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2" r:id="rId2"/>
    <p:sldId id="259" r:id="rId3"/>
    <p:sldId id="265" r:id="rId4"/>
    <p:sldId id="263" r:id="rId5"/>
    <p:sldId id="264" r:id="rId6"/>
    <p:sldId id="275" r:id="rId7"/>
    <p:sldId id="272" r:id="rId8"/>
    <p:sldId id="276" r:id="rId9"/>
    <p:sldId id="277" r:id="rId10"/>
    <p:sldId id="278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E4E"/>
    <a:srgbClr val="1D567F"/>
    <a:srgbClr val="184A70"/>
    <a:srgbClr val="9A0000"/>
    <a:srgbClr val="14191F"/>
    <a:srgbClr val="273546"/>
    <a:srgbClr val="CCAB48"/>
    <a:srgbClr val="967E35"/>
    <a:srgbClr val="C3A344"/>
    <a:srgbClr val="DCB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24"/>
    <p:restoredTop sz="94751"/>
  </p:normalViewPr>
  <p:slideViewPr>
    <p:cSldViewPr snapToGrid="0" snapToObjects="1">
      <p:cViewPr varScale="1">
        <p:scale>
          <a:sx n="86" d="100"/>
          <a:sy n="86" d="100"/>
        </p:scale>
        <p:origin x="1208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C30DB-306B-2B4A-B753-A9DA6B499FA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6946D-9B11-8D43-9E83-B94AC8509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6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946D-9B11-8D43-9E83-B94AC8509C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9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946D-9B11-8D43-9E83-B94AC8509C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1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946D-9B11-8D43-9E83-B94AC8509C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20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946D-9B11-8D43-9E83-B94AC8509C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3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946D-9B11-8D43-9E83-B94AC8509C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14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946D-9B11-8D43-9E83-B94AC8509C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1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6946D-9B11-8D43-9E83-B94AC8509C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7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4328-2252-D84D-B612-9EB3C352E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FA572-246C-D64A-B8CA-BCAA85A80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AE1B-317B-A741-BADE-59312076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82F4-A49F-C542-8E38-50CADC53DAB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F5C5-456C-CC49-B453-7E861CA2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F0D4-CCD7-A940-8F8E-71390D73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CF1D-3333-8B42-B39B-8A1316690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9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D062-1F85-6443-9C41-A2B0D5E1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D2BD3-9E6A-B34B-950F-60E1C0AD8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7F6E7-5785-0F47-84DD-8EA73B18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82F4-A49F-C542-8E38-50CADC53DAB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21E3C-8732-C14C-889E-D2CF1E2E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62FA-CEE4-CF4B-B891-666CC381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CF1D-3333-8B42-B39B-8A1316690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5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A2CB9-52A5-CD4D-B1C8-F0477A6BD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44B75-2D7D-B74E-8A11-02E480E58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F17BC-35C2-E64F-82D4-B3AEFBBB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82F4-A49F-C542-8E38-50CADC53DAB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74096-D48E-D64C-8656-422D2EBF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B339-A024-424A-AB80-B7F888B5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CF1D-3333-8B42-B39B-8A1316690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7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32A8-8442-9245-B06E-2AE6291D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6440-981D-4B43-8D19-740799308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CC7F-FD53-764C-AC58-CCE9AAB5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82F4-A49F-C542-8E38-50CADC53DAB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2624E-6C4A-8745-B207-FE2F5274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96B6-9955-2545-B1A1-D0B0778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CF1D-3333-8B42-B39B-8A1316690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8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3CC7-7AF4-2A40-8EE6-0630A838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25C70-C66A-0D4C-AC92-65805F62E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A9ED4-9905-E940-81E2-ECDD75DB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82F4-A49F-C542-8E38-50CADC53DAB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F23F7-06AB-8C48-B481-46325095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6E17B-0700-B34C-9AE8-8CDA3950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CF1D-3333-8B42-B39B-8A1316690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0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DB0F-4E8E-3D46-A3E5-CD0A9F51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B080-C178-714A-A595-14A459BDF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9EF6E-047C-6544-B53A-9143D063F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5B2D9-AC05-FB4F-B363-139C7EB4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82F4-A49F-C542-8E38-50CADC53DAB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4685-0875-924B-83F0-3711AF58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598BC-E706-F444-A36C-BD326C31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CF1D-3333-8B42-B39B-8A1316690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3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0763-14F0-2942-9355-85CD2F3E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B2941-CC67-D743-9334-A180D3A8D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130DB-507C-5141-8117-1C5CCE8E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1FBA5-E139-F246-87C8-DC1609F8C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053E1-FDF5-164E-8FC6-0EC43FD9C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568F7-8D34-9F4B-89F3-C0E5F824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82F4-A49F-C542-8E38-50CADC53DAB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23321-8BD5-5240-8382-063643E2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D105E-CECF-814B-8EA6-AC124B31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CF1D-3333-8B42-B39B-8A1316690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4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5814-6340-064B-8B16-8B07EB32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CA55B-3A79-524B-8C9B-15D04763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82F4-A49F-C542-8E38-50CADC53DAB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D189B-55D5-494E-9E87-F54FA55F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9D93C-8388-4F4B-BD35-5C6B02C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CF1D-3333-8B42-B39B-8A1316690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1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3FF48-117D-924E-9FE9-6A1F6311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82F4-A49F-C542-8E38-50CADC53DAB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043AF-21DC-654E-B42F-E1AF0C8F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22BF1-CF9C-114A-A9B5-C53F8FE1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CF1D-3333-8B42-B39B-8A1316690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4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927B-A320-414C-A6EA-98F7688C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2590A-E5B7-FE47-A056-55D48B3DC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AEDDC-D8FC-DB4F-A6BB-368C4A639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8D74B-E2B8-F546-BCCA-0B127A2C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82F4-A49F-C542-8E38-50CADC53DAB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79E68-03A9-4B40-9078-B964BAAF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313F4-F024-3F40-8146-B4A1DDF6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CF1D-3333-8B42-B39B-8A1316690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8B75-8F8F-A142-B620-9E46C10F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CFA15-871E-3649-8A6D-0E3115169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75A5F-7CD1-AD45-AC70-FC288F1F2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E6CE6-8C20-1040-B331-6A5EEC49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82F4-A49F-C542-8E38-50CADC53DAB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C9A73-9FD2-4441-BEA5-148E6407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0ACB3-E287-8743-84CA-CDD9B788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8CF1D-3333-8B42-B39B-8A1316690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644AF-5C48-DF4B-8381-31E801EA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0965A-FAED-B24A-95BA-E73766551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D3F82-3B6C-534D-B7B0-258401A7F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82F4-A49F-C542-8E38-50CADC53DAB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B252C-C036-234B-94BA-532D38392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159B-4734-AC49-9FBB-AF84F97E0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8CF1D-3333-8B42-B39B-8A1316690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4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9814B9-DDBB-4945-8401-05ECE0819747}"/>
              </a:ext>
            </a:extLst>
          </p:cNvPr>
          <p:cNvSpPr/>
          <p:nvPr/>
        </p:nvSpPr>
        <p:spPr>
          <a:xfrm>
            <a:off x="-212651" y="1"/>
            <a:ext cx="12607122" cy="4849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9741D8C6-044C-FA49-B451-D8FC64ECD03A}"/>
              </a:ext>
            </a:extLst>
          </p:cNvPr>
          <p:cNvSpPr>
            <a:spLocks noChangeAspect="1"/>
          </p:cNvSpPr>
          <p:nvPr/>
        </p:nvSpPr>
        <p:spPr>
          <a:xfrm>
            <a:off x="9453350" y="4447595"/>
            <a:ext cx="1005840" cy="1005840"/>
          </a:xfrm>
          <a:prstGeom prst="ellipse">
            <a:avLst/>
          </a:prstGeom>
          <a:solidFill>
            <a:srgbClr val="FFC000"/>
          </a:solidFill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reeform 250">
            <a:extLst>
              <a:ext uri="{FF2B5EF4-FFF2-40B4-BE49-F238E27FC236}">
                <a16:creationId xmlns:a16="http://schemas.microsoft.com/office/drawing/2014/main" id="{0E5BC8C6-36A6-424A-89DC-9C4E17B09320}"/>
              </a:ext>
            </a:extLst>
          </p:cNvPr>
          <p:cNvSpPr/>
          <p:nvPr/>
        </p:nvSpPr>
        <p:spPr>
          <a:xfrm rot="21412992">
            <a:off x="7312785" y="3684159"/>
            <a:ext cx="3107033" cy="1352431"/>
          </a:xfrm>
          <a:custGeom>
            <a:avLst/>
            <a:gdLst>
              <a:gd name="connsiteX0" fmla="*/ 124321 w 3107033"/>
              <a:gd name="connsiteY0" fmla="*/ 1238298 h 1352431"/>
              <a:gd name="connsiteX1" fmla="*/ 581521 w 3107033"/>
              <a:gd name="connsiteY1" fmla="*/ 704898 h 1352431"/>
              <a:gd name="connsiteX2" fmla="*/ 1133971 w 3107033"/>
              <a:gd name="connsiteY2" fmla="*/ 266748 h 1352431"/>
              <a:gd name="connsiteX3" fmla="*/ 1553071 w 3107033"/>
              <a:gd name="connsiteY3" fmla="*/ 48 h 1352431"/>
              <a:gd name="connsiteX4" fmla="*/ 1953121 w 3107033"/>
              <a:gd name="connsiteY4" fmla="*/ 285798 h 1352431"/>
              <a:gd name="connsiteX5" fmla="*/ 2429371 w 3107033"/>
              <a:gd name="connsiteY5" fmla="*/ 990648 h 1352431"/>
              <a:gd name="connsiteX6" fmla="*/ 3000871 w 3107033"/>
              <a:gd name="connsiteY6" fmla="*/ 1333548 h 1352431"/>
              <a:gd name="connsiteX7" fmla="*/ 124321 w 3107033"/>
              <a:gd name="connsiteY7" fmla="*/ 1238298 h 135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7033" h="1352431">
                <a:moveTo>
                  <a:pt x="124321" y="1238298"/>
                </a:moveTo>
                <a:cubicBezTo>
                  <a:pt x="-278904" y="1133523"/>
                  <a:pt x="413246" y="866823"/>
                  <a:pt x="581521" y="704898"/>
                </a:cubicBezTo>
                <a:cubicBezTo>
                  <a:pt x="749796" y="542973"/>
                  <a:pt x="972046" y="384223"/>
                  <a:pt x="1133971" y="266748"/>
                </a:cubicBezTo>
                <a:cubicBezTo>
                  <a:pt x="1295896" y="149273"/>
                  <a:pt x="1416546" y="-3127"/>
                  <a:pt x="1553071" y="48"/>
                </a:cubicBezTo>
                <a:cubicBezTo>
                  <a:pt x="1689596" y="3223"/>
                  <a:pt x="1807071" y="120698"/>
                  <a:pt x="1953121" y="285798"/>
                </a:cubicBezTo>
                <a:cubicBezTo>
                  <a:pt x="2099171" y="450898"/>
                  <a:pt x="2254746" y="816023"/>
                  <a:pt x="2429371" y="990648"/>
                </a:cubicBezTo>
                <a:cubicBezTo>
                  <a:pt x="2603996" y="1165273"/>
                  <a:pt x="3388221" y="1289098"/>
                  <a:pt x="3000871" y="1333548"/>
                </a:cubicBezTo>
                <a:cubicBezTo>
                  <a:pt x="2613521" y="1377998"/>
                  <a:pt x="527546" y="1343073"/>
                  <a:pt x="124321" y="123829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reeform 251">
            <a:extLst>
              <a:ext uri="{FF2B5EF4-FFF2-40B4-BE49-F238E27FC236}">
                <a16:creationId xmlns:a16="http://schemas.microsoft.com/office/drawing/2014/main" id="{E152D1A1-723D-2046-AD9F-2C50D8CED749}"/>
              </a:ext>
            </a:extLst>
          </p:cNvPr>
          <p:cNvSpPr/>
          <p:nvPr/>
        </p:nvSpPr>
        <p:spPr>
          <a:xfrm>
            <a:off x="8431452" y="3360242"/>
            <a:ext cx="3770354" cy="1702959"/>
          </a:xfrm>
          <a:custGeom>
            <a:avLst/>
            <a:gdLst>
              <a:gd name="connsiteX0" fmla="*/ 0 w 3770354"/>
              <a:gd name="connsiteY0" fmla="*/ 1644978 h 1702959"/>
              <a:gd name="connsiteX1" fmla="*/ 438150 w 3770354"/>
              <a:gd name="connsiteY1" fmla="*/ 1378278 h 1702959"/>
              <a:gd name="connsiteX2" fmla="*/ 762000 w 3770354"/>
              <a:gd name="connsiteY2" fmla="*/ 921078 h 1702959"/>
              <a:gd name="connsiteX3" fmla="*/ 1295400 w 3770354"/>
              <a:gd name="connsiteY3" fmla="*/ 501978 h 1702959"/>
              <a:gd name="connsiteX4" fmla="*/ 1657350 w 3770354"/>
              <a:gd name="connsiteY4" fmla="*/ 6678 h 1702959"/>
              <a:gd name="connsiteX5" fmla="*/ 2533650 w 3770354"/>
              <a:gd name="connsiteY5" fmla="*/ 882978 h 1702959"/>
              <a:gd name="connsiteX6" fmla="*/ 3162300 w 3770354"/>
              <a:gd name="connsiteY6" fmla="*/ 1340178 h 1702959"/>
              <a:gd name="connsiteX7" fmla="*/ 3752850 w 3770354"/>
              <a:gd name="connsiteY7" fmla="*/ 1683078 h 1702959"/>
              <a:gd name="connsiteX8" fmla="*/ 2457450 w 3770354"/>
              <a:gd name="connsiteY8" fmla="*/ 1664028 h 1702959"/>
              <a:gd name="connsiteX9" fmla="*/ 0 w 3770354"/>
              <a:gd name="connsiteY9" fmla="*/ 1644978 h 1702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70354" h="1702959">
                <a:moveTo>
                  <a:pt x="0" y="1644978"/>
                </a:moveTo>
                <a:cubicBezTo>
                  <a:pt x="155575" y="1571953"/>
                  <a:pt x="311150" y="1498928"/>
                  <a:pt x="438150" y="1378278"/>
                </a:cubicBezTo>
                <a:cubicBezTo>
                  <a:pt x="565150" y="1257628"/>
                  <a:pt x="619125" y="1067128"/>
                  <a:pt x="762000" y="921078"/>
                </a:cubicBezTo>
                <a:cubicBezTo>
                  <a:pt x="904875" y="775028"/>
                  <a:pt x="1146175" y="654378"/>
                  <a:pt x="1295400" y="501978"/>
                </a:cubicBezTo>
                <a:cubicBezTo>
                  <a:pt x="1444625" y="349578"/>
                  <a:pt x="1450975" y="-56822"/>
                  <a:pt x="1657350" y="6678"/>
                </a:cubicBezTo>
                <a:cubicBezTo>
                  <a:pt x="1863725" y="70178"/>
                  <a:pt x="2282825" y="660728"/>
                  <a:pt x="2533650" y="882978"/>
                </a:cubicBezTo>
                <a:cubicBezTo>
                  <a:pt x="2784475" y="1105228"/>
                  <a:pt x="2959100" y="1206828"/>
                  <a:pt x="3162300" y="1340178"/>
                </a:cubicBezTo>
                <a:cubicBezTo>
                  <a:pt x="3365500" y="1473528"/>
                  <a:pt x="3870325" y="1629103"/>
                  <a:pt x="3752850" y="1683078"/>
                </a:cubicBezTo>
                <a:cubicBezTo>
                  <a:pt x="3635375" y="1737053"/>
                  <a:pt x="2457450" y="1664028"/>
                  <a:pt x="2457450" y="1664028"/>
                </a:cubicBezTo>
                <a:lnTo>
                  <a:pt x="0" y="16449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472CF0E6-43B5-A44F-BFB3-C0CE91EC450C}"/>
              </a:ext>
            </a:extLst>
          </p:cNvPr>
          <p:cNvSpPr/>
          <p:nvPr/>
        </p:nvSpPr>
        <p:spPr>
          <a:xfrm>
            <a:off x="-8976" y="4822945"/>
            <a:ext cx="12200976" cy="2035055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10999A33-94B9-8C44-8496-4E9DD88077B5}"/>
              </a:ext>
            </a:extLst>
          </p:cNvPr>
          <p:cNvGrpSpPr>
            <a:grpSpLocks noChangeAspect="1"/>
          </p:cNvGrpSpPr>
          <p:nvPr/>
        </p:nvGrpSpPr>
        <p:grpSpPr>
          <a:xfrm>
            <a:off x="10981089" y="4595271"/>
            <a:ext cx="274320" cy="508892"/>
            <a:chOff x="988990" y="3245350"/>
            <a:chExt cx="1133693" cy="2103120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BEE15EB1-3719-0641-9E04-E687EF57B3CB}"/>
                </a:ext>
              </a:extLst>
            </p:cNvPr>
            <p:cNvSpPr/>
            <p:nvPr/>
          </p:nvSpPr>
          <p:spPr>
            <a:xfrm>
              <a:off x="1469164" y="4296719"/>
              <a:ext cx="170480" cy="1051751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0F13525B-90D6-5944-9B18-01D770DC46BB}"/>
                </a:ext>
              </a:extLst>
            </p:cNvPr>
            <p:cNvSpPr/>
            <p:nvPr/>
          </p:nvSpPr>
          <p:spPr>
            <a:xfrm>
              <a:off x="988990" y="3245352"/>
              <a:ext cx="1133693" cy="1133693"/>
            </a:xfrm>
            <a:prstGeom prst="ellipse">
              <a:avLst/>
            </a:prstGeom>
            <a:solidFill>
              <a:srgbClr val="5EC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F74E3AA4-F6B7-0247-83BA-EC1FBFF5BF22}"/>
                </a:ext>
              </a:extLst>
            </p:cNvPr>
            <p:cNvSpPr/>
            <p:nvPr/>
          </p:nvSpPr>
          <p:spPr>
            <a:xfrm>
              <a:off x="1156061" y="3414613"/>
              <a:ext cx="799552" cy="799552"/>
            </a:xfrm>
            <a:prstGeom prst="ellipse">
              <a:avLst/>
            </a:prstGeom>
            <a:solidFill>
              <a:srgbClr val="A7E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Freeform: Shape 38">
              <a:extLst>
                <a:ext uri="{FF2B5EF4-FFF2-40B4-BE49-F238E27FC236}">
                  <a16:creationId xmlns:a16="http://schemas.microsoft.com/office/drawing/2014/main" id="{A9C9BE79-592E-6249-AAA5-8D0BA066924F}"/>
                </a:ext>
              </a:extLst>
            </p:cNvPr>
            <p:cNvSpPr/>
            <p:nvPr/>
          </p:nvSpPr>
          <p:spPr>
            <a:xfrm>
              <a:off x="1554123" y="3245350"/>
              <a:ext cx="568560" cy="1133693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9" name="Picture 258">
            <a:extLst>
              <a:ext uri="{FF2B5EF4-FFF2-40B4-BE49-F238E27FC236}">
                <a16:creationId xmlns:a16="http://schemas.microsoft.com/office/drawing/2014/main" id="{2330AF5C-1C48-754D-BE92-2441E410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409" y="4507379"/>
            <a:ext cx="640080" cy="754832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57418E08-754B-9A4C-B0E0-0104465C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562" y="4514396"/>
            <a:ext cx="930468" cy="1097280"/>
          </a:xfrm>
          <a:prstGeom prst="rect">
            <a:avLst/>
          </a:prstGeom>
        </p:spPr>
      </p:pic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F8BBB7A-4DCB-EF48-A377-19F3E3D35428}"/>
              </a:ext>
            </a:extLst>
          </p:cNvPr>
          <p:cNvGrpSpPr>
            <a:grpSpLocks noChangeAspect="1"/>
          </p:cNvGrpSpPr>
          <p:nvPr/>
        </p:nvGrpSpPr>
        <p:grpSpPr>
          <a:xfrm>
            <a:off x="2360615" y="4489567"/>
            <a:ext cx="365760" cy="509474"/>
            <a:chOff x="7951308" y="2541037"/>
            <a:chExt cx="1181636" cy="1645922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FBB81D30-1490-9F4C-9886-4B77210DACCA}"/>
                </a:ext>
              </a:extLst>
            </p:cNvPr>
            <p:cNvSpPr/>
            <p:nvPr/>
          </p:nvSpPr>
          <p:spPr>
            <a:xfrm>
              <a:off x="8478995" y="3622174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Freeform: Shape 96">
              <a:extLst>
                <a:ext uri="{FF2B5EF4-FFF2-40B4-BE49-F238E27FC236}">
                  <a16:creationId xmlns:a16="http://schemas.microsoft.com/office/drawing/2014/main" id="{7D218E2C-7D73-7146-9F73-019111E9CDC4}"/>
                </a:ext>
              </a:extLst>
            </p:cNvPr>
            <p:cNvSpPr/>
            <p:nvPr/>
          </p:nvSpPr>
          <p:spPr>
            <a:xfrm>
              <a:off x="7951308" y="2541038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Freeform: Shape 97">
              <a:extLst>
                <a:ext uri="{FF2B5EF4-FFF2-40B4-BE49-F238E27FC236}">
                  <a16:creationId xmlns:a16="http://schemas.microsoft.com/office/drawing/2014/main" id="{B3779688-DE8A-2E41-BAF2-77D0E1488973}"/>
                </a:ext>
              </a:extLst>
            </p:cNvPr>
            <p:cNvSpPr/>
            <p:nvPr/>
          </p:nvSpPr>
          <p:spPr>
            <a:xfrm flipH="1">
              <a:off x="8542129" y="2541037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65" name="Picture 264">
            <a:extLst>
              <a:ext uri="{FF2B5EF4-FFF2-40B4-BE49-F238E27FC236}">
                <a16:creationId xmlns:a16="http://schemas.microsoft.com/office/drawing/2014/main" id="{62F5F112-4FFF-FB4A-ADF6-34AC7FD61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649" y="4458414"/>
            <a:ext cx="457200" cy="539166"/>
          </a:xfrm>
          <a:prstGeom prst="rect">
            <a:avLst/>
          </a:prstGeom>
        </p:spPr>
      </p:pic>
      <p:sp>
        <p:nvSpPr>
          <p:cNvPr id="266" name="Rectangle 265">
            <a:extLst>
              <a:ext uri="{FF2B5EF4-FFF2-40B4-BE49-F238E27FC236}">
                <a16:creationId xmlns:a16="http://schemas.microsoft.com/office/drawing/2014/main" id="{DDD88E74-704C-0B4F-8710-A409A410CB81}"/>
              </a:ext>
            </a:extLst>
          </p:cNvPr>
          <p:cNvSpPr/>
          <p:nvPr/>
        </p:nvSpPr>
        <p:spPr>
          <a:xfrm>
            <a:off x="-446567" y="-191386"/>
            <a:ext cx="12841038" cy="7113315"/>
          </a:xfrm>
          <a:prstGeom prst="rect">
            <a:avLst/>
          </a:prstGeom>
          <a:solidFill>
            <a:schemeClr val="tx1">
              <a:lumMod val="95000"/>
              <a:lumOff val="5000"/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7.40741E-7 L -0.00951 -0.55532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" y="-27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7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0" grpId="0" animBg="1"/>
      <p:bldP spid="26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BE14EFAA-4915-B14F-9974-ADEDC60A1475}"/>
              </a:ext>
            </a:extLst>
          </p:cNvPr>
          <p:cNvSpPr/>
          <p:nvPr/>
        </p:nvSpPr>
        <p:spPr>
          <a:xfrm rot="21412992">
            <a:off x="7312785" y="3684159"/>
            <a:ext cx="3107033" cy="1352431"/>
          </a:xfrm>
          <a:custGeom>
            <a:avLst/>
            <a:gdLst>
              <a:gd name="connsiteX0" fmla="*/ 124321 w 3107033"/>
              <a:gd name="connsiteY0" fmla="*/ 1238298 h 1352431"/>
              <a:gd name="connsiteX1" fmla="*/ 581521 w 3107033"/>
              <a:gd name="connsiteY1" fmla="*/ 704898 h 1352431"/>
              <a:gd name="connsiteX2" fmla="*/ 1133971 w 3107033"/>
              <a:gd name="connsiteY2" fmla="*/ 266748 h 1352431"/>
              <a:gd name="connsiteX3" fmla="*/ 1553071 w 3107033"/>
              <a:gd name="connsiteY3" fmla="*/ 48 h 1352431"/>
              <a:gd name="connsiteX4" fmla="*/ 1953121 w 3107033"/>
              <a:gd name="connsiteY4" fmla="*/ 285798 h 1352431"/>
              <a:gd name="connsiteX5" fmla="*/ 2429371 w 3107033"/>
              <a:gd name="connsiteY5" fmla="*/ 990648 h 1352431"/>
              <a:gd name="connsiteX6" fmla="*/ 3000871 w 3107033"/>
              <a:gd name="connsiteY6" fmla="*/ 1333548 h 1352431"/>
              <a:gd name="connsiteX7" fmla="*/ 124321 w 3107033"/>
              <a:gd name="connsiteY7" fmla="*/ 1238298 h 135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7033" h="1352431">
                <a:moveTo>
                  <a:pt x="124321" y="1238298"/>
                </a:moveTo>
                <a:cubicBezTo>
                  <a:pt x="-278904" y="1133523"/>
                  <a:pt x="413246" y="866823"/>
                  <a:pt x="581521" y="704898"/>
                </a:cubicBezTo>
                <a:cubicBezTo>
                  <a:pt x="749796" y="542973"/>
                  <a:pt x="972046" y="384223"/>
                  <a:pt x="1133971" y="266748"/>
                </a:cubicBezTo>
                <a:cubicBezTo>
                  <a:pt x="1295896" y="149273"/>
                  <a:pt x="1416546" y="-3127"/>
                  <a:pt x="1553071" y="48"/>
                </a:cubicBezTo>
                <a:cubicBezTo>
                  <a:pt x="1689596" y="3223"/>
                  <a:pt x="1807071" y="120698"/>
                  <a:pt x="1953121" y="285798"/>
                </a:cubicBezTo>
                <a:cubicBezTo>
                  <a:pt x="2099171" y="450898"/>
                  <a:pt x="2254746" y="816023"/>
                  <a:pt x="2429371" y="990648"/>
                </a:cubicBezTo>
                <a:cubicBezTo>
                  <a:pt x="2603996" y="1165273"/>
                  <a:pt x="3388221" y="1289098"/>
                  <a:pt x="3000871" y="1333548"/>
                </a:cubicBezTo>
                <a:cubicBezTo>
                  <a:pt x="2613521" y="1377998"/>
                  <a:pt x="527546" y="1343073"/>
                  <a:pt x="124321" y="123829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44B2903-609C-8248-B757-ED27165C4CFB}"/>
              </a:ext>
            </a:extLst>
          </p:cNvPr>
          <p:cNvSpPr/>
          <p:nvPr/>
        </p:nvSpPr>
        <p:spPr>
          <a:xfrm>
            <a:off x="8431452" y="3360242"/>
            <a:ext cx="3770354" cy="1702959"/>
          </a:xfrm>
          <a:custGeom>
            <a:avLst/>
            <a:gdLst>
              <a:gd name="connsiteX0" fmla="*/ 0 w 3770354"/>
              <a:gd name="connsiteY0" fmla="*/ 1644978 h 1702959"/>
              <a:gd name="connsiteX1" fmla="*/ 438150 w 3770354"/>
              <a:gd name="connsiteY1" fmla="*/ 1378278 h 1702959"/>
              <a:gd name="connsiteX2" fmla="*/ 762000 w 3770354"/>
              <a:gd name="connsiteY2" fmla="*/ 921078 h 1702959"/>
              <a:gd name="connsiteX3" fmla="*/ 1295400 w 3770354"/>
              <a:gd name="connsiteY3" fmla="*/ 501978 h 1702959"/>
              <a:gd name="connsiteX4" fmla="*/ 1657350 w 3770354"/>
              <a:gd name="connsiteY4" fmla="*/ 6678 h 1702959"/>
              <a:gd name="connsiteX5" fmla="*/ 2533650 w 3770354"/>
              <a:gd name="connsiteY5" fmla="*/ 882978 h 1702959"/>
              <a:gd name="connsiteX6" fmla="*/ 3162300 w 3770354"/>
              <a:gd name="connsiteY6" fmla="*/ 1340178 h 1702959"/>
              <a:gd name="connsiteX7" fmla="*/ 3752850 w 3770354"/>
              <a:gd name="connsiteY7" fmla="*/ 1683078 h 1702959"/>
              <a:gd name="connsiteX8" fmla="*/ 2457450 w 3770354"/>
              <a:gd name="connsiteY8" fmla="*/ 1664028 h 1702959"/>
              <a:gd name="connsiteX9" fmla="*/ 0 w 3770354"/>
              <a:gd name="connsiteY9" fmla="*/ 1644978 h 1702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70354" h="1702959">
                <a:moveTo>
                  <a:pt x="0" y="1644978"/>
                </a:moveTo>
                <a:cubicBezTo>
                  <a:pt x="155575" y="1571953"/>
                  <a:pt x="311150" y="1498928"/>
                  <a:pt x="438150" y="1378278"/>
                </a:cubicBezTo>
                <a:cubicBezTo>
                  <a:pt x="565150" y="1257628"/>
                  <a:pt x="619125" y="1067128"/>
                  <a:pt x="762000" y="921078"/>
                </a:cubicBezTo>
                <a:cubicBezTo>
                  <a:pt x="904875" y="775028"/>
                  <a:pt x="1146175" y="654378"/>
                  <a:pt x="1295400" y="501978"/>
                </a:cubicBezTo>
                <a:cubicBezTo>
                  <a:pt x="1444625" y="349578"/>
                  <a:pt x="1450975" y="-56822"/>
                  <a:pt x="1657350" y="6678"/>
                </a:cubicBezTo>
                <a:cubicBezTo>
                  <a:pt x="1863725" y="70178"/>
                  <a:pt x="2282825" y="660728"/>
                  <a:pt x="2533650" y="882978"/>
                </a:cubicBezTo>
                <a:cubicBezTo>
                  <a:pt x="2784475" y="1105228"/>
                  <a:pt x="2959100" y="1206828"/>
                  <a:pt x="3162300" y="1340178"/>
                </a:cubicBezTo>
                <a:cubicBezTo>
                  <a:pt x="3365500" y="1473528"/>
                  <a:pt x="3870325" y="1629103"/>
                  <a:pt x="3752850" y="1683078"/>
                </a:cubicBezTo>
                <a:cubicBezTo>
                  <a:pt x="3635375" y="1737053"/>
                  <a:pt x="2457450" y="1664028"/>
                  <a:pt x="2457450" y="1664028"/>
                </a:cubicBezTo>
                <a:lnTo>
                  <a:pt x="0" y="16449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CB9912C0-3BA4-B548-85D1-EF43B017479C}"/>
              </a:ext>
            </a:extLst>
          </p:cNvPr>
          <p:cNvSpPr/>
          <p:nvPr/>
        </p:nvSpPr>
        <p:spPr>
          <a:xfrm>
            <a:off x="-8976" y="4822945"/>
            <a:ext cx="12200976" cy="2035055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E60B817B-741F-D343-95B4-9A41EFAB4B05}"/>
              </a:ext>
            </a:extLst>
          </p:cNvPr>
          <p:cNvSpPr/>
          <p:nvPr/>
        </p:nvSpPr>
        <p:spPr>
          <a:xfrm>
            <a:off x="3164986" y="5158383"/>
            <a:ext cx="5288860" cy="1029236"/>
          </a:xfrm>
          <a:prstGeom prst="rect">
            <a:avLst/>
          </a:prstGeom>
          <a:solidFill>
            <a:srgbClr val="E54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189818FA-1E93-4347-9375-665116D48FF7}"/>
              </a:ext>
            </a:extLst>
          </p:cNvPr>
          <p:cNvSpPr/>
          <p:nvPr/>
        </p:nvSpPr>
        <p:spPr>
          <a:xfrm>
            <a:off x="5795866" y="5175725"/>
            <a:ext cx="2641882" cy="1011404"/>
          </a:xfrm>
          <a:prstGeom prst="rect">
            <a:avLst/>
          </a:prstGeom>
          <a:solidFill>
            <a:srgbClr val="D44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Trapezoid 513">
            <a:extLst>
              <a:ext uri="{FF2B5EF4-FFF2-40B4-BE49-F238E27FC236}">
                <a16:creationId xmlns:a16="http://schemas.microsoft.com/office/drawing/2014/main" id="{443DD56D-1452-BF4C-8B76-9264C1527076}"/>
              </a:ext>
            </a:extLst>
          </p:cNvPr>
          <p:cNvSpPr/>
          <p:nvPr/>
        </p:nvSpPr>
        <p:spPr>
          <a:xfrm flipV="1">
            <a:off x="3248908" y="4079669"/>
            <a:ext cx="5132344" cy="874017"/>
          </a:xfrm>
          <a:prstGeom prst="trapezoid">
            <a:avLst>
              <a:gd name="adj" fmla="val 122418"/>
            </a:avLst>
          </a:prstGeom>
          <a:solidFill>
            <a:srgbClr val="34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541F8CE7-3D4E-1540-90BD-ABC48958A1E8}"/>
              </a:ext>
            </a:extLst>
          </p:cNvPr>
          <p:cNvSpPr/>
          <p:nvPr/>
        </p:nvSpPr>
        <p:spPr>
          <a:xfrm>
            <a:off x="4056036" y="4441914"/>
            <a:ext cx="3494254" cy="609806"/>
          </a:xfrm>
          <a:prstGeom prst="rect">
            <a:avLst/>
          </a:prstGeom>
          <a:solidFill>
            <a:srgbClr val="E64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5BDF2DD2-5D1D-5048-BE1E-795274BFC23B}"/>
              </a:ext>
            </a:extLst>
          </p:cNvPr>
          <p:cNvSpPr/>
          <p:nvPr/>
        </p:nvSpPr>
        <p:spPr>
          <a:xfrm>
            <a:off x="3697408" y="4340598"/>
            <a:ext cx="66655" cy="731011"/>
          </a:xfrm>
          <a:prstGeom prst="rect">
            <a:avLst/>
          </a:prstGeom>
          <a:solidFill>
            <a:srgbClr val="BE0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1C2C6C9C-81CE-0A4E-9569-93F00B8400B7}"/>
              </a:ext>
            </a:extLst>
          </p:cNvPr>
          <p:cNvSpPr/>
          <p:nvPr/>
        </p:nvSpPr>
        <p:spPr>
          <a:xfrm>
            <a:off x="7842264" y="4312072"/>
            <a:ext cx="66655" cy="731011"/>
          </a:xfrm>
          <a:prstGeom prst="rect">
            <a:avLst/>
          </a:prstGeom>
          <a:solidFill>
            <a:srgbClr val="BE0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9687D38D-9EDA-9648-A6FD-6E0B7E18EABE}"/>
              </a:ext>
            </a:extLst>
          </p:cNvPr>
          <p:cNvSpPr/>
          <p:nvPr/>
        </p:nvSpPr>
        <p:spPr>
          <a:xfrm>
            <a:off x="5808042" y="4441914"/>
            <a:ext cx="1746750" cy="609806"/>
          </a:xfrm>
          <a:prstGeom prst="rect">
            <a:avLst/>
          </a:prstGeom>
          <a:solidFill>
            <a:srgbClr val="D2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7CA1946F-3CED-2A4E-87C6-2FE4687BD9D1}"/>
              </a:ext>
            </a:extLst>
          </p:cNvPr>
          <p:cNvGrpSpPr/>
          <p:nvPr/>
        </p:nvGrpSpPr>
        <p:grpSpPr>
          <a:xfrm>
            <a:off x="4149497" y="4433083"/>
            <a:ext cx="499179" cy="612917"/>
            <a:chOff x="3657600" y="512618"/>
            <a:chExt cx="1745673" cy="1496291"/>
          </a:xfrm>
        </p:grpSpPr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09F31D4E-5865-3C42-80F9-6337FA6A0CD3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53B63CEB-1ED1-8C4B-AC4F-675DAD6F76F4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043B6D7B-8140-2941-83FA-ACD666A5F83A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9E148654-B37B-E448-993A-A5CF74D8F524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E1617991-5F4F-6247-A1FC-474BC2043E58}"/>
              </a:ext>
            </a:extLst>
          </p:cNvPr>
          <p:cNvGrpSpPr/>
          <p:nvPr/>
        </p:nvGrpSpPr>
        <p:grpSpPr>
          <a:xfrm>
            <a:off x="4756923" y="4433025"/>
            <a:ext cx="499179" cy="612917"/>
            <a:chOff x="3657600" y="512618"/>
            <a:chExt cx="1745673" cy="1496291"/>
          </a:xfrm>
        </p:grpSpPr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D3DE856C-E14D-1A40-9D81-54830D21B448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78198304-F5AC-8242-873E-6ADA20260F71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128C83AF-42F7-8A49-8E2E-9B594959BB83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59302376-6744-B746-B347-095BDDB3AB49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03D19BE7-8479-5048-B858-6A63A4E7CF26}"/>
              </a:ext>
            </a:extLst>
          </p:cNvPr>
          <p:cNvGrpSpPr/>
          <p:nvPr/>
        </p:nvGrpSpPr>
        <p:grpSpPr>
          <a:xfrm>
            <a:off x="6952102" y="4425540"/>
            <a:ext cx="499179" cy="612917"/>
            <a:chOff x="3657600" y="512618"/>
            <a:chExt cx="1745673" cy="1496291"/>
          </a:xfrm>
        </p:grpSpPr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CD7D9634-213B-3244-B236-992A6CABA2C1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01CB3E84-8632-CA41-B940-C93D38C562B5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2442715A-6D79-3946-969F-D30E38CFE155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A655BC8C-16F2-0641-AB11-B73E0BCB789C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59C440DB-0275-BE44-B33E-A0A54E469B23}"/>
              </a:ext>
            </a:extLst>
          </p:cNvPr>
          <p:cNvGrpSpPr/>
          <p:nvPr/>
        </p:nvGrpSpPr>
        <p:grpSpPr>
          <a:xfrm>
            <a:off x="6340118" y="4433083"/>
            <a:ext cx="499179" cy="612917"/>
            <a:chOff x="3657600" y="512618"/>
            <a:chExt cx="1745673" cy="1496291"/>
          </a:xfrm>
        </p:grpSpPr>
        <p:sp>
          <p:nvSpPr>
            <p:cNvPr id="623" name="Rectangle 622">
              <a:extLst>
                <a:ext uri="{FF2B5EF4-FFF2-40B4-BE49-F238E27FC236}">
                  <a16:creationId xmlns:a16="http://schemas.microsoft.com/office/drawing/2014/main" id="{B3C34F0B-E91C-CC44-89AD-1EAA301B7472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D8CAE0AB-BA9B-3943-881F-C75E16715F18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6AB08225-2006-A54F-A863-402D5CC4AD95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8C7B9627-EEFD-D746-B094-D9A58BCC7A6B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6D23C164-EFCB-214B-9CAE-7C2AE9DDEB1D}"/>
              </a:ext>
            </a:extLst>
          </p:cNvPr>
          <p:cNvGrpSpPr/>
          <p:nvPr/>
        </p:nvGrpSpPr>
        <p:grpSpPr>
          <a:xfrm>
            <a:off x="5337662" y="4423664"/>
            <a:ext cx="932044" cy="612917"/>
            <a:chOff x="3657600" y="512618"/>
            <a:chExt cx="1745673" cy="1496291"/>
          </a:xfrm>
        </p:grpSpPr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1C6F5B09-5AF7-FF42-B0C4-22E2189D728A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0201AB14-7BB8-6B49-94A0-FAE5BF1CBD65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F224DCB0-F54A-5448-8184-81F166A1BAE1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B0BCE4AA-BC31-7341-BFC5-53378F193C01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4" name="Rectangle 523">
            <a:extLst>
              <a:ext uri="{FF2B5EF4-FFF2-40B4-BE49-F238E27FC236}">
                <a16:creationId xmlns:a16="http://schemas.microsoft.com/office/drawing/2014/main" id="{05A2B70E-7E2F-0548-84D0-BDC88367B547}"/>
              </a:ext>
            </a:extLst>
          </p:cNvPr>
          <p:cNvSpPr/>
          <p:nvPr/>
        </p:nvSpPr>
        <p:spPr>
          <a:xfrm>
            <a:off x="3697408" y="4305662"/>
            <a:ext cx="4211511" cy="151741"/>
          </a:xfrm>
          <a:prstGeom prst="rect">
            <a:avLst/>
          </a:prstGeom>
          <a:solidFill>
            <a:srgbClr val="715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Freeform 577">
            <a:extLst>
              <a:ext uri="{FF2B5EF4-FFF2-40B4-BE49-F238E27FC236}">
                <a16:creationId xmlns:a16="http://schemas.microsoft.com/office/drawing/2014/main" id="{855A1063-DA94-0F4C-8FA6-CB9B5FF969E4}"/>
              </a:ext>
            </a:extLst>
          </p:cNvPr>
          <p:cNvSpPr/>
          <p:nvPr/>
        </p:nvSpPr>
        <p:spPr>
          <a:xfrm>
            <a:off x="3276400" y="3791462"/>
            <a:ext cx="5084901" cy="271946"/>
          </a:xfrm>
          <a:custGeom>
            <a:avLst/>
            <a:gdLst>
              <a:gd name="connsiteX0" fmla="*/ 6197830 w 7549660"/>
              <a:gd name="connsiteY0" fmla="*/ 355 h 400033"/>
              <a:gd name="connsiteX1" fmla="*/ 6392059 w 7549660"/>
              <a:gd name="connsiteY1" fmla="*/ 355 h 400033"/>
              <a:gd name="connsiteX2" fmla="*/ 6392059 w 7549660"/>
              <a:gd name="connsiteY2" fmla="*/ 1147 h 400033"/>
              <a:gd name="connsiteX3" fmla="*/ 6397077 w 7549660"/>
              <a:gd name="connsiteY3" fmla="*/ 1147 h 400033"/>
              <a:gd name="connsiteX4" fmla="*/ 6422445 w 7549660"/>
              <a:gd name="connsiteY4" fmla="*/ 28878 h 400033"/>
              <a:gd name="connsiteX5" fmla="*/ 6539490 w 7549660"/>
              <a:gd name="connsiteY5" fmla="*/ 106760 h 400033"/>
              <a:gd name="connsiteX6" fmla="*/ 6578643 w 7549660"/>
              <a:gd name="connsiteY6" fmla="*/ 124876 h 400033"/>
              <a:gd name="connsiteX7" fmla="*/ 6578643 w 7549660"/>
              <a:gd name="connsiteY7" fmla="*/ 124840 h 400033"/>
              <a:gd name="connsiteX8" fmla="*/ 6619283 w 7549660"/>
              <a:gd name="connsiteY8" fmla="*/ 143643 h 400033"/>
              <a:gd name="connsiteX9" fmla="*/ 6772075 w 7549660"/>
              <a:gd name="connsiteY9" fmla="*/ 195696 h 400033"/>
              <a:gd name="connsiteX10" fmla="*/ 6772075 w 7549660"/>
              <a:gd name="connsiteY10" fmla="*/ 193025 h 400033"/>
              <a:gd name="connsiteX11" fmla="*/ 6808071 w 7549660"/>
              <a:gd name="connsiteY11" fmla="*/ 205288 h 400033"/>
              <a:gd name="connsiteX12" fmla="*/ 6966539 w 7549660"/>
              <a:gd name="connsiteY12" fmla="*/ 242039 h 400033"/>
              <a:gd name="connsiteX13" fmla="*/ 6966539 w 7549660"/>
              <a:gd name="connsiteY13" fmla="*/ 242900 h 400033"/>
              <a:gd name="connsiteX14" fmla="*/ 7039878 w 7549660"/>
              <a:gd name="connsiteY14" fmla="*/ 259909 h 400033"/>
              <a:gd name="connsiteX15" fmla="*/ 7161002 w 7549660"/>
              <a:gd name="connsiteY15" fmla="*/ 278388 h 400033"/>
              <a:gd name="connsiteX16" fmla="*/ 7161002 w 7549660"/>
              <a:gd name="connsiteY16" fmla="*/ 279127 h 400033"/>
              <a:gd name="connsiteX17" fmla="*/ 7291291 w 7549660"/>
              <a:gd name="connsiteY17" fmla="*/ 299005 h 400033"/>
              <a:gd name="connsiteX18" fmla="*/ 7355196 w 7549660"/>
              <a:gd name="connsiteY18" fmla="*/ 305579 h 400033"/>
              <a:gd name="connsiteX19" fmla="*/ 7355196 w 7549660"/>
              <a:gd name="connsiteY19" fmla="*/ 301727 h 400033"/>
              <a:gd name="connsiteX20" fmla="*/ 7438827 w 7549660"/>
              <a:gd name="connsiteY20" fmla="*/ 310331 h 400033"/>
              <a:gd name="connsiteX21" fmla="*/ 7549660 w 7549660"/>
              <a:gd name="connsiteY21" fmla="*/ 318341 h 400033"/>
              <a:gd name="connsiteX22" fmla="*/ 7549660 w 7549660"/>
              <a:gd name="connsiteY22" fmla="*/ 397623 h 400033"/>
              <a:gd name="connsiteX23" fmla="*/ 7355465 w 7549660"/>
              <a:gd name="connsiteY23" fmla="*/ 397623 h 400033"/>
              <a:gd name="connsiteX24" fmla="*/ 7355465 w 7549660"/>
              <a:gd name="connsiteY24" fmla="*/ 398511 h 400033"/>
              <a:gd name="connsiteX25" fmla="*/ 7161001 w 7549660"/>
              <a:gd name="connsiteY25" fmla="*/ 398511 h 400033"/>
              <a:gd name="connsiteX26" fmla="*/ 7161001 w 7549660"/>
              <a:gd name="connsiteY26" fmla="*/ 397555 h 400033"/>
              <a:gd name="connsiteX27" fmla="*/ 6966538 w 7549660"/>
              <a:gd name="connsiteY27" fmla="*/ 397555 h 400033"/>
              <a:gd name="connsiteX28" fmla="*/ 6966538 w 7549660"/>
              <a:gd name="connsiteY28" fmla="*/ 397268 h 400033"/>
              <a:gd name="connsiteX29" fmla="*/ 6773107 w 7549660"/>
              <a:gd name="connsiteY29" fmla="*/ 397268 h 400033"/>
              <a:gd name="connsiteX30" fmla="*/ 6773107 w 7549660"/>
              <a:gd name="connsiteY30" fmla="*/ 398329 h 400033"/>
              <a:gd name="connsiteX31" fmla="*/ 6578912 w 7549660"/>
              <a:gd name="connsiteY31" fmla="*/ 398329 h 400033"/>
              <a:gd name="connsiteX32" fmla="*/ 6578912 w 7549660"/>
              <a:gd name="connsiteY32" fmla="*/ 399216 h 400033"/>
              <a:gd name="connsiteX33" fmla="*/ 6384448 w 7549660"/>
              <a:gd name="connsiteY33" fmla="*/ 399216 h 400033"/>
              <a:gd name="connsiteX34" fmla="*/ 6384448 w 7549660"/>
              <a:gd name="connsiteY34" fmla="*/ 398424 h 400033"/>
              <a:gd name="connsiteX35" fmla="*/ 6197830 w 7549660"/>
              <a:gd name="connsiteY35" fmla="*/ 398424 h 400033"/>
              <a:gd name="connsiteX36" fmla="*/ 4462832 w 7549660"/>
              <a:gd name="connsiteY36" fmla="*/ 0 h 400033"/>
              <a:gd name="connsiteX37" fmla="*/ 4657061 w 7549660"/>
              <a:gd name="connsiteY37" fmla="*/ 0 h 400033"/>
              <a:gd name="connsiteX38" fmla="*/ 4657061 w 7549660"/>
              <a:gd name="connsiteY38" fmla="*/ 585 h 400033"/>
              <a:gd name="connsiteX39" fmla="*/ 4847951 w 7549660"/>
              <a:gd name="connsiteY39" fmla="*/ 585 h 400033"/>
              <a:gd name="connsiteX40" fmla="*/ 4847951 w 7549660"/>
              <a:gd name="connsiteY40" fmla="*/ 1473 h 400033"/>
              <a:gd name="connsiteX41" fmla="*/ 5041912 w 7549660"/>
              <a:gd name="connsiteY41" fmla="*/ 1473 h 400033"/>
              <a:gd name="connsiteX42" fmla="*/ 5041912 w 7549660"/>
              <a:gd name="connsiteY42" fmla="*/ 517 h 400033"/>
              <a:gd name="connsiteX43" fmla="*/ 5236141 w 7549660"/>
              <a:gd name="connsiteY43" fmla="*/ 517 h 400033"/>
              <a:gd name="connsiteX44" fmla="*/ 5236141 w 7549660"/>
              <a:gd name="connsiteY44" fmla="*/ 230 h 400033"/>
              <a:gd name="connsiteX45" fmla="*/ 5430370 w 7549660"/>
              <a:gd name="connsiteY45" fmla="*/ 230 h 400033"/>
              <a:gd name="connsiteX46" fmla="*/ 5430370 w 7549660"/>
              <a:gd name="connsiteY46" fmla="*/ 1076 h 400033"/>
              <a:gd name="connsiteX47" fmla="*/ 5614829 w 7549660"/>
              <a:gd name="connsiteY47" fmla="*/ 1076 h 400033"/>
              <a:gd name="connsiteX48" fmla="*/ 5614829 w 7549660"/>
              <a:gd name="connsiteY48" fmla="*/ 1964 h 400033"/>
              <a:gd name="connsiteX49" fmla="*/ 5808790 w 7549660"/>
              <a:gd name="connsiteY49" fmla="*/ 1964 h 400033"/>
              <a:gd name="connsiteX50" fmla="*/ 5808790 w 7549660"/>
              <a:gd name="connsiteY50" fmla="*/ 1008 h 400033"/>
              <a:gd name="connsiteX51" fmla="*/ 6003019 w 7549660"/>
              <a:gd name="connsiteY51" fmla="*/ 1008 h 400033"/>
              <a:gd name="connsiteX52" fmla="*/ 6003019 w 7549660"/>
              <a:gd name="connsiteY52" fmla="*/ 721 h 400033"/>
              <a:gd name="connsiteX53" fmla="*/ 6197248 w 7549660"/>
              <a:gd name="connsiteY53" fmla="*/ 721 h 400033"/>
              <a:gd name="connsiteX54" fmla="*/ 6197248 w 7549660"/>
              <a:gd name="connsiteY54" fmla="*/ 398790 h 400033"/>
              <a:gd name="connsiteX55" fmla="*/ 6003019 w 7549660"/>
              <a:gd name="connsiteY55" fmla="*/ 398790 h 400033"/>
              <a:gd name="connsiteX56" fmla="*/ 6003019 w 7549660"/>
              <a:gd name="connsiteY56" fmla="*/ 399077 h 400033"/>
              <a:gd name="connsiteX57" fmla="*/ 5808790 w 7549660"/>
              <a:gd name="connsiteY57" fmla="*/ 399077 h 400033"/>
              <a:gd name="connsiteX58" fmla="*/ 5808790 w 7549660"/>
              <a:gd name="connsiteY58" fmla="*/ 400033 h 400033"/>
              <a:gd name="connsiteX59" fmla="*/ 5614561 w 7549660"/>
              <a:gd name="connsiteY59" fmla="*/ 400033 h 400033"/>
              <a:gd name="connsiteX60" fmla="*/ 5614561 w 7549660"/>
              <a:gd name="connsiteY60" fmla="*/ 399145 h 400033"/>
              <a:gd name="connsiteX61" fmla="*/ 5420600 w 7549660"/>
              <a:gd name="connsiteY61" fmla="*/ 399145 h 400033"/>
              <a:gd name="connsiteX62" fmla="*/ 5420600 w 7549660"/>
              <a:gd name="connsiteY62" fmla="*/ 398299 h 400033"/>
              <a:gd name="connsiteX63" fmla="*/ 5236141 w 7549660"/>
              <a:gd name="connsiteY63" fmla="*/ 398299 h 400033"/>
              <a:gd name="connsiteX64" fmla="*/ 5236141 w 7549660"/>
              <a:gd name="connsiteY64" fmla="*/ 398586 h 400033"/>
              <a:gd name="connsiteX65" fmla="*/ 5041912 w 7549660"/>
              <a:gd name="connsiteY65" fmla="*/ 398586 h 400033"/>
              <a:gd name="connsiteX66" fmla="*/ 5041912 w 7549660"/>
              <a:gd name="connsiteY66" fmla="*/ 399542 h 400033"/>
              <a:gd name="connsiteX67" fmla="*/ 4847683 w 7549660"/>
              <a:gd name="connsiteY67" fmla="*/ 399542 h 400033"/>
              <a:gd name="connsiteX68" fmla="*/ 4847683 w 7549660"/>
              <a:gd name="connsiteY68" fmla="*/ 398654 h 400033"/>
              <a:gd name="connsiteX69" fmla="*/ 4653722 w 7549660"/>
              <a:gd name="connsiteY69" fmla="*/ 398654 h 400033"/>
              <a:gd name="connsiteX70" fmla="*/ 4653722 w 7549660"/>
              <a:gd name="connsiteY70" fmla="*/ 398069 h 400033"/>
              <a:gd name="connsiteX71" fmla="*/ 4462832 w 7549660"/>
              <a:gd name="connsiteY71" fmla="*/ 398069 h 400033"/>
              <a:gd name="connsiteX72" fmla="*/ 4462832 w 7549660"/>
              <a:gd name="connsiteY72" fmla="*/ 398357 h 400033"/>
              <a:gd name="connsiteX73" fmla="*/ 4268603 w 7549660"/>
              <a:gd name="connsiteY73" fmla="*/ 398357 h 400033"/>
              <a:gd name="connsiteX74" fmla="*/ 4268603 w 7549660"/>
              <a:gd name="connsiteY74" fmla="*/ 399312 h 400033"/>
              <a:gd name="connsiteX75" fmla="*/ 4074374 w 7549660"/>
              <a:gd name="connsiteY75" fmla="*/ 399312 h 400033"/>
              <a:gd name="connsiteX76" fmla="*/ 4074374 w 7549660"/>
              <a:gd name="connsiteY76" fmla="*/ 398424 h 400033"/>
              <a:gd name="connsiteX77" fmla="*/ 3880412 w 7549660"/>
              <a:gd name="connsiteY77" fmla="*/ 398424 h 400033"/>
              <a:gd name="connsiteX78" fmla="*/ 3880412 w 7549660"/>
              <a:gd name="connsiteY78" fmla="*/ 355 h 400033"/>
              <a:gd name="connsiteX79" fmla="*/ 4074641 w 7549660"/>
              <a:gd name="connsiteY79" fmla="*/ 355 h 400033"/>
              <a:gd name="connsiteX80" fmla="*/ 4074641 w 7549660"/>
              <a:gd name="connsiteY80" fmla="*/ 1243 h 400033"/>
              <a:gd name="connsiteX81" fmla="*/ 4268603 w 7549660"/>
              <a:gd name="connsiteY81" fmla="*/ 1243 h 400033"/>
              <a:gd name="connsiteX82" fmla="*/ 4268603 w 7549660"/>
              <a:gd name="connsiteY82" fmla="*/ 288 h 400033"/>
              <a:gd name="connsiteX83" fmla="*/ 4462832 w 7549660"/>
              <a:gd name="connsiteY83" fmla="*/ 288 h 400033"/>
              <a:gd name="connsiteX84" fmla="*/ 3685199 w 7549660"/>
              <a:gd name="connsiteY84" fmla="*/ 0 h 400033"/>
              <a:gd name="connsiteX85" fmla="*/ 3879428 w 7549660"/>
              <a:gd name="connsiteY85" fmla="*/ 0 h 400033"/>
              <a:gd name="connsiteX86" fmla="*/ 3879428 w 7549660"/>
              <a:gd name="connsiteY86" fmla="*/ 398069 h 400033"/>
              <a:gd name="connsiteX87" fmla="*/ 3685199 w 7549660"/>
              <a:gd name="connsiteY87" fmla="*/ 398069 h 400033"/>
              <a:gd name="connsiteX88" fmla="*/ 3685199 w 7549660"/>
              <a:gd name="connsiteY88" fmla="*/ 398357 h 400033"/>
              <a:gd name="connsiteX89" fmla="*/ 3490971 w 7549660"/>
              <a:gd name="connsiteY89" fmla="*/ 398357 h 400033"/>
              <a:gd name="connsiteX90" fmla="*/ 3490971 w 7549660"/>
              <a:gd name="connsiteY90" fmla="*/ 399312 h 400033"/>
              <a:gd name="connsiteX91" fmla="*/ 3296742 w 7549660"/>
              <a:gd name="connsiteY91" fmla="*/ 399312 h 400033"/>
              <a:gd name="connsiteX92" fmla="*/ 3296742 w 7549660"/>
              <a:gd name="connsiteY92" fmla="*/ 398424 h 400033"/>
              <a:gd name="connsiteX93" fmla="*/ 3104305 w 7549660"/>
              <a:gd name="connsiteY93" fmla="*/ 398424 h 400033"/>
              <a:gd name="connsiteX94" fmla="*/ 3104305 w 7549660"/>
              <a:gd name="connsiteY94" fmla="*/ 398441 h 400033"/>
              <a:gd name="connsiteX95" fmla="*/ 2910076 w 7549660"/>
              <a:gd name="connsiteY95" fmla="*/ 398441 h 400033"/>
              <a:gd name="connsiteX96" fmla="*/ 2910076 w 7549660"/>
              <a:gd name="connsiteY96" fmla="*/ 398729 h 400033"/>
              <a:gd name="connsiteX97" fmla="*/ 2715847 w 7549660"/>
              <a:gd name="connsiteY97" fmla="*/ 398729 h 400033"/>
              <a:gd name="connsiteX98" fmla="*/ 2715847 w 7549660"/>
              <a:gd name="connsiteY98" fmla="*/ 399684 h 400033"/>
              <a:gd name="connsiteX99" fmla="*/ 2521618 w 7549660"/>
              <a:gd name="connsiteY99" fmla="*/ 399684 h 400033"/>
              <a:gd name="connsiteX100" fmla="*/ 2521618 w 7549660"/>
              <a:gd name="connsiteY100" fmla="*/ 398797 h 400033"/>
              <a:gd name="connsiteX101" fmla="*/ 2327657 w 7549660"/>
              <a:gd name="connsiteY101" fmla="*/ 398797 h 400033"/>
              <a:gd name="connsiteX102" fmla="*/ 2327657 w 7549660"/>
              <a:gd name="connsiteY102" fmla="*/ 398317 h 400033"/>
              <a:gd name="connsiteX103" fmla="*/ 2134123 w 7549660"/>
              <a:gd name="connsiteY103" fmla="*/ 398317 h 400033"/>
              <a:gd name="connsiteX104" fmla="*/ 2134123 w 7549660"/>
              <a:gd name="connsiteY104" fmla="*/ 398604 h 400033"/>
              <a:gd name="connsiteX105" fmla="*/ 1939894 w 7549660"/>
              <a:gd name="connsiteY105" fmla="*/ 398604 h 400033"/>
              <a:gd name="connsiteX106" fmla="*/ 1939894 w 7549660"/>
              <a:gd name="connsiteY106" fmla="*/ 399560 h 400033"/>
              <a:gd name="connsiteX107" fmla="*/ 1745665 w 7549660"/>
              <a:gd name="connsiteY107" fmla="*/ 399560 h 400033"/>
              <a:gd name="connsiteX108" fmla="*/ 1745665 w 7549660"/>
              <a:gd name="connsiteY108" fmla="*/ 398672 h 400033"/>
              <a:gd name="connsiteX109" fmla="*/ 1552266 w 7549660"/>
              <a:gd name="connsiteY109" fmla="*/ 398672 h 400033"/>
              <a:gd name="connsiteX110" fmla="*/ 1552266 w 7549660"/>
              <a:gd name="connsiteY110" fmla="*/ 398775 h 400033"/>
              <a:gd name="connsiteX111" fmla="*/ 1358037 w 7549660"/>
              <a:gd name="connsiteY111" fmla="*/ 398775 h 400033"/>
              <a:gd name="connsiteX112" fmla="*/ 1358037 w 7549660"/>
              <a:gd name="connsiteY112" fmla="*/ 399063 h 400033"/>
              <a:gd name="connsiteX113" fmla="*/ 1163808 w 7549660"/>
              <a:gd name="connsiteY113" fmla="*/ 399063 h 400033"/>
              <a:gd name="connsiteX114" fmla="*/ 1163808 w 7549660"/>
              <a:gd name="connsiteY114" fmla="*/ 400018 h 400033"/>
              <a:gd name="connsiteX115" fmla="*/ 969579 w 7549660"/>
              <a:gd name="connsiteY115" fmla="*/ 400018 h 400033"/>
              <a:gd name="connsiteX116" fmla="*/ 969579 w 7549660"/>
              <a:gd name="connsiteY116" fmla="*/ 399131 h 400033"/>
              <a:gd name="connsiteX117" fmla="*/ 775618 w 7549660"/>
              <a:gd name="connsiteY117" fmla="*/ 399131 h 400033"/>
              <a:gd name="connsiteX118" fmla="*/ 775618 w 7549660"/>
              <a:gd name="connsiteY118" fmla="*/ 398070 h 400033"/>
              <a:gd name="connsiteX119" fmla="*/ 582419 w 7549660"/>
              <a:gd name="connsiteY119" fmla="*/ 398070 h 400033"/>
              <a:gd name="connsiteX120" fmla="*/ 582419 w 7549660"/>
              <a:gd name="connsiteY120" fmla="*/ 398358 h 400033"/>
              <a:gd name="connsiteX121" fmla="*/ 388190 w 7549660"/>
              <a:gd name="connsiteY121" fmla="*/ 398358 h 400033"/>
              <a:gd name="connsiteX122" fmla="*/ 388190 w 7549660"/>
              <a:gd name="connsiteY122" fmla="*/ 399313 h 400033"/>
              <a:gd name="connsiteX123" fmla="*/ 193961 w 7549660"/>
              <a:gd name="connsiteY123" fmla="*/ 399313 h 400033"/>
              <a:gd name="connsiteX124" fmla="*/ 193961 w 7549660"/>
              <a:gd name="connsiteY124" fmla="*/ 398425 h 400033"/>
              <a:gd name="connsiteX125" fmla="*/ 0 w 7549660"/>
              <a:gd name="connsiteY125" fmla="*/ 398425 h 400033"/>
              <a:gd name="connsiteX126" fmla="*/ 0 w 7549660"/>
              <a:gd name="connsiteY126" fmla="*/ 319143 h 400033"/>
              <a:gd name="connsiteX127" fmla="*/ 110700 w 7549660"/>
              <a:gd name="connsiteY127" fmla="*/ 311133 h 400033"/>
              <a:gd name="connsiteX128" fmla="*/ 194229 w 7549660"/>
              <a:gd name="connsiteY128" fmla="*/ 302529 h 400033"/>
              <a:gd name="connsiteX129" fmla="*/ 194229 w 7549660"/>
              <a:gd name="connsiteY129" fmla="*/ 306381 h 400033"/>
              <a:gd name="connsiteX130" fmla="*/ 258058 w 7549660"/>
              <a:gd name="connsiteY130" fmla="*/ 299807 h 400033"/>
              <a:gd name="connsiteX131" fmla="*/ 388190 w 7549660"/>
              <a:gd name="connsiteY131" fmla="*/ 279929 h 400033"/>
              <a:gd name="connsiteX132" fmla="*/ 388190 w 7549660"/>
              <a:gd name="connsiteY132" fmla="*/ 279191 h 400033"/>
              <a:gd name="connsiteX133" fmla="*/ 509167 w 7549660"/>
              <a:gd name="connsiteY133" fmla="*/ 260712 h 400033"/>
              <a:gd name="connsiteX134" fmla="*/ 582419 w 7549660"/>
              <a:gd name="connsiteY134" fmla="*/ 243703 h 400033"/>
              <a:gd name="connsiteX135" fmla="*/ 582419 w 7549660"/>
              <a:gd name="connsiteY135" fmla="*/ 242841 h 400033"/>
              <a:gd name="connsiteX136" fmla="*/ 740695 w 7549660"/>
              <a:gd name="connsiteY136" fmla="*/ 206090 h 400033"/>
              <a:gd name="connsiteX137" fmla="*/ 776648 w 7549660"/>
              <a:gd name="connsiteY137" fmla="*/ 193827 h 400033"/>
              <a:gd name="connsiteX138" fmla="*/ 776648 w 7549660"/>
              <a:gd name="connsiteY138" fmla="*/ 196498 h 400033"/>
              <a:gd name="connsiteX139" fmla="*/ 929257 w 7549660"/>
              <a:gd name="connsiteY139" fmla="*/ 144445 h 400033"/>
              <a:gd name="connsiteX140" fmla="*/ 969847 w 7549660"/>
              <a:gd name="connsiteY140" fmla="*/ 125642 h 400033"/>
              <a:gd name="connsiteX141" fmla="*/ 969847 w 7549660"/>
              <a:gd name="connsiteY141" fmla="*/ 125678 h 400033"/>
              <a:gd name="connsiteX142" fmla="*/ 1008954 w 7549660"/>
              <a:gd name="connsiteY142" fmla="*/ 107562 h 400033"/>
              <a:gd name="connsiteX143" fmla="*/ 1125857 w 7549660"/>
              <a:gd name="connsiteY143" fmla="*/ 29680 h 400033"/>
              <a:gd name="connsiteX144" fmla="*/ 1151195 w 7549660"/>
              <a:gd name="connsiteY144" fmla="*/ 1949 h 400033"/>
              <a:gd name="connsiteX145" fmla="*/ 1163808 w 7549660"/>
              <a:gd name="connsiteY145" fmla="*/ 1949 h 400033"/>
              <a:gd name="connsiteX146" fmla="*/ 1163808 w 7549660"/>
              <a:gd name="connsiteY146" fmla="*/ 994 h 400033"/>
              <a:gd name="connsiteX147" fmla="*/ 1358037 w 7549660"/>
              <a:gd name="connsiteY147" fmla="*/ 994 h 400033"/>
              <a:gd name="connsiteX148" fmla="*/ 1358037 w 7549660"/>
              <a:gd name="connsiteY148" fmla="*/ 706 h 400033"/>
              <a:gd name="connsiteX149" fmla="*/ 1551705 w 7549660"/>
              <a:gd name="connsiteY149" fmla="*/ 706 h 400033"/>
              <a:gd name="connsiteX150" fmla="*/ 1551705 w 7549660"/>
              <a:gd name="connsiteY150" fmla="*/ 603 h 400033"/>
              <a:gd name="connsiteX151" fmla="*/ 1745933 w 7549660"/>
              <a:gd name="connsiteY151" fmla="*/ 603 h 400033"/>
              <a:gd name="connsiteX152" fmla="*/ 1745933 w 7549660"/>
              <a:gd name="connsiteY152" fmla="*/ 1491 h 400033"/>
              <a:gd name="connsiteX153" fmla="*/ 1939894 w 7549660"/>
              <a:gd name="connsiteY153" fmla="*/ 1491 h 400033"/>
              <a:gd name="connsiteX154" fmla="*/ 1939894 w 7549660"/>
              <a:gd name="connsiteY154" fmla="*/ 535 h 400033"/>
              <a:gd name="connsiteX155" fmla="*/ 2134123 w 7549660"/>
              <a:gd name="connsiteY155" fmla="*/ 535 h 400033"/>
              <a:gd name="connsiteX156" fmla="*/ 2134123 w 7549660"/>
              <a:gd name="connsiteY156" fmla="*/ 248 h 400033"/>
              <a:gd name="connsiteX157" fmla="*/ 2328352 w 7549660"/>
              <a:gd name="connsiteY157" fmla="*/ 248 h 400033"/>
              <a:gd name="connsiteX158" fmla="*/ 2328352 w 7549660"/>
              <a:gd name="connsiteY158" fmla="*/ 728 h 400033"/>
              <a:gd name="connsiteX159" fmla="*/ 2521886 w 7549660"/>
              <a:gd name="connsiteY159" fmla="*/ 728 h 400033"/>
              <a:gd name="connsiteX160" fmla="*/ 2521886 w 7549660"/>
              <a:gd name="connsiteY160" fmla="*/ 1615 h 400033"/>
              <a:gd name="connsiteX161" fmla="*/ 2715847 w 7549660"/>
              <a:gd name="connsiteY161" fmla="*/ 1615 h 400033"/>
              <a:gd name="connsiteX162" fmla="*/ 2715847 w 7549660"/>
              <a:gd name="connsiteY162" fmla="*/ 660 h 400033"/>
              <a:gd name="connsiteX163" fmla="*/ 2910076 w 7549660"/>
              <a:gd name="connsiteY163" fmla="*/ 660 h 400033"/>
              <a:gd name="connsiteX164" fmla="*/ 2910076 w 7549660"/>
              <a:gd name="connsiteY164" fmla="*/ 372 h 400033"/>
              <a:gd name="connsiteX165" fmla="*/ 3102781 w 7549660"/>
              <a:gd name="connsiteY165" fmla="*/ 372 h 400033"/>
              <a:gd name="connsiteX166" fmla="*/ 3102781 w 7549660"/>
              <a:gd name="connsiteY166" fmla="*/ 355 h 400033"/>
              <a:gd name="connsiteX167" fmla="*/ 3297009 w 7549660"/>
              <a:gd name="connsiteY167" fmla="*/ 355 h 400033"/>
              <a:gd name="connsiteX168" fmla="*/ 3297009 w 7549660"/>
              <a:gd name="connsiteY168" fmla="*/ 1243 h 400033"/>
              <a:gd name="connsiteX169" fmla="*/ 3490971 w 7549660"/>
              <a:gd name="connsiteY169" fmla="*/ 1243 h 400033"/>
              <a:gd name="connsiteX170" fmla="*/ 3490971 w 7549660"/>
              <a:gd name="connsiteY170" fmla="*/ 288 h 400033"/>
              <a:gd name="connsiteX171" fmla="*/ 3685199 w 7549660"/>
              <a:gd name="connsiteY171" fmla="*/ 288 h 40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7549660" h="400033">
                <a:moveTo>
                  <a:pt x="6197830" y="355"/>
                </a:moveTo>
                <a:lnTo>
                  <a:pt x="6392059" y="355"/>
                </a:lnTo>
                <a:lnTo>
                  <a:pt x="6392059" y="1147"/>
                </a:lnTo>
                <a:lnTo>
                  <a:pt x="6397077" y="1147"/>
                </a:lnTo>
                <a:lnTo>
                  <a:pt x="6422445" y="28878"/>
                </a:lnTo>
                <a:cubicBezTo>
                  <a:pt x="6452547" y="56083"/>
                  <a:pt x="6491908" y="82140"/>
                  <a:pt x="6539490" y="106760"/>
                </a:cubicBezTo>
                <a:lnTo>
                  <a:pt x="6578643" y="124876"/>
                </a:lnTo>
                <a:lnTo>
                  <a:pt x="6578643" y="124840"/>
                </a:lnTo>
                <a:lnTo>
                  <a:pt x="6619283" y="143643"/>
                </a:lnTo>
                <a:lnTo>
                  <a:pt x="6772075" y="195696"/>
                </a:lnTo>
                <a:lnTo>
                  <a:pt x="6772075" y="193025"/>
                </a:lnTo>
                <a:lnTo>
                  <a:pt x="6808071" y="205288"/>
                </a:lnTo>
                <a:lnTo>
                  <a:pt x="6966539" y="242039"/>
                </a:lnTo>
                <a:lnTo>
                  <a:pt x="6966539" y="242900"/>
                </a:lnTo>
                <a:lnTo>
                  <a:pt x="7039878" y="259909"/>
                </a:lnTo>
                <a:lnTo>
                  <a:pt x="7161002" y="278388"/>
                </a:lnTo>
                <a:lnTo>
                  <a:pt x="7161002" y="279127"/>
                </a:lnTo>
                <a:lnTo>
                  <a:pt x="7291291" y="299005"/>
                </a:lnTo>
                <a:lnTo>
                  <a:pt x="7355196" y="305579"/>
                </a:lnTo>
                <a:lnTo>
                  <a:pt x="7355196" y="301727"/>
                </a:lnTo>
                <a:lnTo>
                  <a:pt x="7438827" y="310331"/>
                </a:lnTo>
                <a:lnTo>
                  <a:pt x="7549660" y="318341"/>
                </a:lnTo>
                <a:lnTo>
                  <a:pt x="7549660" y="397623"/>
                </a:lnTo>
                <a:lnTo>
                  <a:pt x="7355465" y="397623"/>
                </a:lnTo>
                <a:lnTo>
                  <a:pt x="7355465" y="398511"/>
                </a:lnTo>
                <a:lnTo>
                  <a:pt x="7161001" y="398511"/>
                </a:lnTo>
                <a:lnTo>
                  <a:pt x="7161001" y="397555"/>
                </a:lnTo>
                <a:lnTo>
                  <a:pt x="6966538" y="397555"/>
                </a:lnTo>
                <a:lnTo>
                  <a:pt x="6966538" y="397268"/>
                </a:lnTo>
                <a:lnTo>
                  <a:pt x="6773107" y="397268"/>
                </a:lnTo>
                <a:lnTo>
                  <a:pt x="6773107" y="398329"/>
                </a:lnTo>
                <a:lnTo>
                  <a:pt x="6578912" y="398329"/>
                </a:lnTo>
                <a:lnTo>
                  <a:pt x="6578912" y="399216"/>
                </a:lnTo>
                <a:lnTo>
                  <a:pt x="6384448" y="399216"/>
                </a:lnTo>
                <a:lnTo>
                  <a:pt x="6384448" y="398424"/>
                </a:lnTo>
                <a:lnTo>
                  <a:pt x="6197830" y="398424"/>
                </a:lnTo>
                <a:close/>
                <a:moveTo>
                  <a:pt x="4462832" y="0"/>
                </a:moveTo>
                <a:lnTo>
                  <a:pt x="4657061" y="0"/>
                </a:lnTo>
                <a:lnTo>
                  <a:pt x="4657061" y="585"/>
                </a:lnTo>
                <a:lnTo>
                  <a:pt x="4847951" y="585"/>
                </a:lnTo>
                <a:lnTo>
                  <a:pt x="4847951" y="1473"/>
                </a:lnTo>
                <a:lnTo>
                  <a:pt x="5041912" y="1473"/>
                </a:lnTo>
                <a:lnTo>
                  <a:pt x="5041912" y="517"/>
                </a:lnTo>
                <a:lnTo>
                  <a:pt x="5236141" y="517"/>
                </a:lnTo>
                <a:lnTo>
                  <a:pt x="5236141" y="230"/>
                </a:lnTo>
                <a:lnTo>
                  <a:pt x="5430370" y="230"/>
                </a:lnTo>
                <a:lnTo>
                  <a:pt x="5430370" y="1076"/>
                </a:lnTo>
                <a:lnTo>
                  <a:pt x="5614829" y="1076"/>
                </a:lnTo>
                <a:lnTo>
                  <a:pt x="5614829" y="1964"/>
                </a:lnTo>
                <a:lnTo>
                  <a:pt x="5808790" y="1964"/>
                </a:lnTo>
                <a:lnTo>
                  <a:pt x="5808790" y="1008"/>
                </a:lnTo>
                <a:lnTo>
                  <a:pt x="6003019" y="1008"/>
                </a:lnTo>
                <a:lnTo>
                  <a:pt x="6003019" y="721"/>
                </a:lnTo>
                <a:lnTo>
                  <a:pt x="6197248" y="721"/>
                </a:lnTo>
                <a:lnTo>
                  <a:pt x="6197248" y="398790"/>
                </a:lnTo>
                <a:lnTo>
                  <a:pt x="6003019" y="398790"/>
                </a:lnTo>
                <a:lnTo>
                  <a:pt x="6003019" y="399077"/>
                </a:lnTo>
                <a:lnTo>
                  <a:pt x="5808790" y="399077"/>
                </a:lnTo>
                <a:lnTo>
                  <a:pt x="5808790" y="400033"/>
                </a:lnTo>
                <a:lnTo>
                  <a:pt x="5614561" y="400033"/>
                </a:lnTo>
                <a:lnTo>
                  <a:pt x="5614561" y="399145"/>
                </a:lnTo>
                <a:lnTo>
                  <a:pt x="5420600" y="399145"/>
                </a:lnTo>
                <a:lnTo>
                  <a:pt x="5420600" y="398299"/>
                </a:lnTo>
                <a:lnTo>
                  <a:pt x="5236141" y="398299"/>
                </a:lnTo>
                <a:lnTo>
                  <a:pt x="5236141" y="398586"/>
                </a:lnTo>
                <a:lnTo>
                  <a:pt x="5041912" y="398586"/>
                </a:lnTo>
                <a:lnTo>
                  <a:pt x="5041912" y="399542"/>
                </a:lnTo>
                <a:lnTo>
                  <a:pt x="4847683" y="399542"/>
                </a:lnTo>
                <a:lnTo>
                  <a:pt x="4847683" y="398654"/>
                </a:lnTo>
                <a:lnTo>
                  <a:pt x="4653722" y="398654"/>
                </a:lnTo>
                <a:lnTo>
                  <a:pt x="4653722" y="398069"/>
                </a:lnTo>
                <a:lnTo>
                  <a:pt x="4462832" y="398069"/>
                </a:lnTo>
                <a:lnTo>
                  <a:pt x="4462832" y="398357"/>
                </a:lnTo>
                <a:lnTo>
                  <a:pt x="4268603" y="398357"/>
                </a:lnTo>
                <a:lnTo>
                  <a:pt x="4268603" y="399312"/>
                </a:lnTo>
                <a:lnTo>
                  <a:pt x="4074374" y="399312"/>
                </a:lnTo>
                <a:lnTo>
                  <a:pt x="4074374" y="398424"/>
                </a:lnTo>
                <a:lnTo>
                  <a:pt x="3880412" y="398424"/>
                </a:lnTo>
                <a:lnTo>
                  <a:pt x="3880412" y="355"/>
                </a:lnTo>
                <a:lnTo>
                  <a:pt x="4074641" y="355"/>
                </a:lnTo>
                <a:lnTo>
                  <a:pt x="4074641" y="1243"/>
                </a:lnTo>
                <a:lnTo>
                  <a:pt x="4268603" y="1243"/>
                </a:lnTo>
                <a:lnTo>
                  <a:pt x="4268603" y="288"/>
                </a:lnTo>
                <a:lnTo>
                  <a:pt x="4462832" y="288"/>
                </a:lnTo>
                <a:close/>
                <a:moveTo>
                  <a:pt x="3685199" y="0"/>
                </a:moveTo>
                <a:lnTo>
                  <a:pt x="3879428" y="0"/>
                </a:lnTo>
                <a:lnTo>
                  <a:pt x="3879428" y="398069"/>
                </a:lnTo>
                <a:lnTo>
                  <a:pt x="3685199" y="398069"/>
                </a:lnTo>
                <a:lnTo>
                  <a:pt x="3685199" y="398357"/>
                </a:lnTo>
                <a:lnTo>
                  <a:pt x="3490971" y="398357"/>
                </a:lnTo>
                <a:lnTo>
                  <a:pt x="3490971" y="399312"/>
                </a:lnTo>
                <a:lnTo>
                  <a:pt x="3296742" y="399312"/>
                </a:lnTo>
                <a:lnTo>
                  <a:pt x="3296742" y="398424"/>
                </a:lnTo>
                <a:lnTo>
                  <a:pt x="3104305" y="398424"/>
                </a:lnTo>
                <a:lnTo>
                  <a:pt x="3104305" y="398441"/>
                </a:lnTo>
                <a:lnTo>
                  <a:pt x="2910076" y="398441"/>
                </a:lnTo>
                <a:lnTo>
                  <a:pt x="2910076" y="398729"/>
                </a:lnTo>
                <a:lnTo>
                  <a:pt x="2715847" y="398729"/>
                </a:lnTo>
                <a:lnTo>
                  <a:pt x="2715847" y="399684"/>
                </a:lnTo>
                <a:lnTo>
                  <a:pt x="2521618" y="399684"/>
                </a:lnTo>
                <a:lnTo>
                  <a:pt x="2521618" y="398797"/>
                </a:lnTo>
                <a:lnTo>
                  <a:pt x="2327657" y="398797"/>
                </a:lnTo>
                <a:lnTo>
                  <a:pt x="2327657" y="398317"/>
                </a:lnTo>
                <a:lnTo>
                  <a:pt x="2134123" y="398317"/>
                </a:lnTo>
                <a:lnTo>
                  <a:pt x="2134123" y="398604"/>
                </a:lnTo>
                <a:lnTo>
                  <a:pt x="1939894" y="398604"/>
                </a:lnTo>
                <a:lnTo>
                  <a:pt x="1939894" y="399560"/>
                </a:lnTo>
                <a:lnTo>
                  <a:pt x="1745665" y="399560"/>
                </a:lnTo>
                <a:lnTo>
                  <a:pt x="1745665" y="398672"/>
                </a:lnTo>
                <a:lnTo>
                  <a:pt x="1552266" y="398672"/>
                </a:lnTo>
                <a:lnTo>
                  <a:pt x="1552266" y="398775"/>
                </a:lnTo>
                <a:lnTo>
                  <a:pt x="1358037" y="398775"/>
                </a:lnTo>
                <a:lnTo>
                  <a:pt x="1358037" y="399063"/>
                </a:lnTo>
                <a:lnTo>
                  <a:pt x="1163808" y="399063"/>
                </a:lnTo>
                <a:lnTo>
                  <a:pt x="1163808" y="400018"/>
                </a:lnTo>
                <a:lnTo>
                  <a:pt x="969579" y="400018"/>
                </a:lnTo>
                <a:lnTo>
                  <a:pt x="969579" y="399131"/>
                </a:lnTo>
                <a:lnTo>
                  <a:pt x="775618" y="399131"/>
                </a:lnTo>
                <a:lnTo>
                  <a:pt x="775618" y="398070"/>
                </a:lnTo>
                <a:lnTo>
                  <a:pt x="582419" y="398070"/>
                </a:lnTo>
                <a:lnTo>
                  <a:pt x="582419" y="398358"/>
                </a:lnTo>
                <a:lnTo>
                  <a:pt x="388190" y="398358"/>
                </a:lnTo>
                <a:lnTo>
                  <a:pt x="388190" y="399313"/>
                </a:lnTo>
                <a:lnTo>
                  <a:pt x="193961" y="399313"/>
                </a:lnTo>
                <a:lnTo>
                  <a:pt x="193961" y="398425"/>
                </a:lnTo>
                <a:lnTo>
                  <a:pt x="0" y="398425"/>
                </a:lnTo>
                <a:lnTo>
                  <a:pt x="0" y="319143"/>
                </a:lnTo>
                <a:lnTo>
                  <a:pt x="110700" y="311133"/>
                </a:lnTo>
                <a:lnTo>
                  <a:pt x="194229" y="302529"/>
                </a:lnTo>
                <a:lnTo>
                  <a:pt x="194229" y="306381"/>
                </a:lnTo>
                <a:lnTo>
                  <a:pt x="258058" y="299807"/>
                </a:lnTo>
                <a:lnTo>
                  <a:pt x="388190" y="279929"/>
                </a:lnTo>
                <a:lnTo>
                  <a:pt x="388190" y="279191"/>
                </a:lnTo>
                <a:lnTo>
                  <a:pt x="509167" y="260712"/>
                </a:lnTo>
                <a:lnTo>
                  <a:pt x="582419" y="243703"/>
                </a:lnTo>
                <a:lnTo>
                  <a:pt x="582419" y="242841"/>
                </a:lnTo>
                <a:lnTo>
                  <a:pt x="740695" y="206090"/>
                </a:lnTo>
                <a:lnTo>
                  <a:pt x="776648" y="193827"/>
                </a:lnTo>
                <a:lnTo>
                  <a:pt x="776648" y="196498"/>
                </a:lnTo>
                <a:lnTo>
                  <a:pt x="929257" y="144445"/>
                </a:lnTo>
                <a:lnTo>
                  <a:pt x="969847" y="125642"/>
                </a:lnTo>
                <a:lnTo>
                  <a:pt x="969847" y="125678"/>
                </a:lnTo>
                <a:lnTo>
                  <a:pt x="1008954" y="107562"/>
                </a:lnTo>
                <a:cubicBezTo>
                  <a:pt x="1056478" y="82942"/>
                  <a:pt x="1095792" y="56885"/>
                  <a:pt x="1125857" y="29680"/>
                </a:cubicBezTo>
                <a:lnTo>
                  <a:pt x="1151195" y="1949"/>
                </a:lnTo>
                <a:lnTo>
                  <a:pt x="1163808" y="1949"/>
                </a:lnTo>
                <a:lnTo>
                  <a:pt x="1163808" y="994"/>
                </a:lnTo>
                <a:lnTo>
                  <a:pt x="1358037" y="994"/>
                </a:lnTo>
                <a:lnTo>
                  <a:pt x="1358037" y="706"/>
                </a:lnTo>
                <a:lnTo>
                  <a:pt x="1551705" y="706"/>
                </a:lnTo>
                <a:lnTo>
                  <a:pt x="1551705" y="603"/>
                </a:lnTo>
                <a:lnTo>
                  <a:pt x="1745933" y="603"/>
                </a:lnTo>
                <a:lnTo>
                  <a:pt x="1745933" y="1491"/>
                </a:lnTo>
                <a:lnTo>
                  <a:pt x="1939894" y="1491"/>
                </a:lnTo>
                <a:lnTo>
                  <a:pt x="1939894" y="535"/>
                </a:lnTo>
                <a:lnTo>
                  <a:pt x="2134123" y="535"/>
                </a:lnTo>
                <a:lnTo>
                  <a:pt x="2134123" y="248"/>
                </a:lnTo>
                <a:lnTo>
                  <a:pt x="2328352" y="248"/>
                </a:lnTo>
                <a:lnTo>
                  <a:pt x="2328352" y="728"/>
                </a:lnTo>
                <a:lnTo>
                  <a:pt x="2521886" y="728"/>
                </a:lnTo>
                <a:lnTo>
                  <a:pt x="2521886" y="1615"/>
                </a:lnTo>
                <a:lnTo>
                  <a:pt x="2715847" y="1615"/>
                </a:lnTo>
                <a:lnTo>
                  <a:pt x="2715847" y="660"/>
                </a:lnTo>
                <a:lnTo>
                  <a:pt x="2910076" y="660"/>
                </a:lnTo>
                <a:lnTo>
                  <a:pt x="2910076" y="372"/>
                </a:lnTo>
                <a:lnTo>
                  <a:pt x="3102781" y="372"/>
                </a:lnTo>
                <a:lnTo>
                  <a:pt x="3102781" y="355"/>
                </a:lnTo>
                <a:lnTo>
                  <a:pt x="3297009" y="355"/>
                </a:lnTo>
                <a:lnTo>
                  <a:pt x="3297009" y="1243"/>
                </a:lnTo>
                <a:lnTo>
                  <a:pt x="3490971" y="1243"/>
                </a:lnTo>
                <a:lnTo>
                  <a:pt x="3490971" y="288"/>
                </a:lnTo>
                <a:lnTo>
                  <a:pt x="3685199" y="288"/>
                </a:lnTo>
                <a:close/>
              </a:path>
            </a:pathLst>
          </a:custGeom>
          <a:solidFill>
            <a:srgbClr val="E88823"/>
          </a:solidFill>
          <a:ln w="57150">
            <a:solidFill>
              <a:srgbClr val="F6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0" name="Freeform 579">
            <a:extLst>
              <a:ext uri="{FF2B5EF4-FFF2-40B4-BE49-F238E27FC236}">
                <a16:creationId xmlns:a16="http://schemas.microsoft.com/office/drawing/2014/main" id="{6760D22E-2384-0040-8416-F93C9CE40ECB}"/>
              </a:ext>
            </a:extLst>
          </p:cNvPr>
          <p:cNvSpPr/>
          <p:nvPr/>
        </p:nvSpPr>
        <p:spPr>
          <a:xfrm>
            <a:off x="3798235" y="3876873"/>
            <a:ext cx="130819" cy="185921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1" name="Freeform 580">
            <a:extLst>
              <a:ext uri="{FF2B5EF4-FFF2-40B4-BE49-F238E27FC236}">
                <a16:creationId xmlns:a16="http://schemas.microsoft.com/office/drawing/2014/main" id="{CAA8B24D-A3A8-384F-979E-C0A5BA2661A7}"/>
              </a:ext>
            </a:extLst>
          </p:cNvPr>
          <p:cNvSpPr/>
          <p:nvPr/>
        </p:nvSpPr>
        <p:spPr>
          <a:xfrm>
            <a:off x="3928873" y="3792786"/>
            <a:ext cx="130819" cy="270611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791BB2BE-02ED-2E41-99DF-F51C4B8C4C24}"/>
              </a:ext>
            </a:extLst>
          </p:cNvPr>
          <p:cNvSpPr/>
          <p:nvPr/>
        </p:nvSpPr>
        <p:spPr>
          <a:xfrm>
            <a:off x="4059692" y="379213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E147A98A-0AF1-3348-8F62-6C2F330038F7}"/>
              </a:ext>
            </a:extLst>
          </p:cNvPr>
          <p:cNvSpPr/>
          <p:nvPr/>
        </p:nvSpPr>
        <p:spPr>
          <a:xfrm>
            <a:off x="4190510" y="379194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90777FD0-00DC-CD47-B305-C260DD2AD739}"/>
              </a:ext>
            </a:extLst>
          </p:cNvPr>
          <p:cNvSpPr/>
          <p:nvPr/>
        </p:nvSpPr>
        <p:spPr>
          <a:xfrm>
            <a:off x="4320951" y="3791871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F31BD4A3-E897-1248-8C99-1BB173230273}"/>
              </a:ext>
            </a:extLst>
          </p:cNvPr>
          <p:cNvSpPr/>
          <p:nvPr/>
        </p:nvSpPr>
        <p:spPr>
          <a:xfrm>
            <a:off x="4451589" y="3792474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C4BB8B6D-D495-CF4B-B092-A36D1CDA0C25}"/>
              </a:ext>
            </a:extLst>
          </p:cNvPr>
          <p:cNvSpPr/>
          <p:nvPr/>
        </p:nvSpPr>
        <p:spPr>
          <a:xfrm>
            <a:off x="4582407" y="3791825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5281C96E-0345-B048-B069-8CF8846B576C}"/>
              </a:ext>
            </a:extLst>
          </p:cNvPr>
          <p:cNvSpPr/>
          <p:nvPr/>
        </p:nvSpPr>
        <p:spPr>
          <a:xfrm>
            <a:off x="4713226" y="3791629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EAA05111-39E3-8F48-8BC8-319F2F24D78D}"/>
              </a:ext>
            </a:extLst>
          </p:cNvPr>
          <p:cNvSpPr/>
          <p:nvPr/>
        </p:nvSpPr>
        <p:spPr>
          <a:xfrm>
            <a:off x="4843576" y="3791956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8FE34D3F-7F92-D24D-AD26-6D49644066EC}"/>
              </a:ext>
            </a:extLst>
          </p:cNvPr>
          <p:cNvSpPr/>
          <p:nvPr/>
        </p:nvSpPr>
        <p:spPr>
          <a:xfrm>
            <a:off x="4974214" y="3792559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90C47800-9B99-BB40-86C6-EED038B96BD6}"/>
              </a:ext>
            </a:extLst>
          </p:cNvPr>
          <p:cNvSpPr/>
          <p:nvPr/>
        </p:nvSpPr>
        <p:spPr>
          <a:xfrm>
            <a:off x="5105033" y="3791910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A933083F-4BFC-924A-8ECC-F3551F64CBA7}"/>
              </a:ext>
            </a:extLst>
          </p:cNvPr>
          <p:cNvSpPr/>
          <p:nvPr/>
        </p:nvSpPr>
        <p:spPr>
          <a:xfrm>
            <a:off x="5235851" y="3791714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E3D666F6-0A62-CA4C-AB6F-F5AE53DE3A0E}"/>
              </a:ext>
            </a:extLst>
          </p:cNvPr>
          <p:cNvSpPr/>
          <p:nvPr/>
        </p:nvSpPr>
        <p:spPr>
          <a:xfrm>
            <a:off x="5365643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C27EDADB-D7B6-4B48-A456-6B9AB3ECF0C2}"/>
              </a:ext>
            </a:extLst>
          </p:cNvPr>
          <p:cNvSpPr/>
          <p:nvPr/>
        </p:nvSpPr>
        <p:spPr>
          <a:xfrm>
            <a:off x="5496281" y="379230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FFD38905-E88C-0743-BAFF-2C5D79578DBC}"/>
              </a:ext>
            </a:extLst>
          </p:cNvPr>
          <p:cNvSpPr/>
          <p:nvPr/>
        </p:nvSpPr>
        <p:spPr>
          <a:xfrm>
            <a:off x="5627099" y="379165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B9DE73A5-121A-6A45-9839-1A97AD0A70E7}"/>
              </a:ext>
            </a:extLst>
          </p:cNvPr>
          <p:cNvSpPr/>
          <p:nvPr/>
        </p:nvSpPr>
        <p:spPr>
          <a:xfrm>
            <a:off x="5757918" y="379146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1897FE0B-21F6-2642-9CFF-276A7FFD7AF7}"/>
              </a:ext>
            </a:extLst>
          </p:cNvPr>
          <p:cNvSpPr/>
          <p:nvPr/>
        </p:nvSpPr>
        <p:spPr>
          <a:xfrm>
            <a:off x="5889400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B0B0A1D3-8873-A941-BC90-1C3D2999D1E6}"/>
              </a:ext>
            </a:extLst>
          </p:cNvPr>
          <p:cNvSpPr/>
          <p:nvPr/>
        </p:nvSpPr>
        <p:spPr>
          <a:xfrm>
            <a:off x="6020038" y="379230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360222D9-9E82-B049-94B7-98E93F1869B5}"/>
              </a:ext>
            </a:extLst>
          </p:cNvPr>
          <p:cNvSpPr/>
          <p:nvPr/>
        </p:nvSpPr>
        <p:spPr>
          <a:xfrm>
            <a:off x="6150856" y="379165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5020FC1F-45B8-2644-BB7D-B23E5B11F586}"/>
              </a:ext>
            </a:extLst>
          </p:cNvPr>
          <p:cNvSpPr/>
          <p:nvPr/>
        </p:nvSpPr>
        <p:spPr>
          <a:xfrm>
            <a:off x="6281675" y="379146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7E85F288-466F-0745-B84B-BABCF2F42150}"/>
              </a:ext>
            </a:extLst>
          </p:cNvPr>
          <p:cNvSpPr/>
          <p:nvPr/>
        </p:nvSpPr>
        <p:spPr>
          <a:xfrm>
            <a:off x="6410244" y="3791859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2C6D3B1C-0BC5-4C41-87B7-3D5543160F8A}"/>
              </a:ext>
            </a:extLst>
          </p:cNvPr>
          <p:cNvSpPr/>
          <p:nvPr/>
        </p:nvSpPr>
        <p:spPr>
          <a:xfrm>
            <a:off x="6540882" y="3792462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A86C6900-8195-C245-BD4C-1A7F796F256A}"/>
              </a:ext>
            </a:extLst>
          </p:cNvPr>
          <p:cNvSpPr/>
          <p:nvPr/>
        </p:nvSpPr>
        <p:spPr>
          <a:xfrm>
            <a:off x="6671701" y="379181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EC1ECD36-2290-6642-A53C-5DD9F5AECAA3}"/>
              </a:ext>
            </a:extLst>
          </p:cNvPr>
          <p:cNvSpPr/>
          <p:nvPr/>
        </p:nvSpPr>
        <p:spPr>
          <a:xfrm>
            <a:off x="6802519" y="3791617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9BDA7200-67B6-8342-B149-29035410767F}"/>
              </a:ext>
            </a:extLst>
          </p:cNvPr>
          <p:cNvSpPr/>
          <p:nvPr/>
        </p:nvSpPr>
        <p:spPr>
          <a:xfrm>
            <a:off x="6926757" y="3792192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FFD58FCA-C097-E946-A36A-56CB437970A6}"/>
              </a:ext>
            </a:extLst>
          </p:cNvPr>
          <p:cNvSpPr/>
          <p:nvPr/>
        </p:nvSpPr>
        <p:spPr>
          <a:xfrm>
            <a:off x="7057395" y="379279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4EE38879-AA5E-994D-87FB-3940D0A6A642}"/>
              </a:ext>
            </a:extLst>
          </p:cNvPr>
          <p:cNvSpPr/>
          <p:nvPr/>
        </p:nvSpPr>
        <p:spPr>
          <a:xfrm>
            <a:off x="7188214" y="3792146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1494F97D-8164-ED44-B6A3-A3868B730516}"/>
              </a:ext>
            </a:extLst>
          </p:cNvPr>
          <p:cNvSpPr/>
          <p:nvPr/>
        </p:nvSpPr>
        <p:spPr>
          <a:xfrm>
            <a:off x="7319032" y="379195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61DC925A-E7C2-BC4B-AF9D-A1882ECB15C4}"/>
              </a:ext>
            </a:extLst>
          </p:cNvPr>
          <p:cNvSpPr/>
          <p:nvPr/>
        </p:nvSpPr>
        <p:spPr>
          <a:xfrm>
            <a:off x="7450243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Freeform 608">
            <a:extLst>
              <a:ext uri="{FF2B5EF4-FFF2-40B4-BE49-F238E27FC236}">
                <a16:creationId xmlns:a16="http://schemas.microsoft.com/office/drawing/2014/main" id="{22C59AD9-4A1E-BB4D-8BAB-77FBD168D3DF}"/>
              </a:ext>
            </a:extLst>
          </p:cNvPr>
          <p:cNvSpPr/>
          <p:nvPr/>
        </p:nvSpPr>
        <p:spPr>
          <a:xfrm>
            <a:off x="3275836" y="3997123"/>
            <a:ext cx="130819" cy="65191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0" name="Freeform 609">
            <a:extLst>
              <a:ext uri="{FF2B5EF4-FFF2-40B4-BE49-F238E27FC236}">
                <a16:creationId xmlns:a16="http://schemas.microsoft.com/office/drawing/2014/main" id="{C2CA56D7-6D8E-9D40-8102-B4AC7D705596}"/>
              </a:ext>
            </a:extLst>
          </p:cNvPr>
          <p:cNvSpPr/>
          <p:nvPr/>
        </p:nvSpPr>
        <p:spPr>
          <a:xfrm>
            <a:off x="3406474" y="3981759"/>
            <a:ext cx="130819" cy="81158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1" name="Freeform 610">
            <a:extLst>
              <a:ext uri="{FF2B5EF4-FFF2-40B4-BE49-F238E27FC236}">
                <a16:creationId xmlns:a16="http://schemas.microsoft.com/office/drawing/2014/main" id="{A721763F-6D10-0748-901E-094EA4F4264F}"/>
              </a:ext>
            </a:extLst>
          </p:cNvPr>
          <p:cNvSpPr/>
          <p:nvPr/>
        </p:nvSpPr>
        <p:spPr>
          <a:xfrm>
            <a:off x="3537293" y="3957132"/>
            <a:ext cx="130819" cy="105136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2" name="Freeform 611">
            <a:extLst>
              <a:ext uri="{FF2B5EF4-FFF2-40B4-BE49-F238E27FC236}">
                <a16:creationId xmlns:a16="http://schemas.microsoft.com/office/drawing/2014/main" id="{DD79418F-106C-944F-A9C8-731C7E896586}"/>
              </a:ext>
            </a:extLst>
          </p:cNvPr>
          <p:cNvSpPr/>
          <p:nvPr/>
        </p:nvSpPr>
        <p:spPr>
          <a:xfrm>
            <a:off x="3668111" y="3923226"/>
            <a:ext cx="130819" cy="13884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3" name="Freeform 612">
            <a:extLst>
              <a:ext uri="{FF2B5EF4-FFF2-40B4-BE49-F238E27FC236}">
                <a16:creationId xmlns:a16="http://schemas.microsoft.com/office/drawing/2014/main" id="{E2C629B0-1918-9343-8DE6-DE5E074D618F}"/>
              </a:ext>
            </a:extLst>
          </p:cNvPr>
          <p:cNvSpPr/>
          <p:nvPr/>
        </p:nvSpPr>
        <p:spPr>
          <a:xfrm flipH="1">
            <a:off x="7706731" y="3876328"/>
            <a:ext cx="130977" cy="185921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4" name="Freeform 613">
            <a:extLst>
              <a:ext uri="{FF2B5EF4-FFF2-40B4-BE49-F238E27FC236}">
                <a16:creationId xmlns:a16="http://schemas.microsoft.com/office/drawing/2014/main" id="{07CBCAFC-7F85-A947-B6AB-CD397EE2706C}"/>
              </a:ext>
            </a:extLst>
          </p:cNvPr>
          <p:cNvSpPr/>
          <p:nvPr/>
        </p:nvSpPr>
        <p:spPr>
          <a:xfrm flipH="1">
            <a:off x="7575935" y="3792241"/>
            <a:ext cx="130977" cy="270611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5" name="Freeform 614">
            <a:extLst>
              <a:ext uri="{FF2B5EF4-FFF2-40B4-BE49-F238E27FC236}">
                <a16:creationId xmlns:a16="http://schemas.microsoft.com/office/drawing/2014/main" id="{2BD7B579-D3A7-1B41-AEC0-0FD7B91AB621}"/>
              </a:ext>
            </a:extLst>
          </p:cNvPr>
          <p:cNvSpPr/>
          <p:nvPr/>
        </p:nvSpPr>
        <p:spPr>
          <a:xfrm flipH="1">
            <a:off x="8229760" y="3996578"/>
            <a:ext cx="130977" cy="65191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6" name="Freeform 615">
            <a:extLst>
              <a:ext uri="{FF2B5EF4-FFF2-40B4-BE49-F238E27FC236}">
                <a16:creationId xmlns:a16="http://schemas.microsoft.com/office/drawing/2014/main" id="{BE75311B-35D2-8E45-A529-EAB59377FC12}"/>
              </a:ext>
            </a:extLst>
          </p:cNvPr>
          <p:cNvSpPr/>
          <p:nvPr/>
        </p:nvSpPr>
        <p:spPr>
          <a:xfrm flipH="1">
            <a:off x="8098965" y="3981214"/>
            <a:ext cx="130977" cy="81158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7" name="Freeform 616">
            <a:extLst>
              <a:ext uri="{FF2B5EF4-FFF2-40B4-BE49-F238E27FC236}">
                <a16:creationId xmlns:a16="http://schemas.microsoft.com/office/drawing/2014/main" id="{7D4873D8-401F-9742-9663-3ECADB67E794}"/>
              </a:ext>
            </a:extLst>
          </p:cNvPr>
          <p:cNvSpPr/>
          <p:nvPr/>
        </p:nvSpPr>
        <p:spPr>
          <a:xfrm flipH="1">
            <a:off x="7967988" y="3956587"/>
            <a:ext cx="130977" cy="105136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8" name="Freeform 617">
            <a:extLst>
              <a:ext uri="{FF2B5EF4-FFF2-40B4-BE49-F238E27FC236}">
                <a16:creationId xmlns:a16="http://schemas.microsoft.com/office/drawing/2014/main" id="{552ECCCF-472A-3B43-80F0-86497BC8BD53}"/>
              </a:ext>
            </a:extLst>
          </p:cNvPr>
          <p:cNvSpPr/>
          <p:nvPr/>
        </p:nvSpPr>
        <p:spPr>
          <a:xfrm flipH="1">
            <a:off x="7837012" y="3922681"/>
            <a:ext cx="130977" cy="13884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26" name="Trapezoid 525">
            <a:extLst>
              <a:ext uri="{FF2B5EF4-FFF2-40B4-BE49-F238E27FC236}">
                <a16:creationId xmlns:a16="http://schemas.microsoft.com/office/drawing/2014/main" id="{4ACD39BA-380D-2146-938C-535710672B2F}"/>
              </a:ext>
            </a:extLst>
          </p:cNvPr>
          <p:cNvSpPr/>
          <p:nvPr/>
        </p:nvSpPr>
        <p:spPr>
          <a:xfrm flipV="1">
            <a:off x="3717374" y="3406268"/>
            <a:ext cx="4208363" cy="369308"/>
          </a:xfrm>
          <a:prstGeom prst="trapezoid">
            <a:avLst>
              <a:gd name="adj" fmla="val 87772"/>
            </a:avLst>
          </a:prstGeom>
          <a:solidFill>
            <a:srgbClr val="34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92D79B41-E3AC-D442-BA9A-A5984706ABAF}"/>
              </a:ext>
            </a:extLst>
          </p:cNvPr>
          <p:cNvSpPr/>
          <p:nvPr/>
        </p:nvSpPr>
        <p:spPr>
          <a:xfrm>
            <a:off x="4039068" y="3512261"/>
            <a:ext cx="3563715" cy="265865"/>
          </a:xfrm>
          <a:prstGeom prst="rect">
            <a:avLst/>
          </a:prstGeom>
          <a:solidFill>
            <a:srgbClr val="BB0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AA70A490-F85A-2A46-97B7-19B10B6613CF}"/>
              </a:ext>
            </a:extLst>
          </p:cNvPr>
          <p:cNvSpPr/>
          <p:nvPr/>
        </p:nvSpPr>
        <p:spPr>
          <a:xfrm>
            <a:off x="4129529" y="351204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158840CF-EFB2-9244-BD99-0E18EC94DD8C}"/>
              </a:ext>
            </a:extLst>
          </p:cNvPr>
          <p:cNvSpPr/>
          <p:nvPr/>
        </p:nvSpPr>
        <p:spPr>
          <a:xfrm>
            <a:off x="4755127" y="351188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A74D9933-A475-B94D-9DA3-883F70DD0AFC}"/>
              </a:ext>
            </a:extLst>
          </p:cNvPr>
          <p:cNvSpPr/>
          <p:nvPr/>
        </p:nvSpPr>
        <p:spPr>
          <a:xfrm>
            <a:off x="5380725" y="3511242"/>
            <a:ext cx="875770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5BEE0185-F3CE-8F44-B649-85446B9C3247}"/>
              </a:ext>
            </a:extLst>
          </p:cNvPr>
          <p:cNvSpPr/>
          <p:nvPr/>
        </p:nvSpPr>
        <p:spPr>
          <a:xfrm>
            <a:off x="6367470" y="351124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945E1342-C94F-074E-A116-C0DF6F35E003}"/>
              </a:ext>
            </a:extLst>
          </p:cNvPr>
          <p:cNvSpPr/>
          <p:nvPr/>
        </p:nvSpPr>
        <p:spPr>
          <a:xfrm>
            <a:off x="6987547" y="3511058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1" name="Freeform 530">
            <a:extLst>
              <a:ext uri="{FF2B5EF4-FFF2-40B4-BE49-F238E27FC236}">
                <a16:creationId xmlns:a16="http://schemas.microsoft.com/office/drawing/2014/main" id="{FA2702F4-911E-0D48-9349-96AF51C58C1F}"/>
              </a:ext>
            </a:extLst>
          </p:cNvPr>
          <p:cNvSpPr/>
          <p:nvPr/>
        </p:nvSpPr>
        <p:spPr>
          <a:xfrm>
            <a:off x="3717839" y="2796496"/>
            <a:ext cx="4191080" cy="595097"/>
          </a:xfrm>
          <a:custGeom>
            <a:avLst/>
            <a:gdLst>
              <a:gd name="connsiteX0" fmla="*/ 6197830 w 7549660"/>
              <a:gd name="connsiteY0" fmla="*/ 355 h 400033"/>
              <a:gd name="connsiteX1" fmla="*/ 6392059 w 7549660"/>
              <a:gd name="connsiteY1" fmla="*/ 355 h 400033"/>
              <a:gd name="connsiteX2" fmla="*/ 6392059 w 7549660"/>
              <a:gd name="connsiteY2" fmla="*/ 1147 h 400033"/>
              <a:gd name="connsiteX3" fmla="*/ 6397077 w 7549660"/>
              <a:gd name="connsiteY3" fmla="*/ 1147 h 400033"/>
              <a:gd name="connsiteX4" fmla="*/ 6422445 w 7549660"/>
              <a:gd name="connsiteY4" fmla="*/ 28878 h 400033"/>
              <a:gd name="connsiteX5" fmla="*/ 6539490 w 7549660"/>
              <a:gd name="connsiteY5" fmla="*/ 106760 h 400033"/>
              <a:gd name="connsiteX6" fmla="*/ 6578643 w 7549660"/>
              <a:gd name="connsiteY6" fmla="*/ 124876 h 400033"/>
              <a:gd name="connsiteX7" fmla="*/ 6578643 w 7549660"/>
              <a:gd name="connsiteY7" fmla="*/ 124840 h 400033"/>
              <a:gd name="connsiteX8" fmla="*/ 6619283 w 7549660"/>
              <a:gd name="connsiteY8" fmla="*/ 143643 h 400033"/>
              <a:gd name="connsiteX9" fmla="*/ 6772075 w 7549660"/>
              <a:gd name="connsiteY9" fmla="*/ 195696 h 400033"/>
              <a:gd name="connsiteX10" fmla="*/ 6772075 w 7549660"/>
              <a:gd name="connsiteY10" fmla="*/ 193025 h 400033"/>
              <a:gd name="connsiteX11" fmla="*/ 6808071 w 7549660"/>
              <a:gd name="connsiteY11" fmla="*/ 205288 h 400033"/>
              <a:gd name="connsiteX12" fmla="*/ 6966539 w 7549660"/>
              <a:gd name="connsiteY12" fmla="*/ 242039 h 400033"/>
              <a:gd name="connsiteX13" fmla="*/ 6966539 w 7549660"/>
              <a:gd name="connsiteY13" fmla="*/ 242900 h 400033"/>
              <a:gd name="connsiteX14" fmla="*/ 7039878 w 7549660"/>
              <a:gd name="connsiteY14" fmla="*/ 259909 h 400033"/>
              <a:gd name="connsiteX15" fmla="*/ 7161002 w 7549660"/>
              <a:gd name="connsiteY15" fmla="*/ 278388 h 400033"/>
              <a:gd name="connsiteX16" fmla="*/ 7161002 w 7549660"/>
              <a:gd name="connsiteY16" fmla="*/ 279127 h 400033"/>
              <a:gd name="connsiteX17" fmla="*/ 7291291 w 7549660"/>
              <a:gd name="connsiteY17" fmla="*/ 299005 h 400033"/>
              <a:gd name="connsiteX18" fmla="*/ 7355196 w 7549660"/>
              <a:gd name="connsiteY18" fmla="*/ 305579 h 400033"/>
              <a:gd name="connsiteX19" fmla="*/ 7355196 w 7549660"/>
              <a:gd name="connsiteY19" fmla="*/ 301727 h 400033"/>
              <a:gd name="connsiteX20" fmla="*/ 7438827 w 7549660"/>
              <a:gd name="connsiteY20" fmla="*/ 310331 h 400033"/>
              <a:gd name="connsiteX21" fmla="*/ 7549660 w 7549660"/>
              <a:gd name="connsiteY21" fmla="*/ 318341 h 400033"/>
              <a:gd name="connsiteX22" fmla="*/ 7549660 w 7549660"/>
              <a:gd name="connsiteY22" fmla="*/ 397623 h 400033"/>
              <a:gd name="connsiteX23" fmla="*/ 7355465 w 7549660"/>
              <a:gd name="connsiteY23" fmla="*/ 397623 h 400033"/>
              <a:gd name="connsiteX24" fmla="*/ 7355465 w 7549660"/>
              <a:gd name="connsiteY24" fmla="*/ 398511 h 400033"/>
              <a:gd name="connsiteX25" fmla="*/ 7161001 w 7549660"/>
              <a:gd name="connsiteY25" fmla="*/ 398511 h 400033"/>
              <a:gd name="connsiteX26" fmla="*/ 7161001 w 7549660"/>
              <a:gd name="connsiteY26" fmla="*/ 397555 h 400033"/>
              <a:gd name="connsiteX27" fmla="*/ 6966538 w 7549660"/>
              <a:gd name="connsiteY27" fmla="*/ 397555 h 400033"/>
              <a:gd name="connsiteX28" fmla="*/ 6966538 w 7549660"/>
              <a:gd name="connsiteY28" fmla="*/ 397268 h 400033"/>
              <a:gd name="connsiteX29" fmla="*/ 6773107 w 7549660"/>
              <a:gd name="connsiteY29" fmla="*/ 397268 h 400033"/>
              <a:gd name="connsiteX30" fmla="*/ 6773107 w 7549660"/>
              <a:gd name="connsiteY30" fmla="*/ 398329 h 400033"/>
              <a:gd name="connsiteX31" fmla="*/ 6578912 w 7549660"/>
              <a:gd name="connsiteY31" fmla="*/ 398329 h 400033"/>
              <a:gd name="connsiteX32" fmla="*/ 6578912 w 7549660"/>
              <a:gd name="connsiteY32" fmla="*/ 399216 h 400033"/>
              <a:gd name="connsiteX33" fmla="*/ 6384448 w 7549660"/>
              <a:gd name="connsiteY33" fmla="*/ 399216 h 400033"/>
              <a:gd name="connsiteX34" fmla="*/ 6384448 w 7549660"/>
              <a:gd name="connsiteY34" fmla="*/ 398424 h 400033"/>
              <a:gd name="connsiteX35" fmla="*/ 6197830 w 7549660"/>
              <a:gd name="connsiteY35" fmla="*/ 398424 h 400033"/>
              <a:gd name="connsiteX36" fmla="*/ 4462832 w 7549660"/>
              <a:gd name="connsiteY36" fmla="*/ 0 h 400033"/>
              <a:gd name="connsiteX37" fmla="*/ 4657061 w 7549660"/>
              <a:gd name="connsiteY37" fmla="*/ 0 h 400033"/>
              <a:gd name="connsiteX38" fmla="*/ 4657061 w 7549660"/>
              <a:gd name="connsiteY38" fmla="*/ 585 h 400033"/>
              <a:gd name="connsiteX39" fmla="*/ 4847951 w 7549660"/>
              <a:gd name="connsiteY39" fmla="*/ 585 h 400033"/>
              <a:gd name="connsiteX40" fmla="*/ 4847951 w 7549660"/>
              <a:gd name="connsiteY40" fmla="*/ 1473 h 400033"/>
              <a:gd name="connsiteX41" fmla="*/ 5041912 w 7549660"/>
              <a:gd name="connsiteY41" fmla="*/ 1473 h 400033"/>
              <a:gd name="connsiteX42" fmla="*/ 5041912 w 7549660"/>
              <a:gd name="connsiteY42" fmla="*/ 517 h 400033"/>
              <a:gd name="connsiteX43" fmla="*/ 5236141 w 7549660"/>
              <a:gd name="connsiteY43" fmla="*/ 517 h 400033"/>
              <a:gd name="connsiteX44" fmla="*/ 5236141 w 7549660"/>
              <a:gd name="connsiteY44" fmla="*/ 230 h 400033"/>
              <a:gd name="connsiteX45" fmla="*/ 5430370 w 7549660"/>
              <a:gd name="connsiteY45" fmla="*/ 230 h 400033"/>
              <a:gd name="connsiteX46" fmla="*/ 5430370 w 7549660"/>
              <a:gd name="connsiteY46" fmla="*/ 1076 h 400033"/>
              <a:gd name="connsiteX47" fmla="*/ 5614829 w 7549660"/>
              <a:gd name="connsiteY47" fmla="*/ 1076 h 400033"/>
              <a:gd name="connsiteX48" fmla="*/ 5614829 w 7549660"/>
              <a:gd name="connsiteY48" fmla="*/ 1964 h 400033"/>
              <a:gd name="connsiteX49" fmla="*/ 5808790 w 7549660"/>
              <a:gd name="connsiteY49" fmla="*/ 1964 h 400033"/>
              <a:gd name="connsiteX50" fmla="*/ 5808790 w 7549660"/>
              <a:gd name="connsiteY50" fmla="*/ 1008 h 400033"/>
              <a:gd name="connsiteX51" fmla="*/ 6003019 w 7549660"/>
              <a:gd name="connsiteY51" fmla="*/ 1008 h 400033"/>
              <a:gd name="connsiteX52" fmla="*/ 6003019 w 7549660"/>
              <a:gd name="connsiteY52" fmla="*/ 721 h 400033"/>
              <a:gd name="connsiteX53" fmla="*/ 6197248 w 7549660"/>
              <a:gd name="connsiteY53" fmla="*/ 721 h 400033"/>
              <a:gd name="connsiteX54" fmla="*/ 6197248 w 7549660"/>
              <a:gd name="connsiteY54" fmla="*/ 398790 h 400033"/>
              <a:gd name="connsiteX55" fmla="*/ 6003019 w 7549660"/>
              <a:gd name="connsiteY55" fmla="*/ 398790 h 400033"/>
              <a:gd name="connsiteX56" fmla="*/ 6003019 w 7549660"/>
              <a:gd name="connsiteY56" fmla="*/ 399077 h 400033"/>
              <a:gd name="connsiteX57" fmla="*/ 5808790 w 7549660"/>
              <a:gd name="connsiteY57" fmla="*/ 399077 h 400033"/>
              <a:gd name="connsiteX58" fmla="*/ 5808790 w 7549660"/>
              <a:gd name="connsiteY58" fmla="*/ 400033 h 400033"/>
              <a:gd name="connsiteX59" fmla="*/ 5614561 w 7549660"/>
              <a:gd name="connsiteY59" fmla="*/ 400033 h 400033"/>
              <a:gd name="connsiteX60" fmla="*/ 5614561 w 7549660"/>
              <a:gd name="connsiteY60" fmla="*/ 399145 h 400033"/>
              <a:gd name="connsiteX61" fmla="*/ 5420600 w 7549660"/>
              <a:gd name="connsiteY61" fmla="*/ 399145 h 400033"/>
              <a:gd name="connsiteX62" fmla="*/ 5420600 w 7549660"/>
              <a:gd name="connsiteY62" fmla="*/ 398299 h 400033"/>
              <a:gd name="connsiteX63" fmla="*/ 5236141 w 7549660"/>
              <a:gd name="connsiteY63" fmla="*/ 398299 h 400033"/>
              <a:gd name="connsiteX64" fmla="*/ 5236141 w 7549660"/>
              <a:gd name="connsiteY64" fmla="*/ 398586 h 400033"/>
              <a:gd name="connsiteX65" fmla="*/ 5041912 w 7549660"/>
              <a:gd name="connsiteY65" fmla="*/ 398586 h 400033"/>
              <a:gd name="connsiteX66" fmla="*/ 5041912 w 7549660"/>
              <a:gd name="connsiteY66" fmla="*/ 399542 h 400033"/>
              <a:gd name="connsiteX67" fmla="*/ 4847683 w 7549660"/>
              <a:gd name="connsiteY67" fmla="*/ 399542 h 400033"/>
              <a:gd name="connsiteX68" fmla="*/ 4847683 w 7549660"/>
              <a:gd name="connsiteY68" fmla="*/ 398654 h 400033"/>
              <a:gd name="connsiteX69" fmla="*/ 4653722 w 7549660"/>
              <a:gd name="connsiteY69" fmla="*/ 398654 h 400033"/>
              <a:gd name="connsiteX70" fmla="*/ 4653722 w 7549660"/>
              <a:gd name="connsiteY70" fmla="*/ 398069 h 400033"/>
              <a:gd name="connsiteX71" fmla="*/ 4462832 w 7549660"/>
              <a:gd name="connsiteY71" fmla="*/ 398069 h 400033"/>
              <a:gd name="connsiteX72" fmla="*/ 4462832 w 7549660"/>
              <a:gd name="connsiteY72" fmla="*/ 398357 h 400033"/>
              <a:gd name="connsiteX73" fmla="*/ 4268603 w 7549660"/>
              <a:gd name="connsiteY73" fmla="*/ 398357 h 400033"/>
              <a:gd name="connsiteX74" fmla="*/ 4268603 w 7549660"/>
              <a:gd name="connsiteY74" fmla="*/ 399312 h 400033"/>
              <a:gd name="connsiteX75" fmla="*/ 4074374 w 7549660"/>
              <a:gd name="connsiteY75" fmla="*/ 399312 h 400033"/>
              <a:gd name="connsiteX76" fmla="*/ 4074374 w 7549660"/>
              <a:gd name="connsiteY76" fmla="*/ 398424 h 400033"/>
              <a:gd name="connsiteX77" fmla="*/ 3880412 w 7549660"/>
              <a:gd name="connsiteY77" fmla="*/ 398424 h 400033"/>
              <a:gd name="connsiteX78" fmla="*/ 3880412 w 7549660"/>
              <a:gd name="connsiteY78" fmla="*/ 355 h 400033"/>
              <a:gd name="connsiteX79" fmla="*/ 4074641 w 7549660"/>
              <a:gd name="connsiteY79" fmla="*/ 355 h 400033"/>
              <a:gd name="connsiteX80" fmla="*/ 4074641 w 7549660"/>
              <a:gd name="connsiteY80" fmla="*/ 1243 h 400033"/>
              <a:gd name="connsiteX81" fmla="*/ 4268603 w 7549660"/>
              <a:gd name="connsiteY81" fmla="*/ 1243 h 400033"/>
              <a:gd name="connsiteX82" fmla="*/ 4268603 w 7549660"/>
              <a:gd name="connsiteY82" fmla="*/ 288 h 400033"/>
              <a:gd name="connsiteX83" fmla="*/ 4462832 w 7549660"/>
              <a:gd name="connsiteY83" fmla="*/ 288 h 400033"/>
              <a:gd name="connsiteX84" fmla="*/ 3685199 w 7549660"/>
              <a:gd name="connsiteY84" fmla="*/ 0 h 400033"/>
              <a:gd name="connsiteX85" fmla="*/ 3879428 w 7549660"/>
              <a:gd name="connsiteY85" fmla="*/ 0 h 400033"/>
              <a:gd name="connsiteX86" fmla="*/ 3879428 w 7549660"/>
              <a:gd name="connsiteY86" fmla="*/ 398069 h 400033"/>
              <a:gd name="connsiteX87" fmla="*/ 3685199 w 7549660"/>
              <a:gd name="connsiteY87" fmla="*/ 398069 h 400033"/>
              <a:gd name="connsiteX88" fmla="*/ 3685199 w 7549660"/>
              <a:gd name="connsiteY88" fmla="*/ 398357 h 400033"/>
              <a:gd name="connsiteX89" fmla="*/ 3490971 w 7549660"/>
              <a:gd name="connsiteY89" fmla="*/ 398357 h 400033"/>
              <a:gd name="connsiteX90" fmla="*/ 3490971 w 7549660"/>
              <a:gd name="connsiteY90" fmla="*/ 399312 h 400033"/>
              <a:gd name="connsiteX91" fmla="*/ 3296742 w 7549660"/>
              <a:gd name="connsiteY91" fmla="*/ 399312 h 400033"/>
              <a:gd name="connsiteX92" fmla="*/ 3296742 w 7549660"/>
              <a:gd name="connsiteY92" fmla="*/ 398424 h 400033"/>
              <a:gd name="connsiteX93" fmla="*/ 3104305 w 7549660"/>
              <a:gd name="connsiteY93" fmla="*/ 398424 h 400033"/>
              <a:gd name="connsiteX94" fmla="*/ 3104305 w 7549660"/>
              <a:gd name="connsiteY94" fmla="*/ 398441 h 400033"/>
              <a:gd name="connsiteX95" fmla="*/ 2910076 w 7549660"/>
              <a:gd name="connsiteY95" fmla="*/ 398441 h 400033"/>
              <a:gd name="connsiteX96" fmla="*/ 2910076 w 7549660"/>
              <a:gd name="connsiteY96" fmla="*/ 398729 h 400033"/>
              <a:gd name="connsiteX97" fmla="*/ 2715847 w 7549660"/>
              <a:gd name="connsiteY97" fmla="*/ 398729 h 400033"/>
              <a:gd name="connsiteX98" fmla="*/ 2715847 w 7549660"/>
              <a:gd name="connsiteY98" fmla="*/ 399684 h 400033"/>
              <a:gd name="connsiteX99" fmla="*/ 2521618 w 7549660"/>
              <a:gd name="connsiteY99" fmla="*/ 399684 h 400033"/>
              <a:gd name="connsiteX100" fmla="*/ 2521618 w 7549660"/>
              <a:gd name="connsiteY100" fmla="*/ 398797 h 400033"/>
              <a:gd name="connsiteX101" fmla="*/ 2327657 w 7549660"/>
              <a:gd name="connsiteY101" fmla="*/ 398797 h 400033"/>
              <a:gd name="connsiteX102" fmla="*/ 2327657 w 7549660"/>
              <a:gd name="connsiteY102" fmla="*/ 398317 h 400033"/>
              <a:gd name="connsiteX103" fmla="*/ 2134123 w 7549660"/>
              <a:gd name="connsiteY103" fmla="*/ 398317 h 400033"/>
              <a:gd name="connsiteX104" fmla="*/ 2134123 w 7549660"/>
              <a:gd name="connsiteY104" fmla="*/ 398604 h 400033"/>
              <a:gd name="connsiteX105" fmla="*/ 1939894 w 7549660"/>
              <a:gd name="connsiteY105" fmla="*/ 398604 h 400033"/>
              <a:gd name="connsiteX106" fmla="*/ 1939894 w 7549660"/>
              <a:gd name="connsiteY106" fmla="*/ 399560 h 400033"/>
              <a:gd name="connsiteX107" fmla="*/ 1745665 w 7549660"/>
              <a:gd name="connsiteY107" fmla="*/ 399560 h 400033"/>
              <a:gd name="connsiteX108" fmla="*/ 1745665 w 7549660"/>
              <a:gd name="connsiteY108" fmla="*/ 398672 h 400033"/>
              <a:gd name="connsiteX109" fmla="*/ 1552266 w 7549660"/>
              <a:gd name="connsiteY109" fmla="*/ 398672 h 400033"/>
              <a:gd name="connsiteX110" fmla="*/ 1552266 w 7549660"/>
              <a:gd name="connsiteY110" fmla="*/ 398775 h 400033"/>
              <a:gd name="connsiteX111" fmla="*/ 1358037 w 7549660"/>
              <a:gd name="connsiteY111" fmla="*/ 398775 h 400033"/>
              <a:gd name="connsiteX112" fmla="*/ 1358037 w 7549660"/>
              <a:gd name="connsiteY112" fmla="*/ 399063 h 400033"/>
              <a:gd name="connsiteX113" fmla="*/ 1163808 w 7549660"/>
              <a:gd name="connsiteY113" fmla="*/ 399063 h 400033"/>
              <a:gd name="connsiteX114" fmla="*/ 1163808 w 7549660"/>
              <a:gd name="connsiteY114" fmla="*/ 400018 h 400033"/>
              <a:gd name="connsiteX115" fmla="*/ 969579 w 7549660"/>
              <a:gd name="connsiteY115" fmla="*/ 400018 h 400033"/>
              <a:gd name="connsiteX116" fmla="*/ 969579 w 7549660"/>
              <a:gd name="connsiteY116" fmla="*/ 399131 h 400033"/>
              <a:gd name="connsiteX117" fmla="*/ 775618 w 7549660"/>
              <a:gd name="connsiteY117" fmla="*/ 399131 h 400033"/>
              <a:gd name="connsiteX118" fmla="*/ 775618 w 7549660"/>
              <a:gd name="connsiteY118" fmla="*/ 398070 h 400033"/>
              <a:gd name="connsiteX119" fmla="*/ 582419 w 7549660"/>
              <a:gd name="connsiteY119" fmla="*/ 398070 h 400033"/>
              <a:gd name="connsiteX120" fmla="*/ 582419 w 7549660"/>
              <a:gd name="connsiteY120" fmla="*/ 398358 h 400033"/>
              <a:gd name="connsiteX121" fmla="*/ 388190 w 7549660"/>
              <a:gd name="connsiteY121" fmla="*/ 398358 h 400033"/>
              <a:gd name="connsiteX122" fmla="*/ 388190 w 7549660"/>
              <a:gd name="connsiteY122" fmla="*/ 399313 h 400033"/>
              <a:gd name="connsiteX123" fmla="*/ 193961 w 7549660"/>
              <a:gd name="connsiteY123" fmla="*/ 399313 h 400033"/>
              <a:gd name="connsiteX124" fmla="*/ 193961 w 7549660"/>
              <a:gd name="connsiteY124" fmla="*/ 398425 h 400033"/>
              <a:gd name="connsiteX125" fmla="*/ 0 w 7549660"/>
              <a:gd name="connsiteY125" fmla="*/ 398425 h 400033"/>
              <a:gd name="connsiteX126" fmla="*/ 0 w 7549660"/>
              <a:gd name="connsiteY126" fmla="*/ 319143 h 400033"/>
              <a:gd name="connsiteX127" fmla="*/ 110700 w 7549660"/>
              <a:gd name="connsiteY127" fmla="*/ 311133 h 400033"/>
              <a:gd name="connsiteX128" fmla="*/ 194229 w 7549660"/>
              <a:gd name="connsiteY128" fmla="*/ 302529 h 400033"/>
              <a:gd name="connsiteX129" fmla="*/ 194229 w 7549660"/>
              <a:gd name="connsiteY129" fmla="*/ 306381 h 400033"/>
              <a:gd name="connsiteX130" fmla="*/ 258058 w 7549660"/>
              <a:gd name="connsiteY130" fmla="*/ 299807 h 400033"/>
              <a:gd name="connsiteX131" fmla="*/ 388190 w 7549660"/>
              <a:gd name="connsiteY131" fmla="*/ 279929 h 400033"/>
              <a:gd name="connsiteX132" fmla="*/ 388190 w 7549660"/>
              <a:gd name="connsiteY132" fmla="*/ 279191 h 400033"/>
              <a:gd name="connsiteX133" fmla="*/ 509167 w 7549660"/>
              <a:gd name="connsiteY133" fmla="*/ 260712 h 400033"/>
              <a:gd name="connsiteX134" fmla="*/ 582419 w 7549660"/>
              <a:gd name="connsiteY134" fmla="*/ 243703 h 400033"/>
              <a:gd name="connsiteX135" fmla="*/ 582419 w 7549660"/>
              <a:gd name="connsiteY135" fmla="*/ 242841 h 400033"/>
              <a:gd name="connsiteX136" fmla="*/ 740695 w 7549660"/>
              <a:gd name="connsiteY136" fmla="*/ 206090 h 400033"/>
              <a:gd name="connsiteX137" fmla="*/ 776648 w 7549660"/>
              <a:gd name="connsiteY137" fmla="*/ 193827 h 400033"/>
              <a:gd name="connsiteX138" fmla="*/ 776648 w 7549660"/>
              <a:gd name="connsiteY138" fmla="*/ 196498 h 400033"/>
              <a:gd name="connsiteX139" fmla="*/ 929257 w 7549660"/>
              <a:gd name="connsiteY139" fmla="*/ 144445 h 400033"/>
              <a:gd name="connsiteX140" fmla="*/ 969847 w 7549660"/>
              <a:gd name="connsiteY140" fmla="*/ 125642 h 400033"/>
              <a:gd name="connsiteX141" fmla="*/ 969847 w 7549660"/>
              <a:gd name="connsiteY141" fmla="*/ 125678 h 400033"/>
              <a:gd name="connsiteX142" fmla="*/ 1008954 w 7549660"/>
              <a:gd name="connsiteY142" fmla="*/ 107562 h 400033"/>
              <a:gd name="connsiteX143" fmla="*/ 1125857 w 7549660"/>
              <a:gd name="connsiteY143" fmla="*/ 29680 h 400033"/>
              <a:gd name="connsiteX144" fmla="*/ 1151195 w 7549660"/>
              <a:gd name="connsiteY144" fmla="*/ 1949 h 400033"/>
              <a:gd name="connsiteX145" fmla="*/ 1163808 w 7549660"/>
              <a:gd name="connsiteY145" fmla="*/ 1949 h 400033"/>
              <a:gd name="connsiteX146" fmla="*/ 1163808 w 7549660"/>
              <a:gd name="connsiteY146" fmla="*/ 994 h 400033"/>
              <a:gd name="connsiteX147" fmla="*/ 1358037 w 7549660"/>
              <a:gd name="connsiteY147" fmla="*/ 994 h 400033"/>
              <a:gd name="connsiteX148" fmla="*/ 1358037 w 7549660"/>
              <a:gd name="connsiteY148" fmla="*/ 706 h 400033"/>
              <a:gd name="connsiteX149" fmla="*/ 1551705 w 7549660"/>
              <a:gd name="connsiteY149" fmla="*/ 706 h 400033"/>
              <a:gd name="connsiteX150" fmla="*/ 1551705 w 7549660"/>
              <a:gd name="connsiteY150" fmla="*/ 603 h 400033"/>
              <a:gd name="connsiteX151" fmla="*/ 1745933 w 7549660"/>
              <a:gd name="connsiteY151" fmla="*/ 603 h 400033"/>
              <a:gd name="connsiteX152" fmla="*/ 1745933 w 7549660"/>
              <a:gd name="connsiteY152" fmla="*/ 1491 h 400033"/>
              <a:gd name="connsiteX153" fmla="*/ 1939894 w 7549660"/>
              <a:gd name="connsiteY153" fmla="*/ 1491 h 400033"/>
              <a:gd name="connsiteX154" fmla="*/ 1939894 w 7549660"/>
              <a:gd name="connsiteY154" fmla="*/ 535 h 400033"/>
              <a:gd name="connsiteX155" fmla="*/ 2134123 w 7549660"/>
              <a:gd name="connsiteY155" fmla="*/ 535 h 400033"/>
              <a:gd name="connsiteX156" fmla="*/ 2134123 w 7549660"/>
              <a:gd name="connsiteY156" fmla="*/ 248 h 400033"/>
              <a:gd name="connsiteX157" fmla="*/ 2328352 w 7549660"/>
              <a:gd name="connsiteY157" fmla="*/ 248 h 400033"/>
              <a:gd name="connsiteX158" fmla="*/ 2328352 w 7549660"/>
              <a:gd name="connsiteY158" fmla="*/ 728 h 400033"/>
              <a:gd name="connsiteX159" fmla="*/ 2521886 w 7549660"/>
              <a:gd name="connsiteY159" fmla="*/ 728 h 400033"/>
              <a:gd name="connsiteX160" fmla="*/ 2521886 w 7549660"/>
              <a:gd name="connsiteY160" fmla="*/ 1615 h 400033"/>
              <a:gd name="connsiteX161" fmla="*/ 2715847 w 7549660"/>
              <a:gd name="connsiteY161" fmla="*/ 1615 h 400033"/>
              <a:gd name="connsiteX162" fmla="*/ 2715847 w 7549660"/>
              <a:gd name="connsiteY162" fmla="*/ 660 h 400033"/>
              <a:gd name="connsiteX163" fmla="*/ 2910076 w 7549660"/>
              <a:gd name="connsiteY163" fmla="*/ 660 h 400033"/>
              <a:gd name="connsiteX164" fmla="*/ 2910076 w 7549660"/>
              <a:gd name="connsiteY164" fmla="*/ 372 h 400033"/>
              <a:gd name="connsiteX165" fmla="*/ 3102781 w 7549660"/>
              <a:gd name="connsiteY165" fmla="*/ 372 h 400033"/>
              <a:gd name="connsiteX166" fmla="*/ 3102781 w 7549660"/>
              <a:gd name="connsiteY166" fmla="*/ 355 h 400033"/>
              <a:gd name="connsiteX167" fmla="*/ 3297009 w 7549660"/>
              <a:gd name="connsiteY167" fmla="*/ 355 h 400033"/>
              <a:gd name="connsiteX168" fmla="*/ 3297009 w 7549660"/>
              <a:gd name="connsiteY168" fmla="*/ 1243 h 400033"/>
              <a:gd name="connsiteX169" fmla="*/ 3490971 w 7549660"/>
              <a:gd name="connsiteY169" fmla="*/ 1243 h 400033"/>
              <a:gd name="connsiteX170" fmla="*/ 3490971 w 7549660"/>
              <a:gd name="connsiteY170" fmla="*/ 288 h 400033"/>
              <a:gd name="connsiteX171" fmla="*/ 3685199 w 7549660"/>
              <a:gd name="connsiteY171" fmla="*/ 288 h 40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7549660" h="400033">
                <a:moveTo>
                  <a:pt x="6197830" y="355"/>
                </a:moveTo>
                <a:lnTo>
                  <a:pt x="6392059" y="355"/>
                </a:lnTo>
                <a:lnTo>
                  <a:pt x="6392059" y="1147"/>
                </a:lnTo>
                <a:lnTo>
                  <a:pt x="6397077" y="1147"/>
                </a:lnTo>
                <a:lnTo>
                  <a:pt x="6422445" y="28878"/>
                </a:lnTo>
                <a:cubicBezTo>
                  <a:pt x="6452547" y="56083"/>
                  <a:pt x="6491908" y="82140"/>
                  <a:pt x="6539490" y="106760"/>
                </a:cubicBezTo>
                <a:lnTo>
                  <a:pt x="6578643" y="124876"/>
                </a:lnTo>
                <a:lnTo>
                  <a:pt x="6578643" y="124840"/>
                </a:lnTo>
                <a:lnTo>
                  <a:pt x="6619283" y="143643"/>
                </a:lnTo>
                <a:lnTo>
                  <a:pt x="6772075" y="195696"/>
                </a:lnTo>
                <a:lnTo>
                  <a:pt x="6772075" y="193025"/>
                </a:lnTo>
                <a:lnTo>
                  <a:pt x="6808071" y="205288"/>
                </a:lnTo>
                <a:lnTo>
                  <a:pt x="6966539" y="242039"/>
                </a:lnTo>
                <a:lnTo>
                  <a:pt x="6966539" y="242900"/>
                </a:lnTo>
                <a:lnTo>
                  <a:pt x="7039878" y="259909"/>
                </a:lnTo>
                <a:lnTo>
                  <a:pt x="7161002" y="278388"/>
                </a:lnTo>
                <a:lnTo>
                  <a:pt x="7161002" y="279127"/>
                </a:lnTo>
                <a:lnTo>
                  <a:pt x="7291291" y="299005"/>
                </a:lnTo>
                <a:lnTo>
                  <a:pt x="7355196" y="305579"/>
                </a:lnTo>
                <a:lnTo>
                  <a:pt x="7355196" y="301727"/>
                </a:lnTo>
                <a:lnTo>
                  <a:pt x="7438827" y="310331"/>
                </a:lnTo>
                <a:lnTo>
                  <a:pt x="7549660" y="318341"/>
                </a:lnTo>
                <a:lnTo>
                  <a:pt x="7549660" y="397623"/>
                </a:lnTo>
                <a:lnTo>
                  <a:pt x="7355465" y="397623"/>
                </a:lnTo>
                <a:lnTo>
                  <a:pt x="7355465" y="398511"/>
                </a:lnTo>
                <a:lnTo>
                  <a:pt x="7161001" y="398511"/>
                </a:lnTo>
                <a:lnTo>
                  <a:pt x="7161001" y="397555"/>
                </a:lnTo>
                <a:lnTo>
                  <a:pt x="6966538" y="397555"/>
                </a:lnTo>
                <a:lnTo>
                  <a:pt x="6966538" y="397268"/>
                </a:lnTo>
                <a:lnTo>
                  <a:pt x="6773107" y="397268"/>
                </a:lnTo>
                <a:lnTo>
                  <a:pt x="6773107" y="398329"/>
                </a:lnTo>
                <a:lnTo>
                  <a:pt x="6578912" y="398329"/>
                </a:lnTo>
                <a:lnTo>
                  <a:pt x="6578912" y="399216"/>
                </a:lnTo>
                <a:lnTo>
                  <a:pt x="6384448" y="399216"/>
                </a:lnTo>
                <a:lnTo>
                  <a:pt x="6384448" y="398424"/>
                </a:lnTo>
                <a:lnTo>
                  <a:pt x="6197830" y="398424"/>
                </a:lnTo>
                <a:close/>
                <a:moveTo>
                  <a:pt x="4462832" y="0"/>
                </a:moveTo>
                <a:lnTo>
                  <a:pt x="4657061" y="0"/>
                </a:lnTo>
                <a:lnTo>
                  <a:pt x="4657061" y="585"/>
                </a:lnTo>
                <a:lnTo>
                  <a:pt x="4847951" y="585"/>
                </a:lnTo>
                <a:lnTo>
                  <a:pt x="4847951" y="1473"/>
                </a:lnTo>
                <a:lnTo>
                  <a:pt x="5041912" y="1473"/>
                </a:lnTo>
                <a:lnTo>
                  <a:pt x="5041912" y="517"/>
                </a:lnTo>
                <a:lnTo>
                  <a:pt x="5236141" y="517"/>
                </a:lnTo>
                <a:lnTo>
                  <a:pt x="5236141" y="230"/>
                </a:lnTo>
                <a:lnTo>
                  <a:pt x="5430370" y="230"/>
                </a:lnTo>
                <a:lnTo>
                  <a:pt x="5430370" y="1076"/>
                </a:lnTo>
                <a:lnTo>
                  <a:pt x="5614829" y="1076"/>
                </a:lnTo>
                <a:lnTo>
                  <a:pt x="5614829" y="1964"/>
                </a:lnTo>
                <a:lnTo>
                  <a:pt x="5808790" y="1964"/>
                </a:lnTo>
                <a:lnTo>
                  <a:pt x="5808790" y="1008"/>
                </a:lnTo>
                <a:lnTo>
                  <a:pt x="6003019" y="1008"/>
                </a:lnTo>
                <a:lnTo>
                  <a:pt x="6003019" y="721"/>
                </a:lnTo>
                <a:lnTo>
                  <a:pt x="6197248" y="721"/>
                </a:lnTo>
                <a:lnTo>
                  <a:pt x="6197248" y="398790"/>
                </a:lnTo>
                <a:lnTo>
                  <a:pt x="6003019" y="398790"/>
                </a:lnTo>
                <a:lnTo>
                  <a:pt x="6003019" y="399077"/>
                </a:lnTo>
                <a:lnTo>
                  <a:pt x="5808790" y="399077"/>
                </a:lnTo>
                <a:lnTo>
                  <a:pt x="5808790" y="400033"/>
                </a:lnTo>
                <a:lnTo>
                  <a:pt x="5614561" y="400033"/>
                </a:lnTo>
                <a:lnTo>
                  <a:pt x="5614561" y="399145"/>
                </a:lnTo>
                <a:lnTo>
                  <a:pt x="5420600" y="399145"/>
                </a:lnTo>
                <a:lnTo>
                  <a:pt x="5420600" y="398299"/>
                </a:lnTo>
                <a:lnTo>
                  <a:pt x="5236141" y="398299"/>
                </a:lnTo>
                <a:lnTo>
                  <a:pt x="5236141" y="398586"/>
                </a:lnTo>
                <a:lnTo>
                  <a:pt x="5041912" y="398586"/>
                </a:lnTo>
                <a:lnTo>
                  <a:pt x="5041912" y="399542"/>
                </a:lnTo>
                <a:lnTo>
                  <a:pt x="4847683" y="399542"/>
                </a:lnTo>
                <a:lnTo>
                  <a:pt x="4847683" y="398654"/>
                </a:lnTo>
                <a:lnTo>
                  <a:pt x="4653722" y="398654"/>
                </a:lnTo>
                <a:lnTo>
                  <a:pt x="4653722" y="398069"/>
                </a:lnTo>
                <a:lnTo>
                  <a:pt x="4462832" y="398069"/>
                </a:lnTo>
                <a:lnTo>
                  <a:pt x="4462832" y="398357"/>
                </a:lnTo>
                <a:lnTo>
                  <a:pt x="4268603" y="398357"/>
                </a:lnTo>
                <a:lnTo>
                  <a:pt x="4268603" y="399312"/>
                </a:lnTo>
                <a:lnTo>
                  <a:pt x="4074374" y="399312"/>
                </a:lnTo>
                <a:lnTo>
                  <a:pt x="4074374" y="398424"/>
                </a:lnTo>
                <a:lnTo>
                  <a:pt x="3880412" y="398424"/>
                </a:lnTo>
                <a:lnTo>
                  <a:pt x="3880412" y="355"/>
                </a:lnTo>
                <a:lnTo>
                  <a:pt x="4074641" y="355"/>
                </a:lnTo>
                <a:lnTo>
                  <a:pt x="4074641" y="1243"/>
                </a:lnTo>
                <a:lnTo>
                  <a:pt x="4268603" y="1243"/>
                </a:lnTo>
                <a:lnTo>
                  <a:pt x="4268603" y="288"/>
                </a:lnTo>
                <a:lnTo>
                  <a:pt x="4462832" y="288"/>
                </a:lnTo>
                <a:close/>
                <a:moveTo>
                  <a:pt x="3685199" y="0"/>
                </a:moveTo>
                <a:lnTo>
                  <a:pt x="3879428" y="0"/>
                </a:lnTo>
                <a:lnTo>
                  <a:pt x="3879428" y="398069"/>
                </a:lnTo>
                <a:lnTo>
                  <a:pt x="3685199" y="398069"/>
                </a:lnTo>
                <a:lnTo>
                  <a:pt x="3685199" y="398357"/>
                </a:lnTo>
                <a:lnTo>
                  <a:pt x="3490971" y="398357"/>
                </a:lnTo>
                <a:lnTo>
                  <a:pt x="3490971" y="399312"/>
                </a:lnTo>
                <a:lnTo>
                  <a:pt x="3296742" y="399312"/>
                </a:lnTo>
                <a:lnTo>
                  <a:pt x="3296742" y="398424"/>
                </a:lnTo>
                <a:lnTo>
                  <a:pt x="3104305" y="398424"/>
                </a:lnTo>
                <a:lnTo>
                  <a:pt x="3104305" y="398441"/>
                </a:lnTo>
                <a:lnTo>
                  <a:pt x="2910076" y="398441"/>
                </a:lnTo>
                <a:lnTo>
                  <a:pt x="2910076" y="398729"/>
                </a:lnTo>
                <a:lnTo>
                  <a:pt x="2715847" y="398729"/>
                </a:lnTo>
                <a:lnTo>
                  <a:pt x="2715847" y="399684"/>
                </a:lnTo>
                <a:lnTo>
                  <a:pt x="2521618" y="399684"/>
                </a:lnTo>
                <a:lnTo>
                  <a:pt x="2521618" y="398797"/>
                </a:lnTo>
                <a:lnTo>
                  <a:pt x="2327657" y="398797"/>
                </a:lnTo>
                <a:lnTo>
                  <a:pt x="2327657" y="398317"/>
                </a:lnTo>
                <a:lnTo>
                  <a:pt x="2134123" y="398317"/>
                </a:lnTo>
                <a:lnTo>
                  <a:pt x="2134123" y="398604"/>
                </a:lnTo>
                <a:lnTo>
                  <a:pt x="1939894" y="398604"/>
                </a:lnTo>
                <a:lnTo>
                  <a:pt x="1939894" y="399560"/>
                </a:lnTo>
                <a:lnTo>
                  <a:pt x="1745665" y="399560"/>
                </a:lnTo>
                <a:lnTo>
                  <a:pt x="1745665" y="398672"/>
                </a:lnTo>
                <a:lnTo>
                  <a:pt x="1552266" y="398672"/>
                </a:lnTo>
                <a:lnTo>
                  <a:pt x="1552266" y="398775"/>
                </a:lnTo>
                <a:lnTo>
                  <a:pt x="1358037" y="398775"/>
                </a:lnTo>
                <a:lnTo>
                  <a:pt x="1358037" y="399063"/>
                </a:lnTo>
                <a:lnTo>
                  <a:pt x="1163808" y="399063"/>
                </a:lnTo>
                <a:lnTo>
                  <a:pt x="1163808" y="400018"/>
                </a:lnTo>
                <a:lnTo>
                  <a:pt x="969579" y="400018"/>
                </a:lnTo>
                <a:lnTo>
                  <a:pt x="969579" y="399131"/>
                </a:lnTo>
                <a:lnTo>
                  <a:pt x="775618" y="399131"/>
                </a:lnTo>
                <a:lnTo>
                  <a:pt x="775618" y="398070"/>
                </a:lnTo>
                <a:lnTo>
                  <a:pt x="582419" y="398070"/>
                </a:lnTo>
                <a:lnTo>
                  <a:pt x="582419" y="398358"/>
                </a:lnTo>
                <a:lnTo>
                  <a:pt x="388190" y="398358"/>
                </a:lnTo>
                <a:lnTo>
                  <a:pt x="388190" y="399313"/>
                </a:lnTo>
                <a:lnTo>
                  <a:pt x="193961" y="399313"/>
                </a:lnTo>
                <a:lnTo>
                  <a:pt x="193961" y="398425"/>
                </a:lnTo>
                <a:lnTo>
                  <a:pt x="0" y="398425"/>
                </a:lnTo>
                <a:lnTo>
                  <a:pt x="0" y="319143"/>
                </a:lnTo>
                <a:lnTo>
                  <a:pt x="110700" y="311133"/>
                </a:lnTo>
                <a:lnTo>
                  <a:pt x="194229" y="302529"/>
                </a:lnTo>
                <a:lnTo>
                  <a:pt x="194229" y="306381"/>
                </a:lnTo>
                <a:lnTo>
                  <a:pt x="258058" y="299807"/>
                </a:lnTo>
                <a:lnTo>
                  <a:pt x="388190" y="279929"/>
                </a:lnTo>
                <a:lnTo>
                  <a:pt x="388190" y="279191"/>
                </a:lnTo>
                <a:lnTo>
                  <a:pt x="509167" y="260712"/>
                </a:lnTo>
                <a:lnTo>
                  <a:pt x="582419" y="243703"/>
                </a:lnTo>
                <a:lnTo>
                  <a:pt x="582419" y="242841"/>
                </a:lnTo>
                <a:lnTo>
                  <a:pt x="740695" y="206090"/>
                </a:lnTo>
                <a:lnTo>
                  <a:pt x="776648" y="193827"/>
                </a:lnTo>
                <a:lnTo>
                  <a:pt x="776648" y="196498"/>
                </a:lnTo>
                <a:lnTo>
                  <a:pt x="929257" y="144445"/>
                </a:lnTo>
                <a:lnTo>
                  <a:pt x="969847" y="125642"/>
                </a:lnTo>
                <a:lnTo>
                  <a:pt x="969847" y="125678"/>
                </a:lnTo>
                <a:lnTo>
                  <a:pt x="1008954" y="107562"/>
                </a:lnTo>
                <a:cubicBezTo>
                  <a:pt x="1056478" y="82942"/>
                  <a:pt x="1095792" y="56885"/>
                  <a:pt x="1125857" y="29680"/>
                </a:cubicBezTo>
                <a:lnTo>
                  <a:pt x="1151195" y="1949"/>
                </a:lnTo>
                <a:lnTo>
                  <a:pt x="1163808" y="1949"/>
                </a:lnTo>
                <a:lnTo>
                  <a:pt x="1163808" y="994"/>
                </a:lnTo>
                <a:lnTo>
                  <a:pt x="1358037" y="994"/>
                </a:lnTo>
                <a:lnTo>
                  <a:pt x="1358037" y="706"/>
                </a:lnTo>
                <a:lnTo>
                  <a:pt x="1551705" y="706"/>
                </a:lnTo>
                <a:lnTo>
                  <a:pt x="1551705" y="603"/>
                </a:lnTo>
                <a:lnTo>
                  <a:pt x="1745933" y="603"/>
                </a:lnTo>
                <a:lnTo>
                  <a:pt x="1745933" y="1491"/>
                </a:lnTo>
                <a:lnTo>
                  <a:pt x="1939894" y="1491"/>
                </a:lnTo>
                <a:lnTo>
                  <a:pt x="1939894" y="535"/>
                </a:lnTo>
                <a:lnTo>
                  <a:pt x="2134123" y="535"/>
                </a:lnTo>
                <a:lnTo>
                  <a:pt x="2134123" y="248"/>
                </a:lnTo>
                <a:lnTo>
                  <a:pt x="2328352" y="248"/>
                </a:lnTo>
                <a:lnTo>
                  <a:pt x="2328352" y="728"/>
                </a:lnTo>
                <a:lnTo>
                  <a:pt x="2521886" y="728"/>
                </a:lnTo>
                <a:lnTo>
                  <a:pt x="2521886" y="1615"/>
                </a:lnTo>
                <a:lnTo>
                  <a:pt x="2715847" y="1615"/>
                </a:lnTo>
                <a:lnTo>
                  <a:pt x="2715847" y="660"/>
                </a:lnTo>
                <a:lnTo>
                  <a:pt x="2910076" y="660"/>
                </a:lnTo>
                <a:lnTo>
                  <a:pt x="2910076" y="372"/>
                </a:lnTo>
                <a:lnTo>
                  <a:pt x="3102781" y="372"/>
                </a:lnTo>
                <a:lnTo>
                  <a:pt x="3102781" y="355"/>
                </a:lnTo>
                <a:lnTo>
                  <a:pt x="3297009" y="355"/>
                </a:lnTo>
                <a:lnTo>
                  <a:pt x="3297009" y="1243"/>
                </a:lnTo>
                <a:lnTo>
                  <a:pt x="3490971" y="1243"/>
                </a:lnTo>
                <a:lnTo>
                  <a:pt x="3490971" y="288"/>
                </a:lnTo>
                <a:lnTo>
                  <a:pt x="3685199" y="288"/>
                </a:lnTo>
                <a:close/>
              </a:path>
            </a:pathLst>
          </a:custGeom>
          <a:solidFill>
            <a:srgbClr val="E88823"/>
          </a:solidFill>
          <a:ln w="57150">
            <a:solidFill>
              <a:srgbClr val="F6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3" name="Freeform 532">
            <a:extLst>
              <a:ext uri="{FF2B5EF4-FFF2-40B4-BE49-F238E27FC236}">
                <a16:creationId xmlns:a16="http://schemas.microsoft.com/office/drawing/2014/main" id="{AE221F4B-82EA-924D-BB23-DAE7179517B8}"/>
              </a:ext>
            </a:extLst>
          </p:cNvPr>
          <p:cNvSpPr/>
          <p:nvPr/>
        </p:nvSpPr>
        <p:spPr>
          <a:xfrm>
            <a:off x="4147946" y="2983402"/>
            <a:ext cx="107823" cy="406848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4" name="Freeform 533">
            <a:extLst>
              <a:ext uri="{FF2B5EF4-FFF2-40B4-BE49-F238E27FC236}">
                <a16:creationId xmlns:a16="http://schemas.microsoft.com/office/drawing/2014/main" id="{A6080B8A-2ECE-DA49-8D61-720571BDFFD3}"/>
              </a:ext>
            </a:extLst>
          </p:cNvPr>
          <p:cNvSpPr/>
          <p:nvPr/>
        </p:nvSpPr>
        <p:spPr>
          <a:xfrm>
            <a:off x="4255621" y="2799394"/>
            <a:ext cx="107823" cy="592176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34CFC475-4F93-3547-9BFE-20019F6ADEE7}"/>
              </a:ext>
            </a:extLst>
          </p:cNvPr>
          <p:cNvSpPr/>
          <p:nvPr/>
        </p:nvSpPr>
        <p:spPr>
          <a:xfrm>
            <a:off x="4363444" y="279797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ACAA0746-0E83-7D49-8A1E-87CAE4205016}"/>
              </a:ext>
            </a:extLst>
          </p:cNvPr>
          <p:cNvSpPr/>
          <p:nvPr/>
        </p:nvSpPr>
        <p:spPr>
          <a:xfrm>
            <a:off x="4471267" y="279754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3AFCE6E7-67D1-ED43-859C-2DEB51818821}"/>
              </a:ext>
            </a:extLst>
          </p:cNvPr>
          <p:cNvSpPr/>
          <p:nvPr/>
        </p:nvSpPr>
        <p:spPr>
          <a:xfrm>
            <a:off x="4578779" y="2797392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B881B086-EC90-2A42-8303-2DC75C770FED}"/>
              </a:ext>
            </a:extLst>
          </p:cNvPr>
          <p:cNvSpPr/>
          <p:nvPr/>
        </p:nvSpPr>
        <p:spPr>
          <a:xfrm>
            <a:off x="4686454" y="2798713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0540D898-8D07-B642-B87C-3A73396C2F04}"/>
              </a:ext>
            </a:extLst>
          </p:cNvPr>
          <p:cNvSpPr/>
          <p:nvPr/>
        </p:nvSpPr>
        <p:spPr>
          <a:xfrm>
            <a:off x="4794277" y="2797291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C968ABB4-8CE1-D547-8973-D62C6F4BA328}"/>
              </a:ext>
            </a:extLst>
          </p:cNvPr>
          <p:cNvSpPr/>
          <p:nvPr/>
        </p:nvSpPr>
        <p:spPr>
          <a:xfrm>
            <a:off x="4902100" y="2796863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3C8DBBF1-EA25-BE49-AC86-CB98A011EF85}"/>
              </a:ext>
            </a:extLst>
          </p:cNvPr>
          <p:cNvSpPr/>
          <p:nvPr/>
        </p:nvSpPr>
        <p:spPr>
          <a:xfrm>
            <a:off x="5009537" y="2797577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A71BDEA6-0A32-1549-B2A8-202AEA7A4F69}"/>
              </a:ext>
            </a:extLst>
          </p:cNvPr>
          <p:cNvSpPr/>
          <p:nvPr/>
        </p:nvSpPr>
        <p:spPr>
          <a:xfrm>
            <a:off x="5117212" y="2798898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08974BC4-7265-B34B-8C4F-8A86C831CBAA}"/>
              </a:ext>
            </a:extLst>
          </p:cNvPr>
          <p:cNvSpPr/>
          <p:nvPr/>
        </p:nvSpPr>
        <p:spPr>
          <a:xfrm>
            <a:off x="5225035" y="2797477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98505351-3E6A-3C46-A12D-8043B58CF4A0}"/>
              </a:ext>
            </a:extLst>
          </p:cNvPr>
          <p:cNvSpPr/>
          <p:nvPr/>
        </p:nvSpPr>
        <p:spPr>
          <a:xfrm>
            <a:off x="5332859" y="2797049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BDA190F2-4CAE-7244-AB79-43634751E4CA}"/>
              </a:ext>
            </a:extLst>
          </p:cNvPr>
          <p:cNvSpPr/>
          <p:nvPr/>
        </p:nvSpPr>
        <p:spPr>
          <a:xfrm>
            <a:off x="5439836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5D9FF806-FA70-3E4D-B8F7-34352E62336B}"/>
              </a:ext>
            </a:extLst>
          </p:cNvPr>
          <p:cNvSpPr/>
          <p:nvPr/>
        </p:nvSpPr>
        <p:spPr>
          <a:xfrm>
            <a:off x="5547510" y="2798344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DBDD2BD7-E942-4D4A-87C7-AD7B6F35500E}"/>
              </a:ext>
            </a:extLst>
          </p:cNvPr>
          <p:cNvSpPr/>
          <p:nvPr/>
        </p:nvSpPr>
        <p:spPr>
          <a:xfrm>
            <a:off x="5655334" y="279692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31A4C9F5-75CA-FC4F-A6AD-4EFB16EA74A3}"/>
              </a:ext>
            </a:extLst>
          </p:cNvPr>
          <p:cNvSpPr/>
          <p:nvPr/>
        </p:nvSpPr>
        <p:spPr>
          <a:xfrm>
            <a:off x="5763157" y="279649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2721A849-F0CE-FF4A-8456-A5FC0C3A0684}"/>
              </a:ext>
            </a:extLst>
          </p:cNvPr>
          <p:cNvSpPr/>
          <p:nvPr/>
        </p:nvSpPr>
        <p:spPr>
          <a:xfrm>
            <a:off x="5871527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837F783D-7A3E-3749-82CB-B00BDAC8EB82}"/>
              </a:ext>
            </a:extLst>
          </p:cNvPr>
          <p:cNvSpPr/>
          <p:nvPr/>
        </p:nvSpPr>
        <p:spPr>
          <a:xfrm>
            <a:off x="5979201" y="2798344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674AD594-C41E-C84A-8566-B6DAB4E8E708}"/>
              </a:ext>
            </a:extLst>
          </p:cNvPr>
          <p:cNvSpPr/>
          <p:nvPr/>
        </p:nvSpPr>
        <p:spPr>
          <a:xfrm>
            <a:off x="6087025" y="279692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72661AB-FA80-B74A-B2C3-621EED6B1CBB}"/>
              </a:ext>
            </a:extLst>
          </p:cNvPr>
          <p:cNvSpPr/>
          <p:nvPr/>
        </p:nvSpPr>
        <p:spPr>
          <a:xfrm>
            <a:off x="6194848" y="279649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D33DB0E2-D045-DF48-ACD6-21F5D1DBDDDA}"/>
              </a:ext>
            </a:extLst>
          </p:cNvPr>
          <p:cNvSpPr/>
          <p:nvPr/>
        </p:nvSpPr>
        <p:spPr>
          <a:xfrm>
            <a:off x="6300818" y="279736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80CDF4AF-E7DA-B14F-923C-1C56AF95DE83}"/>
              </a:ext>
            </a:extLst>
          </p:cNvPr>
          <p:cNvSpPr/>
          <p:nvPr/>
        </p:nvSpPr>
        <p:spPr>
          <a:xfrm>
            <a:off x="6408492" y="2798686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0BCD1C7F-C0BB-7148-8471-B16CC81A5661}"/>
              </a:ext>
            </a:extLst>
          </p:cNvPr>
          <p:cNvSpPr/>
          <p:nvPr/>
        </p:nvSpPr>
        <p:spPr>
          <a:xfrm>
            <a:off x="6516316" y="279726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069D0198-6D5B-F64D-AA37-6A5ADF89A381}"/>
              </a:ext>
            </a:extLst>
          </p:cNvPr>
          <p:cNvSpPr/>
          <p:nvPr/>
        </p:nvSpPr>
        <p:spPr>
          <a:xfrm>
            <a:off x="6624139" y="2796837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B9BD9FF6-671F-DF4A-B92A-4CE1953E760A}"/>
              </a:ext>
            </a:extLst>
          </p:cNvPr>
          <p:cNvSpPr/>
          <p:nvPr/>
        </p:nvSpPr>
        <p:spPr>
          <a:xfrm>
            <a:off x="6726538" y="279809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3FE627BD-02E6-584F-AF4D-BB3983ED614F}"/>
              </a:ext>
            </a:extLst>
          </p:cNvPr>
          <p:cNvSpPr/>
          <p:nvPr/>
        </p:nvSpPr>
        <p:spPr>
          <a:xfrm>
            <a:off x="6834213" y="2799416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F13ABFB4-DF04-3840-838C-16812FED8192}"/>
              </a:ext>
            </a:extLst>
          </p:cNvPr>
          <p:cNvSpPr/>
          <p:nvPr/>
        </p:nvSpPr>
        <p:spPr>
          <a:xfrm>
            <a:off x="6942036" y="279799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56FDA35A-B67B-0746-84FC-D6578CAB11C0}"/>
              </a:ext>
            </a:extLst>
          </p:cNvPr>
          <p:cNvSpPr/>
          <p:nvPr/>
        </p:nvSpPr>
        <p:spPr>
          <a:xfrm>
            <a:off x="7049860" y="2797567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193CB4E1-E38E-7146-9C27-C6568E7A2625}"/>
              </a:ext>
            </a:extLst>
          </p:cNvPr>
          <p:cNvSpPr/>
          <p:nvPr/>
        </p:nvSpPr>
        <p:spPr>
          <a:xfrm>
            <a:off x="7158006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Freeform 561">
            <a:extLst>
              <a:ext uri="{FF2B5EF4-FFF2-40B4-BE49-F238E27FC236}">
                <a16:creationId xmlns:a16="http://schemas.microsoft.com/office/drawing/2014/main" id="{2B0DE640-6518-B042-BA5B-4F1DE8F8B5D1}"/>
              </a:ext>
            </a:extLst>
          </p:cNvPr>
          <p:cNvSpPr/>
          <p:nvPr/>
        </p:nvSpPr>
        <p:spPr>
          <a:xfrm>
            <a:off x="3717374" y="3246543"/>
            <a:ext cx="107823" cy="142656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3" name="Freeform 562">
            <a:extLst>
              <a:ext uri="{FF2B5EF4-FFF2-40B4-BE49-F238E27FC236}">
                <a16:creationId xmlns:a16="http://schemas.microsoft.com/office/drawing/2014/main" id="{F228D763-A9D7-2949-B2C0-2363D65A6FE1}"/>
              </a:ext>
            </a:extLst>
          </p:cNvPr>
          <p:cNvSpPr/>
          <p:nvPr/>
        </p:nvSpPr>
        <p:spPr>
          <a:xfrm>
            <a:off x="3825049" y="3212923"/>
            <a:ext cx="107823" cy="177597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64" name="Freeform 563">
            <a:extLst>
              <a:ext uri="{FF2B5EF4-FFF2-40B4-BE49-F238E27FC236}">
                <a16:creationId xmlns:a16="http://schemas.microsoft.com/office/drawing/2014/main" id="{1319DFBE-B8FC-1C48-A9CB-30F0B94262AA}"/>
              </a:ext>
            </a:extLst>
          </p:cNvPr>
          <p:cNvSpPr/>
          <p:nvPr/>
        </p:nvSpPr>
        <p:spPr>
          <a:xfrm>
            <a:off x="3932872" y="3159032"/>
            <a:ext cx="107823" cy="230068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5" name="Freeform 564">
            <a:extLst>
              <a:ext uri="{FF2B5EF4-FFF2-40B4-BE49-F238E27FC236}">
                <a16:creationId xmlns:a16="http://schemas.microsoft.com/office/drawing/2014/main" id="{B3C974BF-904F-2A4B-BFC6-529CCCE38253}"/>
              </a:ext>
            </a:extLst>
          </p:cNvPr>
          <p:cNvSpPr/>
          <p:nvPr/>
        </p:nvSpPr>
        <p:spPr>
          <a:xfrm>
            <a:off x="4040695" y="3084836"/>
            <a:ext cx="107823" cy="30383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66" name="Freeform 565">
            <a:extLst>
              <a:ext uri="{FF2B5EF4-FFF2-40B4-BE49-F238E27FC236}">
                <a16:creationId xmlns:a16="http://schemas.microsoft.com/office/drawing/2014/main" id="{8487FABA-CD10-674C-8734-9C600FEC271F}"/>
              </a:ext>
            </a:extLst>
          </p:cNvPr>
          <p:cNvSpPr/>
          <p:nvPr/>
        </p:nvSpPr>
        <p:spPr>
          <a:xfrm flipH="1">
            <a:off x="7369409" y="2982209"/>
            <a:ext cx="107954" cy="406848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7" name="Freeform 566">
            <a:extLst>
              <a:ext uri="{FF2B5EF4-FFF2-40B4-BE49-F238E27FC236}">
                <a16:creationId xmlns:a16="http://schemas.microsoft.com/office/drawing/2014/main" id="{5EB43EC3-BFE6-8C43-9DE7-99F6FB826072}"/>
              </a:ext>
            </a:extLst>
          </p:cNvPr>
          <p:cNvSpPr/>
          <p:nvPr/>
        </p:nvSpPr>
        <p:spPr>
          <a:xfrm flipH="1">
            <a:off x="7261604" y="2798201"/>
            <a:ext cx="107954" cy="592176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68" name="Freeform 567">
            <a:extLst>
              <a:ext uri="{FF2B5EF4-FFF2-40B4-BE49-F238E27FC236}">
                <a16:creationId xmlns:a16="http://schemas.microsoft.com/office/drawing/2014/main" id="{ECD41FAB-EAF6-8D49-8D67-CC43484F4F15}"/>
              </a:ext>
            </a:extLst>
          </p:cNvPr>
          <p:cNvSpPr/>
          <p:nvPr/>
        </p:nvSpPr>
        <p:spPr>
          <a:xfrm flipH="1">
            <a:off x="7800500" y="3245350"/>
            <a:ext cx="107954" cy="142656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9" name="Freeform 568">
            <a:extLst>
              <a:ext uri="{FF2B5EF4-FFF2-40B4-BE49-F238E27FC236}">
                <a16:creationId xmlns:a16="http://schemas.microsoft.com/office/drawing/2014/main" id="{03DF95CC-33B9-1F48-A001-50104146332A}"/>
              </a:ext>
            </a:extLst>
          </p:cNvPr>
          <p:cNvSpPr/>
          <p:nvPr/>
        </p:nvSpPr>
        <p:spPr>
          <a:xfrm flipH="1">
            <a:off x="7692696" y="3211729"/>
            <a:ext cx="107954" cy="177597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70" name="Freeform 569">
            <a:extLst>
              <a:ext uri="{FF2B5EF4-FFF2-40B4-BE49-F238E27FC236}">
                <a16:creationId xmlns:a16="http://schemas.microsoft.com/office/drawing/2014/main" id="{997F9BF4-D095-1347-BAA6-B9F1E12957D3}"/>
              </a:ext>
            </a:extLst>
          </p:cNvPr>
          <p:cNvSpPr/>
          <p:nvPr/>
        </p:nvSpPr>
        <p:spPr>
          <a:xfrm flipH="1">
            <a:off x="7584742" y="3157838"/>
            <a:ext cx="107954" cy="230068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1" name="Freeform 570">
            <a:extLst>
              <a:ext uri="{FF2B5EF4-FFF2-40B4-BE49-F238E27FC236}">
                <a16:creationId xmlns:a16="http://schemas.microsoft.com/office/drawing/2014/main" id="{8A80F23F-EB94-2C41-A9E8-67D9E51054AE}"/>
              </a:ext>
            </a:extLst>
          </p:cNvPr>
          <p:cNvSpPr/>
          <p:nvPr/>
        </p:nvSpPr>
        <p:spPr>
          <a:xfrm flipH="1">
            <a:off x="7476789" y="3083642"/>
            <a:ext cx="107954" cy="30383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0B095015-BDB7-AB4E-9EC4-8837FA14BEEC}"/>
              </a:ext>
            </a:extLst>
          </p:cNvPr>
          <p:cNvSpPr/>
          <p:nvPr/>
        </p:nvSpPr>
        <p:spPr>
          <a:xfrm>
            <a:off x="3164985" y="5020355"/>
            <a:ext cx="5288860" cy="167616"/>
          </a:xfrm>
          <a:prstGeom prst="rect">
            <a:avLst/>
          </a:prstGeom>
          <a:solidFill>
            <a:srgbClr val="EAC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D56C402F-6847-994C-9E4B-3B5EC61F82C5}"/>
              </a:ext>
            </a:extLst>
          </p:cNvPr>
          <p:cNvSpPr/>
          <p:nvPr/>
        </p:nvSpPr>
        <p:spPr>
          <a:xfrm>
            <a:off x="3150326" y="5023376"/>
            <a:ext cx="2641882" cy="163769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Freeform 508">
            <a:extLst>
              <a:ext uri="{FF2B5EF4-FFF2-40B4-BE49-F238E27FC236}">
                <a16:creationId xmlns:a16="http://schemas.microsoft.com/office/drawing/2014/main" id="{84224F5F-0527-6D44-8AA6-034E56C94368}"/>
              </a:ext>
            </a:extLst>
          </p:cNvPr>
          <p:cNvSpPr/>
          <p:nvPr/>
        </p:nvSpPr>
        <p:spPr>
          <a:xfrm>
            <a:off x="5467520" y="5458965"/>
            <a:ext cx="647188" cy="724503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Freeform 509">
            <a:extLst>
              <a:ext uri="{FF2B5EF4-FFF2-40B4-BE49-F238E27FC236}">
                <a16:creationId xmlns:a16="http://schemas.microsoft.com/office/drawing/2014/main" id="{E3D22148-3542-504B-BA9C-7401E7B35556}"/>
              </a:ext>
            </a:extLst>
          </p:cNvPr>
          <p:cNvSpPr/>
          <p:nvPr/>
        </p:nvSpPr>
        <p:spPr>
          <a:xfrm>
            <a:off x="4425412" y="5547142"/>
            <a:ext cx="512579" cy="636081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Freeform 510">
            <a:extLst>
              <a:ext uri="{FF2B5EF4-FFF2-40B4-BE49-F238E27FC236}">
                <a16:creationId xmlns:a16="http://schemas.microsoft.com/office/drawing/2014/main" id="{0D2869FF-C12B-174B-A8AE-80E0AB852B61}"/>
              </a:ext>
            </a:extLst>
          </p:cNvPr>
          <p:cNvSpPr/>
          <p:nvPr/>
        </p:nvSpPr>
        <p:spPr>
          <a:xfrm>
            <a:off x="6646703" y="5547141"/>
            <a:ext cx="512579" cy="636081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BF208F-9432-9044-A46F-26846341F1DE}"/>
              </a:ext>
            </a:extLst>
          </p:cNvPr>
          <p:cNvSpPr>
            <a:spLocks noChangeAspect="1"/>
          </p:cNvSpPr>
          <p:nvPr/>
        </p:nvSpPr>
        <p:spPr>
          <a:xfrm>
            <a:off x="9332224" y="626534"/>
            <a:ext cx="1005840" cy="1005840"/>
          </a:xfrm>
          <a:prstGeom prst="ellipse">
            <a:avLst/>
          </a:prstGeom>
          <a:solidFill>
            <a:srgbClr val="FFC000"/>
          </a:solidFill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7813FCEC-FC89-A84D-B895-F93AC599E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08" t="2130" r="33169" b="60516"/>
          <a:stretch/>
        </p:blipFill>
        <p:spPr>
          <a:xfrm>
            <a:off x="10316629" y="839102"/>
            <a:ext cx="715251" cy="38425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1001662-BCF3-6042-B5BD-9B36528F2917}"/>
              </a:ext>
            </a:extLst>
          </p:cNvPr>
          <p:cNvGrpSpPr/>
          <p:nvPr/>
        </p:nvGrpSpPr>
        <p:grpSpPr>
          <a:xfrm>
            <a:off x="4956011" y="1097731"/>
            <a:ext cx="2067498" cy="960308"/>
            <a:chOff x="4602963" y="1060437"/>
            <a:chExt cx="2067498" cy="9603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B7B9419-51CE-D44B-AFB5-5E5CED86B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" r="66814" b="62646"/>
            <a:stretch/>
          </p:blipFill>
          <p:spPr>
            <a:xfrm>
              <a:off x="6009774" y="1343632"/>
              <a:ext cx="660687" cy="384258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065F4D63-4D33-104C-9AA9-4B5B77B8FA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090" t="56375" r="33944" b="6271"/>
            <a:stretch/>
          </p:blipFill>
          <p:spPr>
            <a:xfrm>
              <a:off x="4602963" y="1060437"/>
              <a:ext cx="660687" cy="384258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128B939B-CB2B-6B47-AF2C-72520FA3B0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" r="66814" b="62646"/>
            <a:stretch/>
          </p:blipFill>
          <p:spPr>
            <a:xfrm>
              <a:off x="4890792" y="1380665"/>
              <a:ext cx="1100542" cy="640080"/>
            </a:xfrm>
            <a:prstGeom prst="rect">
              <a:avLst/>
            </a:prstGeom>
          </p:spPr>
        </p:pic>
      </p:grpSp>
      <p:pic>
        <p:nvPicPr>
          <p:cNvPr id="173" name="Picture 172">
            <a:extLst>
              <a:ext uri="{FF2B5EF4-FFF2-40B4-BE49-F238E27FC236}">
                <a16:creationId xmlns:a16="http://schemas.microsoft.com/office/drawing/2014/main" id="{8556B0ED-1C89-654F-B737-2743FE5A1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08" t="2130" r="33169" b="60516"/>
          <a:stretch/>
        </p:blipFill>
        <p:spPr>
          <a:xfrm>
            <a:off x="461238" y="711191"/>
            <a:ext cx="1191434" cy="64008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99BAB42-8EDB-A24E-8F1D-F95A8477E33C}"/>
              </a:ext>
            </a:extLst>
          </p:cNvPr>
          <p:cNvGrpSpPr>
            <a:grpSpLocks noChangeAspect="1"/>
          </p:cNvGrpSpPr>
          <p:nvPr/>
        </p:nvGrpSpPr>
        <p:grpSpPr>
          <a:xfrm>
            <a:off x="9070449" y="1033540"/>
            <a:ext cx="2113817" cy="914400"/>
            <a:chOff x="9567185" y="1449394"/>
            <a:chExt cx="1676815" cy="725361"/>
          </a:xfrm>
        </p:grpSpPr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4EE618E2-D01B-E44E-93E7-F4B4B6BF7C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83" t="55424" r="64851" b="7222"/>
            <a:stretch/>
          </p:blipFill>
          <p:spPr>
            <a:xfrm>
              <a:off x="9567185" y="1449394"/>
              <a:ext cx="660687" cy="384258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E201436C-F3FE-A84A-ADE8-DA8493E155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83" t="55424" r="64851" b="7222"/>
            <a:stretch/>
          </p:blipFill>
          <p:spPr>
            <a:xfrm>
              <a:off x="10143458" y="1534675"/>
              <a:ext cx="1100542" cy="640080"/>
            </a:xfrm>
            <a:prstGeom prst="rect">
              <a:avLst/>
            </a:prstGeom>
          </p:spPr>
        </p:pic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E370396-647A-1843-8B1A-88F3870E9830}"/>
              </a:ext>
            </a:extLst>
          </p:cNvPr>
          <p:cNvGrpSpPr>
            <a:grpSpLocks noChangeAspect="1"/>
          </p:cNvGrpSpPr>
          <p:nvPr/>
        </p:nvGrpSpPr>
        <p:grpSpPr>
          <a:xfrm>
            <a:off x="10981089" y="4595271"/>
            <a:ext cx="274320" cy="508892"/>
            <a:chOff x="988990" y="3245350"/>
            <a:chExt cx="1133693" cy="2103120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A8F4AF3F-C5B4-9749-A8C5-36489E26F72D}"/>
                </a:ext>
              </a:extLst>
            </p:cNvPr>
            <p:cNvSpPr/>
            <p:nvPr/>
          </p:nvSpPr>
          <p:spPr>
            <a:xfrm>
              <a:off x="1469164" y="4296719"/>
              <a:ext cx="170480" cy="1051751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8C517DAE-AD67-FA4C-8189-3CC9C0D6FC20}"/>
                </a:ext>
              </a:extLst>
            </p:cNvPr>
            <p:cNvSpPr/>
            <p:nvPr/>
          </p:nvSpPr>
          <p:spPr>
            <a:xfrm>
              <a:off x="988990" y="3245352"/>
              <a:ext cx="1133693" cy="1133693"/>
            </a:xfrm>
            <a:prstGeom prst="ellipse">
              <a:avLst/>
            </a:prstGeom>
            <a:solidFill>
              <a:srgbClr val="5EC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2CB7A7F-4A4A-5B49-9AF1-8674081A94CE}"/>
                </a:ext>
              </a:extLst>
            </p:cNvPr>
            <p:cNvSpPr/>
            <p:nvPr/>
          </p:nvSpPr>
          <p:spPr>
            <a:xfrm>
              <a:off x="1156061" y="3414613"/>
              <a:ext cx="799552" cy="799552"/>
            </a:xfrm>
            <a:prstGeom prst="ellipse">
              <a:avLst/>
            </a:prstGeom>
            <a:solidFill>
              <a:srgbClr val="A7E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: Shape 38">
              <a:extLst>
                <a:ext uri="{FF2B5EF4-FFF2-40B4-BE49-F238E27FC236}">
                  <a16:creationId xmlns:a16="http://schemas.microsoft.com/office/drawing/2014/main" id="{24023FF5-0AC0-374E-81FE-B833EFD04E7D}"/>
                </a:ext>
              </a:extLst>
            </p:cNvPr>
            <p:cNvSpPr/>
            <p:nvPr/>
          </p:nvSpPr>
          <p:spPr>
            <a:xfrm>
              <a:off x="1554123" y="3245350"/>
              <a:ext cx="568560" cy="1133693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EB033C39-BA3E-3B44-B303-B5361C612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409" y="4507379"/>
            <a:ext cx="640080" cy="754832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3104656F-C653-BD48-A060-EEBF82171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5562" y="4514396"/>
            <a:ext cx="930468" cy="1097280"/>
          </a:xfrm>
          <a:prstGeom prst="rect">
            <a:avLst/>
          </a:prstGeom>
        </p:spPr>
      </p:pic>
      <p:grpSp>
        <p:nvGrpSpPr>
          <p:cNvPr id="210" name="Group 209">
            <a:extLst>
              <a:ext uri="{FF2B5EF4-FFF2-40B4-BE49-F238E27FC236}">
                <a16:creationId xmlns:a16="http://schemas.microsoft.com/office/drawing/2014/main" id="{F12F6183-3A67-014A-A2FB-D0818E0E164F}"/>
              </a:ext>
            </a:extLst>
          </p:cNvPr>
          <p:cNvGrpSpPr>
            <a:grpSpLocks noChangeAspect="1"/>
          </p:cNvGrpSpPr>
          <p:nvPr/>
        </p:nvGrpSpPr>
        <p:grpSpPr>
          <a:xfrm>
            <a:off x="2360615" y="4489567"/>
            <a:ext cx="365760" cy="509474"/>
            <a:chOff x="7951308" y="2541037"/>
            <a:chExt cx="1181636" cy="1645922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2CF52E5-3DDC-344E-A566-7A54BC8FB364}"/>
                </a:ext>
              </a:extLst>
            </p:cNvPr>
            <p:cNvSpPr/>
            <p:nvPr/>
          </p:nvSpPr>
          <p:spPr>
            <a:xfrm>
              <a:off x="8478995" y="3622174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: Shape 96">
              <a:extLst>
                <a:ext uri="{FF2B5EF4-FFF2-40B4-BE49-F238E27FC236}">
                  <a16:creationId xmlns:a16="http://schemas.microsoft.com/office/drawing/2014/main" id="{06C6B5C3-6918-BB4C-A3A4-84AAD5AE94E2}"/>
                </a:ext>
              </a:extLst>
            </p:cNvPr>
            <p:cNvSpPr/>
            <p:nvPr/>
          </p:nvSpPr>
          <p:spPr>
            <a:xfrm>
              <a:off x="7951308" y="2541038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: Shape 97">
              <a:extLst>
                <a:ext uri="{FF2B5EF4-FFF2-40B4-BE49-F238E27FC236}">
                  <a16:creationId xmlns:a16="http://schemas.microsoft.com/office/drawing/2014/main" id="{805888CB-5802-2244-A515-48E812D7A025}"/>
                </a:ext>
              </a:extLst>
            </p:cNvPr>
            <p:cNvSpPr/>
            <p:nvPr/>
          </p:nvSpPr>
          <p:spPr>
            <a:xfrm flipH="1">
              <a:off x="8542129" y="2541037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14" name="Picture 213">
            <a:extLst>
              <a:ext uri="{FF2B5EF4-FFF2-40B4-BE49-F238E27FC236}">
                <a16:creationId xmlns:a16="http://schemas.microsoft.com/office/drawing/2014/main" id="{050EE11B-1CA2-2D45-AB92-B4C790A18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649" y="4458414"/>
            <a:ext cx="457200" cy="539166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EC0B294C-6340-4444-86E3-06B7A20F47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90" t="56375" r="33944" b="6271"/>
          <a:stretch/>
        </p:blipFill>
        <p:spPr>
          <a:xfrm>
            <a:off x="8535957" y="1706714"/>
            <a:ext cx="660687" cy="38425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DC6C3B4-335E-8041-93E3-A701AA44D949}"/>
              </a:ext>
            </a:extLst>
          </p:cNvPr>
          <p:cNvGrpSpPr/>
          <p:nvPr/>
        </p:nvGrpSpPr>
        <p:grpSpPr>
          <a:xfrm>
            <a:off x="12796376" y="1034647"/>
            <a:ext cx="2505477" cy="771470"/>
            <a:chOff x="890911" y="505999"/>
            <a:chExt cx="2505477" cy="771470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56808E58-3C9A-BE41-8035-24DB87CB8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090" t="56375" r="33944" b="6271"/>
            <a:stretch/>
          </p:blipFill>
          <p:spPr>
            <a:xfrm>
              <a:off x="2295846" y="637389"/>
              <a:ext cx="1100542" cy="640080"/>
            </a:xfrm>
            <a:prstGeom prst="rect">
              <a:avLst/>
            </a:prstGeom>
          </p:spPr>
        </p:pic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E5D1240F-1F18-F147-9221-E27911A33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" r="66814" b="62646"/>
            <a:stretch/>
          </p:blipFill>
          <p:spPr>
            <a:xfrm>
              <a:off x="2009893" y="505999"/>
              <a:ext cx="660687" cy="384258"/>
            </a:xfrm>
            <a:prstGeom prst="rect">
              <a:avLst/>
            </a:prstGeom>
          </p:spPr>
        </p:pic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8C3F41A4-65BB-1749-B40C-611F0FB81C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" r="66814" b="62646"/>
            <a:stretch/>
          </p:blipFill>
          <p:spPr>
            <a:xfrm>
              <a:off x="890911" y="543032"/>
              <a:ext cx="1100542" cy="64008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268E696-DB66-644B-A39B-13823F1C0085}"/>
              </a:ext>
            </a:extLst>
          </p:cNvPr>
          <p:cNvSpPr>
            <a:spLocks noChangeAspect="1"/>
          </p:cNvSpPr>
          <p:nvPr/>
        </p:nvSpPr>
        <p:spPr>
          <a:xfrm>
            <a:off x="288333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28B6A96-4419-D44D-8041-289F24CE7370}"/>
              </a:ext>
            </a:extLst>
          </p:cNvPr>
          <p:cNvSpPr>
            <a:spLocks noChangeAspect="1"/>
          </p:cNvSpPr>
          <p:nvPr/>
        </p:nvSpPr>
        <p:spPr>
          <a:xfrm>
            <a:off x="261159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C58DA68-AEDB-6148-83B4-1589369147F2}"/>
              </a:ext>
            </a:extLst>
          </p:cNvPr>
          <p:cNvSpPr>
            <a:spLocks noChangeAspect="1"/>
          </p:cNvSpPr>
          <p:nvPr/>
        </p:nvSpPr>
        <p:spPr>
          <a:xfrm>
            <a:off x="233598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E69EC72-C3C9-0245-89BA-9DE1CBE71F5B}"/>
              </a:ext>
            </a:extLst>
          </p:cNvPr>
          <p:cNvSpPr>
            <a:spLocks noChangeAspect="1"/>
          </p:cNvSpPr>
          <p:nvPr/>
        </p:nvSpPr>
        <p:spPr>
          <a:xfrm>
            <a:off x="206424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171925C-AC05-E644-9FD2-659ED533A712}"/>
              </a:ext>
            </a:extLst>
          </p:cNvPr>
          <p:cNvSpPr>
            <a:spLocks noChangeAspect="1"/>
          </p:cNvSpPr>
          <p:nvPr/>
        </p:nvSpPr>
        <p:spPr>
          <a:xfrm>
            <a:off x="178958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1A2755E-9EAC-6344-B33F-2E2D280AFD99}"/>
              </a:ext>
            </a:extLst>
          </p:cNvPr>
          <p:cNvSpPr>
            <a:spLocks noChangeAspect="1"/>
          </p:cNvSpPr>
          <p:nvPr/>
        </p:nvSpPr>
        <p:spPr>
          <a:xfrm>
            <a:off x="151784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E16964E-B859-BA4F-9CAE-718883FCE609}"/>
              </a:ext>
            </a:extLst>
          </p:cNvPr>
          <p:cNvSpPr>
            <a:spLocks noChangeAspect="1"/>
          </p:cNvSpPr>
          <p:nvPr/>
        </p:nvSpPr>
        <p:spPr>
          <a:xfrm>
            <a:off x="124223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EE1E403-5355-6C47-A787-A3F97BE4FD80}"/>
              </a:ext>
            </a:extLst>
          </p:cNvPr>
          <p:cNvSpPr>
            <a:spLocks noChangeAspect="1"/>
          </p:cNvSpPr>
          <p:nvPr/>
        </p:nvSpPr>
        <p:spPr>
          <a:xfrm>
            <a:off x="97049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FCD2D08-42E7-124A-AEE3-D47FBF33E712}"/>
              </a:ext>
            </a:extLst>
          </p:cNvPr>
          <p:cNvSpPr>
            <a:spLocks noChangeAspect="1"/>
          </p:cNvSpPr>
          <p:nvPr/>
        </p:nvSpPr>
        <p:spPr>
          <a:xfrm>
            <a:off x="274763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00F84D9-E5D6-E94F-BAD0-F56B10E1B209}"/>
              </a:ext>
            </a:extLst>
          </p:cNvPr>
          <p:cNvSpPr>
            <a:spLocks noChangeAspect="1"/>
          </p:cNvSpPr>
          <p:nvPr/>
        </p:nvSpPr>
        <p:spPr>
          <a:xfrm>
            <a:off x="247589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65CA9EB-FFD9-274C-9F3E-83FE17686A37}"/>
              </a:ext>
            </a:extLst>
          </p:cNvPr>
          <p:cNvSpPr>
            <a:spLocks noChangeAspect="1"/>
          </p:cNvSpPr>
          <p:nvPr/>
        </p:nvSpPr>
        <p:spPr>
          <a:xfrm>
            <a:off x="220028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994758D-7B49-EB42-9ECA-C745A2915B19}"/>
              </a:ext>
            </a:extLst>
          </p:cNvPr>
          <p:cNvSpPr>
            <a:spLocks noChangeAspect="1"/>
          </p:cNvSpPr>
          <p:nvPr/>
        </p:nvSpPr>
        <p:spPr>
          <a:xfrm>
            <a:off x="192854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6FB87DC-4797-6B4F-9D88-AECBBA53C875}"/>
              </a:ext>
            </a:extLst>
          </p:cNvPr>
          <p:cNvSpPr>
            <a:spLocks noChangeAspect="1"/>
          </p:cNvSpPr>
          <p:nvPr/>
        </p:nvSpPr>
        <p:spPr>
          <a:xfrm>
            <a:off x="165267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DE97963-4DEC-A549-A500-3DF231FE05BA}"/>
              </a:ext>
            </a:extLst>
          </p:cNvPr>
          <p:cNvSpPr>
            <a:spLocks noChangeAspect="1"/>
          </p:cNvSpPr>
          <p:nvPr/>
        </p:nvSpPr>
        <p:spPr>
          <a:xfrm>
            <a:off x="138093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80659F67-6958-A64B-AAAC-E500FF82D555}"/>
              </a:ext>
            </a:extLst>
          </p:cNvPr>
          <p:cNvSpPr>
            <a:spLocks noChangeAspect="1"/>
          </p:cNvSpPr>
          <p:nvPr/>
        </p:nvSpPr>
        <p:spPr>
          <a:xfrm>
            <a:off x="110532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5AD32AF-28FA-5E4C-911D-B9A992BC59D0}"/>
              </a:ext>
            </a:extLst>
          </p:cNvPr>
          <p:cNvSpPr>
            <a:spLocks noChangeAspect="1"/>
          </p:cNvSpPr>
          <p:nvPr/>
        </p:nvSpPr>
        <p:spPr>
          <a:xfrm>
            <a:off x="83358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FF88FC80-8EEC-D34D-B090-754FD307BDF6}"/>
              </a:ext>
            </a:extLst>
          </p:cNvPr>
          <p:cNvSpPr>
            <a:spLocks noChangeAspect="1"/>
          </p:cNvSpPr>
          <p:nvPr/>
        </p:nvSpPr>
        <p:spPr>
          <a:xfrm>
            <a:off x="700584" y="605975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DCD53DEB-0CBD-9847-9EDB-215EAE0FD433}"/>
              </a:ext>
            </a:extLst>
          </p:cNvPr>
          <p:cNvSpPr>
            <a:spLocks noChangeAspect="1"/>
          </p:cNvSpPr>
          <p:nvPr/>
        </p:nvSpPr>
        <p:spPr>
          <a:xfrm>
            <a:off x="424974" y="605975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96959ED-F88A-5648-AA03-08BEF68EA7BA}"/>
              </a:ext>
            </a:extLst>
          </p:cNvPr>
          <p:cNvSpPr>
            <a:spLocks noChangeAspect="1"/>
          </p:cNvSpPr>
          <p:nvPr/>
        </p:nvSpPr>
        <p:spPr>
          <a:xfrm>
            <a:off x="153234" y="605975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E4FD896D-43AB-8148-AC0A-75D0DF069F21}"/>
              </a:ext>
            </a:extLst>
          </p:cNvPr>
          <p:cNvSpPr>
            <a:spLocks noChangeAspect="1"/>
          </p:cNvSpPr>
          <p:nvPr/>
        </p:nvSpPr>
        <p:spPr>
          <a:xfrm>
            <a:off x="3014420" y="5947374"/>
            <a:ext cx="14423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90447A7-9397-504E-B864-57AB7FC49B6B}"/>
              </a:ext>
            </a:extLst>
          </p:cNvPr>
          <p:cNvSpPr>
            <a:spLocks noChangeAspect="1"/>
          </p:cNvSpPr>
          <p:nvPr/>
        </p:nvSpPr>
        <p:spPr>
          <a:xfrm>
            <a:off x="560575" y="594671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97187A6-8933-F542-95FE-87420C71A5C6}"/>
              </a:ext>
            </a:extLst>
          </p:cNvPr>
          <p:cNvSpPr>
            <a:spLocks noChangeAspect="1"/>
          </p:cNvSpPr>
          <p:nvPr/>
        </p:nvSpPr>
        <p:spPr>
          <a:xfrm>
            <a:off x="288835" y="594671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7755C2C-E62D-CD4A-B0B8-9498116707D9}"/>
              </a:ext>
            </a:extLst>
          </p:cNvPr>
          <p:cNvSpPr>
            <a:spLocks noChangeAspect="1"/>
          </p:cNvSpPr>
          <p:nvPr/>
        </p:nvSpPr>
        <p:spPr>
          <a:xfrm>
            <a:off x="-42370" y="6060502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6912032-6086-FC49-81BD-36E3478E61A6}"/>
              </a:ext>
            </a:extLst>
          </p:cNvPr>
          <p:cNvSpPr>
            <a:spLocks noChangeAspect="1"/>
          </p:cNvSpPr>
          <p:nvPr/>
        </p:nvSpPr>
        <p:spPr>
          <a:xfrm>
            <a:off x="-154919" y="5947193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E8629E1-CCF5-1B4D-8AB5-8DCF5692ECBE}"/>
              </a:ext>
            </a:extLst>
          </p:cNvPr>
          <p:cNvSpPr>
            <a:spLocks noChangeAspect="1"/>
          </p:cNvSpPr>
          <p:nvPr/>
        </p:nvSpPr>
        <p:spPr>
          <a:xfrm>
            <a:off x="14515" y="5947193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92F1921A-CC48-634A-B7F6-615264E65E39}"/>
              </a:ext>
            </a:extLst>
          </p:cNvPr>
          <p:cNvSpPr>
            <a:spLocks noChangeAspect="1"/>
          </p:cNvSpPr>
          <p:nvPr/>
        </p:nvSpPr>
        <p:spPr>
          <a:xfrm>
            <a:off x="288176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13E3125C-3B08-3546-BF41-5DEE8B67AD72}"/>
              </a:ext>
            </a:extLst>
          </p:cNvPr>
          <p:cNvSpPr>
            <a:spLocks noChangeAspect="1"/>
          </p:cNvSpPr>
          <p:nvPr/>
        </p:nvSpPr>
        <p:spPr>
          <a:xfrm>
            <a:off x="261002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4F1F5E1-E3C9-8D4D-8C65-EED4FD5437D5}"/>
              </a:ext>
            </a:extLst>
          </p:cNvPr>
          <p:cNvSpPr>
            <a:spLocks noChangeAspect="1"/>
          </p:cNvSpPr>
          <p:nvPr/>
        </p:nvSpPr>
        <p:spPr>
          <a:xfrm>
            <a:off x="233441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752B8C1-B164-C240-A762-1795853A1F54}"/>
              </a:ext>
            </a:extLst>
          </p:cNvPr>
          <p:cNvSpPr>
            <a:spLocks noChangeAspect="1"/>
          </p:cNvSpPr>
          <p:nvPr/>
        </p:nvSpPr>
        <p:spPr>
          <a:xfrm>
            <a:off x="206267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50E1AB3E-811B-FF4F-9BB1-CC94D679DE55}"/>
              </a:ext>
            </a:extLst>
          </p:cNvPr>
          <p:cNvSpPr>
            <a:spLocks noChangeAspect="1"/>
          </p:cNvSpPr>
          <p:nvPr/>
        </p:nvSpPr>
        <p:spPr>
          <a:xfrm>
            <a:off x="178800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5C6CAE4-F80B-3F4A-B2B4-F49CD9042DA7}"/>
              </a:ext>
            </a:extLst>
          </p:cNvPr>
          <p:cNvSpPr>
            <a:spLocks noChangeAspect="1"/>
          </p:cNvSpPr>
          <p:nvPr/>
        </p:nvSpPr>
        <p:spPr>
          <a:xfrm>
            <a:off x="151626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25884C2A-B906-8642-AF58-20830F4FDD5B}"/>
              </a:ext>
            </a:extLst>
          </p:cNvPr>
          <p:cNvSpPr>
            <a:spLocks noChangeAspect="1"/>
          </p:cNvSpPr>
          <p:nvPr/>
        </p:nvSpPr>
        <p:spPr>
          <a:xfrm>
            <a:off x="124065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F03E5DA-9451-CB48-B92D-88531C370007}"/>
              </a:ext>
            </a:extLst>
          </p:cNvPr>
          <p:cNvSpPr>
            <a:spLocks noChangeAspect="1"/>
          </p:cNvSpPr>
          <p:nvPr/>
        </p:nvSpPr>
        <p:spPr>
          <a:xfrm>
            <a:off x="96891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E408AF2-62CA-5943-8259-C9E42FA88BE4}"/>
              </a:ext>
            </a:extLst>
          </p:cNvPr>
          <p:cNvSpPr>
            <a:spLocks noChangeAspect="1"/>
          </p:cNvSpPr>
          <p:nvPr/>
        </p:nvSpPr>
        <p:spPr>
          <a:xfrm>
            <a:off x="274605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D07A6F3-4033-A14D-9CE6-7E51FAD18148}"/>
              </a:ext>
            </a:extLst>
          </p:cNvPr>
          <p:cNvSpPr>
            <a:spLocks noChangeAspect="1"/>
          </p:cNvSpPr>
          <p:nvPr/>
        </p:nvSpPr>
        <p:spPr>
          <a:xfrm>
            <a:off x="247431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8B963081-A3FF-0E4F-B15A-0C262A3EBA5F}"/>
              </a:ext>
            </a:extLst>
          </p:cNvPr>
          <p:cNvSpPr>
            <a:spLocks noChangeAspect="1"/>
          </p:cNvSpPr>
          <p:nvPr/>
        </p:nvSpPr>
        <p:spPr>
          <a:xfrm>
            <a:off x="219870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BB76ED1-A9BF-D74C-837C-D1ED4B0C0840}"/>
              </a:ext>
            </a:extLst>
          </p:cNvPr>
          <p:cNvSpPr>
            <a:spLocks noChangeAspect="1"/>
          </p:cNvSpPr>
          <p:nvPr/>
        </p:nvSpPr>
        <p:spPr>
          <a:xfrm>
            <a:off x="192696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32B0E00B-A7C3-2F46-9588-4B761EC5F5F7}"/>
              </a:ext>
            </a:extLst>
          </p:cNvPr>
          <p:cNvSpPr>
            <a:spLocks noChangeAspect="1"/>
          </p:cNvSpPr>
          <p:nvPr/>
        </p:nvSpPr>
        <p:spPr>
          <a:xfrm>
            <a:off x="165109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5B8FE35-9D16-534A-B9B8-6AE60A48714A}"/>
              </a:ext>
            </a:extLst>
          </p:cNvPr>
          <p:cNvSpPr>
            <a:spLocks noChangeAspect="1"/>
          </p:cNvSpPr>
          <p:nvPr/>
        </p:nvSpPr>
        <p:spPr>
          <a:xfrm>
            <a:off x="137935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F26EC75A-8777-8C43-B9EC-FC99E322528E}"/>
              </a:ext>
            </a:extLst>
          </p:cNvPr>
          <p:cNvSpPr>
            <a:spLocks noChangeAspect="1"/>
          </p:cNvSpPr>
          <p:nvPr/>
        </p:nvSpPr>
        <p:spPr>
          <a:xfrm>
            <a:off x="110374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3E4F3B3-9EDD-6048-84C3-EEC88E0631B9}"/>
              </a:ext>
            </a:extLst>
          </p:cNvPr>
          <p:cNvSpPr>
            <a:spLocks noChangeAspect="1"/>
          </p:cNvSpPr>
          <p:nvPr/>
        </p:nvSpPr>
        <p:spPr>
          <a:xfrm>
            <a:off x="83200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D3A6577-A85B-514D-9B4B-AF38F7CA8FBB}"/>
              </a:ext>
            </a:extLst>
          </p:cNvPr>
          <p:cNvSpPr>
            <a:spLocks noChangeAspect="1"/>
          </p:cNvSpPr>
          <p:nvPr/>
        </p:nvSpPr>
        <p:spPr>
          <a:xfrm>
            <a:off x="699009" y="584006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E7521EF1-3111-8247-8177-BEE8EF569D85}"/>
              </a:ext>
            </a:extLst>
          </p:cNvPr>
          <p:cNvSpPr>
            <a:spLocks noChangeAspect="1"/>
          </p:cNvSpPr>
          <p:nvPr/>
        </p:nvSpPr>
        <p:spPr>
          <a:xfrm>
            <a:off x="423399" y="584006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8A97A4F8-74D4-334A-9F9A-40A76A9F2E80}"/>
              </a:ext>
            </a:extLst>
          </p:cNvPr>
          <p:cNvSpPr>
            <a:spLocks noChangeAspect="1"/>
          </p:cNvSpPr>
          <p:nvPr/>
        </p:nvSpPr>
        <p:spPr>
          <a:xfrm>
            <a:off x="151659" y="584006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7A8CC487-14DF-404F-8B75-FAB6D0BFB7B4}"/>
              </a:ext>
            </a:extLst>
          </p:cNvPr>
          <p:cNvSpPr>
            <a:spLocks noChangeAspect="1"/>
          </p:cNvSpPr>
          <p:nvPr/>
        </p:nvSpPr>
        <p:spPr>
          <a:xfrm>
            <a:off x="3012845" y="5727692"/>
            <a:ext cx="14423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96F1BA6B-C958-5245-B043-A9FF10EAFB20}"/>
              </a:ext>
            </a:extLst>
          </p:cNvPr>
          <p:cNvSpPr>
            <a:spLocks noChangeAspect="1"/>
          </p:cNvSpPr>
          <p:nvPr/>
        </p:nvSpPr>
        <p:spPr>
          <a:xfrm>
            <a:off x="559000" y="572703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DE8F5174-523C-A04D-B077-1CB56DFF5F9E}"/>
              </a:ext>
            </a:extLst>
          </p:cNvPr>
          <p:cNvSpPr>
            <a:spLocks noChangeAspect="1"/>
          </p:cNvSpPr>
          <p:nvPr/>
        </p:nvSpPr>
        <p:spPr>
          <a:xfrm>
            <a:off x="287260" y="572703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E7144D4F-731A-F349-B7C1-D6BB79CC0A9C}"/>
              </a:ext>
            </a:extLst>
          </p:cNvPr>
          <p:cNvSpPr>
            <a:spLocks noChangeAspect="1"/>
          </p:cNvSpPr>
          <p:nvPr/>
        </p:nvSpPr>
        <p:spPr>
          <a:xfrm>
            <a:off x="-43945" y="5840820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0A9261B8-3BF0-8B4D-9954-D140757F87D4}"/>
              </a:ext>
            </a:extLst>
          </p:cNvPr>
          <p:cNvSpPr>
            <a:spLocks noChangeAspect="1"/>
          </p:cNvSpPr>
          <p:nvPr/>
        </p:nvSpPr>
        <p:spPr>
          <a:xfrm>
            <a:off x="-156494" y="5727511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22DF6F94-B791-3C47-9296-35AD93D24542}"/>
              </a:ext>
            </a:extLst>
          </p:cNvPr>
          <p:cNvSpPr>
            <a:spLocks noChangeAspect="1"/>
          </p:cNvSpPr>
          <p:nvPr/>
        </p:nvSpPr>
        <p:spPr>
          <a:xfrm>
            <a:off x="12940" y="5727511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6A039EEE-6F87-A34F-9DEE-61DB02FDFAB6}"/>
              </a:ext>
            </a:extLst>
          </p:cNvPr>
          <p:cNvSpPr>
            <a:spLocks noChangeAspect="1"/>
          </p:cNvSpPr>
          <p:nvPr/>
        </p:nvSpPr>
        <p:spPr>
          <a:xfrm>
            <a:off x="288234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3FCF2A2-D0C2-2A46-9DE1-4EEA9C506CD2}"/>
              </a:ext>
            </a:extLst>
          </p:cNvPr>
          <p:cNvSpPr>
            <a:spLocks noChangeAspect="1"/>
          </p:cNvSpPr>
          <p:nvPr/>
        </p:nvSpPr>
        <p:spPr>
          <a:xfrm>
            <a:off x="261060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0E433B2-68B9-AF43-B4B3-0C22EFC29712}"/>
              </a:ext>
            </a:extLst>
          </p:cNvPr>
          <p:cNvSpPr>
            <a:spLocks noChangeAspect="1"/>
          </p:cNvSpPr>
          <p:nvPr/>
        </p:nvSpPr>
        <p:spPr>
          <a:xfrm>
            <a:off x="233499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5403773D-6D23-B84A-8643-773E1D377A91}"/>
              </a:ext>
            </a:extLst>
          </p:cNvPr>
          <p:cNvSpPr>
            <a:spLocks noChangeAspect="1"/>
          </p:cNvSpPr>
          <p:nvPr/>
        </p:nvSpPr>
        <p:spPr>
          <a:xfrm>
            <a:off x="206325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225FC52-57E0-AA48-AB3C-47B04DD4F97C}"/>
              </a:ext>
            </a:extLst>
          </p:cNvPr>
          <p:cNvSpPr>
            <a:spLocks noChangeAspect="1"/>
          </p:cNvSpPr>
          <p:nvPr/>
        </p:nvSpPr>
        <p:spPr>
          <a:xfrm>
            <a:off x="178859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D026E74-2B4E-2841-A618-12DCFCAE9EB3}"/>
              </a:ext>
            </a:extLst>
          </p:cNvPr>
          <p:cNvSpPr>
            <a:spLocks noChangeAspect="1"/>
          </p:cNvSpPr>
          <p:nvPr/>
        </p:nvSpPr>
        <p:spPr>
          <a:xfrm>
            <a:off x="151685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64BB7648-FCAC-C341-850F-169166237D6E}"/>
              </a:ext>
            </a:extLst>
          </p:cNvPr>
          <p:cNvSpPr>
            <a:spLocks noChangeAspect="1"/>
          </p:cNvSpPr>
          <p:nvPr/>
        </p:nvSpPr>
        <p:spPr>
          <a:xfrm>
            <a:off x="124124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C5EFB50-1310-E94E-B549-94C2DDA219EE}"/>
              </a:ext>
            </a:extLst>
          </p:cNvPr>
          <p:cNvSpPr>
            <a:spLocks noChangeAspect="1"/>
          </p:cNvSpPr>
          <p:nvPr/>
        </p:nvSpPr>
        <p:spPr>
          <a:xfrm>
            <a:off x="96950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D7C8DFF-6F92-2A45-A223-9D74ECA0567F}"/>
              </a:ext>
            </a:extLst>
          </p:cNvPr>
          <p:cNvSpPr>
            <a:spLocks noChangeAspect="1"/>
          </p:cNvSpPr>
          <p:nvPr/>
        </p:nvSpPr>
        <p:spPr>
          <a:xfrm>
            <a:off x="274663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33399E5-3988-AB45-91E3-5811F0134259}"/>
              </a:ext>
            </a:extLst>
          </p:cNvPr>
          <p:cNvSpPr>
            <a:spLocks noChangeAspect="1"/>
          </p:cNvSpPr>
          <p:nvPr/>
        </p:nvSpPr>
        <p:spPr>
          <a:xfrm>
            <a:off x="247489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D12777D9-8194-CF47-A2B7-7449C48CEE59}"/>
              </a:ext>
            </a:extLst>
          </p:cNvPr>
          <p:cNvSpPr>
            <a:spLocks noChangeAspect="1"/>
          </p:cNvSpPr>
          <p:nvPr/>
        </p:nvSpPr>
        <p:spPr>
          <a:xfrm>
            <a:off x="219928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B24BFCF-6C64-B949-B309-539123FF8C2F}"/>
              </a:ext>
            </a:extLst>
          </p:cNvPr>
          <p:cNvSpPr>
            <a:spLocks noChangeAspect="1"/>
          </p:cNvSpPr>
          <p:nvPr/>
        </p:nvSpPr>
        <p:spPr>
          <a:xfrm>
            <a:off x="192754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66DBEB3F-5622-7A4E-9F25-BF139E5AAD37}"/>
              </a:ext>
            </a:extLst>
          </p:cNvPr>
          <p:cNvSpPr>
            <a:spLocks noChangeAspect="1"/>
          </p:cNvSpPr>
          <p:nvPr/>
        </p:nvSpPr>
        <p:spPr>
          <a:xfrm>
            <a:off x="165167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E15D001F-22CC-8B44-AC25-D18526316A29}"/>
              </a:ext>
            </a:extLst>
          </p:cNvPr>
          <p:cNvSpPr>
            <a:spLocks noChangeAspect="1"/>
          </p:cNvSpPr>
          <p:nvPr/>
        </p:nvSpPr>
        <p:spPr>
          <a:xfrm>
            <a:off x="137993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75AE5EB5-9FD5-1749-B428-B6BEB8531787}"/>
              </a:ext>
            </a:extLst>
          </p:cNvPr>
          <p:cNvSpPr>
            <a:spLocks noChangeAspect="1"/>
          </p:cNvSpPr>
          <p:nvPr/>
        </p:nvSpPr>
        <p:spPr>
          <a:xfrm>
            <a:off x="110432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5AE8C31-2B44-4D41-842E-605649BA1B2B}"/>
              </a:ext>
            </a:extLst>
          </p:cNvPr>
          <p:cNvSpPr>
            <a:spLocks noChangeAspect="1"/>
          </p:cNvSpPr>
          <p:nvPr/>
        </p:nvSpPr>
        <p:spPr>
          <a:xfrm>
            <a:off x="83258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E34C49E9-F9B9-D947-B83A-0BE8B3EFE67A}"/>
              </a:ext>
            </a:extLst>
          </p:cNvPr>
          <p:cNvSpPr>
            <a:spLocks noChangeAspect="1"/>
          </p:cNvSpPr>
          <p:nvPr/>
        </p:nvSpPr>
        <p:spPr>
          <a:xfrm>
            <a:off x="699590" y="562008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FF1EC3D-A9A3-8C48-B93A-71DD0FD20400}"/>
              </a:ext>
            </a:extLst>
          </p:cNvPr>
          <p:cNvSpPr>
            <a:spLocks noChangeAspect="1"/>
          </p:cNvSpPr>
          <p:nvPr/>
        </p:nvSpPr>
        <p:spPr>
          <a:xfrm>
            <a:off x="423980" y="562008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42C45ADC-9C57-6140-896B-BD21125CD1C4}"/>
              </a:ext>
            </a:extLst>
          </p:cNvPr>
          <p:cNvSpPr>
            <a:spLocks noChangeAspect="1"/>
          </p:cNvSpPr>
          <p:nvPr/>
        </p:nvSpPr>
        <p:spPr>
          <a:xfrm>
            <a:off x="152240" y="562008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543BD2E4-98C1-7341-8FE2-BB0C4E98310E}"/>
              </a:ext>
            </a:extLst>
          </p:cNvPr>
          <p:cNvSpPr>
            <a:spLocks noChangeAspect="1"/>
          </p:cNvSpPr>
          <p:nvPr/>
        </p:nvSpPr>
        <p:spPr>
          <a:xfrm>
            <a:off x="3013426" y="5507710"/>
            <a:ext cx="14423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4AF0A465-D2DE-414D-9E7D-8A471B3B8E8E}"/>
              </a:ext>
            </a:extLst>
          </p:cNvPr>
          <p:cNvSpPr>
            <a:spLocks noChangeAspect="1"/>
          </p:cNvSpPr>
          <p:nvPr/>
        </p:nvSpPr>
        <p:spPr>
          <a:xfrm>
            <a:off x="559581" y="55070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C906B1D-DD73-4B45-BAC1-B2A3814E32EA}"/>
              </a:ext>
            </a:extLst>
          </p:cNvPr>
          <p:cNvSpPr>
            <a:spLocks noChangeAspect="1"/>
          </p:cNvSpPr>
          <p:nvPr/>
        </p:nvSpPr>
        <p:spPr>
          <a:xfrm>
            <a:off x="287841" y="55070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B51C830B-90E6-7549-BC69-F29388A07427}"/>
              </a:ext>
            </a:extLst>
          </p:cNvPr>
          <p:cNvSpPr>
            <a:spLocks noChangeAspect="1"/>
          </p:cNvSpPr>
          <p:nvPr/>
        </p:nvSpPr>
        <p:spPr>
          <a:xfrm>
            <a:off x="-43364" y="5620838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941BD4E2-99C3-0544-BC48-8D2058037089}"/>
              </a:ext>
            </a:extLst>
          </p:cNvPr>
          <p:cNvSpPr>
            <a:spLocks noChangeAspect="1"/>
          </p:cNvSpPr>
          <p:nvPr/>
        </p:nvSpPr>
        <p:spPr>
          <a:xfrm>
            <a:off x="-155913" y="5507529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4F720A1E-78FF-3449-ADFB-697DC0494AB5}"/>
              </a:ext>
            </a:extLst>
          </p:cNvPr>
          <p:cNvSpPr>
            <a:spLocks noChangeAspect="1"/>
          </p:cNvSpPr>
          <p:nvPr/>
        </p:nvSpPr>
        <p:spPr>
          <a:xfrm>
            <a:off x="13521" y="5507529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49D2AE3-62C5-414D-8BBB-752E46208C3D}"/>
              </a:ext>
            </a:extLst>
          </p:cNvPr>
          <p:cNvSpPr>
            <a:spLocks noChangeAspect="1"/>
          </p:cNvSpPr>
          <p:nvPr/>
        </p:nvSpPr>
        <p:spPr>
          <a:xfrm>
            <a:off x="288234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ACC17DD-998F-7046-87C1-DD2E8BC508F4}"/>
              </a:ext>
            </a:extLst>
          </p:cNvPr>
          <p:cNvSpPr>
            <a:spLocks noChangeAspect="1"/>
          </p:cNvSpPr>
          <p:nvPr/>
        </p:nvSpPr>
        <p:spPr>
          <a:xfrm>
            <a:off x="261060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CBFC388D-D794-584C-9856-1E71E63A79EB}"/>
              </a:ext>
            </a:extLst>
          </p:cNvPr>
          <p:cNvSpPr>
            <a:spLocks noChangeAspect="1"/>
          </p:cNvSpPr>
          <p:nvPr/>
        </p:nvSpPr>
        <p:spPr>
          <a:xfrm>
            <a:off x="233499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1604EDC5-F65D-FE4B-A1D1-23A9080CFF66}"/>
              </a:ext>
            </a:extLst>
          </p:cNvPr>
          <p:cNvSpPr>
            <a:spLocks noChangeAspect="1"/>
          </p:cNvSpPr>
          <p:nvPr/>
        </p:nvSpPr>
        <p:spPr>
          <a:xfrm>
            <a:off x="206325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CF54F630-4F54-9142-A589-8B15BB52B053}"/>
              </a:ext>
            </a:extLst>
          </p:cNvPr>
          <p:cNvSpPr>
            <a:spLocks noChangeAspect="1"/>
          </p:cNvSpPr>
          <p:nvPr/>
        </p:nvSpPr>
        <p:spPr>
          <a:xfrm>
            <a:off x="178859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FC6AA0A5-FC05-5645-88A9-ECE53937FF07}"/>
              </a:ext>
            </a:extLst>
          </p:cNvPr>
          <p:cNvSpPr>
            <a:spLocks noChangeAspect="1"/>
          </p:cNvSpPr>
          <p:nvPr/>
        </p:nvSpPr>
        <p:spPr>
          <a:xfrm>
            <a:off x="151685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3546A5A6-70E8-3A40-8171-C8B3E56C5208}"/>
              </a:ext>
            </a:extLst>
          </p:cNvPr>
          <p:cNvSpPr>
            <a:spLocks noChangeAspect="1"/>
          </p:cNvSpPr>
          <p:nvPr/>
        </p:nvSpPr>
        <p:spPr>
          <a:xfrm>
            <a:off x="124124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AF900400-02AB-2448-AC63-06348DDE5F54}"/>
              </a:ext>
            </a:extLst>
          </p:cNvPr>
          <p:cNvSpPr>
            <a:spLocks noChangeAspect="1"/>
          </p:cNvSpPr>
          <p:nvPr/>
        </p:nvSpPr>
        <p:spPr>
          <a:xfrm>
            <a:off x="96950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6B31CB49-084A-2D4F-BCEE-BA5B8495E8F3}"/>
              </a:ext>
            </a:extLst>
          </p:cNvPr>
          <p:cNvSpPr>
            <a:spLocks noChangeAspect="1"/>
          </p:cNvSpPr>
          <p:nvPr/>
        </p:nvSpPr>
        <p:spPr>
          <a:xfrm>
            <a:off x="699590" y="53973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3A939CAB-9F6A-F949-8CE9-698D5B2727C9}"/>
              </a:ext>
            </a:extLst>
          </p:cNvPr>
          <p:cNvSpPr>
            <a:spLocks noChangeAspect="1"/>
          </p:cNvSpPr>
          <p:nvPr/>
        </p:nvSpPr>
        <p:spPr>
          <a:xfrm>
            <a:off x="423980" y="53973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8AD8EF43-B0C1-9D4A-AB9B-0DD1E486E11A}"/>
              </a:ext>
            </a:extLst>
          </p:cNvPr>
          <p:cNvSpPr>
            <a:spLocks noChangeAspect="1"/>
          </p:cNvSpPr>
          <p:nvPr/>
        </p:nvSpPr>
        <p:spPr>
          <a:xfrm>
            <a:off x="152240" y="53973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4AFC173E-1B2E-D443-8AE6-78D2F4816EB1}"/>
              </a:ext>
            </a:extLst>
          </p:cNvPr>
          <p:cNvSpPr>
            <a:spLocks noChangeAspect="1"/>
          </p:cNvSpPr>
          <p:nvPr/>
        </p:nvSpPr>
        <p:spPr>
          <a:xfrm>
            <a:off x="-43364" y="5398104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D24F56F-6124-0148-9108-97D20D529CE2}"/>
              </a:ext>
            </a:extLst>
          </p:cNvPr>
          <p:cNvSpPr>
            <a:spLocks noChangeAspect="1"/>
          </p:cNvSpPr>
          <p:nvPr/>
        </p:nvSpPr>
        <p:spPr>
          <a:xfrm>
            <a:off x="-39489" y="5242835"/>
            <a:ext cx="3208349" cy="145127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E203D456-4F62-0541-8DD9-9659E830E27B}"/>
              </a:ext>
            </a:extLst>
          </p:cNvPr>
          <p:cNvSpPr>
            <a:spLocks noChangeAspect="1"/>
          </p:cNvSpPr>
          <p:nvPr/>
        </p:nvSpPr>
        <p:spPr>
          <a:xfrm>
            <a:off x="45484" y="5093410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DACCE1C0-7971-4E43-A807-E5461D6ACBE8}"/>
              </a:ext>
            </a:extLst>
          </p:cNvPr>
          <p:cNvSpPr>
            <a:spLocks noChangeAspect="1"/>
          </p:cNvSpPr>
          <p:nvPr/>
        </p:nvSpPr>
        <p:spPr>
          <a:xfrm>
            <a:off x="599301" y="5095084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E0011733-309E-6342-97BA-ED4E6389787A}"/>
              </a:ext>
            </a:extLst>
          </p:cNvPr>
          <p:cNvSpPr>
            <a:spLocks noChangeAspect="1"/>
          </p:cNvSpPr>
          <p:nvPr/>
        </p:nvSpPr>
        <p:spPr>
          <a:xfrm>
            <a:off x="1155271" y="5095792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AF6B74-3E5B-F249-9DE8-CE6CDC79F92A}"/>
              </a:ext>
            </a:extLst>
          </p:cNvPr>
          <p:cNvSpPr>
            <a:spLocks noChangeAspect="1"/>
          </p:cNvSpPr>
          <p:nvPr/>
        </p:nvSpPr>
        <p:spPr>
          <a:xfrm>
            <a:off x="1707023" y="5095792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AAC1D55A-3D7D-404E-8B4F-D6E25EAF276A}"/>
              </a:ext>
            </a:extLst>
          </p:cNvPr>
          <p:cNvSpPr>
            <a:spLocks noChangeAspect="1"/>
          </p:cNvSpPr>
          <p:nvPr/>
        </p:nvSpPr>
        <p:spPr>
          <a:xfrm>
            <a:off x="2256168" y="5094880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B3E65E63-CE9F-4541-AD44-9F969E5C363B}"/>
              </a:ext>
            </a:extLst>
          </p:cNvPr>
          <p:cNvSpPr>
            <a:spLocks noChangeAspect="1"/>
          </p:cNvSpPr>
          <p:nvPr/>
        </p:nvSpPr>
        <p:spPr>
          <a:xfrm>
            <a:off x="2804128" y="5099242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C951934-3634-CB46-B6B3-169302BDF0E3}"/>
              </a:ext>
            </a:extLst>
          </p:cNvPr>
          <p:cNvSpPr>
            <a:spLocks noChangeAspect="1"/>
          </p:cNvSpPr>
          <p:nvPr/>
        </p:nvSpPr>
        <p:spPr>
          <a:xfrm flipH="1">
            <a:off x="8463624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A5A11137-3AB1-E14A-98F6-449DB7B2E926}"/>
              </a:ext>
            </a:extLst>
          </p:cNvPr>
          <p:cNvSpPr>
            <a:spLocks noChangeAspect="1"/>
          </p:cNvSpPr>
          <p:nvPr/>
        </p:nvSpPr>
        <p:spPr>
          <a:xfrm flipH="1">
            <a:off x="8735531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A21F9EB2-04AA-4940-BE35-5286352BFC35}"/>
              </a:ext>
            </a:extLst>
          </p:cNvPr>
          <p:cNvSpPr>
            <a:spLocks noChangeAspect="1"/>
          </p:cNvSpPr>
          <p:nvPr/>
        </p:nvSpPr>
        <p:spPr>
          <a:xfrm flipH="1">
            <a:off x="9011309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CCBE9F8A-0AFF-3C49-951D-58C5BBCCFD25}"/>
              </a:ext>
            </a:extLst>
          </p:cNvPr>
          <p:cNvSpPr>
            <a:spLocks noChangeAspect="1"/>
          </p:cNvSpPr>
          <p:nvPr/>
        </p:nvSpPr>
        <p:spPr>
          <a:xfrm flipH="1">
            <a:off x="9283215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96FE1F11-765C-984B-86EE-13B77FF4C8A6}"/>
              </a:ext>
            </a:extLst>
          </p:cNvPr>
          <p:cNvSpPr>
            <a:spLocks noChangeAspect="1"/>
          </p:cNvSpPr>
          <p:nvPr/>
        </p:nvSpPr>
        <p:spPr>
          <a:xfrm flipH="1">
            <a:off x="9558045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055CE7E8-1374-264E-BF6D-A44DC8D5732C}"/>
              </a:ext>
            </a:extLst>
          </p:cNvPr>
          <p:cNvSpPr>
            <a:spLocks noChangeAspect="1"/>
          </p:cNvSpPr>
          <p:nvPr/>
        </p:nvSpPr>
        <p:spPr>
          <a:xfrm flipH="1">
            <a:off x="9829951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A91DCE5F-135A-F94B-9A55-A6DD38115B9A}"/>
              </a:ext>
            </a:extLst>
          </p:cNvPr>
          <p:cNvSpPr>
            <a:spLocks noChangeAspect="1"/>
          </p:cNvSpPr>
          <p:nvPr/>
        </p:nvSpPr>
        <p:spPr>
          <a:xfrm flipH="1">
            <a:off x="10105730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75D5023C-4525-D94A-B2B9-F88AAEDBB39E}"/>
              </a:ext>
            </a:extLst>
          </p:cNvPr>
          <p:cNvSpPr>
            <a:spLocks noChangeAspect="1"/>
          </p:cNvSpPr>
          <p:nvPr/>
        </p:nvSpPr>
        <p:spPr>
          <a:xfrm flipH="1">
            <a:off x="10377636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7BDBC0E3-3E90-BB4E-886B-77F856468F6F}"/>
              </a:ext>
            </a:extLst>
          </p:cNvPr>
          <p:cNvSpPr>
            <a:spLocks noChangeAspect="1"/>
          </p:cNvSpPr>
          <p:nvPr/>
        </p:nvSpPr>
        <p:spPr>
          <a:xfrm flipH="1">
            <a:off x="8599413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41FFE139-CD5C-754F-9225-0A90BDB86B40}"/>
              </a:ext>
            </a:extLst>
          </p:cNvPr>
          <p:cNvSpPr>
            <a:spLocks noChangeAspect="1"/>
          </p:cNvSpPr>
          <p:nvPr/>
        </p:nvSpPr>
        <p:spPr>
          <a:xfrm flipH="1">
            <a:off x="8871320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C7ABD814-4DF4-C048-9F80-F4B18ACDA98F}"/>
              </a:ext>
            </a:extLst>
          </p:cNvPr>
          <p:cNvSpPr>
            <a:spLocks noChangeAspect="1"/>
          </p:cNvSpPr>
          <p:nvPr/>
        </p:nvSpPr>
        <p:spPr>
          <a:xfrm flipH="1">
            <a:off x="9147098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FD2B516-BA86-9444-8380-DDDFBC3BD24F}"/>
              </a:ext>
            </a:extLst>
          </p:cNvPr>
          <p:cNvSpPr>
            <a:spLocks noChangeAspect="1"/>
          </p:cNvSpPr>
          <p:nvPr/>
        </p:nvSpPr>
        <p:spPr>
          <a:xfrm flipH="1">
            <a:off x="9419004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0409BB61-F7B3-CF48-B162-15C887E583A2}"/>
              </a:ext>
            </a:extLst>
          </p:cNvPr>
          <p:cNvSpPr>
            <a:spLocks noChangeAspect="1"/>
          </p:cNvSpPr>
          <p:nvPr/>
        </p:nvSpPr>
        <p:spPr>
          <a:xfrm flipH="1">
            <a:off x="9695041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F5C1C47E-C8DD-B543-9BEB-1C67AEE52277}"/>
              </a:ext>
            </a:extLst>
          </p:cNvPr>
          <p:cNvSpPr>
            <a:spLocks noChangeAspect="1"/>
          </p:cNvSpPr>
          <p:nvPr/>
        </p:nvSpPr>
        <p:spPr>
          <a:xfrm flipH="1">
            <a:off x="9966947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B5C9D5FA-0B80-A044-A981-2877B2A9B041}"/>
              </a:ext>
            </a:extLst>
          </p:cNvPr>
          <p:cNvSpPr>
            <a:spLocks noChangeAspect="1"/>
          </p:cNvSpPr>
          <p:nvPr/>
        </p:nvSpPr>
        <p:spPr>
          <a:xfrm flipH="1">
            <a:off x="10242726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0BBFA160-C572-7C40-B352-14C89B1EB2E8}"/>
              </a:ext>
            </a:extLst>
          </p:cNvPr>
          <p:cNvSpPr>
            <a:spLocks noChangeAspect="1"/>
          </p:cNvSpPr>
          <p:nvPr/>
        </p:nvSpPr>
        <p:spPr>
          <a:xfrm flipH="1">
            <a:off x="10514632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2B9D6727-F1EB-8648-897F-49FE50298D2B}"/>
              </a:ext>
            </a:extLst>
          </p:cNvPr>
          <p:cNvSpPr>
            <a:spLocks noChangeAspect="1"/>
          </p:cNvSpPr>
          <p:nvPr/>
        </p:nvSpPr>
        <p:spPr>
          <a:xfrm flipH="1">
            <a:off x="10647711" y="606872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23050A1-2738-9F48-B9C9-F464EE5F300C}"/>
              </a:ext>
            </a:extLst>
          </p:cNvPr>
          <p:cNvSpPr>
            <a:spLocks noChangeAspect="1"/>
          </p:cNvSpPr>
          <p:nvPr/>
        </p:nvSpPr>
        <p:spPr>
          <a:xfrm flipH="1">
            <a:off x="10923490" y="606872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58FE055-0FFB-6E4E-A972-89590B166A9C}"/>
              </a:ext>
            </a:extLst>
          </p:cNvPr>
          <p:cNvSpPr>
            <a:spLocks noChangeAspect="1"/>
          </p:cNvSpPr>
          <p:nvPr/>
        </p:nvSpPr>
        <p:spPr>
          <a:xfrm flipH="1">
            <a:off x="11195396" y="606872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E303DEC2-ECED-B44E-BE8D-F8700700FC57}"/>
              </a:ext>
            </a:extLst>
          </p:cNvPr>
          <p:cNvSpPr>
            <a:spLocks noChangeAspect="1"/>
          </p:cNvSpPr>
          <p:nvPr/>
        </p:nvSpPr>
        <p:spPr>
          <a:xfrm flipH="1">
            <a:off x="8462630" y="5956348"/>
            <a:ext cx="14431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9A3906A6-DE6A-6D4E-93E8-990A002ADF3D}"/>
              </a:ext>
            </a:extLst>
          </p:cNvPr>
          <p:cNvSpPr>
            <a:spLocks noChangeAspect="1"/>
          </p:cNvSpPr>
          <p:nvPr/>
        </p:nvSpPr>
        <p:spPr>
          <a:xfrm flipH="1">
            <a:off x="10787806" y="595569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AAAD9967-0BA9-1945-897E-6103943D9234}"/>
              </a:ext>
            </a:extLst>
          </p:cNvPr>
          <p:cNvSpPr>
            <a:spLocks noChangeAspect="1"/>
          </p:cNvSpPr>
          <p:nvPr/>
        </p:nvSpPr>
        <p:spPr>
          <a:xfrm flipH="1">
            <a:off x="11059712" y="595569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AC66C226-C568-D748-9A68-64ACCFD3F46E}"/>
              </a:ext>
            </a:extLst>
          </p:cNvPr>
          <p:cNvSpPr>
            <a:spLocks noChangeAspect="1"/>
          </p:cNvSpPr>
          <p:nvPr/>
        </p:nvSpPr>
        <p:spPr>
          <a:xfrm flipH="1">
            <a:off x="11334200" y="595616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C193D4E5-AA3F-FD4C-B82E-9922B8771302}"/>
              </a:ext>
            </a:extLst>
          </p:cNvPr>
          <p:cNvSpPr>
            <a:spLocks noChangeAspect="1"/>
          </p:cNvSpPr>
          <p:nvPr/>
        </p:nvSpPr>
        <p:spPr>
          <a:xfrm flipH="1">
            <a:off x="8465200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4B063053-EB4F-AB4E-880E-FDDBFAFDE1EF}"/>
              </a:ext>
            </a:extLst>
          </p:cNvPr>
          <p:cNvSpPr>
            <a:spLocks noChangeAspect="1"/>
          </p:cNvSpPr>
          <p:nvPr/>
        </p:nvSpPr>
        <p:spPr>
          <a:xfrm flipH="1">
            <a:off x="8737107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96A67AF3-9BB0-3043-98EC-DD97DBCAF29C}"/>
              </a:ext>
            </a:extLst>
          </p:cNvPr>
          <p:cNvSpPr>
            <a:spLocks noChangeAspect="1"/>
          </p:cNvSpPr>
          <p:nvPr/>
        </p:nvSpPr>
        <p:spPr>
          <a:xfrm flipH="1">
            <a:off x="9012885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68E4B3FB-AEA3-594C-B8F6-9E8D44ECC3EE}"/>
              </a:ext>
            </a:extLst>
          </p:cNvPr>
          <p:cNvSpPr>
            <a:spLocks noChangeAspect="1"/>
          </p:cNvSpPr>
          <p:nvPr/>
        </p:nvSpPr>
        <p:spPr>
          <a:xfrm flipH="1">
            <a:off x="9284791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4D563C64-66D9-AF4D-B4DC-59B908AC1FD6}"/>
              </a:ext>
            </a:extLst>
          </p:cNvPr>
          <p:cNvSpPr>
            <a:spLocks noChangeAspect="1"/>
          </p:cNvSpPr>
          <p:nvPr/>
        </p:nvSpPr>
        <p:spPr>
          <a:xfrm flipH="1">
            <a:off x="9559621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99F64E40-8608-D048-BB39-2187530685A0}"/>
              </a:ext>
            </a:extLst>
          </p:cNvPr>
          <p:cNvSpPr>
            <a:spLocks noChangeAspect="1"/>
          </p:cNvSpPr>
          <p:nvPr/>
        </p:nvSpPr>
        <p:spPr>
          <a:xfrm flipH="1">
            <a:off x="9831527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668D82F4-86FF-D64B-966A-5132E4465651}"/>
              </a:ext>
            </a:extLst>
          </p:cNvPr>
          <p:cNvSpPr>
            <a:spLocks noChangeAspect="1"/>
          </p:cNvSpPr>
          <p:nvPr/>
        </p:nvSpPr>
        <p:spPr>
          <a:xfrm flipH="1">
            <a:off x="10107306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450D363A-2D2B-5841-9744-E149690FD9A9}"/>
              </a:ext>
            </a:extLst>
          </p:cNvPr>
          <p:cNvSpPr>
            <a:spLocks noChangeAspect="1"/>
          </p:cNvSpPr>
          <p:nvPr/>
        </p:nvSpPr>
        <p:spPr>
          <a:xfrm flipH="1">
            <a:off x="10379212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9EDBB8D3-0C3C-4E40-8457-DFBD1DB64306}"/>
              </a:ext>
            </a:extLst>
          </p:cNvPr>
          <p:cNvSpPr>
            <a:spLocks noChangeAspect="1"/>
          </p:cNvSpPr>
          <p:nvPr/>
        </p:nvSpPr>
        <p:spPr>
          <a:xfrm flipH="1">
            <a:off x="8600989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DD04F2E7-3967-054F-97DE-396B312616A2}"/>
              </a:ext>
            </a:extLst>
          </p:cNvPr>
          <p:cNvSpPr>
            <a:spLocks noChangeAspect="1"/>
          </p:cNvSpPr>
          <p:nvPr/>
        </p:nvSpPr>
        <p:spPr>
          <a:xfrm flipH="1">
            <a:off x="8872896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DFB1C81C-D394-4644-9F3F-F1B61404F08C}"/>
              </a:ext>
            </a:extLst>
          </p:cNvPr>
          <p:cNvSpPr>
            <a:spLocks noChangeAspect="1"/>
          </p:cNvSpPr>
          <p:nvPr/>
        </p:nvSpPr>
        <p:spPr>
          <a:xfrm flipH="1">
            <a:off x="9148674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F0DA6464-5112-EE46-9015-2A538DF2C611}"/>
              </a:ext>
            </a:extLst>
          </p:cNvPr>
          <p:cNvSpPr>
            <a:spLocks noChangeAspect="1"/>
          </p:cNvSpPr>
          <p:nvPr/>
        </p:nvSpPr>
        <p:spPr>
          <a:xfrm flipH="1">
            <a:off x="9420580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6E060671-910D-2341-9847-B589EB42FEDE}"/>
              </a:ext>
            </a:extLst>
          </p:cNvPr>
          <p:cNvSpPr>
            <a:spLocks noChangeAspect="1"/>
          </p:cNvSpPr>
          <p:nvPr/>
        </p:nvSpPr>
        <p:spPr>
          <a:xfrm flipH="1">
            <a:off x="9696617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DCAD768A-4960-2746-B1CC-A2084F946658}"/>
              </a:ext>
            </a:extLst>
          </p:cNvPr>
          <p:cNvSpPr>
            <a:spLocks noChangeAspect="1"/>
          </p:cNvSpPr>
          <p:nvPr/>
        </p:nvSpPr>
        <p:spPr>
          <a:xfrm flipH="1">
            <a:off x="9968523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01246B21-9C14-EE46-808D-1D434D6B2B7F}"/>
              </a:ext>
            </a:extLst>
          </p:cNvPr>
          <p:cNvSpPr>
            <a:spLocks noChangeAspect="1"/>
          </p:cNvSpPr>
          <p:nvPr/>
        </p:nvSpPr>
        <p:spPr>
          <a:xfrm flipH="1">
            <a:off x="10244302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18110B02-E323-2E49-9FE6-5E0A29CEB02B}"/>
              </a:ext>
            </a:extLst>
          </p:cNvPr>
          <p:cNvSpPr>
            <a:spLocks noChangeAspect="1"/>
          </p:cNvSpPr>
          <p:nvPr/>
        </p:nvSpPr>
        <p:spPr>
          <a:xfrm flipH="1">
            <a:off x="10516208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A8FADE8B-5A8D-9545-AF5D-CB5874C34DB7}"/>
              </a:ext>
            </a:extLst>
          </p:cNvPr>
          <p:cNvSpPr>
            <a:spLocks noChangeAspect="1"/>
          </p:cNvSpPr>
          <p:nvPr/>
        </p:nvSpPr>
        <p:spPr>
          <a:xfrm flipH="1">
            <a:off x="10649287" y="584904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37830DDE-D1CD-3A49-9E31-5269DDDEF03F}"/>
              </a:ext>
            </a:extLst>
          </p:cNvPr>
          <p:cNvSpPr>
            <a:spLocks noChangeAspect="1"/>
          </p:cNvSpPr>
          <p:nvPr/>
        </p:nvSpPr>
        <p:spPr>
          <a:xfrm flipH="1">
            <a:off x="10925066" y="584904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4FD7465-ACEA-EA41-9241-049EABFC2302}"/>
              </a:ext>
            </a:extLst>
          </p:cNvPr>
          <p:cNvSpPr>
            <a:spLocks noChangeAspect="1"/>
          </p:cNvSpPr>
          <p:nvPr/>
        </p:nvSpPr>
        <p:spPr>
          <a:xfrm flipH="1">
            <a:off x="11196972" y="584904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2753EEA8-AB4E-3A41-ADE3-AAD832F4CBAB}"/>
              </a:ext>
            </a:extLst>
          </p:cNvPr>
          <p:cNvSpPr>
            <a:spLocks noChangeAspect="1"/>
          </p:cNvSpPr>
          <p:nvPr/>
        </p:nvSpPr>
        <p:spPr>
          <a:xfrm flipH="1">
            <a:off x="8464206" y="5736666"/>
            <a:ext cx="14431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9FFC806B-1429-D049-A113-5BEC6DE41F1B}"/>
              </a:ext>
            </a:extLst>
          </p:cNvPr>
          <p:cNvSpPr>
            <a:spLocks noChangeAspect="1"/>
          </p:cNvSpPr>
          <p:nvPr/>
        </p:nvSpPr>
        <p:spPr>
          <a:xfrm flipH="1">
            <a:off x="10789382" y="573600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1F91E490-5B03-DC42-B4E2-8FE2EB96A427}"/>
              </a:ext>
            </a:extLst>
          </p:cNvPr>
          <p:cNvSpPr>
            <a:spLocks noChangeAspect="1"/>
          </p:cNvSpPr>
          <p:nvPr/>
        </p:nvSpPr>
        <p:spPr>
          <a:xfrm flipH="1">
            <a:off x="11061288" y="573600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2DE02FC7-B2C8-BF45-AD89-8A06818EA28F}"/>
              </a:ext>
            </a:extLst>
          </p:cNvPr>
          <p:cNvSpPr>
            <a:spLocks noChangeAspect="1"/>
          </p:cNvSpPr>
          <p:nvPr/>
        </p:nvSpPr>
        <p:spPr>
          <a:xfrm flipH="1">
            <a:off x="11335776" y="57364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57016F50-204A-5848-AEFE-474330370C6B}"/>
              </a:ext>
            </a:extLst>
          </p:cNvPr>
          <p:cNvSpPr>
            <a:spLocks noChangeAspect="1"/>
          </p:cNvSpPr>
          <p:nvPr/>
        </p:nvSpPr>
        <p:spPr>
          <a:xfrm flipH="1">
            <a:off x="8464619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D3B91DD3-6A61-F14B-87CE-7622B63E8BEF}"/>
              </a:ext>
            </a:extLst>
          </p:cNvPr>
          <p:cNvSpPr>
            <a:spLocks noChangeAspect="1"/>
          </p:cNvSpPr>
          <p:nvPr/>
        </p:nvSpPr>
        <p:spPr>
          <a:xfrm flipH="1">
            <a:off x="8736525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7A98AD31-79CD-6C45-919B-4CAEF7013DFD}"/>
              </a:ext>
            </a:extLst>
          </p:cNvPr>
          <p:cNvSpPr>
            <a:spLocks noChangeAspect="1"/>
          </p:cNvSpPr>
          <p:nvPr/>
        </p:nvSpPr>
        <p:spPr>
          <a:xfrm flipH="1">
            <a:off x="9012304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683140E-BDDD-684A-81EA-583AED7D9A1D}"/>
              </a:ext>
            </a:extLst>
          </p:cNvPr>
          <p:cNvSpPr>
            <a:spLocks noChangeAspect="1"/>
          </p:cNvSpPr>
          <p:nvPr/>
        </p:nvSpPr>
        <p:spPr>
          <a:xfrm flipH="1">
            <a:off x="9284210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568A019A-1A45-7649-8B4E-3D2EF12432AC}"/>
              </a:ext>
            </a:extLst>
          </p:cNvPr>
          <p:cNvSpPr>
            <a:spLocks noChangeAspect="1"/>
          </p:cNvSpPr>
          <p:nvPr/>
        </p:nvSpPr>
        <p:spPr>
          <a:xfrm flipH="1">
            <a:off x="9559040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5EAC8118-CDF0-C241-8D06-5938B31FE46F}"/>
              </a:ext>
            </a:extLst>
          </p:cNvPr>
          <p:cNvSpPr>
            <a:spLocks noChangeAspect="1"/>
          </p:cNvSpPr>
          <p:nvPr/>
        </p:nvSpPr>
        <p:spPr>
          <a:xfrm flipH="1">
            <a:off x="9830946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E3A85497-130D-B240-843B-B8470916433F}"/>
              </a:ext>
            </a:extLst>
          </p:cNvPr>
          <p:cNvSpPr>
            <a:spLocks noChangeAspect="1"/>
          </p:cNvSpPr>
          <p:nvPr/>
        </p:nvSpPr>
        <p:spPr>
          <a:xfrm flipH="1">
            <a:off x="10106725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5EEAAAB1-EE75-454B-9FFD-0443242A8837}"/>
              </a:ext>
            </a:extLst>
          </p:cNvPr>
          <p:cNvSpPr>
            <a:spLocks noChangeAspect="1"/>
          </p:cNvSpPr>
          <p:nvPr/>
        </p:nvSpPr>
        <p:spPr>
          <a:xfrm flipH="1">
            <a:off x="10378631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7DB78A77-F153-9B4E-A618-248D9A144946}"/>
              </a:ext>
            </a:extLst>
          </p:cNvPr>
          <p:cNvSpPr>
            <a:spLocks noChangeAspect="1"/>
          </p:cNvSpPr>
          <p:nvPr/>
        </p:nvSpPr>
        <p:spPr>
          <a:xfrm flipH="1">
            <a:off x="8600408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C944DE51-11EF-8B4D-B389-4F8C11E53BDE}"/>
              </a:ext>
            </a:extLst>
          </p:cNvPr>
          <p:cNvSpPr>
            <a:spLocks noChangeAspect="1"/>
          </p:cNvSpPr>
          <p:nvPr/>
        </p:nvSpPr>
        <p:spPr>
          <a:xfrm flipH="1">
            <a:off x="8872314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7455CBB1-9BB0-7A49-9CE5-BB8E71E9AA4F}"/>
              </a:ext>
            </a:extLst>
          </p:cNvPr>
          <p:cNvSpPr>
            <a:spLocks noChangeAspect="1"/>
          </p:cNvSpPr>
          <p:nvPr/>
        </p:nvSpPr>
        <p:spPr>
          <a:xfrm flipH="1">
            <a:off x="9148093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24D6D42C-31D5-DF4F-8430-0D18C9DEC14B}"/>
              </a:ext>
            </a:extLst>
          </p:cNvPr>
          <p:cNvSpPr>
            <a:spLocks noChangeAspect="1"/>
          </p:cNvSpPr>
          <p:nvPr/>
        </p:nvSpPr>
        <p:spPr>
          <a:xfrm flipH="1">
            <a:off x="9419999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2EA7B3EF-AC70-3F48-B4DC-BF69D87A8D6A}"/>
              </a:ext>
            </a:extLst>
          </p:cNvPr>
          <p:cNvSpPr>
            <a:spLocks noChangeAspect="1"/>
          </p:cNvSpPr>
          <p:nvPr/>
        </p:nvSpPr>
        <p:spPr>
          <a:xfrm flipH="1">
            <a:off x="9696036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328CAE21-C68B-1549-8D2F-E6E3325E7BFA}"/>
              </a:ext>
            </a:extLst>
          </p:cNvPr>
          <p:cNvSpPr>
            <a:spLocks noChangeAspect="1"/>
          </p:cNvSpPr>
          <p:nvPr/>
        </p:nvSpPr>
        <p:spPr>
          <a:xfrm flipH="1">
            <a:off x="9967942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9B857FF5-DE83-D041-9A13-098E2676D195}"/>
              </a:ext>
            </a:extLst>
          </p:cNvPr>
          <p:cNvSpPr>
            <a:spLocks noChangeAspect="1"/>
          </p:cNvSpPr>
          <p:nvPr/>
        </p:nvSpPr>
        <p:spPr>
          <a:xfrm flipH="1">
            <a:off x="10243720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876C7E5A-2E32-804A-9CC9-17E5FBC0A2DA}"/>
              </a:ext>
            </a:extLst>
          </p:cNvPr>
          <p:cNvSpPr>
            <a:spLocks noChangeAspect="1"/>
          </p:cNvSpPr>
          <p:nvPr/>
        </p:nvSpPr>
        <p:spPr>
          <a:xfrm flipH="1">
            <a:off x="10515626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A4359374-74D9-EE4A-88D3-B6B9A069DDB2}"/>
              </a:ext>
            </a:extLst>
          </p:cNvPr>
          <p:cNvSpPr>
            <a:spLocks noChangeAspect="1"/>
          </p:cNvSpPr>
          <p:nvPr/>
        </p:nvSpPr>
        <p:spPr>
          <a:xfrm flipH="1">
            <a:off x="10648706" y="562906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7CA06AE1-136D-1245-9EF8-16410300C0AD}"/>
              </a:ext>
            </a:extLst>
          </p:cNvPr>
          <p:cNvSpPr>
            <a:spLocks noChangeAspect="1"/>
          </p:cNvSpPr>
          <p:nvPr/>
        </p:nvSpPr>
        <p:spPr>
          <a:xfrm flipH="1">
            <a:off x="10924484" y="562906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70C30DF6-C709-2B4F-9C48-19A3AD130827}"/>
              </a:ext>
            </a:extLst>
          </p:cNvPr>
          <p:cNvSpPr>
            <a:spLocks noChangeAspect="1"/>
          </p:cNvSpPr>
          <p:nvPr/>
        </p:nvSpPr>
        <p:spPr>
          <a:xfrm flipH="1">
            <a:off x="11196390" y="562906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9BC146D-CBCB-9F46-B460-7B3AF511F4DB}"/>
              </a:ext>
            </a:extLst>
          </p:cNvPr>
          <p:cNvSpPr>
            <a:spLocks noChangeAspect="1"/>
          </p:cNvSpPr>
          <p:nvPr/>
        </p:nvSpPr>
        <p:spPr>
          <a:xfrm flipH="1">
            <a:off x="8463624" y="5516687"/>
            <a:ext cx="14431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2B6AD0B2-A83F-A048-9A64-F64E916FA1CD}"/>
              </a:ext>
            </a:extLst>
          </p:cNvPr>
          <p:cNvSpPr>
            <a:spLocks noChangeAspect="1"/>
          </p:cNvSpPr>
          <p:nvPr/>
        </p:nvSpPr>
        <p:spPr>
          <a:xfrm flipH="1">
            <a:off x="10788800" y="55160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D1BA4282-3902-3241-80C7-AB7F309BA8C9}"/>
              </a:ext>
            </a:extLst>
          </p:cNvPr>
          <p:cNvSpPr>
            <a:spLocks noChangeAspect="1"/>
          </p:cNvSpPr>
          <p:nvPr/>
        </p:nvSpPr>
        <p:spPr>
          <a:xfrm flipH="1">
            <a:off x="11060707" y="55160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37B4B368-2796-9A47-A1A8-A836B4419F39}"/>
              </a:ext>
            </a:extLst>
          </p:cNvPr>
          <p:cNvSpPr>
            <a:spLocks noChangeAspect="1"/>
          </p:cNvSpPr>
          <p:nvPr/>
        </p:nvSpPr>
        <p:spPr>
          <a:xfrm flipH="1">
            <a:off x="11335194" y="551650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3AB62B22-83B4-2146-8F8D-AB9C40E9D840}"/>
              </a:ext>
            </a:extLst>
          </p:cNvPr>
          <p:cNvSpPr>
            <a:spLocks noChangeAspect="1"/>
          </p:cNvSpPr>
          <p:nvPr/>
        </p:nvSpPr>
        <p:spPr>
          <a:xfrm flipH="1">
            <a:off x="8464619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91FC8F08-36BB-9E4F-8F93-A82FB431E0B1}"/>
              </a:ext>
            </a:extLst>
          </p:cNvPr>
          <p:cNvSpPr>
            <a:spLocks noChangeAspect="1"/>
          </p:cNvSpPr>
          <p:nvPr/>
        </p:nvSpPr>
        <p:spPr>
          <a:xfrm flipH="1">
            <a:off x="8736525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FB996032-D326-9B4C-9300-3397508781BE}"/>
              </a:ext>
            </a:extLst>
          </p:cNvPr>
          <p:cNvSpPr>
            <a:spLocks noChangeAspect="1"/>
          </p:cNvSpPr>
          <p:nvPr/>
        </p:nvSpPr>
        <p:spPr>
          <a:xfrm flipH="1">
            <a:off x="9012304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1DE2F32B-1920-CD46-96FC-245351BAEEDC}"/>
              </a:ext>
            </a:extLst>
          </p:cNvPr>
          <p:cNvSpPr>
            <a:spLocks noChangeAspect="1"/>
          </p:cNvSpPr>
          <p:nvPr/>
        </p:nvSpPr>
        <p:spPr>
          <a:xfrm flipH="1">
            <a:off x="9284210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B2D72F69-3EE9-8B4E-864E-88DEC05FDAEF}"/>
              </a:ext>
            </a:extLst>
          </p:cNvPr>
          <p:cNvSpPr>
            <a:spLocks noChangeAspect="1"/>
          </p:cNvSpPr>
          <p:nvPr/>
        </p:nvSpPr>
        <p:spPr>
          <a:xfrm flipH="1">
            <a:off x="9559040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A5C30AF2-BEE4-DA47-91F4-9E625251B8BD}"/>
              </a:ext>
            </a:extLst>
          </p:cNvPr>
          <p:cNvSpPr>
            <a:spLocks noChangeAspect="1"/>
          </p:cNvSpPr>
          <p:nvPr/>
        </p:nvSpPr>
        <p:spPr>
          <a:xfrm flipH="1">
            <a:off x="9830946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BADD2CB7-6A32-0B4E-A677-4FBC96440D64}"/>
              </a:ext>
            </a:extLst>
          </p:cNvPr>
          <p:cNvSpPr>
            <a:spLocks noChangeAspect="1"/>
          </p:cNvSpPr>
          <p:nvPr/>
        </p:nvSpPr>
        <p:spPr>
          <a:xfrm flipH="1">
            <a:off x="10106725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A7E1547B-57D5-8B4E-855D-37BE8E535FF3}"/>
              </a:ext>
            </a:extLst>
          </p:cNvPr>
          <p:cNvSpPr>
            <a:spLocks noChangeAspect="1"/>
          </p:cNvSpPr>
          <p:nvPr/>
        </p:nvSpPr>
        <p:spPr>
          <a:xfrm flipH="1">
            <a:off x="10378631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8DB61E3F-FF5E-1D4B-A05E-2C5EF4AE41D1}"/>
              </a:ext>
            </a:extLst>
          </p:cNvPr>
          <p:cNvSpPr>
            <a:spLocks noChangeAspect="1"/>
          </p:cNvSpPr>
          <p:nvPr/>
        </p:nvSpPr>
        <p:spPr>
          <a:xfrm flipH="1">
            <a:off x="10648706" y="54063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5E322DD8-042C-7C46-B87A-4FCC95285C9C}"/>
              </a:ext>
            </a:extLst>
          </p:cNvPr>
          <p:cNvSpPr>
            <a:spLocks noChangeAspect="1"/>
          </p:cNvSpPr>
          <p:nvPr/>
        </p:nvSpPr>
        <p:spPr>
          <a:xfrm flipH="1">
            <a:off x="10924484" y="54063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A4FD2DD9-5C7F-8A4F-9B2E-C2393605F9BA}"/>
              </a:ext>
            </a:extLst>
          </p:cNvPr>
          <p:cNvSpPr>
            <a:spLocks noChangeAspect="1"/>
          </p:cNvSpPr>
          <p:nvPr/>
        </p:nvSpPr>
        <p:spPr>
          <a:xfrm flipH="1">
            <a:off x="11196390" y="54063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B9842803-82E1-784F-A86E-2CF110924195}"/>
              </a:ext>
            </a:extLst>
          </p:cNvPr>
          <p:cNvSpPr>
            <a:spLocks/>
          </p:cNvSpPr>
          <p:nvPr/>
        </p:nvSpPr>
        <p:spPr>
          <a:xfrm flipH="1">
            <a:off x="8452413" y="5251812"/>
            <a:ext cx="3840480" cy="145127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BD0E761-95EF-524D-AB8F-E7512FB13AE8}"/>
              </a:ext>
            </a:extLst>
          </p:cNvPr>
          <p:cNvSpPr>
            <a:spLocks noChangeAspect="1"/>
          </p:cNvSpPr>
          <p:nvPr/>
        </p:nvSpPr>
        <p:spPr>
          <a:xfrm flipH="1">
            <a:off x="11211716" y="5102387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E9A08FF2-1327-2241-87C0-BE257E85189C}"/>
              </a:ext>
            </a:extLst>
          </p:cNvPr>
          <p:cNvSpPr>
            <a:spLocks noChangeAspect="1"/>
          </p:cNvSpPr>
          <p:nvPr/>
        </p:nvSpPr>
        <p:spPr>
          <a:xfrm flipH="1">
            <a:off x="10657560" y="5104061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01E4BB36-88EA-F146-93A3-4051F4D1578E}"/>
              </a:ext>
            </a:extLst>
          </p:cNvPr>
          <p:cNvSpPr>
            <a:spLocks noChangeAspect="1"/>
          </p:cNvSpPr>
          <p:nvPr/>
        </p:nvSpPr>
        <p:spPr>
          <a:xfrm flipH="1">
            <a:off x="10101250" y="5104769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DE8F0016-F6A0-AC4C-B4C6-681881EEAFC4}"/>
              </a:ext>
            </a:extLst>
          </p:cNvPr>
          <p:cNvSpPr>
            <a:spLocks noChangeAspect="1"/>
          </p:cNvSpPr>
          <p:nvPr/>
        </p:nvSpPr>
        <p:spPr>
          <a:xfrm flipH="1">
            <a:off x="9549161" y="5104769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B43B02D6-5FE0-4F47-97EA-2711FBFD0517}"/>
              </a:ext>
            </a:extLst>
          </p:cNvPr>
          <p:cNvSpPr>
            <a:spLocks noChangeAspect="1"/>
          </p:cNvSpPr>
          <p:nvPr/>
        </p:nvSpPr>
        <p:spPr>
          <a:xfrm flipH="1">
            <a:off x="8999680" y="5103857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1F1A8BC3-9919-444D-8739-8520D2872752}"/>
              </a:ext>
            </a:extLst>
          </p:cNvPr>
          <p:cNvSpPr>
            <a:spLocks noChangeAspect="1"/>
          </p:cNvSpPr>
          <p:nvPr/>
        </p:nvSpPr>
        <p:spPr>
          <a:xfrm flipH="1">
            <a:off x="8451385" y="5108219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8EE5DCC-CFB5-3D40-801B-C6C4171E05C8}"/>
              </a:ext>
            </a:extLst>
          </p:cNvPr>
          <p:cNvSpPr>
            <a:spLocks noChangeAspect="1"/>
          </p:cNvSpPr>
          <p:nvPr/>
        </p:nvSpPr>
        <p:spPr>
          <a:xfrm flipH="1">
            <a:off x="11455852" y="60654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7CAA4DD2-7EE8-B94A-B822-11995CF4975B}"/>
              </a:ext>
            </a:extLst>
          </p:cNvPr>
          <p:cNvSpPr>
            <a:spLocks noChangeAspect="1"/>
          </p:cNvSpPr>
          <p:nvPr/>
        </p:nvSpPr>
        <p:spPr>
          <a:xfrm flipH="1">
            <a:off x="11727758" y="60654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FCF8AC07-863F-4F47-97B7-BF0A5E27AB6F}"/>
              </a:ext>
            </a:extLst>
          </p:cNvPr>
          <p:cNvSpPr>
            <a:spLocks noChangeAspect="1"/>
          </p:cNvSpPr>
          <p:nvPr/>
        </p:nvSpPr>
        <p:spPr>
          <a:xfrm flipH="1">
            <a:off x="12002246" y="606590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BF902BDF-B134-8947-8005-2D6E03CE8A63}"/>
              </a:ext>
            </a:extLst>
          </p:cNvPr>
          <p:cNvSpPr>
            <a:spLocks noChangeAspect="1"/>
          </p:cNvSpPr>
          <p:nvPr/>
        </p:nvSpPr>
        <p:spPr>
          <a:xfrm flipH="1">
            <a:off x="11593112" y="595878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049D8455-C316-0742-8AEA-5E7550399762}"/>
              </a:ext>
            </a:extLst>
          </p:cNvPr>
          <p:cNvSpPr>
            <a:spLocks noChangeAspect="1"/>
          </p:cNvSpPr>
          <p:nvPr/>
        </p:nvSpPr>
        <p:spPr>
          <a:xfrm flipH="1">
            <a:off x="11865018" y="595878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277FCF70-F90B-1840-ADE0-EAA931AF8D7D}"/>
              </a:ext>
            </a:extLst>
          </p:cNvPr>
          <p:cNvSpPr>
            <a:spLocks noChangeAspect="1"/>
          </p:cNvSpPr>
          <p:nvPr/>
        </p:nvSpPr>
        <p:spPr>
          <a:xfrm flipH="1">
            <a:off x="11457428" y="58457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48E1D4C-173C-6C40-89BF-DD794220E48E}"/>
              </a:ext>
            </a:extLst>
          </p:cNvPr>
          <p:cNvSpPr>
            <a:spLocks noChangeAspect="1"/>
          </p:cNvSpPr>
          <p:nvPr/>
        </p:nvSpPr>
        <p:spPr>
          <a:xfrm flipH="1">
            <a:off x="11729334" y="58457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62E821E6-8A0E-CB4C-B4AE-6AE7AAF4E1D6}"/>
              </a:ext>
            </a:extLst>
          </p:cNvPr>
          <p:cNvSpPr>
            <a:spLocks noChangeAspect="1"/>
          </p:cNvSpPr>
          <p:nvPr/>
        </p:nvSpPr>
        <p:spPr>
          <a:xfrm flipH="1">
            <a:off x="12142210" y="5959534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C0F3E99C-5A5E-1D44-94C0-8F5854F2D484}"/>
              </a:ext>
            </a:extLst>
          </p:cNvPr>
          <p:cNvSpPr>
            <a:spLocks noChangeAspect="1"/>
          </p:cNvSpPr>
          <p:nvPr/>
        </p:nvSpPr>
        <p:spPr>
          <a:xfrm flipH="1">
            <a:off x="12003822" y="584622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9351900B-631A-1F4F-9B37-9272EF4C5F8F}"/>
              </a:ext>
            </a:extLst>
          </p:cNvPr>
          <p:cNvSpPr>
            <a:spLocks noChangeAspect="1"/>
          </p:cNvSpPr>
          <p:nvPr/>
        </p:nvSpPr>
        <p:spPr>
          <a:xfrm flipH="1">
            <a:off x="11592530" y="573880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974CBA04-5A21-D14C-BD14-83A491899173}"/>
              </a:ext>
            </a:extLst>
          </p:cNvPr>
          <p:cNvSpPr>
            <a:spLocks noChangeAspect="1"/>
          </p:cNvSpPr>
          <p:nvPr/>
        </p:nvSpPr>
        <p:spPr>
          <a:xfrm flipH="1">
            <a:off x="11864436" y="573880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D5CED125-624F-D044-97CB-351490139DCB}"/>
              </a:ext>
            </a:extLst>
          </p:cNvPr>
          <p:cNvSpPr>
            <a:spLocks noChangeAspect="1"/>
          </p:cNvSpPr>
          <p:nvPr/>
        </p:nvSpPr>
        <p:spPr>
          <a:xfrm flipH="1">
            <a:off x="11456846" y="562576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A7E31065-AD80-6D44-884D-19B82D79A829}"/>
              </a:ext>
            </a:extLst>
          </p:cNvPr>
          <p:cNvSpPr>
            <a:spLocks noChangeAspect="1"/>
          </p:cNvSpPr>
          <p:nvPr/>
        </p:nvSpPr>
        <p:spPr>
          <a:xfrm flipH="1">
            <a:off x="11728753" y="562576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8ACAE6B-C3F6-9F4A-98FA-6E674107E331}"/>
              </a:ext>
            </a:extLst>
          </p:cNvPr>
          <p:cNvSpPr>
            <a:spLocks noChangeAspect="1"/>
          </p:cNvSpPr>
          <p:nvPr/>
        </p:nvSpPr>
        <p:spPr>
          <a:xfrm flipH="1">
            <a:off x="12141629" y="5739552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A980B255-EAC1-5142-9C98-A0CE76966666}"/>
              </a:ext>
            </a:extLst>
          </p:cNvPr>
          <p:cNvSpPr>
            <a:spLocks noChangeAspect="1"/>
          </p:cNvSpPr>
          <p:nvPr/>
        </p:nvSpPr>
        <p:spPr>
          <a:xfrm flipH="1">
            <a:off x="12003240" y="562624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A532CA41-7090-4E4C-A63D-749431812534}"/>
              </a:ext>
            </a:extLst>
          </p:cNvPr>
          <p:cNvSpPr>
            <a:spLocks noChangeAspect="1"/>
          </p:cNvSpPr>
          <p:nvPr/>
        </p:nvSpPr>
        <p:spPr>
          <a:xfrm flipH="1">
            <a:off x="11592530" y="551606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9D2E750F-628B-5546-8FB8-F584C61F9DE9}"/>
              </a:ext>
            </a:extLst>
          </p:cNvPr>
          <p:cNvSpPr>
            <a:spLocks noChangeAspect="1"/>
          </p:cNvSpPr>
          <p:nvPr/>
        </p:nvSpPr>
        <p:spPr>
          <a:xfrm flipH="1">
            <a:off x="11864436" y="551606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5BD7F6E0-BCAE-A446-9AD1-547AF66FA3C8}"/>
              </a:ext>
            </a:extLst>
          </p:cNvPr>
          <p:cNvSpPr>
            <a:spLocks noChangeAspect="1"/>
          </p:cNvSpPr>
          <p:nvPr/>
        </p:nvSpPr>
        <p:spPr>
          <a:xfrm flipH="1">
            <a:off x="12141629" y="5516821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4260ABF2-761A-6C40-9D54-1601A588F848}"/>
              </a:ext>
            </a:extLst>
          </p:cNvPr>
          <p:cNvSpPr>
            <a:spLocks noChangeAspect="1"/>
          </p:cNvSpPr>
          <p:nvPr/>
        </p:nvSpPr>
        <p:spPr>
          <a:xfrm flipH="1">
            <a:off x="11471137" y="540519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D1BEB4C6-5B27-F84B-BF62-410E00D93D0D}"/>
              </a:ext>
            </a:extLst>
          </p:cNvPr>
          <p:cNvSpPr>
            <a:spLocks noChangeAspect="1"/>
          </p:cNvSpPr>
          <p:nvPr/>
        </p:nvSpPr>
        <p:spPr>
          <a:xfrm flipH="1">
            <a:off x="11743043" y="540519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6D83EA36-7074-BC4B-9A74-7602A226B9FA}"/>
              </a:ext>
            </a:extLst>
          </p:cNvPr>
          <p:cNvSpPr>
            <a:spLocks noChangeAspect="1"/>
          </p:cNvSpPr>
          <p:nvPr/>
        </p:nvSpPr>
        <p:spPr>
          <a:xfrm flipH="1">
            <a:off x="12020235" y="5405947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AEB2567E-683E-794A-97D3-C5A44634B249}"/>
              </a:ext>
            </a:extLst>
          </p:cNvPr>
          <p:cNvSpPr>
            <a:spLocks noChangeAspect="1"/>
          </p:cNvSpPr>
          <p:nvPr/>
        </p:nvSpPr>
        <p:spPr>
          <a:xfrm flipH="1">
            <a:off x="11755071" y="5111798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21FB25-EC28-B34E-82EA-9440C00D4968}"/>
              </a:ext>
            </a:extLst>
          </p:cNvPr>
          <p:cNvGrpSpPr/>
          <p:nvPr/>
        </p:nvGrpSpPr>
        <p:grpSpPr>
          <a:xfrm>
            <a:off x="417698" y="5120057"/>
            <a:ext cx="731520" cy="1357046"/>
            <a:chOff x="417698" y="5120057"/>
            <a:chExt cx="731520" cy="1357046"/>
          </a:xfrm>
        </p:grpSpPr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49E8E976-342E-2D40-8002-A9A7DB70D547}"/>
                </a:ext>
              </a:extLst>
            </p:cNvPr>
            <p:cNvSpPr/>
            <p:nvPr/>
          </p:nvSpPr>
          <p:spPr>
            <a:xfrm>
              <a:off x="727532" y="5798457"/>
              <a:ext cx="110003" cy="678646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1C171896-D307-5C4D-9AA5-38F500B9DFEA}"/>
                </a:ext>
              </a:extLst>
            </p:cNvPr>
            <p:cNvSpPr/>
            <p:nvPr/>
          </p:nvSpPr>
          <p:spPr>
            <a:xfrm>
              <a:off x="417698" y="5120058"/>
              <a:ext cx="731520" cy="731520"/>
            </a:xfrm>
            <a:prstGeom prst="ellipse">
              <a:avLst/>
            </a:prstGeom>
            <a:solidFill>
              <a:srgbClr val="5EC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CEFFBEC2-BF94-AC46-B48A-F884DB9B2A1E}"/>
                </a:ext>
              </a:extLst>
            </p:cNvPr>
            <p:cNvSpPr/>
            <p:nvPr/>
          </p:nvSpPr>
          <p:spPr>
            <a:xfrm>
              <a:off x="525501" y="5229275"/>
              <a:ext cx="515914" cy="515914"/>
            </a:xfrm>
            <a:prstGeom prst="ellipse">
              <a:avLst/>
            </a:prstGeom>
            <a:solidFill>
              <a:srgbClr val="A7E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Freeform: Shape 38">
              <a:extLst>
                <a:ext uri="{FF2B5EF4-FFF2-40B4-BE49-F238E27FC236}">
                  <a16:creationId xmlns:a16="http://schemas.microsoft.com/office/drawing/2014/main" id="{4302C497-8B97-2443-9740-8ED211941ABB}"/>
                </a:ext>
              </a:extLst>
            </p:cNvPr>
            <p:cNvSpPr/>
            <p:nvPr/>
          </p:nvSpPr>
          <p:spPr>
            <a:xfrm>
              <a:off x="782352" y="5120057"/>
              <a:ext cx="366866" cy="731520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C3C99E1-73A8-1346-9372-997D8901586B}"/>
              </a:ext>
            </a:extLst>
          </p:cNvPr>
          <p:cNvGrpSpPr/>
          <p:nvPr/>
        </p:nvGrpSpPr>
        <p:grpSpPr>
          <a:xfrm>
            <a:off x="1499710" y="4884175"/>
            <a:ext cx="1181636" cy="1645922"/>
            <a:chOff x="1499710" y="4884175"/>
            <a:chExt cx="1181636" cy="1645922"/>
          </a:xfrm>
        </p:grpSpPr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6427BECB-6177-054D-A451-BE46FA6C08F7}"/>
                </a:ext>
              </a:extLst>
            </p:cNvPr>
            <p:cNvSpPr/>
            <p:nvPr/>
          </p:nvSpPr>
          <p:spPr>
            <a:xfrm>
              <a:off x="2027397" y="5965312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Freeform: Shape 96">
              <a:extLst>
                <a:ext uri="{FF2B5EF4-FFF2-40B4-BE49-F238E27FC236}">
                  <a16:creationId xmlns:a16="http://schemas.microsoft.com/office/drawing/2014/main" id="{612703C9-8F56-7543-BAF9-8FC884E1753B}"/>
                </a:ext>
              </a:extLst>
            </p:cNvPr>
            <p:cNvSpPr/>
            <p:nvPr/>
          </p:nvSpPr>
          <p:spPr>
            <a:xfrm>
              <a:off x="1499710" y="4884176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Freeform: Shape 97">
              <a:extLst>
                <a:ext uri="{FF2B5EF4-FFF2-40B4-BE49-F238E27FC236}">
                  <a16:creationId xmlns:a16="http://schemas.microsoft.com/office/drawing/2014/main" id="{46DBB5F9-A8E1-A748-A7C5-AE66B29F1810}"/>
                </a:ext>
              </a:extLst>
            </p:cNvPr>
            <p:cNvSpPr/>
            <p:nvPr/>
          </p:nvSpPr>
          <p:spPr>
            <a:xfrm flipH="1">
              <a:off x="2090531" y="4884175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84" name="Picture 483">
            <a:extLst>
              <a:ext uri="{FF2B5EF4-FFF2-40B4-BE49-F238E27FC236}">
                <a16:creationId xmlns:a16="http://schemas.microsoft.com/office/drawing/2014/main" id="{BA520CCC-EE00-4949-87D8-685C53972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16" y="4635083"/>
            <a:ext cx="1753162" cy="2067465"/>
          </a:xfrm>
          <a:prstGeom prst="rect">
            <a:avLst/>
          </a:prstGeom>
        </p:spPr>
      </p:pic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04C35E7-26E9-514E-A19C-63BD37C878BA}"/>
              </a:ext>
            </a:extLst>
          </p:cNvPr>
          <p:cNvGrpSpPr/>
          <p:nvPr/>
        </p:nvGrpSpPr>
        <p:grpSpPr>
          <a:xfrm>
            <a:off x="10316421" y="5239116"/>
            <a:ext cx="768305" cy="1248434"/>
            <a:chOff x="1499710" y="4884175"/>
            <a:chExt cx="1181636" cy="1645922"/>
          </a:xfrm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453F13CB-421E-2740-8B5E-952AE6BA0E0E}"/>
                </a:ext>
              </a:extLst>
            </p:cNvPr>
            <p:cNvSpPr/>
            <p:nvPr/>
          </p:nvSpPr>
          <p:spPr>
            <a:xfrm>
              <a:off x="2027397" y="5965312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Freeform: Shape 96">
              <a:extLst>
                <a:ext uri="{FF2B5EF4-FFF2-40B4-BE49-F238E27FC236}">
                  <a16:creationId xmlns:a16="http://schemas.microsoft.com/office/drawing/2014/main" id="{84723ECA-CC08-DA4E-9BD5-7443F08C44C5}"/>
                </a:ext>
              </a:extLst>
            </p:cNvPr>
            <p:cNvSpPr/>
            <p:nvPr/>
          </p:nvSpPr>
          <p:spPr>
            <a:xfrm>
              <a:off x="1499710" y="4884176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Freeform: Shape 97">
              <a:extLst>
                <a:ext uri="{FF2B5EF4-FFF2-40B4-BE49-F238E27FC236}">
                  <a16:creationId xmlns:a16="http://schemas.microsoft.com/office/drawing/2014/main" id="{669C7B6C-15EE-D347-BB97-A318AED191C4}"/>
                </a:ext>
              </a:extLst>
            </p:cNvPr>
            <p:cNvSpPr/>
            <p:nvPr/>
          </p:nvSpPr>
          <p:spPr>
            <a:xfrm flipH="1">
              <a:off x="2090531" y="4884175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DCF276DA-8A38-A848-894B-0D110323552F}"/>
              </a:ext>
            </a:extLst>
          </p:cNvPr>
          <p:cNvGrpSpPr/>
          <p:nvPr/>
        </p:nvGrpSpPr>
        <p:grpSpPr>
          <a:xfrm>
            <a:off x="8887390" y="4646212"/>
            <a:ext cx="1499739" cy="2035055"/>
            <a:chOff x="1499710" y="4884175"/>
            <a:chExt cx="1181636" cy="1645922"/>
          </a:xfrm>
        </p:grpSpPr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24B7F8A8-D9DE-3F42-A274-AB54DB0D4BFE}"/>
                </a:ext>
              </a:extLst>
            </p:cNvPr>
            <p:cNvSpPr/>
            <p:nvPr/>
          </p:nvSpPr>
          <p:spPr>
            <a:xfrm>
              <a:off x="2027397" y="5965312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Freeform: Shape 96">
              <a:extLst>
                <a:ext uri="{FF2B5EF4-FFF2-40B4-BE49-F238E27FC236}">
                  <a16:creationId xmlns:a16="http://schemas.microsoft.com/office/drawing/2014/main" id="{912E8A17-CD84-584D-A522-0DB30ABE0B80}"/>
                </a:ext>
              </a:extLst>
            </p:cNvPr>
            <p:cNvSpPr/>
            <p:nvPr/>
          </p:nvSpPr>
          <p:spPr>
            <a:xfrm>
              <a:off x="1499710" y="4884176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Freeform: Shape 97">
              <a:extLst>
                <a:ext uri="{FF2B5EF4-FFF2-40B4-BE49-F238E27FC236}">
                  <a16:creationId xmlns:a16="http://schemas.microsoft.com/office/drawing/2014/main" id="{A50D58CD-329F-154B-B3AA-1A679B558769}"/>
                </a:ext>
              </a:extLst>
            </p:cNvPr>
            <p:cNvSpPr/>
            <p:nvPr/>
          </p:nvSpPr>
          <p:spPr>
            <a:xfrm flipH="1">
              <a:off x="2090531" y="4884175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40" name="Picture 639">
            <a:extLst>
              <a:ext uri="{FF2B5EF4-FFF2-40B4-BE49-F238E27FC236}">
                <a16:creationId xmlns:a16="http://schemas.microsoft.com/office/drawing/2014/main" id="{A295170D-E77A-E046-BECD-DD6323248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781" y="4527938"/>
            <a:ext cx="2017983" cy="2379763"/>
          </a:xfrm>
          <a:prstGeom prst="rect">
            <a:avLst/>
          </a:prstGeom>
        </p:spPr>
      </p:pic>
      <p:sp>
        <p:nvSpPr>
          <p:cNvPr id="385" name="Freeform 384">
            <a:extLst>
              <a:ext uri="{FF2B5EF4-FFF2-40B4-BE49-F238E27FC236}">
                <a16:creationId xmlns:a16="http://schemas.microsoft.com/office/drawing/2014/main" id="{F98E56A7-9E5F-A844-8F0F-34981223BF1D}"/>
              </a:ext>
            </a:extLst>
          </p:cNvPr>
          <p:cNvSpPr>
            <a:spLocks noChangeAspect="1"/>
          </p:cNvSpPr>
          <p:nvPr/>
        </p:nvSpPr>
        <p:spPr>
          <a:xfrm flipH="1">
            <a:off x="-2182711" y="3619821"/>
            <a:ext cx="365760" cy="513014"/>
          </a:xfrm>
          <a:custGeom>
            <a:avLst/>
            <a:gdLst>
              <a:gd name="connsiteX0" fmla="*/ 502241 w 1157869"/>
              <a:gd name="connsiteY0" fmla="*/ 0 h 1628821"/>
              <a:gd name="connsiteX1" fmla="*/ 579632 w 1157869"/>
              <a:gd name="connsiteY1" fmla="*/ 19900 h 1628821"/>
              <a:gd name="connsiteX2" fmla="*/ 1157869 w 1157869"/>
              <a:gd name="connsiteY2" fmla="*/ 805861 h 1628821"/>
              <a:gd name="connsiteX3" fmla="*/ 334909 w 1157869"/>
              <a:gd name="connsiteY3" fmla="*/ 1628821 h 1628821"/>
              <a:gd name="connsiteX4" fmla="*/ 14576 w 1157869"/>
              <a:gd name="connsiteY4" fmla="*/ 1564149 h 1628821"/>
              <a:gd name="connsiteX5" fmla="*/ 0 w 1157869"/>
              <a:gd name="connsiteY5" fmla="*/ 1556237 h 1628821"/>
              <a:gd name="connsiteX6" fmla="*/ 23549 w 1157869"/>
              <a:gd name="connsiteY6" fmla="*/ 1557235 h 1628821"/>
              <a:gd name="connsiteX7" fmla="*/ 735159 w 1157869"/>
              <a:gd name="connsiteY7" fmla="*/ 1125955 h 1628821"/>
              <a:gd name="connsiteX8" fmla="*/ 554779 w 1157869"/>
              <a:gd name="connsiteY8" fmla="*/ 28165 h 162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7869" h="1628821">
                <a:moveTo>
                  <a:pt x="502241" y="0"/>
                </a:moveTo>
                <a:lnTo>
                  <a:pt x="579632" y="19900"/>
                </a:lnTo>
                <a:cubicBezTo>
                  <a:pt x="914633" y="124096"/>
                  <a:pt x="1157869" y="436573"/>
                  <a:pt x="1157869" y="805861"/>
                </a:cubicBezTo>
                <a:cubicBezTo>
                  <a:pt x="1157869" y="1260369"/>
                  <a:pt x="789417" y="1628821"/>
                  <a:pt x="334909" y="1628821"/>
                </a:cubicBezTo>
                <a:cubicBezTo>
                  <a:pt x="221282" y="1628821"/>
                  <a:pt x="113034" y="1605793"/>
                  <a:pt x="14576" y="1564149"/>
                </a:cubicBezTo>
                <a:lnTo>
                  <a:pt x="0" y="1556237"/>
                </a:lnTo>
                <a:lnTo>
                  <a:pt x="23549" y="1557235"/>
                </a:lnTo>
                <a:cubicBezTo>
                  <a:pt x="291462" y="1554486"/>
                  <a:pt x="568081" y="1398225"/>
                  <a:pt x="735159" y="1125955"/>
                </a:cubicBezTo>
                <a:cubicBezTo>
                  <a:pt x="978183" y="729927"/>
                  <a:pt x="897424" y="238430"/>
                  <a:pt x="554779" y="28165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86" name="Picture 385">
            <a:extLst>
              <a:ext uri="{FF2B5EF4-FFF2-40B4-BE49-F238E27FC236}">
                <a16:creationId xmlns:a16="http://schemas.microsoft.com/office/drawing/2014/main" id="{6D61C56E-C90E-A14E-91CC-3C4B5DCFCE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40" t="5703" r="10583" b="57568"/>
          <a:stretch/>
        </p:blipFill>
        <p:spPr>
          <a:xfrm>
            <a:off x="12690130" y="-967019"/>
            <a:ext cx="963181" cy="457200"/>
          </a:xfrm>
          <a:prstGeom prst="rect">
            <a:avLst/>
          </a:prstGeom>
        </p:spPr>
      </p:pic>
      <p:pic>
        <p:nvPicPr>
          <p:cNvPr id="410" name="Picture 409">
            <a:extLst>
              <a:ext uri="{FF2B5EF4-FFF2-40B4-BE49-F238E27FC236}">
                <a16:creationId xmlns:a16="http://schemas.microsoft.com/office/drawing/2014/main" id="{85C5F221-590A-FB49-90DC-E9760A8E9C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76" t="55055" r="6919" b="8296"/>
          <a:stretch/>
        </p:blipFill>
        <p:spPr>
          <a:xfrm>
            <a:off x="7064695" y="-1532713"/>
            <a:ext cx="1314441" cy="548640"/>
          </a:xfrm>
          <a:prstGeom prst="rect">
            <a:avLst/>
          </a:prstGeom>
        </p:spPr>
      </p:pic>
      <p:pic>
        <p:nvPicPr>
          <p:cNvPr id="411" name="Picture 410">
            <a:extLst>
              <a:ext uri="{FF2B5EF4-FFF2-40B4-BE49-F238E27FC236}">
                <a16:creationId xmlns:a16="http://schemas.microsoft.com/office/drawing/2014/main" id="{7C5D5A11-3BBF-774E-97EE-BCC5C5C18D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40" t="5703" r="10583" b="57568"/>
          <a:stretch/>
        </p:blipFill>
        <p:spPr>
          <a:xfrm>
            <a:off x="14687031" y="-390641"/>
            <a:ext cx="1554480" cy="737877"/>
          </a:xfrm>
          <a:prstGeom prst="rect">
            <a:avLst/>
          </a:prstGeom>
        </p:spPr>
      </p:pic>
      <p:pic>
        <p:nvPicPr>
          <p:cNvPr id="424" name="Picture 423">
            <a:extLst>
              <a:ext uri="{FF2B5EF4-FFF2-40B4-BE49-F238E27FC236}">
                <a16:creationId xmlns:a16="http://schemas.microsoft.com/office/drawing/2014/main" id="{59CE912C-741C-694F-B6AF-81C1A90AC9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76" t="55055" r="6919" b="8296"/>
          <a:stretch/>
        </p:blipFill>
        <p:spPr>
          <a:xfrm>
            <a:off x="-949746" y="-1358873"/>
            <a:ext cx="1920240" cy="801497"/>
          </a:xfrm>
          <a:prstGeom prst="rect">
            <a:avLst/>
          </a:prstGeom>
        </p:spPr>
      </p:pic>
      <p:pic>
        <p:nvPicPr>
          <p:cNvPr id="432" name="Picture 431">
            <a:extLst>
              <a:ext uri="{FF2B5EF4-FFF2-40B4-BE49-F238E27FC236}">
                <a16:creationId xmlns:a16="http://schemas.microsoft.com/office/drawing/2014/main" id="{3499AD8C-6BC1-E84A-8357-3AC9DFA4C6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40" t="5703" r="10583" b="57568"/>
          <a:stretch/>
        </p:blipFill>
        <p:spPr>
          <a:xfrm>
            <a:off x="15133704" y="2426318"/>
            <a:ext cx="1541089" cy="731520"/>
          </a:xfrm>
          <a:prstGeom prst="rect">
            <a:avLst/>
          </a:prstGeom>
        </p:spPr>
      </p:pic>
      <p:sp>
        <p:nvSpPr>
          <p:cNvPr id="436" name="Rectangle 435">
            <a:extLst>
              <a:ext uri="{FF2B5EF4-FFF2-40B4-BE49-F238E27FC236}">
                <a16:creationId xmlns:a16="http://schemas.microsoft.com/office/drawing/2014/main" id="{08EF2B68-C1DC-0542-9864-761BEEBE7BF1}"/>
              </a:ext>
            </a:extLst>
          </p:cNvPr>
          <p:cNvSpPr/>
          <p:nvPr/>
        </p:nvSpPr>
        <p:spPr>
          <a:xfrm>
            <a:off x="4982512" y="5024141"/>
            <a:ext cx="1645920" cy="414856"/>
          </a:xfrm>
          <a:prstGeom prst="rect">
            <a:avLst/>
          </a:prstGeom>
          <a:solidFill>
            <a:srgbClr val="D4B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2B362709-D7B0-9847-93D6-2D0EEEC32AB5}"/>
              </a:ext>
            </a:extLst>
          </p:cNvPr>
          <p:cNvSpPr/>
          <p:nvPr/>
        </p:nvSpPr>
        <p:spPr>
          <a:xfrm>
            <a:off x="4982512" y="5024141"/>
            <a:ext cx="806980" cy="414856"/>
          </a:xfrm>
          <a:prstGeom prst="rect">
            <a:avLst/>
          </a:prstGeom>
          <a:solidFill>
            <a:srgbClr val="F5C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27D5B460-19D8-6A40-AE87-3B359D65A50B}"/>
              </a:ext>
            </a:extLst>
          </p:cNvPr>
          <p:cNvSpPr/>
          <p:nvPr/>
        </p:nvSpPr>
        <p:spPr>
          <a:xfrm>
            <a:off x="5022462" y="5065422"/>
            <a:ext cx="1566021" cy="335572"/>
          </a:xfrm>
          <a:prstGeom prst="rect">
            <a:avLst/>
          </a:prstGeom>
          <a:solidFill>
            <a:srgbClr val="1D5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8E87384D-03CF-7942-A94F-EA148818F97C}"/>
              </a:ext>
            </a:extLst>
          </p:cNvPr>
          <p:cNvSpPr/>
          <p:nvPr/>
        </p:nvSpPr>
        <p:spPr>
          <a:xfrm>
            <a:off x="5789492" y="5065422"/>
            <a:ext cx="798990" cy="335572"/>
          </a:xfrm>
          <a:prstGeom prst="rect">
            <a:avLst/>
          </a:prstGeom>
          <a:solidFill>
            <a:srgbClr val="184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4D0A526B-D390-4F45-A9CA-4E82AD5164BB}"/>
              </a:ext>
            </a:extLst>
          </p:cNvPr>
          <p:cNvSpPr txBox="1"/>
          <p:nvPr/>
        </p:nvSpPr>
        <p:spPr>
          <a:xfrm>
            <a:off x="5052702" y="5039652"/>
            <a:ext cx="1496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>
                <a:solidFill>
                  <a:schemeClr val="bg1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故宫博物院</a:t>
            </a:r>
            <a:endParaRPr lang="en-US" sz="2000" dirty="0">
              <a:solidFill>
                <a:schemeClr val="bg1"/>
              </a:solidFill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265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BE14EFAA-4915-B14F-9974-ADEDC60A1475}"/>
              </a:ext>
            </a:extLst>
          </p:cNvPr>
          <p:cNvSpPr/>
          <p:nvPr/>
        </p:nvSpPr>
        <p:spPr>
          <a:xfrm rot="21412992">
            <a:off x="7312785" y="3684159"/>
            <a:ext cx="3107033" cy="1352431"/>
          </a:xfrm>
          <a:custGeom>
            <a:avLst/>
            <a:gdLst>
              <a:gd name="connsiteX0" fmla="*/ 124321 w 3107033"/>
              <a:gd name="connsiteY0" fmla="*/ 1238298 h 1352431"/>
              <a:gd name="connsiteX1" fmla="*/ 581521 w 3107033"/>
              <a:gd name="connsiteY1" fmla="*/ 704898 h 1352431"/>
              <a:gd name="connsiteX2" fmla="*/ 1133971 w 3107033"/>
              <a:gd name="connsiteY2" fmla="*/ 266748 h 1352431"/>
              <a:gd name="connsiteX3" fmla="*/ 1553071 w 3107033"/>
              <a:gd name="connsiteY3" fmla="*/ 48 h 1352431"/>
              <a:gd name="connsiteX4" fmla="*/ 1953121 w 3107033"/>
              <a:gd name="connsiteY4" fmla="*/ 285798 h 1352431"/>
              <a:gd name="connsiteX5" fmla="*/ 2429371 w 3107033"/>
              <a:gd name="connsiteY5" fmla="*/ 990648 h 1352431"/>
              <a:gd name="connsiteX6" fmla="*/ 3000871 w 3107033"/>
              <a:gd name="connsiteY6" fmla="*/ 1333548 h 1352431"/>
              <a:gd name="connsiteX7" fmla="*/ 124321 w 3107033"/>
              <a:gd name="connsiteY7" fmla="*/ 1238298 h 135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7033" h="1352431">
                <a:moveTo>
                  <a:pt x="124321" y="1238298"/>
                </a:moveTo>
                <a:cubicBezTo>
                  <a:pt x="-278904" y="1133523"/>
                  <a:pt x="413246" y="866823"/>
                  <a:pt x="581521" y="704898"/>
                </a:cubicBezTo>
                <a:cubicBezTo>
                  <a:pt x="749796" y="542973"/>
                  <a:pt x="972046" y="384223"/>
                  <a:pt x="1133971" y="266748"/>
                </a:cubicBezTo>
                <a:cubicBezTo>
                  <a:pt x="1295896" y="149273"/>
                  <a:pt x="1416546" y="-3127"/>
                  <a:pt x="1553071" y="48"/>
                </a:cubicBezTo>
                <a:cubicBezTo>
                  <a:pt x="1689596" y="3223"/>
                  <a:pt x="1807071" y="120698"/>
                  <a:pt x="1953121" y="285798"/>
                </a:cubicBezTo>
                <a:cubicBezTo>
                  <a:pt x="2099171" y="450898"/>
                  <a:pt x="2254746" y="816023"/>
                  <a:pt x="2429371" y="990648"/>
                </a:cubicBezTo>
                <a:cubicBezTo>
                  <a:pt x="2603996" y="1165273"/>
                  <a:pt x="3388221" y="1289098"/>
                  <a:pt x="3000871" y="1333548"/>
                </a:cubicBezTo>
                <a:cubicBezTo>
                  <a:pt x="2613521" y="1377998"/>
                  <a:pt x="527546" y="1343073"/>
                  <a:pt x="124321" y="123829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44B2903-609C-8248-B757-ED27165C4CFB}"/>
              </a:ext>
            </a:extLst>
          </p:cNvPr>
          <p:cNvSpPr/>
          <p:nvPr/>
        </p:nvSpPr>
        <p:spPr>
          <a:xfrm>
            <a:off x="8431452" y="3360242"/>
            <a:ext cx="3770354" cy="1702959"/>
          </a:xfrm>
          <a:custGeom>
            <a:avLst/>
            <a:gdLst>
              <a:gd name="connsiteX0" fmla="*/ 0 w 3770354"/>
              <a:gd name="connsiteY0" fmla="*/ 1644978 h 1702959"/>
              <a:gd name="connsiteX1" fmla="*/ 438150 w 3770354"/>
              <a:gd name="connsiteY1" fmla="*/ 1378278 h 1702959"/>
              <a:gd name="connsiteX2" fmla="*/ 762000 w 3770354"/>
              <a:gd name="connsiteY2" fmla="*/ 921078 h 1702959"/>
              <a:gd name="connsiteX3" fmla="*/ 1295400 w 3770354"/>
              <a:gd name="connsiteY3" fmla="*/ 501978 h 1702959"/>
              <a:gd name="connsiteX4" fmla="*/ 1657350 w 3770354"/>
              <a:gd name="connsiteY4" fmla="*/ 6678 h 1702959"/>
              <a:gd name="connsiteX5" fmla="*/ 2533650 w 3770354"/>
              <a:gd name="connsiteY5" fmla="*/ 882978 h 1702959"/>
              <a:gd name="connsiteX6" fmla="*/ 3162300 w 3770354"/>
              <a:gd name="connsiteY6" fmla="*/ 1340178 h 1702959"/>
              <a:gd name="connsiteX7" fmla="*/ 3752850 w 3770354"/>
              <a:gd name="connsiteY7" fmla="*/ 1683078 h 1702959"/>
              <a:gd name="connsiteX8" fmla="*/ 2457450 w 3770354"/>
              <a:gd name="connsiteY8" fmla="*/ 1664028 h 1702959"/>
              <a:gd name="connsiteX9" fmla="*/ 0 w 3770354"/>
              <a:gd name="connsiteY9" fmla="*/ 1644978 h 1702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70354" h="1702959">
                <a:moveTo>
                  <a:pt x="0" y="1644978"/>
                </a:moveTo>
                <a:cubicBezTo>
                  <a:pt x="155575" y="1571953"/>
                  <a:pt x="311150" y="1498928"/>
                  <a:pt x="438150" y="1378278"/>
                </a:cubicBezTo>
                <a:cubicBezTo>
                  <a:pt x="565150" y="1257628"/>
                  <a:pt x="619125" y="1067128"/>
                  <a:pt x="762000" y="921078"/>
                </a:cubicBezTo>
                <a:cubicBezTo>
                  <a:pt x="904875" y="775028"/>
                  <a:pt x="1146175" y="654378"/>
                  <a:pt x="1295400" y="501978"/>
                </a:cubicBezTo>
                <a:cubicBezTo>
                  <a:pt x="1444625" y="349578"/>
                  <a:pt x="1450975" y="-56822"/>
                  <a:pt x="1657350" y="6678"/>
                </a:cubicBezTo>
                <a:cubicBezTo>
                  <a:pt x="1863725" y="70178"/>
                  <a:pt x="2282825" y="660728"/>
                  <a:pt x="2533650" y="882978"/>
                </a:cubicBezTo>
                <a:cubicBezTo>
                  <a:pt x="2784475" y="1105228"/>
                  <a:pt x="2959100" y="1206828"/>
                  <a:pt x="3162300" y="1340178"/>
                </a:cubicBezTo>
                <a:cubicBezTo>
                  <a:pt x="3365500" y="1473528"/>
                  <a:pt x="3870325" y="1629103"/>
                  <a:pt x="3752850" y="1683078"/>
                </a:cubicBezTo>
                <a:cubicBezTo>
                  <a:pt x="3635375" y="1737053"/>
                  <a:pt x="2457450" y="1664028"/>
                  <a:pt x="2457450" y="1664028"/>
                </a:cubicBezTo>
                <a:lnTo>
                  <a:pt x="0" y="16449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CB9912C0-3BA4-B548-85D1-EF43B017479C}"/>
              </a:ext>
            </a:extLst>
          </p:cNvPr>
          <p:cNvSpPr/>
          <p:nvPr/>
        </p:nvSpPr>
        <p:spPr>
          <a:xfrm>
            <a:off x="-8976" y="4822945"/>
            <a:ext cx="12200976" cy="2035055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E60B817B-741F-D343-95B4-9A41EFAB4B05}"/>
              </a:ext>
            </a:extLst>
          </p:cNvPr>
          <p:cNvSpPr/>
          <p:nvPr/>
        </p:nvSpPr>
        <p:spPr>
          <a:xfrm>
            <a:off x="3164986" y="5158383"/>
            <a:ext cx="5288860" cy="1029236"/>
          </a:xfrm>
          <a:prstGeom prst="rect">
            <a:avLst/>
          </a:prstGeom>
          <a:solidFill>
            <a:srgbClr val="E54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189818FA-1E93-4347-9375-665116D48FF7}"/>
              </a:ext>
            </a:extLst>
          </p:cNvPr>
          <p:cNvSpPr/>
          <p:nvPr/>
        </p:nvSpPr>
        <p:spPr>
          <a:xfrm>
            <a:off x="5795866" y="5175725"/>
            <a:ext cx="2641882" cy="1011404"/>
          </a:xfrm>
          <a:prstGeom prst="rect">
            <a:avLst/>
          </a:prstGeom>
          <a:solidFill>
            <a:srgbClr val="D44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Trapezoid 513">
            <a:extLst>
              <a:ext uri="{FF2B5EF4-FFF2-40B4-BE49-F238E27FC236}">
                <a16:creationId xmlns:a16="http://schemas.microsoft.com/office/drawing/2014/main" id="{443DD56D-1452-BF4C-8B76-9264C1527076}"/>
              </a:ext>
            </a:extLst>
          </p:cNvPr>
          <p:cNvSpPr/>
          <p:nvPr/>
        </p:nvSpPr>
        <p:spPr>
          <a:xfrm flipV="1">
            <a:off x="3248908" y="4079669"/>
            <a:ext cx="5132344" cy="874017"/>
          </a:xfrm>
          <a:prstGeom prst="trapezoid">
            <a:avLst>
              <a:gd name="adj" fmla="val 122418"/>
            </a:avLst>
          </a:prstGeom>
          <a:solidFill>
            <a:srgbClr val="34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541F8CE7-3D4E-1540-90BD-ABC48958A1E8}"/>
              </a:ext>
            </a:extLst>
          </p:cNvPr>
          <p:cNvSpPr/>
          <p:nvPr/>
        </p:nvSpPr>
        <p:spPr>
          <a:xfrm>
            <a:off x="4056036" y="4441914"/>
            <a:ext cx="3494254" cy="609806"/>
          </a:xfrm>
          <a:prstGeom prst="rect">
            <a:avLst/>
          </a:prstGeom>
          <a:solidFill>
            <a:srgbClr val="E64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5BDF2DD2-5D1D-5048-BE1E-795274BFC23B}"/>
              </a:ext>
            </a:extLst>
          </p:cNvPr>
          <p:cNvSpPr/>
          <p:nvPr/>
        </p:nvSpPr>
        <p:spPr>
          <a:xfrm>
            <a:off x="3697408" y="4340598"/>
            <a:ext cx="66655" cy="731011"/>
          </a:xfrm>
          <a:prstGeom prst="rect">
            <a:avLst/>
          </a:prstGeom>
          <a:solidFill>
            <a:srgbClr val="BE0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1C2C6C9C-81CE-0A4E-9569-93F00B8400B7}"/>
              </a:ext>
            </a:extLst>
          </p:cNvPr>
          <p:cNvSpPr/>
          <p:nvPr/>
        </p:nvSpPr>
        <p:spPr>
          <a:xfrm>
            <a:off x="7842264" y="4312072"/>
            <a:ext cx="66655" cy="731011"/>
          </a:xfrm>
          <a:prstGeom prst="rect">
            <a:avLst/>
          </a:prstGeom>
          <a:solidFill>
            <a:srgbClr val="BE0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9687D38D-9EDA-9648-A6FD-6E0B7E18EABE}"/>
              </a:ext>
            </a:extLst>
          </p:cNvPr>
          <p:cNvSpPr/>
          <p:nvPr/>
        </p:nvSpPr>
        <p:spPr>
          <a:xfrm>
            <a:off x="5808042" y="4441914"/>
            <a:ext cx="1746750" cy="609806"/>
          </a:xfrm>
          <a:prstGeom prst="rect">
            <a:avLst/>
          </a:prstGeom>
          <a:solidFill>
            <a:srgbClr val="D2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7CA1946F-3CED-2A4E-87C6-2FE4687BD9D1}"/>
              </a:ext>
            </a:extLst>
          </p:cNvPr>
          <p:cNvGrpSpPr/>
          <p:nvPr/>
        </p:nvGrpSpPr>
        <p:grpSpPr>
          <a:xfrm>
            <a:off x="4149497" y="4433083"/>
            <a:ext cx="499179" cy="612917"/>
            <a:chOff x="3657600" y="512618"/>
            <a:chExt cx="1745673" cy="1496291"/>
          </a:xfrm>
        </p:grpSpPr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09F31D4E-5865-3C42-80F9-6337FA6A0CD3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53B63CEB-1ED1-8C4B-AC4F-675DAD6F76F4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043B6D7B-8140-2941-83FA-ACD666A5F83A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9E148654-B37B-E448-993A-A5CF74D8F524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E1617991-5F4F-6247-A1FC-474BC2043E58}"/>
              </a:ext>
            </a:extLst>
          </p:cNvPr>
          <p:cNvGrpSpPr/>
          <p:nvPr/>
        </p:nvGrpSpPr>
        <p:grpSpPr>
          <a:xfrm>
            <a:off x="4756923" y="4433025"/>
            <a:ext cx="499179" cy="612917"/>
            <a:chOff x="3657600" y="512618"/>
            <a:chExt cx="1745673" cy="1496291"/>
          </a:xfrm>
        </p:grpSpPr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D3DE856C-E14D-1A40-9D81-54830D21B448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78198304-F5AC-8242-873E-6ADA20260F71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128C83AF-42F7-8A49-8E2E-9B594959BB83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59302376-6744-B746-B347-095BDDB3AB49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03D19BE7-8479-5048-B858-6A63A4E7CF26}"/>
              </a:ext>
            </a:extLst>
          </p:cNvPr>
          <p:cNvGrpSpPr/>
          <p:nvPr/>
        </p:nvGrpSpPr>
        <p:grpSpPr>
          <a:xfrm>
            <a:off x="6952102" y="4425540"/>
            <a:ext cx="499179" cy="612917"/>
            <a:chOff x="3657600" y="512618"/>
            <a:chExt cx="1745673" cy="1496291"/>
          </a:xfrm>
        </p:grpSpPr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CD7D9634-213B-3244-B236-992A6CABA2C1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01CB3E84-8632-CA41-B940-C93D38C562B5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2442715A-6D79-3946-969F-D30E38CFE155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A655BC8C-16F2-0641-AB11-B73E0BCB789C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59C440DB-0275-BE44-B33E-A0A54E469B23}"/>
              </a:ext>
            </a:extLst>
          </p:cNvPr>
          <p:cNvGrpSpPr/>
          <p:nvPr/>
        </p:nvGrpSpPr>
        <p:grpSpPr>
          <a:xfrm>
            <a:off x="6340118" y="4433083"/>
            <a:ext cx="499179" cy="612917"/>
            <a:chOff x="3657600" y="512618"/>
            <a:chExt cx="1745673" cy="1496291"/>
          </a:xfrm>
        </p:grpSpPr>
        <p:sp>
          <p:nvSpPr>
            <p:cNvPr id="623" name="Rectangle 622">
              <a:extLst>
                <a:ext uri="{FF2B5EF4-FFF2-40B4-BE49-F238E27FC236}">
                  <a16:creationId xmlns:a16="http://schemas.microsoft.com/office/drawing/2014/main" id="{B3C34F0B-E91C-CC44-89AD-1EAA301B7472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D8CAE0AB-BA9B-3943-881F-C75E16715F18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6AB08225-2006-A54F-A863-402D5CC4AD95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8C7B9627-EEFD-D746-B094-D9A58BCC7A6B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6D23C164-EFCB-214B-9CAE-7C2AE9DDEB1D}"/>
              </a:ext>
            </a:extLst>
          </p:cNvPr>
          <p:cNvGrpSpPr/>
          <p:nvPr/>
        </p:nvGrpSpPr>
        <p:grpSpPr>
          <a:xfrm>
            <a:off x="5337662" y="4423664"/>
            <a:ext cx="932044" cy="612917"/>
            <a:chOff x="3657600" y="512618"/>
            <a:chExt cx="1745673" cy="1496291"/>
          </a:xfrm>
        </p:grpSpPr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1C6F5B09-5AF7-FF42-B0C4-22E2189D728A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0201AB14-7BB8-6B49-94A0-FAE5BF1CBD65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F224DCB0-F54A-5448-8184-81F166A1BAE1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B0BCE4AA-BC31-7341-BFC5-53378F193C01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4" name="Rectangle 523">
            <a:extLst>
              <a:ext uri="{FF2B5EF4-FFF2-40B4-BE49-F238E27FC236}">
                <a16:creationId xmlns:a16="http://schemas.microsoft.com/office/drawing/2014/main" id="{05A2B70E-7E2F-0548-84D0-BDC88367B547}"/>
              </a:ext>
            </a:extLst>
          </p:cNvPr>
          <p:cNvSpPr/>
          <p:nvPr/>
        </p:nvSpPr>
        <p:spPr>
          <a:xfrm>
            <a:off x="3697408" y="4305662"/>
            <a:ext cx="4211511" cy="151741"/>
          </a:xfrm>
          <a:prstGeom prst="rect">
            <a:avLst/>
          </a:prstGeom>
          <a:solidFill>
            <a:srgbClr val="715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Freeform 577">
            <a:extLst>
              <a:ext uri="{FF2B5EF4-FFF2-40B4-BE49-F238E27FC236}">
                <a16:creationId xmlns:a16="http://schemas.microsoft.com/office/drawing/2014/main" id="{855A1063-DA94-0F4C-8FA6-CB9B5FF969E4}"/>
              </a:ext>
            </a:extLst>
          </p:cNvPr>
          <p:cNvSpPr/>
          <p:nvPr/>
        </p:nvSpPr>
        <p:spPr>
          <a:xfrm>
            <a:off x="3276400" y="3791462"/>
            <a:ext cx="5084901" cy="271946"/>
          </a:xfrm>
          <a:custGeom>
            <a:avLst/>
            <a:gdLst>
              <a:gd name="connsiteX0" fmla="*/ 6197830 w 7549660"/>
              <a:gd name="connsiteY0" fmla="*/ 355 h 400033"/>
              <a:gd name="connsiteX1" fmla="*/ 6392059 w 7549660"/>
              <a:gd name="connsiteY1" fmla="*/ 355 h 400033"/>
              <a:gd name="connsiteX2" fmla="*/ 6392059 w 7549660"/>
              <a:gd name="connsiteY2" fmla="*/ 1147 h 400033"/>
              <a:gd name="connsiteX3" fmla="*/ 6397077 w 7549660"/>
              <a:gd name="connsiteY3" fmla="*/ 1147 h 400033"/>
              <a:gd name="connsiteX4" fmla="*/ 6422445 w 7549660"/>
              <a:gd name="connsiteY4" fmla="*/ 28878 h 400033"/>
              <a:gd name="connsiteX5" fmla="*/ 6539490 w 7549660"/>
              <a:gd name="connsiteY5" fmla="*/ 106760 h 400033"/>
              <a:gd name="connsiteX6" fmla="*/ 6578643 w 7549660"/>
              <a:gd name="connsiteY6" fmla="*/ 124876 h 400033"/>
              <a:gd name="connsiteX7" fmla="*/ 6578643 w 7549660"/>
              <a:gd name="connsiteY7" fmla="*/ 124840 h 400033"/>
              <a:gd name="connsiteX8" fmla="*/ 6619283 w 7549660"/>
              <a:gd name="connsiteY8" fmla="*/ 143643 h 400033"/>
              <a:gd name="connsiteX9" fmla="*/ 6772075 w 7549660"/>
              <a:gd name="connsiteY9" fmla="*/ 195696 h 400033"/>
              <a:gd name="connsiteX10" fmla="*/ 6772075 w 7549660"/>
              <a:gd name="connsiteY10" fmla="*/ 193025 h 400033"/>
              <a:gd name="connsiteX11" fmla="*/ 6808071 w 7549660"/>
              <a:gd name="connsiteY11" fmla="*/ 205288 h 400033"/>
              <a:gd name="connsiteX12" fmla="*/ 6966539 w 7549660"/>
              <a:gd name="connsiteY12" fmla="*/ 242039 h 400033"/>
              <a:gd name="connsiteX13" fmla="*/ 6966539 w 7549660"/>
              <a:gd name="connsiteY13" fmla="*/ 242900 h 400033"/>
              <a:gd name="connsiteX14" fmla="*/ 7039878 w 7549660"/>
              <a:gd name="connsiteY14" fmla="*/ 259909 h 400033"/>
              <a:gd name="connsiteX15" fmla="*/ 7161002 w 7549660"/>
              <a:gd name="connsiteY15" fmla="*/ 278388 h 400033"/>
              <a:gd name="connsiteX16" fmla="*/ 7161002 w 7549660"/>
              <a:gd name="connsiteY16" fmla="*/ 279127 h 400033"/>
              <a:gd name="connsiteX17" fmla="*/ 7291291 w 7549660"/>
              <a:gd name="connsiteY17" fmla="*/ 299005 h 400033"/>
              <a:gd name="connsiteX18" fmla="*/ 7355196 w 7549660"/>
              <a:gd name="connsiteY18" fmla="*/ 305579 h 400033"/>
              <a:gd name="connsiteX19" fmla="*/ 7355196 w 7549660"/>
              <a:gd name="connsiteY19" fmla="*/ 301727 h 400033"/>
              <a:gd name="connsiteX20" fmla="*/ 7438827 w 7549660"/>
              <a:gd name="connsiteY20" fmla="*/ 310331 h 400033"/>
              <a:gd name="connsiteX21" fmla="*/ 7549660 w 7549660"/>
              <a:gd name="connsiteY21" fmla="*/ 318341 h 400033"/>
              <a:gd name="connsiteX22" fmla="*/ 7549660 w 7549660"/>
              <a:gd name="connsiteY22" fmla="*/ 397623 h 400033"/>
              <a:gd name="connsiteX23" fmla="*/ 7355465 w 7549660"/>
              <a:gd name="connsiteY23" fmla="*/ 397623 h 400033"/>
              <a:gd name="connsiteX24" fmla="*/ 7355465 w 7549660"/>
              <a:gd name="connsiteY24" fmla="*/ 398511 h 400033"/>
              <a:gd name="connsiteX25" fmla="*/ 7161001 w 7549660"/>
              <a:gd name="connsiteY25" fmla="*/ 398511 h 400033"/>
              <a:gd name="connsiteX26" fmla="*/ 7161001 w 7549660"/>
              <a:gd name="connsiteY26" fmla="*/ 397555 h 400033"/>
              <a:gd name="connsiteX27" fmla="*/ 6966538 w 7549660"/>
              <a:gd name="connsiteY27" fmla="*/ 397555 h 400033"/>
              <a:gd name="connsiteX28" fmla="*/ 6966538 w 7549660"/>
              <a:gd name="connsiteY28" fmla="*/ 397268 h 400033"/>
              <a:gd name="connsiteX29" fmla="*/ 6773107 w 7549660"/>
              <a:gd name="connsiteY29" fmla="*/ 397268 h 400033"/>
              <a:gd name="connsiteX30" fmla="*/ 6773107 w 7549660"/>
              <a:gd name="connsiteY30" fmla="*/ 398329 h 400033"/>
              <a:gd name="connsiteX31" fmla="*/ 6578912 w 7549660"/>
              <a:gd name="connsiteY31" fmla="*/ 398329 h 400033"/>
              <a:gd name="connsiteX32" fmla="*/ 6578912 w 7549660"/>
              <a:gd name="connsiteY32" fmla="*/ 399216 h 400033"/>
              <a:gd name="connsiteX33" fmla="*/ 6384448 w 7549660"/>
              <a:gd name="connsiteY33" fmla="*/ 399216 h 400033"/>
              <a:gd name="connsiteX34" fmla="*/ 6384448 w 7549660"/>
              <a:gd name="connsiteY34" fmla="*/ 398424 h 400033"/>
              <a:gd name="connsiteX35" fmla="*/ 6197830 w 7549660"/>
              <a:gd name="connsiteY35" fmla="*/ 398424 h 400033"/>
              <a:gd name="connsiteX36" fmla="*/ 4462832 w 7549660"/>
              <a:gd name="connsiteY36" fmla="*/ 0 h 400033"/>
              <a:gd name="connsiteX37" fmla="*/ 4657061 w 7549660"/>
              <a:gd name="connsiteY37" fmla="*/ 0 h 400033"/>
              <a:gd name="connsiteX38" fmla="*/ 4657061 w 7549660"/>
              <a:gd name="connsiteY38" fmla="*/ 585 h 400033"/>
              <a:gd name="connsiteX39" fmla="*/ 4847951 w 7549660"/>
              <a:gd name="connsiteY39" fmla="*/ 585 h 400033"/>
              <a:gd name="connsiteX40" fmla="*/ 4847951 w 7549660"/>
              <a:gd name="connsiteY40" fmla="*/ 1473 h 400033"/>
              <a:gd name="connsiteX41" fmla="*/ 5041912 w 7549660"/>
              <a:gd name="connsiteY41" fmla="*/ 1473 h 400033"/>
              <a:gd name="connsiteX42" fmla="*/ 5041912 w 7549660"/>
              <a:gd name="connsiteY42" fmla="*/ 517 h 400033"/>
              <a:gd name="connsiteX43" fmla="*/ 5236141 w 7549660"/>
              <a:gd name="connsiteY43" fmla="*/ 517 h 400033"/>
              <a:gd name="connsiteX44" fmla="*/ 5236141 w 7549660"/>
              <a:gd name="connsiteY44" fmla="*/ 230 h 400033"/>
              <a:gd name="connsiteX45" fmla="*/ 5430370 w 7549660"/>
              <a:gd name="connsiteY45" fmla="*/ 230 h 400033"/>
              <a:gd name="connsiteX46" fmla="*/ 5430370 w 7549660"/>
              <a:gd name="connsiteY46" fmla="*/ 1076 h 400033"/>
              <a:gd name="connsiteX47" fmla="*/ 5614829 w 7549660"/>
              <a:gd name="connsiteY47" fmla="*/ 1076 h 400033"/>
              <a:gd name="connsiteX48" fmla="*/ 5614829 w 7549660"/>
              <a:gd name="connsiteY48" fmla="*/ 1964 h 400033"/>
              <a:gd name="connsiteX49" fmla="*/ 5808790 w 7549660"/>
              <a:gd name="connsiteY49" fmla="*/ 1964 h 400033"/>
              <a:gd name="connsiteX50" fmla="*/ 5808790 w 7549660"/>
              <a:gd name="connsiteY50" fmla="*/ 1008 h 400033"/>
              <a:gd name="connsiteX51" fmla="*/ 6003019 w 7549660"/>
              <a:gd name="connsiteY51" fmla="*/ 1008 h 400033"/>
              <a:gd name="connsiteX52" fmla="*/ 6003019 w 7549660"/>
              <a:gd name="connsiteY52" fmla="*/ 721 h 400033"/>
              <a:gd name="connsiteX53" fmla="*/ 6197248 w 7549660"/>
              <a:gd name="connsiteY53" fmla="*/ 721 h 400033"/>
              <a:gd name="connsiteX54" fmla="*/ 6197248 w 7549660"/>
              <a:gd name="connsiteY54" fmla="*/ 398790 h 400033"/>
              <a:gd name="connsiteX55" fmla="*/ 6003019 w 7549660"/>
              <a:gd name="connsiteY55" fmla="*/ 398790 h 400033"/>
              <a:gd name="connsiteX56" fmla="*/ 6003019 w 7549660"/>
              <a:gd name="connsiteY56" fmla="*/ 399077 h 400033"/>
              <a:gd name="connsiteX57" fmla="*/ 5808790 w 7549660"/>
              <a:gd name="connsiteY57" fmla="*/ 399077 h 400033"/>
              <a:gd name="connsiteX58" fmla="*/ 5808790 w 7549660"/>
              <a:gd name="connsiteY58" fmla="*/ 400033 h 400033"/>
              <a:gd name="connsiteX59" fmla="*/ 5614561 w 7549660"/>
              <a:gd name="connsiteY59" fmla="*/ 400033 h 400033"/>
              <a:gd name="connsiteX60" fmla="*/ 5614561 w 7549660"/>
              <a:gd name="connsiteY60" fmla="*/ 399145 h 400033"/>
              <a:gd name="connsiteX61" fmla="*/ 5420600 w 7549660"/>
              <a:gd name="connsiteY61" fmla="*/ 399145 h 400033"/>
              <a:gd name="connsiteX62" fmla="*/ 5420600 w 7549660"/>
              <a:gd name="connsiteY62" fmla="*/ 398299 h 400033"/>
              <a:gd name="connsiteX63" fmla="*/ 5236141 w 7549660"/>
              <a:gd name="connsiteY63" fmla="*/ 398299 h 400033"/>
              <a:gd name="connsiteX64" fmla="*/ 5236141 w 7549660"/>
              <a:gd name="connsiteY64" fmla="*/ 398586 h 400033"/>
              <a:gd name="connsiteX65" fmla="*/ 5041912 w 7549660"/>
              <a:gd name="connsiteY65" fmla="*/ 398586 h 400033"/>
              <a:gd name="connsiteX66" fmla="*/ 5041912 w 7549660"/>
              <a:gd name="connsiteY66" fmla="*/ 399542 h 400033"/>
              <a:gd name="connsiteX67" fmla="*/ 4847683 w 7549660"/>
              <a:gd name="connsiteY67" fmla="*/ 399542 h 400033"/>
              <a:gd name="connsiteX68" fmla="*/ 4847683 w 7549660"/>
              <a:gd name="connsiteY68" fmla="*/ 398654 h 400033"/>
              <a:gd name="connsiteX69" fmla="*/ 4653722 w 7549660"/>
              <a:gd name="connsiteY69" fmla="*/ 398654 h 400033"/>
              <a:gd name="connsiteX70" fmla="*/ 4653722 w 7549660"/>
              <a:gd name="connsiteY70" fmla="*/ 398069 h 400033"/>
              <a:gd name="connsiteX71" fmla="*/ 4462832 w 7549660"/>
              <a:gd name="connsiteY71" fmla="*/ 398069 h 400033"/>
              <a:gd name="connsiteX72" fmla="*/ 4462832 w 7549660"/>
              <a:gd name="connsiteY72" fmla="*/ 398357 h 400033"/>
              <a:gd name="connsiteX73" fmla="*/ 4268603 w 7549660"/>
              <a:gd name="connsiteY73" fmla="*/ 398357 h 400033"/>
              <a:gd name="connsiteX74" fmla="*/ 4268603 w 7549660"/>
              <a:gd name="connsiteY74" fmla="*/ 399312 h 400033"/>
              <a:gd name="connsiteX75" fmla="*/ 4074374 w 7549660"/>
              <a:gd name="connsiteY75" fmla="*/ 399312 h 400033"/>
              <a:gd name="connsiteX76" fmla="*/ 4074374 w 7549660"/>
              <a:gd name="connsiteY76" fmla="*/ 398424 h 400033"/>
              <a:gd name="connsiteX77" fmla="*/ 3880412 w 7549660"/>
              <a:gd name="connsiteY77" fmla="*/ 398424 h 400033"/>
              <a:gd name="connsiteX78" fmla="*/ 3880412 w 7549660"/>
              <a:gd name="connsiteY78" fmla="*/ 355 h 400033"/>
              <a:gd name="connsiteX79" fmla="*/ 4074641 w 7549660"/>
              <a:gd name="connsiteY79" fmla="*/ 355 h 400033"/>
              <a:gd name="connsiteX80" fmla="*/ 4074641 w 7549660"/>
              <a:gd name="connsiteY80" fmla="*/ 1243 h 400033"/>
              <a:gd name="connsiteX81" fmla="*/ 4268603 w 7549660"/>
              <a:gd name="connsiteY81" fmla="*/ 1243 h 400033"/>
              <a:gd name="connsiteX82" fmla="*/ 4268603 w 7549660"/>
              <a:gd name="connsiteY82" fmla="*/ 288 h 400033"/>
              <a:gd name="connsiteX83" fmla="*/ 4462832 w 7549660"/>
              <a:gd name="connsiteY83" fmla="*/ 288 h 400033"/>
              <a:gd name="connsiteX84" fmla="*/ 3685199 w 7549660"/>
              <a:gd name="connsiteY84" fmla="*/ 0 h 400033"/>
              <a:gd name="connsiteX85" fmla="*/ 3879428 w 7549660"/>
              <a:gd name="connsiteY85" fmla="*/ 0 h 400033"/>
              <a:gd name="connsiteX86" fmla="*/ 3879428 w 7549660"/>
              <a:gd name="connsiteY86" fmla="*/ 398069 h 400033"/>
              <a:gd name="connsiteX87" fmla="*/ 3685199 w 7549660"/>
              <a:gd name="connsiteY87" fmla="*/ 398069 h 400033"/>
              <a:gd name="connsiteX88" fmla="*/ 3685199 w 7549660"/>
              <a:gd name="connsiteY88" fmla="*/ 398357 h 400033"/>
              <a:gd name="connsiteX89" fmla="*/ 3490971 w 7549660"/>
              <a:gd name="connsiteY89" fmla="*/ 398357 h 400033"/>
              <a:gd name="connsiteX90" fmla="*/ 3490971 w 7549660"/>
              <a:gd name="connsiteY90" fmla="*/ 399312 h 400033"/>
              <a:gd name="connsiteX91" fmla="*/ 3296742 w 7549660"/>
              <a:gd name="connsiteY91" fmla="*/ 399312 h 400033"/>
              <a:gd name="connsiteX92" fmla="*/ 3296742 w 7549660"/>
              <a:gd name="connsiteY92" fmla="*/ 398424 h 400033"/>
              <a:gd name="connsiteX93" fmla="*/ 3104305 w 7549660"/>
              <a:gd name="connsiteY93" fmla="*/ 398424 h 400033"/>
              <a:gd name="connsiteX94" fmla="*/ 3104305 w 7549660"/>
              <a:gd name="connsiteY94" fmla="*/ 398441 h 400033"/>
              <a:gd name="connsiteX95" fmla="*/ 2910076 w 7549660"/>
              <a:gd name="connsiteY95" fmla="*/ 398441 h 400033"/>
              <a:gd name="connsiteX96" fmla="*/ 2910076 w 7549660"/>
              <a:gd name="connsiteY96" fmla="*/ 398729 h 400033"/>
              <a:gd name="connsiteX97" fmla="*/ 2715847 w 7549660"/>
              <a:gd name="connsiteY97" fmla="*/ 398729 h 400033"/>
              <a:gd name="connsiteX98" fmla="*/ 2715847 w 7549660"/>
              <a:gd name="connsiteY98" fmla="*/ 399684 h 400033"/>
              <a:gd name="connsiteX99" fmla="*/ 2521618 w 7549660"/>
              <a:gd name="connsiteY99" fmla="*/ 399684 h 400033"/>
              <a:gd name="connsiteX100" fmla="*/ 2521618 w 7549660"/>
              <a:gd name="connsiteY100" fmla="*/ 398797 h 400033"/>
              <a:gd name="connsiteX101" fmla="*/ 2327657 w 7549660"/>
              <a:gd name="connsiteY101" fmla="*/ 398797 h 400033"/>
              <a:gd name="connsiteX102" fmla="*/ 2327657 w 7549660"/>
              <a:gd name="connsiteY102" fmla="*/ 398317 h 400033"/>
              <a:gd name="connsiteX103" fmla="*/ 2134123 w 7549660"/>
              <a:gd name="connsiteY103" fmla="*/ 398317 h 400033"/>
              <a:gd name="connsiteX104" fmla="*/ 2134123 w 7549660"/>
              <a:gd name="connsiteY104" fmla="*/ 398604 h 400033"/>
              <a:gd name="connsiteX105" fmla="*/ 1939894 w 7549660"/>
              <a:gd name="connsiteY105" fmla="*/ 398604 h 400033"/>
              <a:gd name="connsiteX106" fmla="*/ 1939894 w 7549660"/>
              <a:gd name="connsiteY106" fmla="*/ 399560 h 400033"/>
              <a:gd name="connsiteX107" fmla="*/ 1745665 w 7549660"/>
              <a:gd name="connsiteY107" fmla="*/ 399560 h 400033"/>
              <a:gd name="connsiteX108" fmla="*/ 1745665 w 7549660"/>
              <a:gd name="connsiteY108" fmla="*/ 398672 h 400033"/>
              <a:gd name="connsiteX109" fmla="*/ 1552266 w 7549660"/>
              <a:gd name="connsiteY109" fmla="*/ 398672 h 400033"/>
              <a:gd name="connsiteX110" fmla="*/ 1552266 w 7549660"/>
              <a:gd name="connsiteY110" fmla="*/ 398775 h 400033"/>
              <a:gd name="connsiteX111" fmla="*/ 1358037 w 7549660"/>
              <a:gd name="connsiteY111" fmla="*/ 398775 h 400033"/>
              <a:gd name="connsiteX112" fmla="*/ 1358037 w 7549660"/>
              <a:gd name="connsiteY112" fmla="*/ 399063 h 400033"/>
              <a:gd name="connsiteX113" fmla="*/ 1163808 w 7549660"/>
              <a:gd name="connsiteY113" fmla="*/ 399063 h 400033"/>
              <a:gd name="connsiteX114" fmla="*/ 1163808 w 7549660"/>
              <a:gd name="connsiteY114" fmla="*/ 400018 h 400033"/>
              <a:gd name="connsiteX115" fmla="*/ 969579 w 7549660"/>
              <a:gd name="connsiteY115" fmla="*/ 400018 h 400033"/>
              <a:gd name="connsiteX116" fmla="*/ 969579 w 7549660"/>
              <a:gd name="connsiteY116" fmla="*/ 399131 h 400033"/>
              <a:gd name="connsiteX117" fmla="*/ 775618 w 7549660"/>
              <a:gd name="connsiteY117" fmla="*/ 399131 h 400033"/>
              <a:gd name="connsiteX118" fmla="*/ 775618 w 7549660"/>
              <a:gd name="connsiteY118" fmla="*/ 398070 h 400033"/>
              <a:gd name="connsiteX119" fmla="*/ 582419 w 7549660"/>
              <a:gd name="connsiteY119" fmla="*/ 398070 h 400033"/>
              <a:gd name="connsiteX120" fmla="*/ 582419 w 7549660"/>
              <a:gd name="connsiteY120" fmla="*/ 398358 h 400033"/>
              <a:gd name="connsiteX121" fmla="*/ 388190 w 7549660"/>
              <a:gd name="connsiteY121" fmla="*/ 398358 h 400033"/>
              <a:gd name="connsiteX122" fmla="*/ 388190 w 7549660"/>
              <a:gd name="connsiteY122" fmla="*/ 399313 h 400033"/>
              <a:gd name="connsiteX123" fmla="*/ 193961 w 7549660"/>
              <a:gd name="connsiteY123" fmla="*/ 399313 h 400033"/>
              <a:gd name="connsiteX124" fmla="*/ 193961 w 7549660"/>
              <a:gd name="connsiteY124" fmla="*/ 398425 h 400033"/>
              <a:gd name="connsiteX125" fmla="*/ 0 w 7549660"/>
              <a:gd name="connsiteY125" fmla="*/ 398425 h 400033"/>
              <a:gd name="connsiteX126" fmla="*/ 0 w 7549660"/>
              <a:gd name="connsiteY126" fmla="*/ 319143 h 400033"/>
              <a:gd name="connsiteX127" fmla="*/ 110700 w 7549660"/>
              <a:gd name="connsiteY127" fmla="*/ 311133 h 400033"/>
              <a:gd name="connsiteX128" fmla="*/ 194229 w 7549660"/>
              <a:gd name="connsiteY128" fmla="*/ 302529 h 400033"/>
              <a:gd name="connsiteX129" fmla="*/ 194229 w 7549660"/>
              <a:gd name="connsiteY129" fmla="*/ 306381 h 400033"/>
              <a:gd name="connsiteX130" fmla="*/ 258058 w 7549660"/>
              <a:gd name="connsiteY130" fmla="*/ 299807 h 400033"/>
              <a:gd name="connsiteX131" fmla="*/ 388190 w 7549660"/>
              <a:gd name="connsiteY131" fmla="*/ 279929 h 400033"/>
              <a:gd name="connsiteX132" fmla="*/ 388190 w 7549660"/>
              <a:gd name="connsiteY132" fmla="*/ 279191 h 400033"/>
              <a:gd name="connsiteX133" fmla="*/ 509167 w 7549660"/>
              <a:gd name="connsiteY133" fmla="*/ 260712 h 400033"/>
              <a:gd name="connsiteX134" fmla="*/ 582419 w 7549660"/>
              <a:gd name="connsiteY134" fmla="*/ 243703 h 400033"/>
              <a:gd name="connsiteX135" fmla="*/ 582419 w 7549660"/>
              <a:gd name="connsiteY135" fmla="*/ 242841 h 400033"/>
              <a:gd name="connsiteX136" fmla="*/ 740695 w 7549660"/>
              <a:gd name="connsiteY136" fmla="*/ 206090 h 400033"/>
              <a:gd name="connsiteX137" fmla="*/ 776648 w 7549660"/>
              <a:gd name="connsiteY137" fmla="*/ 193827 h 400033"/>
              <a:gd name="connsiteX138" fmla="*/ 776648 w 7549660"/>
              <a:gd name="connsiteY138" fmla="*/ 196498 h 400033"/>
              <a:gd name="connsiteX139" fmla="*/ 929257 w 7549660"/>
              <a:gd name="connsiteY139" fmla="*/ 144445 h 400033"/>
              <a:gd name="connsiteX140" fmla="*/ 969847 w 7549660"/>
              <a:gd name="connsiteY140" fmla="*/ 125642 h 400033"/>
              <a:gd name="connsiteX141" fmla="*/ 969847 w 7549660"/>
              <a:gd name="connsiteY141" fmla="*/ 125678 h 400033"/>
              <a:gd name="connsiteX142" fmla="*/ 1008954 w 7549660"/>
              <a:gd name="connsiteY142" fmla="*/ 107562 h 400033"/>
              <a:gd name="connsiteX143" fmla="*/ 1125857 w 7549660"/>
              <a:gd name="connsiteY143" fmla="*/ 29680 h 400033"/>
              <a:gd name="connsiteX144" fmla="*/ 1151195 w 7549660"/>
              <a:gd name="connsiteY144" fmla="*/ 1949 h 400033"/>
              <a:gd name="connsiteX145" fmla="*/ 1163808 w 7549660"/>
              <a:gd name="connsiteY145" fmla="*/ 1949 h 400033"/>
              <a:gd name="connsiteX146" fmla="*/ 1163808 w 7549660"/>
              <a:gd name="connsiteY146" fmla="*/ 994 h 400033"/>
              <a:gd name="connsiteX147" fmla="*/ 1358037 w 7549660"/>
              <a:gd name="connsiteY147" fmla="*/ 994 h 400033"/>
              <a:gd name="connsiteX148" fmla="*/ 1358037 w 7549660"/>
              <a:gd name="connsiteY148" fmla="*/ 706 h 400033"/>
              <a:gd name="connsiteX149" fmla="*/ 1551705 w 7549660"/>
              <a:gd name="connsiteY149" fmla="*/ 706 h 400033"/>
              <a:gd name="connsiteX150" fmla="*/ 1551705 w 7549660"/>
              <a:gd name="connsiteY150" fmla="*/ 603 h 400033"/>
              <a:gd name="connsiteX151" fmla="*/ 1745933 w 7549660"/>
              <a:gd name="connsiteY151" fmla="*/ 603 h 400033"/>
              <a:gd name="connsiteX152" fmla="*/ 1745933 w 7549660"/>
              <a:gd name="connsiteY152" fmla="*/ 1491 h 400033"/>
              <a:gd name="connsiteX153" fmla="*/ 1939894 w 7549660"/>
              <a:gd name="connsiteY153" fmla="*/ 1491 h 400033"/>
              <a:gd name="connsiteX154" fmla="*/ 1939894 w 7549660"/>
              <a:gd name="connsiteY154" fmla="*/ 535 h 400033"/>
              <a:gd name="connsiteX155" fmla="*/ 2134123 w 7549660"/>
              <a:gd name="connsiteY155" fmla="*/ 535 h 400033"/>
              <a:gd name="connsiteX156" fmla="*/ 2134123 w 7549660"/>
              <a:gd name="connsiteY156" fmla="*/ 248 h 400033"/>
              <a:gd name="connsiteX157" fmla="*/ 2328352 w 7549660"/>
              <a:gd name="connsiteY157" fmla="*/ 248 h 400033"/>
              <a:gd name="connsiteX158" fmla="*/ 2328352 w 7549660"/>
              <a:gd name="connsiteY158" fmla="*/ 728 h 400033"/>
              <a:gd name="connsiteX159" fmla="*/ 2521886 w 7549660"/>
              <a:gd name="connsiteY159" fmla="*/ 728 h 400033"/>
              <a:gd name="connsiteX160" fmla="*/ 2521886 w 7549660"/>
              <a:gd name="connsiteY160" fmla="*/ 1615 h 400033"/>
              <a:gd name="connsiteX161" fmla="*/ 2715847 w 7549660"/>
              <a:gd name="connsiteY161" fmla="*/ 1615 h 400033"/>
              <a:gd name="connsiteX162" fmla="*/ 2715847 w 7549660"/>
              <a:gd name="connsiteY162" fmla="*/ 660 h 400033"/>
              <a:gd name="connsiteX163" fmla="*/ 2910076 w 7549660"/>
              <a:gd name="connsiteY163" fmla="*/ 660 h 400033"/>
              <a:gd name="connsiteX164" fmla="*/ 2910076 w 7549660"/>
              <a:gd name="connsiteY164" fmla="*/ 372 h 400033"/>
              <a:gd name="connsiteX165" fmla="*/ 3102781 w 7549660"/>
              <a:gd name="connsiteY165" fmla="*/ 372 h 400033"/>
              <a:gd name="connsiteX166" fmla="*/ 3102781 w 7549660"/>
              <a:gd name="connsiteY166" fmla="*/ 355 h 400033"/>
              <a:gd name="connsiteX167" fmla="*/ 3297009 w 7549660"/>
              <a:gd name="connsiteY167" fmla="*/ 355 h 400033"/>
              <a:gd name="connsiteX168" fmla="*/ 3297009 w 7549660"/>
              <a:gd name="connsiteY168" fmla="*/ 1243 h 400033"/>
              <a:gd name="connsiteX169" fmla="*/ 3490971 w 7549660"/>
              <a:gd name="connsiteY169" fmla="*/ 1243 h 400033"/>
              <a:gd name="connsiteX170" fmla="*/ 3490971 w 7549660"/>
              <a:gd name="connsiteY170" fmla="*/ 288 h 400033"/>
              <a:gd name="connsiteX171" fmla="*/ 3685199 w 7549660"/>
              <a:gd name="connsiteY171" fmla="*/ 288 h 40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7549660" h="400033">
                <a:moveTo>
                  <a:pt x="6197830" y="355"/>
                </a:moveTo>
                <a:lnTo>
                  <a:pt x="6392059" y="355"/>
                </a:lnTo>
                <a:lnTo>
                  <a:pt x="6392059" y="1147"/>
                </a:lnTo>
                <a:lnTo>
                  <a:pt x="6397077" y="1147"/>
                </a:lnTo>
                <a:lnTo>
                  <a:pt x="6422445" y="28878"/>
                </a:lnTo>
                <a:cubicBezTo>
                  <a:pt x="6452547" y="56083"/>
                  <a:pt x="6491908" y="82140"/>
                  <a:pt x="6539490" y="106760"/>
                </a:cubicBezTo>
                <a:lnTo>
                  <a:pt x="6578643" y="124876"/>
                </a:lnTo>
                <a:lnTo>
                  <a:pt x="6578643" y="124840"/>
                </a:lnTo>
                <a:lnTo>
                  <a:pt x="6619283" y="143643"/>
                </a:lnTo>
                <a:lnTo>
                  <a:pt x="6772075" y="195696"/>
                </a:lnTo>
                <a:lnTo>
                  <a:pt x="6772075" y="193025"/>
                </a:lnTo>
                <a:lnTo>
                  <a:pt x="6808071" y="205288"/>
                </a:lnTo>
                <a:lnTo>
                  <a:pt x="6966539" y="242039"/>
                </a:lnTo>
                <a:lnTo>
                  <a:pt x="6966539" y="242900"/>
                </a:lnTo>
                <a:lnTo>
                  <a:pt x="7039878" y="259909"/>
                </a:lnTo>
                <a:lnTo>
                  <a:pt x="7161002" y="278388"/>
                </a:lnTo>
                <a:lnTo>
                  <a:pt x="7161002" y="279127"/>
                </a:lnTo>
                <a:lnTo>
                  <a:pt x="7291291" y="299005"/>
                </a:lnTo>
                <a:lnTo>
                  <a:pt x="7355196" y="305579"/>
                </a:lnTo>
                <a:lnTo>
                  <a:pt x="7355196" y="301727"/>
                </a:lnTo>
                <a:lnTo>
                  <a:pt x="7438827" y="310331"/>
                </a:lnTo>
                <a:lnTo>
                  <a:pt x="7549660" y="318341"/>
                </a:lnTo>
                <a:lnTo>
                  <a:pt x="7549660" y="397623"/>
                </a:lnTo>
                <a:lnTo>
                  <a:pt x="7355465" y="397623"/>
                </a:lnTo>
                <a:lnTo>
                  <a:pt x="7355465" y="398511"/>
                </a:lnTo>
                <a:lnTo>
                  <a:pt x="7161001" y="398511"/>
                </a:lnTo>
                <a:lnTo>
                  <a:pt x="7161001" y="397555"/>
                </a:lnTo>
                <a:lnTo>
                  <a:pt x="6966538" y="397555"/>
                </a:lnTo>
                <a:lnTo>
                  <a:pt x="6966538" y="397268"/>
                </a:lnTo>
                <a:lnTo>
                  <a:pt x="6773107" y="397268"/>
                </a:lnTo>
                <a:lnTo>
                  <a:pt x="6773107" y="398329"/>
                </a:lnTo>
                <a:lnTo>
                  <a:pt x="6578912" y="398329"/>
                </a:lnTo>
                <a:lnTo>
                  <a:pt x="6578912" y="399216"/>
                </a:lnTo>
                <a:lnTo>
                  <a:pt x="6384448" y="399216"/>
                </a:lnTo>
                <a:lnTo>
                  <a:pt x="6384448" y="398424"/>
                </a:lnTo>
                <a:lnTo>
                  <a:pt x="6197830" y="398424"/>
                </a:lnTo>
                <a:close/>
                <a:moveTo>
                  <a:pt x="4462832" y="0"/>
                </a:moveTo>
                <a:lnTo>
                  <a:pt x="4657061" y="0"/>
                </a:lnTo>
                <a:lnTo>
                  <a:pt x="4657061" y="585"/>
                </a:lnTo>
                <a:lnTo>
                  <a:pt x="4847951" y="585"/>
                </a:lnTo>
                <a:lnTo>
                  <a:pt x="4847951" y="1473"/>
                </a:lnTo>
                <a:lnTo>
                  <a:pt x="5041912" y="1473"/>
                </a:lnTo>
                <a:lnTo>
                  <a:pt x="5041912" y="517"/>
                </a:lnTo>
                <a:lnTo>
                  <a:pt x="5236141" y="517"/>
                </a:lnTo>
                <a:lnTo>
                  <a:pt x="5236141" y="230"/>
                </a:lnTo>
                <a:lnTo>
                  <a:pt x="5430370" y="230"/>
                </a:lnTo>
                <a:lnTo>
                  <a:pt x="5430370" y="1076"/>
                </a:lnTo>
                <a:lnTo>
                  <a:pt x="5614829" y="1076"/>
                </a:lnTo>
                <a:lnTo>
                  <a:pt x="5614829" y="1964"/>
                </a:lnTo>
                <a:lnTo>
                  <a:pt x="5808790" y="1964"/>
                </a:lnTo>
                <a:lnTo>
                  <a:pt x="5808790" y="1008"/>
                </a:lnTo>
                <a:lnTo>
                  <a:pt x="6003019" y="1008"/>
                </a:lnTo>
                <a:lnTo>
                  <a:pt x="6003019" y="721"/>
                </a:lnTo>
                <a:lnTo>
                  <a:pt x="6197248" y="721"/>
                </a:lnTo>
                <a:lnTo>
                  <a:pt x="6197248" y="398790"/>
                </a:lnTo>
                <a:lnTo>
                  <a:pt x="6003019" y="398790"/>
                </a:lnTo>
                <a:lnTo>
                  <a:pt x="6003019" y="399077"/>
                </a:lnTo>
                <a:lnTo>
                  <a:pt x="5808790" y="399077"/>
                </a:lnTo>
                <a:lnTo>
                  <a:pt x="5808790" y="400033"/>
                </a:lnTo>
                <a:lnTo>
                  <a:pt x="5614561" y="400033"/>
                </a:lnTo>
                <a:lnTo>
                  <a:pt x="5614561" y="399145"/>
                </a:lnTo>
                <a:lnTo>
                  <a:pt x="5420600" y="399145"/>
                </a:lnTo>
                <a:lnTo>
                  <a:pt x="5420600" y="398299"/>
                </a:lnTo>
                <a:lnTo>
                  <a:pt x="5236141" y="398299"/>
                </a:lnTo>
                <a:lnTo>
                  <a:pt x="5236141" y="398586"/>
                </a:lnTo>
                <a:lnTo>
                  <a:pt x="5041912" y="398586"/>
                </a:lnTo>
                <a:lnTo>
                  <a:pt x="5041912" y="399542"/>
                </a:lnTo>
                <a:lnTo>
                  <a:pt x="4847683" y="399542"/>
                </a:lnTo>
                <a:lnTo>
                  <a:pt x="4847683" y="398654"/>
                </a:lnTo>
                <a:lnTo>
                  <a:pt x="4653722" y="398654"/>
                </a:lnTo>
                <a:lnTo>
                  <a:pt x="4653722" y="398069"/>
                </a:lnTo>
                <a:lnTo>
                  <a:pt x="4462832" y="398069"/>
                </a:lnTo>
                <a:lnTo>
                  <a:pt x="4462832" y="398357"/>
                </a:lnTo>
                <a:lnTo>
                  <a:pt x="4268603" y="398357"/>
                </a:lnTo>
                <a:lnTo>
                  <a:pt x="4268603" y="399312"/>
                </a:lnTo>
                <a:lnTo>
                  <a:pt x="4074374" y="399312"/>
                </a:lnTo>
                <a:lnTo>
                  <a:pt x="4074374" y="398424"/>
                </a:lnTo>
                <a:lnTo>
                  <a:pt x="3880412" y="398424"/>
                </a:lnTo>
                <a:lnTo>
                  <a:pt x="3880412" y="355"/>
                </a:lnTo>
                <a:lnTo>
                  <a:pt x="4074641" y="355"/>
                </a:lnTo>
                <a:lnTo>
                  <a:pt x="4074641" y="1243"/>
                </a:lnTo>
                <a:lnTo>
                  <a:pt x="4268603" y="1243"/>
                </a:lnTo>
                <a:lnTo>
                  <a:pt x="4268603" y="288"/>
                </a:lnTo>
                <a:lnTo>
                  <a:pt x="4462832" y="288"/>
                </a:lnTo>
                <a:close/>
                <a:moveTo>
                  <a:pt x="3685199" y="0"/>
                </a:moveTo>
                <a:lnTo>
                  <a:pt x="3879428" y="0"/>
                </a:lnTo>
                <a:lnTo>
                  <a:pt x="3879428" y="398069"/>
                </a:lnTo>
                <a:lnTo>
                  <a:pt x="3685199" y="398069"/>
                </a:lnTo>
                <a:lnTo>
                  <a:pt x="3685199" y="398357"/>
                </a:lnTo>
                <a:lnTo>
                  <a:pt x="3490971" y="398357"/>
                </a:lnTo>
                <a:lnTo>
                  <a:pt x="3490971" y="399312"/>
                </a:lnTo>
                <a:lnTo>
                  <a:pt x="3296742" y="399312"/>
                </a:lnTo>
                <a:lnTo>
                  <a:pt x="3296742" y="398424"/>
                </a:lnTo>
                <a:lnTo>
                  <a:pt x="3104305" y="398424"/>
                </a:lnTo>
                <a:lnTo>
                  <a:pt x="3104305" y="398441"/>
                </a:lnTo>
                <a:lnTo>
                  <a:pt x="2910076" y="398441"/>
                </a:lnTo>
                <a:lnTo>
                  <a:pt x="2910076" y="398729"/>
                </a:lnTo>
                <a:lnTo>
                  <a:pt x="2715847" y="398729"/>
                </a:lnTo>
                <a:lnTo>
                  <a:pt x="2715847" y="399684"/>
                </a:lnTo>
                <a:lnTo>
                  <a:pt x="2521618" y="399684"/>
                </a:lnTo>
                <a:lnTo>
                  <a:pt x="2521618" y="398797"/>
                </a:lnTo>
                <a:lnTo>
                  <a:pt x="2327657" y="398797"/>
                </a:lnTo>
                <a:lnTo>
                  <a:pt x="2327657" y="398317"/>
                </a:lnTo>
                <a:lnTo>
                  <a:pt x="2134123" y="398317"/>
                </a:lnTo>
                <a:lnTo>
                  <a:pt x="2134123" y="398604"/>
                </a:lnTo>
                <a:lnTo>
                  <a:pt x="1939894" y="398604"/>
                </a:lnTo>
                <a:lnTo>
                  <a:pt x="1939894" y="399560"/>
                </a:lnTo>
                <a:lnTo>
                  <a:pt x="1745665" y="399560"/>
                </a:lnTo>
                <a:lnTo>
                  <a:pt x="1745665" y="398672"/>
                </a:lnTo>
                <a:lnTo>
                  <a:pt x="1552266" y="398672"/>
                </a:lnTo>
                <a:lnTo>
                  <a:pt x="1552266" y="398775"/>
                </a:lnTo>
                <a:lnTo>
                  <a:pt x="1358037" y="398775"/>
                </a:lnTo>
                <a:lnTo>
                  <a:pt x="1358037" y="399063"/>
                </a:lnTo>
                <a:lnTo>
                  <a:pt x="1163808" y="399063"/>
                </a:lnTo>
                <a:lnTo>
                  <a:pt x="1163808" y="400018"/>
                </a:lnTo>
                <a:lnTo>
                  <a:pt x="969579" y="400018"/>
                </a:lnTo>
                <a:lnTo>
                  <a:pt x="969579" y="399131"/>
                </a:lnTo>
                <a:lnTo>
                  <a:pt x="775618" y="399131"/>
                </a:lnTo>
                <a:lnTo>
                  <a:pt x="775618" y="398070"/>
                </a:lnTo>
                <a:lnTo>
                  <a:pt x="582419" y="398070"/>
                </a:lnTo>
                <a:lnTo>
                  <a:pt x="582419" y="398358"/>
                </a:lnTo>
                <a:lnTo>
                  <a:pt x="388190" y="398358"/>
                </a:lnTo>
                <a:lnTo>
                  <a:pt x="388190" y="399313"/>
                </a:lnTo>
                <a:lnTo>
                  <a:pt x="193961" y="399313"/>
                </a:lnTo>
                <a:lnTo>
                  <a:pt x="193961" y="398425"/>
                </a:lnTo>
                <a:lnTo>
                  <a:pt x="0" y="398425"/>
                </a:lnTo>
                <a:lnTo>
                  <a:pt x="0" y="319143"/>
                </a:lnTo>
                <a:lnTo>
                  <a:pt x="110700" y="311133"/>
                </a:lnTo>
                <a:lnTo>
                  <a:pt x="194229" y="302529"/>
                </a:lnTo>
                <a:lnTo>
                  <a:pt x="194229" y="306381"/>
                </a:lnTo>
                <a:lnTo>
                  <a:pt x="258058" y="299807"/>
                </a:lnTo>
                <a:lnTo>
                  <a:pt x="388190" y="279929"/>
                </a:lnTo>
                <a:lnTo>
                  <a:pt x="388190" y="279191"/>
                </a:lnTo>
                <a:lnTo>
                  <a:pt x="509167" y="260712"/>
                </a:lnTo>
                <a:lnTo>
                  <a:pt x="582419" y="243703"/>
                </a:lnTo>
                <a:lnTo>
                  <a:pt x="582419" y="242841"/>
                </a:lnTo>
                <a:lnTo>
                  <a:pt x="740695" y="206090"/>
                </a:lnTo>
                <a:lnTo>
                  <a:pt x="776648" y="193827"/>
                </a:lnTo>
                <a:lnTo>
                  <a:pt x="776648" y="196498"/>
                </a:lnTo>
                <a:lnTo>
                  <a:pt x="929257" y="144445"/>
                </a:lnTo>
                <a:lnTo>
                  <a:pt x="969847" y="125642"/>
                </a:lnTo>
                <a:lnTo>
                  <a:pt x="969847" y="125678"/>
                </a:lnTo>
                <a:lnTo>
                  <a:pt x="1008954" y="107562"/>
                </a:lnTo>
                <a:cubicBezTo>
                  <a:pt x="1056478" y="82942"/>
                  <a:pt x="1095792" y="56885"/>
                  <a:pt x="1125857" y="29680"/>
                </a:cubicBezTo>
                <a:lnTo>
                  <a:pt x="1151195" y="1949"/>
                </a:lnTo>
                <a:lnTo>
                  <a:pt x="1163808" y="1949"/>
                </a:lnTo>
                <a:lnTo>
                  <a:pt x="1163808" y="994"/>
                </a:lnTo>
                <a:lnTo>
                  <a:pt x="1358037" y="994"/>
                </a:lnTo>
                <a:lnTo>
                  <a:pt x="1358037" y="706"/>
                </a:lnTo>
                <a:lnTo>
                  <a:pt x="1551705" y="706"/>
                </a:lnTo>
                <a:lnTo>
                  <a:pt x="1551705" y="603"/>
                </a:lnTo>
                <a:lnTo>
                  <a:pt x="1745933" y="603"/>
                </a:lnTo>
                <a:lnTo>
                  <a:pt x="1745933" y="1491"/>
                </a:lnTo>
                <a:lnTo>
                  <a:pt x="1939894" y="1491"/>
                </a:lnTo>
                <a:lnTo>
                  <a:pt x="1939894" y="535"/>
                </a:lnTo>
                <a:lnTo>
                  <a:pt x="2134123" y="535"/>
                </a:lnTo>
                <a:lnTo>
                  <a:pt x="2134123" y="248"/>
                </a:lnTo>
                <a:lnTo>
                  <a:pt x="2328352" y="248"/>
                </a:lnTo>
                <a:lnTo>
                  <a:pt x="2328352" y="728"/>
                </a:lnTo>
                <a:lnTo>
                  <a:pt x="2521886" y="728"/>
                </a:lnTo>
                <a:lnTo>
                  <a:pt x="2521886" y="1615"/>
                </a:lnTo>
                <a:lnTo>
                  <a:pt x="2715847" y="1615"/>
                </a:lnTo>
                <a:lnTo>
                  <a:pt x="2715847" y="660"/>
                </a:lnTo>
                <a:lnTo>
                  <a:pt x="2910076" y="660"/>
                </a:lnTo>
                <a:lnTo>
                  <a:pt x="2910076" y="372"/>
                </a:lnTo>
                <a:lnTo>
                  <a:pt x="3102781" y="372"/>
                </a:lnTo>
                <a:lnTo>
                  <a:pt x="3102781" y="355"/>
                </a:lnTo>
                <a:lnTo>
                  <a:pt x="3297009" y="355"/>
                </a:lnTo>
                <a:lnTo>
                  <a:pt x="3297009" y="1243"/>
                </a:lnTo>
                <a:lnTo>
                  <a:pt x="3490971" y="1243"/>
                </a:lnTo>
                <a:lnTo>
                  <a:pt x="3490971" y="288"/>
                </a:lnTo>
                <a:lnTo>
                  <a:pt x="3685199" y="288"/>
                </a:lnTo>
                <a:close/>
              </a:path>
            </a:pathLst>
          </a:custGeom>
          <a:solidFill>
            <a:srgbClr val="E88823"/>
          </a:solidFill>
          <a:ln w="57150">
            <a:solidFill>
              <a:srgbClr val="F6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0" name="Freeform 579">
            <a:extLst>
              <a:ext uri="{FF2B5EF4-FFF2-40B4-BE49-F238E27FC236}">
                <a16:creationId xmlns:a16="http://schemas.microsoft.com/office/drawing/2014/main" id="{6760D22E-2384-0040-8416-F93C9CE40ECB}"/>
              </a:ext>
            </a:extLst>
          </p:cNvPr>
          <p:cNvSpPr/>
          <p:nvPr/>
        </p:nvSpPr>
        <p:spPr>
          <a:xfrm>
            <a:off x="3798235" y="3876873"/>
            <a:ext cx="130819" cy="185921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1" name="Freeform 580">
            <a:extLst>
              <a:ext uri="{FF2B5EF4-FFF2-40B4-BE49-F238E27FC236}">
                <a16:creationId xmlns:a16="http://schemas.microsoft.com/office/drawing/2014/main" id="{CAA8B24D-A3A8-384F-979E-C0A5BA2661A7}"/>
              </a:ext>
            </a:extLst>
          </p:cNvPr>
          <p:cNvSpPr/>
          <p:nvPr/>
        </p:nvSpPr>
        <p:spPr>
          <a:xfrm>
            <a:off x="3928873" y="3792786"/>
            <a:ext cx="130819" cy="270611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791BB2BE-02ED-2E41-99DF-F51C4B8C4C24}"/>
              </a:ext>
            </a:extLst>
          </p:cNvPr>
          <p:cNvSpPr/>
          <p:nvPr/>
        </p:nvSpPr>
        <p:spPr>
          <a:xfrm>
            <a:off x="4059692" y="379213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E147A98A-0AF1-3348-8F62-6C2F330038F7}"/>
              </a:ext>
            </a:extLst>
          </p:cNvPr>
          <p:cNvSpPr/>
          <p:nvPr/>
        </p:nvSpPr>
        <p:spPr>
          <a:xfrm>
            <a:off x="4190510" y="379194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90777FD0-00DC-CD47-B305-C260DD2AD739}"/>
              </a:ext>
            </a:extLst>
          </p:cNvPr>
          <p:cNvSpPr/>
          <p:nvPr/>
        </p:nvSpPr>
        <p:spPr>
          <a:xfrm>
            <a:off x="4320951" y="3791871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F31BD4A3-E897-1248-8C99-1BB173230273}"/>
              </a:ext>
            </a:extLst>
          </p:cNvPr>
          <p:cNvSpPr/>
          <p:nvPr/>
        </p:nvSpPr>
        <p:spPr>
          <a:xfrm>
            <a:off x="4451589" y="3792474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C4BB8B6D-D495-CF4B-B092-A36D1CDA0C25}"/>
              </a:ext>
            </a:extLst>
          </p:cNvPr>
          <p:cNvSpPr/>
          <p:nvPr/>
        </p:nvSpPr>
        <p:spPr>
          <a:xfrm>
            <a:off x="4582407" y="3791825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5281C96E-0345-B048-B069-8CF8846B576C}"/>
              </a:ext>
            </a:extLst>
          </p:cNvPr>
          <p:cNvSpPr/>
          <p:nvPr/>
        </p:nvSpPr>
        <p:spPr>
          <a:xfrm>
            <a:off x="4713226" y="3791629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EAA05111-39E3-8F48-8BC8-319F2F24D78D}"/>
              </a:ext>
            </a:extLst>
          </p:cNvPr>
          <p:cNvSpPr/>
          <p:nvPr/>
        </p:nvSpPr>
        <p:spPr>
          <a:xfrm>
            <a:off x="4843576" y="3791956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8FE34D3F-7F92-D24D-AD26-6D49644066EC}"/>
              </a:ext>
            </a:extLst>
          </p:cNvPr>
          <p:cNvSpPr/>
          <p:nvPr/>
        </p:nvSpPr>
        <p:spPr>
          <a:xfrm>
            <a:off x="4974214" y="3792559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90C47800-9B99-BB40-86C6-EED038B96BD6}"/>
              </a:ext>
            </a:extLst>
          </p:cNvPr>
          <p:cNvSpPr/>
          <p:nvPr/>
        </p:nvSpPr>
        <p:spPr>
          <a:xfrm>
            <a:off x="5105033" y="3791910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A933083F-4BFC-924A-8ECC-F3551F64CBA7}"/>
              </a:ext>
            </a:extLst>
          </p:cNvPr>
          <p:cNvSpPr/>
          <p:nvPr/>
        </p:nvSpPr>
        <p:spPr>
          <a:xfrm>
            <a:off x="5235851" y="3791714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E3D666F6-0A62-CA4C-AB6F-F5AE53DE3A0E}"/>
              </a:ext>
            </a:extLst>
          </p:cNvPr>
          <p:cNvSpPr/>
          <p:nvPr/>
        </p:nvSpPr>
        <p:spPr>
          <a:xfrm>
            <a:off x="5365643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C27EDADB-D7B6-4B48-A456-6B9AB3ECF0C2}"/>
              </a:ext>
            </a:extLst>
          </p:cNvPr>
          <p:cNvSpPr/>
          <p:nvPr/>
        </p:nvSpPr>
        <p:spPr>
          <a:xfrm>
            <a:off x="5496281" y="379230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FFD38905-E88C-0743-BAFF-2C5D79578DBC}"/>
              </a:ext>
            </a:extLst>
          </p:cNvPr>
          <p:cNvSpPr/>
          <p:nvPr/>
        </p:nvSpPr>
        <p:spPr>
          <a:xfrm>
            <a:off x="5627099" y="379165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B9DE73A5-121A-6A45-9839-1A97AD0A70E7}"/>
              </a:ext>
            </a:extLst>
          </p:cNvPr>
          <p:cNvSpPr/>
          <p:nvPr/>
        </p:nvSpPr>
        <p:spPr>
          <a:xfrm>
            <a:off x="5757918" y="379146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1897FE0B-21F6-2642-9CFF-276A7FFD7AF7}"/>
              </a:ext>
            </a:extLst>
          </p:cNvPr>
          <p:cNvSpPr/>
          <p:nvPr/>
        </p:nvSpPr>
        <p:spPr>
          <a:xfrm>
            <a:off x="5889400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B0B0A1D3-8873-A941-BC90-1C3D2999D1E6}"/>
              </a:ext>
            </a:extLst>
          </p:cNvPr>
          <p:cNvSpPr/>
          <p:nvPr/>
        </p:nvSpPr>
        <p:spPr>
          <a:xfrm>
            <a:off x="6020038" y="379230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360222D9-9E82-B049-94B7-98E93F1869B5}"/>
              </a:ext>
            </a:extLst>
          </p:cNvPr>
          <p:cNvSpPr/>
          <p:nvPr/>
        </p:nvSpPr>
        <p:spPr>
          <a:xfrm>
            <a:off x="6150856" y="379165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5020FC1F-45B8-2644-BB7D-B23E5B11F586}"/>
              </a:ext>
            </a:extLst>
          </p:cNvPr>
          <p:cNvSpPr/>
          <p:nvPr/>
        </p:nvSpPr>
        <p:spPr>
          <a:xfrm>
            <a:off x="6281675" y="379146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7E85F288-466F-0745-B84B-BABCF2F42150}"/>
              </a:ext>
            </a:extLst>
          </p:cNvPr>
          <p:cNvSpPr/>
          <p:nvPr/>
        </p:nvSpPr>
        <p:spPr>
          <a:xfrm>
            <a:off x="6410244" y="3791859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2C6D3B1C-0BC5-4C41-87B7-3D5543160F8A}"/>
              </a:ext>
            </a:extLst>
          </p:cNvPr>
          <p:cNvSpPr/>
          <p:nvPr/>
        </p:nvSpPr>
        <p:spPr>
          <a:xfrm>
            <a:off x="6540882" y="3792462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A86C6900-8195-C245-BD4C-1A7F796F256A}"/>
              </a:ext>
            </a:extLst>
          </p:cNvPr>
          <p:cNvSpPr/>
          <p:nvPr/>
        </p:nvSpPr>
        <p:spPr>
          <a:xfrm>
            <a:off x="6671701" y="379181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EC1ECD36-2290-6642-A53C-5DD9F5AECAA3}"/>
              </a:ext>
            </a:extLst>
          </p:cNvPr>
          <p:cNvSpPr/>
          <p:nvPr/>
        </p:nvSpPr>
        <p:spPr>
          <a:xfrm>
            <a:off x="6802519" y="3791617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9BDA7200-67B6-8342-B149-29035410767F}"/>
              </a:ext>
            </a:extLst>
          </p:cNvPr>
          <p:cNvSpPr/>
          <p:nvPr/>
        </p:nvSpPr>
        <p:spPr>
          <a:xfrm>
            <a:off x="6926757" y="3792192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FFD58FCA-C097-E946-A36A-56CB437970A6}"/>
              </a:ext>
            </a:extLst>
          </p:cNvPr>
          <p:cNvSpPr/>
          <p:nvPr/>
        </p:nvSpPr>
        <p:spPr>
          <a:xfrm>
            <a:off x="7057395" y="379279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4EE38879-AA5E-994D-87FB-3940D0A6A642}"/>
              </a:ext>
            </a:extLst>
          </p:cNvPr>
          <p:cNvSpPr/>
          <p:nvPr/>
        </p:nvSpPr>
        <p:spPr>
          <a:xfrm>
            <a:off x="7188214" y="3792146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1494F97D-8164-ED44-B6A3-A3868B730516}"/>
              </a:ext>
            </a:extLst>
          </p:cNvPr>
          <p:cNvSpPr/>
          <p:nvPr/>
        </p:nvSpPr>
        <p:spPr>
          <a:xfrm>
            <a:off x="7319032" y="379195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61DC925A-E7C2-BC4B-AF9D-A1882ECB15C4}"/>
              </a:ext>
            </a:extLst>
          </p:cNvPr>
          <p:cNvSpPr/>
          <p:nvPr/>
        </p:nvSpPr>
        <p:spPr>
          <a:xfrm>
            <a:off x="7450243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Freeform 608">
            <a:extLst>
              <a:ext uri="{FF2B5EF4-FFF2-40B4-BE49-F238E27FC236}">
                <a16:creationId xmlns:a16="http://schemas.microsoft.com/office/drawing/2014/main" id="{22C59AD9-4A1E-BB4D-8BAB-77FBD168D3DF}"/>
              </a:ext>
            </a:extLst>
          </p:cNvPr>
          <p:cNvSpPr/>
          <p:nvPr/>
        </p:nvSpPr>
        <p:spPr>
          <a:xfrm>
            <a:off x="3275836" y="3997123"/>
            <a:ext cx="130819" cy="65191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0" name="Freeform 609">
            <a:extLst>
              <a:ext uri="{FF2B5EF4-FFF2-40B4-BE49-F238E27FC236}">
                <a16:creationId xmlns:a16="http://schemas.microsoft.com/office/drawing/2014/main" id="{C2CA56D7-6D8E-9D40-8102-B4AC7D705596}"/>
              </a:ext>
            </a:extLst>
          </p:cNvPr>
          <p:cNvSpPr/>
          <p:nvPr/>
        </p:nvSpPr>
        <p:spPr>
          <a:xfrm>
            <a:off x="3406474" y="3981759"/>
            <a:ext cx="130819" cy="81158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1" name="Freeform 610">
            <a:extLst>
              <a:ext uri="{FF2B5EF4-FFF2-40B4-BE49-F238E27FC236}">
                <a16:creationId xmlns:a16="http://schemas.microsoft.com/office/drawing/2014/main" id="{A721763F-6D10-0748-901E-094EA4F4264F}"/>
              </a:ext>
            </a:extLst>
          </p:cNvPr>
          <p:cNvSpPr/>
          <p:nvPr/>
        </p:nvSpPr>
        <p:spPr>
          <a:xfrm>
            <a:off x="3537293" y="3957132"/>
            <a:ext cx="130819" cy="105136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2" name="Freeform 611">
            <a:extLst>
              <a:ext uri="{FF2B5EF4-FFF2-40B4-BE49-F238E27FC236}">
                <a16:creationId xmlns:a16="http://schemas.microsoft.com/office/drawing/2014/main" id="{DD79418F-106C-944F-A9C8-731C7E896586}"/>
              </a:ext>
            </a:extLst>
          </p:cNvPr>
          <p:cNvSpPr/>
          <p:nvPr/>
        </p:nvSpPr>
        <p:spPr>
          <a:xfrm>
            <a:off x="3668111" y="3923226"/>
            <a:ext cx="130819" cy="13884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3" name="Freeform 612">
            <a:extLst>
              <a:ext uri="{FF2B5EF4-FFF2-40B4-BE49-F238E27FC236}">
                <a16:creationId xmlns:a16="http://schemas.microsoft.com/office/drawing/2014/main" id="{E2C629B0-1918-9343-8DE6-DE5E074D618F}"/>
              </a:ext>
            </a:extLst>
          </p:cNvPr>
          <p:cNvSpPr/>
          <p:nvPr/>
        </p:nvSpPr>
        <p:spPr>
          <a:xfrm flipH="1">
            <a:off x="7706731" y="3876328"/>
            <a:ext cx="130977" cy="185921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4" name="Freeform 613">
            <a:extLst>
              <a:ext uri="{FF2B5EF4-FFF2-40B4-BE49-F238E27FC236}">
                <a16:creationId xmlns:a16="http://schemas.microsoft.com/office/drawing/2014/main" id="{07CBCAFC-7F85-A947-B6AB-CD397EE2706C}"/>
              </a:ext>
            </a:extLst>
          </p:cNvPr>
          <p:cNvSpPr/>
          <p:nvPr/>
        </p:nvSpPr>
        <p:spPr>
          <a:xfrm flipH="1">
            <a:off x="7575935" y="3792241"/>
            <a:ext cx="130977" cy="270611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5" name="Freeform 614">
            <a:extLst>
              <a:ext uri="{FF2B5EF4-FFF2-40B4-BE49-F238E27FC236}">
                <a16:creationId xmlns:a16="http://schemas.microsoft.com/office/drawing/2014/main" id="{2BD7B579-D3A7-1B41-AEC0-0FD7B91AB621}"/>
              </a:ext>
            </a:extLst>
          </p:cNvPr>
          <p:cNvSpPr/>
          <p:nvPr/>
        </p:nvSpPr>
        <p:spPr>
          <a:xfrm flipH="1">
            <a:off x="8229760" y="3996578"/>
            <a:ext cx="130977" cy="65191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6" name="Freeform 615">
            <a:extLst>
              <a:ext uri="{FF2B5EF4-FFF2-40B4-BE49-F238E27FC236}">
                <a16:creationId xmlns:a16="http://schemas.microsoft.com/office/drawing/2014/main" id="{BE75311B-35D2-8E45-A529-EAB59377FC12}"/>
              </a:ext>
            </a:extLst>
          </p:cNvPr>
          <p:cNvSpPr/>
          <p:nvPr/>
        </p:nvSpPr>
        <p:spPr>
          <a:xfrm flipH="1">
            <a:off x="8098965" y="3981214"/>
            <a:ext cx="130977" cy="81158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7" name="Freeform 616">
            <a:extLst>
              <a:ext uri="{FF2B5EF4-FFF2-40B4-BE49-F238E27FC236}">
                <a16:creationId xmlns:a16="http://schemas.microsoft.com/office/drawing/2014/main" id="{7D4873D8-401F-9742-9663-3ECADB67E794}"/>
              </a:ext>
            </a:extLst>
          </p:cNvPr>
          <p:cNvSpPr/>
          <p:nvPr/>
        </p:nvSpPr>
        <p:spPr>
          <a:xfrm flipH="1">
            <a:off x="7967988" y="3956587"/>
            <a:ext cx="130977" cy="105136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8" name="Freeform 617">
            <a:extLst>
              <a:ext uri="{FF2B5EF4-FFF2-40B4-BE49-F238E27FC236}">
                <a16:creationId xmlns:a16="http://schemas.microsoft.com/office/drawing/2014/main" id="{552ECCCF-472A-3B43-80F0-86497BC8BD53}"/>
              </a:ext>
            </a:extLst>
          </p:cNvPr>
          <p:cNvSpPr/>
          <p:nvPr/>
        </p:nvSpPr>
        <p:spPr>
          <a:xfrm flipH="1">
            <a:off x="7837012" y="3922681"/>
            <a:ext cx="130977" cy="13884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26" name="Trapezoid 525">
            <a:extLst>
              <a:ext uri="{FF2B5EF4-FFF2-40B4-BE49-F238E27FC236}">
                <a16:creationId xmlns:a16="http://schemas.microsoft.com/office/drawing/2014/main" id="{4ACD39BA-380D-2146-938C-535710672B2F}"/>
              </a:ext>
            </a:extLst>
          </p:cNvPr>
          <p:cNvSpPr/>
          <p:nvPr/>
        </p:nvSpPr>
        <p:spPr>
          <a:xfrm flipV="1">
            <a:off x="3717374" y="3406268"/>
            <a:ext cx="4208363" cy="369308"/>
          </a:xfrm>
          <a:prstGeom prst="trapezoid">
            <a:avLst>
              <a:gd name="adj" fmla="val 87772"/>
            </a:avLst>
          </a:prstGeom>
          <a:solidFill>
            <a:srgbClr val="34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92D79B41-E3AC-D442-BA9A-A5984706ABAF}"/>
              </a:ext>
            </a:extLst>
          </p:cNvPr>
          <p:cNvSpPr/>
          <p:nvPr/>
        </p:nvSpPr>
        <p:spPr>
          <a:xfrm>
            <a:off x="4039068" y="3512261"/>
            <a:ext cx="3563715" cy="265865"/>
          </a:xfrm>
          <a:prstGeom prst="rect">
            <a:avLst/>
          </a:prstGeom>
          <a:solidFill>
            <a:srgbClr val="BB0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AA70A490-F85A-2A46-97B7-19B10B6613CF}"/>
              </a:ext>
            </a:extLst>
          </p:cNvPr>
          <p:cNvSpPr/>
          <p:nvPr/>
        </p:nvSpPr>
        <p:spPr>
          <a:xfrm>
            <a:off x="4129529" y="351204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158840CF-EFB2-9244-BD99-0E18EC94DD8C}"/>
              </a:ext>
            </a:extLst>
          </p:cNvPr>
          <p:cNvSpPr/>
          <p:nvPr/>
        </p:nvSpPr>
        <p:spPr>
          <a:xfrm>
            <a:off x="4755127" y="351188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A74D9933-A475-B94D-9DA3-883F70DD0AFC}"/>
              </a:ext>
            </a:extLst>
          </p:cNvPr>
          <p:cNvSpPr/>
          <p:nvPr/>
        </p:nvSpPr>
        <p:spPr>
          <a:xfrm>
            <a:off x="5380725" y="3511242"/>
            <a:ext cx="875770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5BEE0185-F3CE-8F44-B649-85446B9C3247}"/>
              </a:ext>
            </a:extLst>
          </p:cNvPr>
          <p:cNvSpPr/>
          <p:nvPr/>
        </p:nvSpPr>
        <p:spPr>
          <a:xfrm>
            <a:off x="6367470" y="351124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945E1342-C94F-074E-A116-C0DF6F35E003}"/>
              </a:ext>
            </a:extLst>
          </p:cNvPr>
          <p:cNvSpPr/>
          <p:nvPr/>
        </p:nvSpPr>
        <p:spPr>
          <a:xfrm>
            <a:off x="6987547" y="3511058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1" name="Freeform 530">
            <a:extLst>
              <a:ext uri="{FF2B5EF4-FFF2-40B4-BE49-F238E27FC236}">
                <a16:creationId xmlns:a16="http://schemas.microsoft.com/office/drawing/2014/main" id="{FA2702F4-911E-0D48-9349-96AF51C58C1F}"/>
              </a:ext>
            </a:extLst>
          </p:cNvPr>
          <p:cNvSpPr/>
          <p:nvPr/>
        </p:nvSpPr>
        <p:spPr>
          <a:xfrm>
            <a:off x="3717839" y="2796496"/>
            <a:ext cx="4191080" cy="595097"/>
          </a:xfrm>
          <a:custGeom>
            <a:avLst/>
            <a:gdLst>
              <a:gd name="connsiteX0" fmla="*/ 6197830 w 7549660"/>
              <a:gd name="connsiteY0" fmla="*/ 355 h 400033"/>
              <a:gd name="connsiteX1" fmla="*/ 6392059 w 7549660"/>
              <a:gd name="connsiteY1" fmla="*/ 355 h 400033"/>
              <a:gd name="connsiteX2" fmla="*/ 6392059 w 7549660"/>
              <a:gd name="connsiteY2" fmla="*/ 1147 h 400033"/>
              <a:gd name="connsiteX3" fmla="*/ 6397077 w 7549660"/>
              <a:gd name="connsiteY3" fmla="*/ 1147 h 400033"/>
              <a:gd name="connsiteX4" fmla="*/ 6422445 w 7549660"/>
              <a:gd name="connsiteY4" fmla="*/ 28878 h 400033"/>
              <a:gd name="connsiteX5" fmla="*/ 6539490 w 7549660"/>
              <a:gd name="connsiteY5" fmla="*/ 106760 h 400033"/>
              <a:gd name="connsiteX6" fmla="*/ 6578643 w 7549660"/>
              <a:gd name="connsiteY6" fmla="*/ 124876 h 400033"/>
              <a:gd name="connsiteX7" fmla="*/ 6578643 w 7549660"/>
              <a:gd name="connsiteY7" fmla="*/ 124840 h 400033"/>
              <a:gd name="connsiteX8" fmla="*/ 6619283 w 7549660"/>
              <a:gd name="connsiteY8" fmla="*/ 143643 h 400033"/>
              <a:gd name="connsiteX9" fmla="*/ 6772075 w 7549660"/>
              <a:gd name="connsiteY9" fmla="*/ 195696 h 400033"/>
              <a:gd name="connsiteX10" fmla="*/ 6772075 w 7549660"/>
              <a:gd name="connsiteY10" fmla="*/ 193025 h 400033"/>
              <a:gd name="connsiteX11" fmla="*/ 6808071 w 7549660"/>
              <a:gd name="connsiteY11" fmla="*/ 205288 h 400033"/>
              <a:gd name="connsiteX12" fmla="*/ 6966539 w 7549660"/>
              <a:gd name="connsiteY12" fmla="*/ 242039 h 400033"/>
              <a:gd name="connsiteX13" fmla="*/ 6966539 w 7549660"/>
              <a:gd name="connsiteY13" fmla="*/ 242900 h 400033"/>
              <a:gd name="connsiteX14" fmla="*/ 7039878 w 7549660"/>
              <a:gd name="connsiteY14" fmla="*/ 259909 h 400033"/>
              <a:gd name="connsiteX15" fmla="*/ 7161002 w 7549660"/>
              <a:gd name="connsiteY15" fmla="*/ 278388 h 400033"/>
              <a:gd name="connsiteX16" fmla="*/ 7161002 w 7549660"/>
              <a:gd name="connsiteY16" fmla="*/ 279127 h 400033"/>
              <a:gd name="connsiteX17" fmla="*/ 7291291 w 7549660"/>
              <a:gd name="connsiteY17" fmla="*/ 299005 h 400033"/>
              <a:gd name="connsiteX18" fmla="*/ 7355196 w 7549660"/>
              <a:gd name="connsiteY18" fmla="*/ 305579 h 400033"/>
              <a:gd name="connsiteX19" fmla="*/ 7355196 w 7549660"/>
              <a:gd name="connsiteY19" fmla="*/ 301727 h 400033"/>
              <a:gd name="connsiteX20" fmla="*/ 7438827 w 7549660"/>
              <a:gd name="connsiteY20" fmla="*/ 310331 h 400033"/>
              <a:gd name="connsiteX21" fmla="*/ 7549660 w 7549660"/>
              <a:gd name="connsiteY21" fmla="*/ 318341 h 400033"/>
              <a:gd name="connsiteX22" fmla="*/ 7549660 w 7549660"/>
              <a:gd name="connsiteY22" fmla="*/ 397623 h 400033"/>
              <a:gd name="connsiteX23" fmla="*/ 7355465 w 7549660"/>
              <a:gd name="connsiteY23" fmla="*/ 397623 h 400033"/>
              <a:gd name="connsiteX24" fmla="*/ 7355465 w 7549660"/>
              <a:gd name="connsiteY24" fmla="*/ 398511 h 400033"/>
              <a:gd name="connsiteX25" fmla="*/ 7161001 w 7549660"/>
              <a:gd name="connsiteY25" fmla="*/ 398511 h 400033"/>
              <a:gd name="connsiteX26" fmla="*/ 7161001 w 7549660"/>
              <a:gd name="connsiteY26" fmla="*/ 397555 h 400033"/>
              <a:gd name="connsiteX27" fmla="*/ 6966538 w 7549660"/>
              <a:gd name="connsiteY27" fmla="*/ 397555 h 400033"/>
              <a:gd name="connsiteX28" fmla="*/ 6966538 w 7549660"/>
              <a:gd name="connsiteY28" fmla="*/ 397268 h 400033"/>
              <a:gd name="connsiteX29" fmla="*/ 6773107 w 7549660"/>
              <a:gd name="connsiteY29" fmla="*/ 397268 h 400033"/>
              <a:gd name="connsiteX30" fmla="*/ 6773107 w 7549660"/>
              <a:gd name="connsiteY30" fmla="*/ 398329 h 400033"/>
              <a:gd name="connsiteX31" fmla="*/ 6578912 w 7549660"/>
              <a:gd name="connsiteY31" fmla="*/ 398329 h 400033"/>
              <a:gd name="connsiteX32" fmla="*/ 6578912 w 7549660"/>
              <a:gd name="connsiteY32" fmla="*/ 399216 h 400033"/>
              <a:gd name="connsiteX33" fmla="*/ 6384448 w 7549660"/>
              <a:gd name="connsiteY33" fmla="*/ 399216 h 400033"/>
              <a:gd name="connsiteX34" fmla="*/ 6384448 w 7549660"/>
              <a:gd name="connsiteY34" fmla="*/ 398424 h 400033"/>
              <a:gd name="connsiteX35" fmla="*/ 6197830 w 7549660"/>
              <a:gd name="connsiteY35" fmla="*/ 398424 h 400033"/>
              <a:gd name="connsiteX36" fmla="*/ 4462832 w 7549660"/>
              <a:gd name="connsiteY36" fmla="*/ 0 h 400033"/>
              <a:gd name="connsiteX37" fmla="*/ 4657061 w 7549660"/>
              <a:gd name="connsiteY37" fmla="*/ 0 h 400033"/>
              <a:gd name="connsiteX38" fmla="*/ 4657061 w 7549660"/>
              <a:gd name="connsiteY38" fmla="*/ 585 h 400033"/>
              <a:gd name="connsiteX39" fmla="*/ 4847951 w 7549660"/>
              <a:gd name="connsiteY39" fmla="*/ 585 h 400033"/>
              <a:gd name="connsiteX40" fmla="*/ 4847951 w 7549660"/>
              <a:gd name="connsiteY40" fmla="*/ 1473 h 400033"/>
              <a:gd name="connsiteX41" fmla="*/ 5041912 w 7549660"/>
              <a:gd name="connsiteY41" fmla="*/ 1473 h 400033"/>
              <a:gd name="connsiteX42" fmla="*/ 5041912 w 7549660"/>
              <a:gd name="connsiteY42" fmla="*/ 517 h 400033"/>
              <a:gd name="connsiteX43" fmla="*/ 5236141 w 7549660"/>
              <a:gd name="connsiteY43" fmla="*/ 517 h 400033"/>
              <a:gd name="connsiteX44" fmla="*/ 5236141 w 7549660"/>
              <a:gd name="connsiteY44" fmla="*/ 230 h 400033"/>
              <a:gd name="connsiteX45" fmla="*/ 5430370 w 7549660"/>
              <a:gd name="connsiteY45" fmla="*/ 230 h 400033"/>
              <a:gd name="connsiteX46" fmla="*/ 5430370 w 7549660"/>
              <a:gd name="connsiteY46" fmla="*/ 1076 h 400033"/>
              <a:gd name="connsiteX47" fmla="*/ 5614829 w 7549660"/>
              <a:gd name="connsiteY47" fmla="*/ 1076 h 400033"/>
              <a:gd name="connsiteX48" fmla="*/ 5614829 w 7549660"/>
              <a:gd name="connsiteY48" fmla="*/ 1964 h 400033"/>
              <a:gd name="connsiteX49" fmla="*/ 5808790 w 7549660"/>
              <a:gd name="connsiteY49" fmla="*/ 1964 h 400033"/>
              <a:gd name="connsiteX50" fmla="*/ 5808790 w 7549660"/>
              <a:gd name="connsiteY50" fmla="*/ 1008 h 400033"/>
              <a:gd name="connsiteX51" fmla="*/ 6003019 w 7549660"/>
              <a:gd name="connsiteY51" fmla="*/ 1008 h 400033"/>
              <a:gd name="connsiteX52" fmla="*/ 6003019 w 7549660"/>
              <a:gd name="connsiteY52" fmla="*/ 721 h 400033"/>
              <a:gd name="connsiteX53" fmla="*/ 6197248 w 7549660"/>
              <a:gd name="connsiteY53" fmla="*/ 721 h 400033"/>
              <a:gd name="connsiteX54" fmla="*/ 6197248 w 7549660"/>
              <a:gd name="connsiteY54" fmla="*/ 398790 h 400033"/>
              <a:gd name="connsiteX55" fmla="*/ 6003019 w 7549660"/>
              <a:gd name="connsiteY55" fmla="*/ 398790 h 400033"/>
              <a:gd name="connsiteX56" fmla="*/ 6003019 w 7549660"/>
              <a:gd name="connsiteY56" fmla="*/ 399077 h 400033"/>
              <a:gd name="connsiteX57" fmla="*/ 5808790 w 7549660"/>
              <a:gd name="connsiteY57" fmla="*/ 399077 h 400033"/>
              <a:gd name="connsiteX58" fmla="*/ 5808790 w 7549660"/>
              <a:gd name="connsiteY58" fmla="*/ 400033 h 400033"/>
              <a:gd name="connsiteX59" fmla="*/ 5614561 w 7549660"/>
              <a:gd name="connsiteY59" fmla="*/ 400033 h 400033"/>
              <a:gd name="connsiteX60" fmla="*/ 5614561 w 7549660"/>
              <a:gd name="connsiteY60" fmla="*/ 399145 h 400033"/>
              <a:gd name="connsiteX61" fmla="*/ 5420600 w 7549660"/>
              <a:gd name="connsiteY61" fmla="*/ 399145 h 400033"/>
              <a:gd name="connsiteX62" fmla="*/ 5420600 w 7549660"/>
              <a:gd name="connsiteY62" fmla="*/ 398299 h 400033"/>
              <a:gd name="connsiteX63" fmla="*/ 5236141 w 7549660"/>
              <a:gd name="connsiteY63" fmla="*/ 398299 h 400033"/>
              <a:gd name="connsiteX64" fmla="*/ 5236141 w 7549660"/>
              <a:gd name="connsiteY64" fmla="*/ 398586 h 400033"/>
              <a:gd name="connsiteX65" fmla="*/ 5041912 w 7549660"/>
              <a:gd name="connsiteY65" fmla="*/ 398586 h 400033"/>
              <a:gd name="connsiteX66" fmla="*/ 5041912 w 7549660"/>
              <a:gd name="connsiteY66" fmla="*/ 399542 h 400033"/>
              <a:gd name="connsiteX67" fmla="*/ 4847683 w 7549660"/>
              <a:gd name="connsiteY67" fmla="*/ 399542 h 400033"/>
              <a:gd name="connsiteX68" fmla="*/ 4847683 w 7549660"/>
              <a:gd name="connsiteY68" fmla="*/ 398654 h 400033"/>
              <a:gd name="connsiteX69" fmla="*/ 4653722 w 7549660"/>
              <a:gd name="connsiteY69" fmla="*/ 398654 h 400033"/>
              <a:gd name="connsiteX70" fmla="*/ 4653722 w 7549660"/>
              <a:gd name="connsiteY70" fmla="*/ 398069 h 400033"/>
              <a:gd name="connsiteX71" fmla="*/ 4462832 w 7549660"/>
              <a:gd name="connsiteY71" fmla="*/ 398069 h 400033"/>
              <a:gd name="connsiteX72" fmla="*/ 4462832 w 7549660"/>
              <a:gd name="connsiteY72" fmla="*/ 398357 h 400033"/>
              <a:gd name="connsiteX73" fmla="*/ 4268603 w 7549660"/>
              <a:gd name="connsiteY73" fmla="*/ 398357 h 400033"/>
              <a:gd name="connsiteX74" fmla="*/ 4268603 w 7549660"/>
              <a:gd name="connsiteY74" fmla="*/ 399312 h 400033"/>
              <a:gd name="connsiteX75" fmla="*/ 4074374 w 7549660"/>
              <a:gd name="connsiteY75" fmla="*/ 399312 h 400033"/>
              <a:gd name="connsiteX76" fmla="*/ 4074374 w 7549660"/>
              <a:gd name="connsiteY76" fmla="*/ 398424 h 400033"/>
              <a:gd name="connsiteX77" fmla="*/ 3880412 w 7549660"/>
              <a:gd name="connsiteY77" fmla="*/ 398424 h 400033"/>
              <a:gd name="connsiteX78" fmla="*/ 3880412 w 7549660"/>
              <a:gd name="connsiteY78" fmla="*/ 355 h 400033"/>
              <a:gd name="connsiteX79" fmla="*/ 4074641 w 7549660"/>
              <a:gd name="connsiteY79" fmla="*/ 355 h 400033"/>
              <a:gd name="connsiteX80" fmla="*/ 4074641 w 7549660"/>
              <a:gd name="connsiteY80" fmla="*/ 1243 h 400033"/>
              <a:gd name="connsiteX81" fmla="*/ 4268603 w 7549660"/>
              <a:gd name="connsiteY81" fmla="*/ 1243 h 400033"/>
              <a:gd name="connsiteX82" fmla="*/ 4268603 w 7549660"/>
              <a:gd name="connsiteY82" fmla="*/ 288 h 400033"/>
              <a:gd name="connsiteX83" fmla="*/ 4462832 w 7549660"/>
              <a:gd name="connsiteY83" fmla="*/ 288 h 400033"/>
              <a:gd name="connsiteX84" fmla="*/ 3685199 w 7549660"/>
              <a:gd name="connsiteY84" fmla="*/ 0 h 400033"/>
              <a:gd name="connsiteX85" fmla="*/ 3879428 w 7549660"/>
              <a:gd name="connsiteY85" fmla="*/ 0 h 400033"/>
              <a:gd name="connsiteX86" fmla="*/ 3879428 w 7549660"/>
              <a:gd name="connsiteY86" fmla="*/ 398069 h 400033"/>
              <a:gd name="connsiteX87" fmla="*/ 3685199 w 7549660"/>
              <a:gd name="connsiteY87" fmla="*/ 398069 h 400033"/>
              <a:gd name="connsiteX88" fmla="*/ 3685199 w 7549660"/>
              <a:gd name="connsiteY88" fmla="*/ 398357 h 400033"/>
              <a:gd name="connsiteX89" fmla="*/ 3490971 w 7549660"/>
              <a:gd name="connsiteY89" fmla="*/ 398357 h 400033"/>
              <a:gd name="connsiteX90" fmla="*/ 3490971 w 7549660"/>
              <a:gd name="connsiteY90" fmla="*/ 399312 h 400033"/>
              <a:gd name="connsiteX91" fmla="*/ 3296742 w 7549660"/>
              <a:gd name="connsiteY91" fmla="*/ 399312 h 400033"/>
              <a:gd name="connsiteX92" fmla="*/ 3296742 w 7549660"/>
              <a:gd name="connsiteY92" fmla="*/ 398424 h 400033"/>
              <a:gd name="connsiteX93" fmla="*/ 3104305 w 7549660"/>
              <a:gd name="connsiteY93" fmla="*/ 398424 h 400033"/>
              <a:gd name="connsiteX94" fmla="*/ 3104305 w 7549660"/>
              <a:gd name="connsiteY94" fmla="*/ 398441 h 400033"/>
              <a:gd name="connsiteX95" fmla="*/ 2910076 w 7549660"/>
              <a:gd name="connsiteY95" fmla="*/ 398441 h 400033"/>
              <a:gd name="connsiteX96" fmla="*/ 2910076 w 7549660"/>
              <a:gd name="connsiteY96" fmla="*/ 398729 h 400033"/>
              <a:gd name="connsiteX97" fmla="*/ 2715847 w 7549660"/>
              <a:gd name="connsiteY97" fmla="*/ 398729 h 400033"/>
              <a:gd name="connsiteX98" fmla="*/ 2715847 w 7549660"/>
              <a:gd name="connsiteY98" fmla="*/ 399684 h 400033"/>
              <a:gd name="connsiteX99" fmla="*/ 2521618 w 7549660"/>
              <a:gd name="connsiteY99" fmla="*/ 399684 h 400033"/>
              <a:gd name="connsiteX100" fmla="*/ 2521618 w 7549660"/>
              <a:gd name="connsiteY100" fmla="*/ 398797 h 400033"/>
              <a:gd name="connsiteX101" fmla="*/ 2327657 w 7549660"/>
              <a:gd name="connsiteY101" fmla="*/ 398797 h 400033"/>
              <a:gd name="connsiteX102" fmla="*/ 2327657 w 7549660"/>
              <a:gd name="connsiteY102" fmla="*/ 398317 h 400033"/>
              <a:gd name="connsiteX103" fmla="*/ 2134123 w 7549660"/>
              <a:gd name="connsiteY103" fmla="*/ 398317 h 400033"/>
              <a:gd name="connsiteX104" fmla="*/ 2134123 w 7549660"/>
              <a:gd name="connsiteY104" fmla="*/ 398604 h 400033"/>
              <a:gd name="connsiteX105" fmla="*/ 1939894 w 7549660"/>
              <a:gd name="connsiteY105" fmla="*/ 398604 h 400033"/>
              <a:gd name="connsiteX106" fmla="*/ 1939894 w 7549660"/>
              <a:gd name="connsiteY106" fmla="*/ 399560 h 400033"/>
              <a:gd name="connsiteX107" fmla="*/ 1745665 w 7549660"/>
              <a:gd name="connsiteY107" fmla="*/ 399560 h 400033"/>
              <a:gd name="connsiteX108" fmla="*/ 1745665 w 7549660"/>
              <a:gd name="connsiteY108" fmla="*/ 398672 h 400033"/>
              <a:gd name="connsiteX109" fmla="*/ 1552266 w 7549660"/>
              <a:gd name="connsiteY109" fmla="*/ 398672 h 400033"/>
              <a:gd name="connsiteX110" fmla="*/ 1552266 w 7549660"/>
              <a:gd name="connsiteY110" fmla="*/ 398775 h 400033"/>
              <a:gd name="connsiteX111" fmla="*/ 1358037 w 7549660"/>
              <a:gd name="connsiteY111" fmla="*/ 398775 h 400033"/>
              <a:gd name="connsiteX112" fmla="*/ 1358037 w 7549660"/>
              <a:gd name="connsiteY112" fmla="*/ 399063 h 400033"/>
              <a:gd name="connsiteX113" fmla="*/ 1163808 w 7549660"/>
              <a:gd name="connsiteY113" fmla="*/ 399063 h 400033"/>
              <a:gd name="connsiteX114" fmla="*/ 1163808 w 7549660"/>
              <a:gd name="connsiteY114" fmla="*/ 400018 h 400033"/>
              <a:gd name="connsiteX115" fmla="*/ 969579 w 7549660"/>
              <a:gd name="connsiteY115" fmla="*/ 400018 h 400033"/>
              <a:gd name="connsiteX116" fmla="*/ 969579 w 7549660"/>
              <a:gd name="connsiteY116" fmla="*/ 399131 h 400033"/>
              <a:gd name="connsiteX117" fmla="*/ 775618 w 7549660"/>
              <a:gd name="connsiteY117" fmla="*/ 399131 h 400033"/>
              <a:gd name="connsiteX118" fmla="*/ 775618 w 7549660"/>
              <a:gd name="connsiteY118" fmla="*/ 398070 h 400033"/>
              <a:gd name="connsiteX119" fmla="*/ 582419 w 7549660"/>
              <a:gd name="connsiteY119" fmla="*/ 398070 h 400033"/>
              <a:gd name="connsiteX120" fmla="*/ 582419 w 7549660"/>
              <a:gd name="connsiteY120" fmla="*/ 398358 h 400033"/>
              <a:gd name="connsiteX121" fmla="*/ 388190 w 7549660"/>
              <a:gd name="connsiteY121" fmla="*/ 398358 h 400033"/>
              <a:gd name="connsiteX122" fmla="*/ 388190 w 7549660"/>
              <a:gd name="connsiteY122" fmla="*/ 399313 h 400033"/>
              <a:gd name="connsiteX123" fmla="*/ 193961 w 7549660"/>
              <a:gd name="connsiteY123" fmla="*/ 399313 h 400033"/>
              <a:gd name="connsiteX124" fmla="*/ 193961 w 7549660"/>
              <a:gd name="connsiteY124" fmla="*/ 398425 h 400033"/>
              <a:gd name="connsiteX125" fmla="*/ 0 w 7549660"/>
              <a:gd name="connsiteY125" fmla="*/ 398425 h 400033"/>
              <a:gd name="connsiteX126" fmla="*/ 0 w 7549660"/>
              <a:gd name="connsiteY126" fmla="*/ 319143 h 400033"/>
              <a:gd name="connsiteX127" fmla="*/ 110700 w 7549660"/>
              <a:gd name="connsiteY127" fmla="*/ 311133 h 400033"/>
              <a:gd name="connsiteX128" fmla="*/ 194229 w 7549660"/>
              <a:gd name="connsiteY128" fmla="*/ 302529 h 400033"/>
              <a:gd name="connsiteX129" fmla="*/ 194229 w 7549660"/>
              <a:gd name="connsiteY129" fmla="*/ 306381 h 400033"/>
              <a:gd name="connsiteX130" fmla="*/ 258058 w 7549660"/>
              <a:gd name="connsiteY130" fmla="*/ 299807 h 400033"/>
              <a:gd name="connsiteX131" fmla="*/ 388190 w 7549660"/>
              <a:gd name="connsiteY131" fmla="*/ 279929 h 400033"/>
              <a:gd name="connsiteX132" fmla="*/ 388190 w 7549660"/>
              <a:gd name="connsiteY132" fmla="*/ 279191 h 400033"/>
              <a:gd name="connsiteX133" fmla="*/ 509167 w 7549660"/>
              <a:gd name="connsiteY133" fmla="*/ 260712 h 400033"/>
              <a:gd name="connsiteX134" fmla="*/ 582419 w 7549660"/>
              <a:gd name="connsiteY134" fmla="*/ 243703 h 400033"/>
              <a:gd name="connsiteX135" fmla="*/ 582419 w 7549660"/>
              <a:gd name="connsiteY135" fmla="*/ 242841 h 400033"/>
              <a:gd name="connsiteX136" fmla="*/ 740695 w 7549660"/>
              <a:gd name="connsiteY136" fmla="*/ 206090 h 400033"/>
              <a:gd name="connsiteX137" fmla="*/ 776648 w 7549660"/>
              <a:gd name="connsiteY137" fmla="*/ 193827 h 400033"/>
              <a:gd name="connsiteX138" fmla="*/ 776648 w 7549660"/>
              <a:gd name="connsiteY138" fmla="*/ 196498 h 400033"/>
              <a:gd name="connsiteX139" fmla="*/ 929257 w 7549660"/>
              <a:gd name="connsiteY139" fmla="*/ 144445 h 400033"/>
              <a:gd name="connsiteX140" fmla="*/ 969847 w 7549660"/>
              <a:gd name="connsiteY140" fmla="*/ 125642 h 400033"/>
              <a:gd name="connsiteX141" fmla="*/ 969847 w 7549660"/>
              <a:gd name="connsiteY141" fmla="*/ 125678 h 400033"/>
              <a:gd name="connsiteX142" fmla="*/ 1008954 w 7549660"/>
              <a:gd name="connsiteY142" fmla="*/ 107562 h 400033"/>
              <a:gd name="connsiteX143" fmla="*/ 1125857 w 7549660"/>
              <a:gd name="connsiteY143" fmla="*/ 29680 h 400033"/>
              <a:gd name="connsiteX144" fmla="*/ 1151195 w 7549660"/>
              <a:gd name="connsiteY144" fmla="*/ 1949 h 400033"/>
              <a:gd name="connsiteX145" fmla="*/ 1163808 w 7549660"/>
              <a:gd name="connsiteY145" fmla="*/ 1949 h 400033"/>
              <a:gd name="connsiteX146" fmla="*/ 1163808 w 7549660"/>
              <a:gd name="connsiteY146" fmla="*/ 994 h 400033"/>
              <a:gd name="connsiteX147" fmla="*/ 1358037 w 7549660"/>
              <a:gd name="connsiteY147" fmla="*/ 994 h 400033"/>
              <a:gd name="connsiteX148" fmla="*/ 1358037 w 7549660"/>
              <a:gd name="connsiteY148" fmla="*/ 706 h 400033"/>
              <a:gd name="connsiteX149" fmla="*/ 1551705 w 7549660"/>
              <a:gd name="connsiteY149" fmla="*/ 706 h 400033"/>
              <a:gd name="connsiteX150" fmla="*/ 1551705 w 7549660"/>
              <a:gd name="connsiteY150" fmla="*/ 603 h 400033"/>
              <a:gd name="connsiteX151" fmla="*/ 1745933 w 7549660"/>
              <a:gd name="connsiteY151" fmla="*/ 603 h 400033"/>
              <a:gd name="connsiteX152" fmla="*/ 1745933 w 7549660"/>
              <a:gd name="connsiteY152" fmla="*/ 1491 h 400033"/>
              <a:gd name="connsiteX153" fmla="*/ 1939894 w 7549660"/>
              <a:gd name="connsiteY153" fmla="*/ 1491 h 400033"/>
              <a:gd name="connsiteX154" fmla="*/ 1939894 w 7549660"/>
              <a:gd name="connsiteY154" fmla="*/ 535 h 400033"/>
              <a:gd name="connsiteX155" fmla="*/ 2134123 w 7549660"/>
              <a:gd name="connsiteY155" fmla="*/ 535 h 400033"/>
              <a:gd name="connsiteX156" fmla="*/ 2134123 w 7549660"/>
              <a:gd name="connsiteY156" fmla="*/ 248 h 400033"/>
              <a:gd name="connsiteX157" fmla="*/ 2328352 w 7549660"/>
              <a:gd name="connsiteY157" fmla="*/ 248 h 400033"/>
              <a:gd name="connsiteX158" fmla="*/ 2328352 w 7549660"/>
              <a:gd name="connsiteY158" fmla="*/ 728 h 400033"/>
              <a:gd name="connsiteX159" fmla="*/ 2521886 w 7549660"/>
              <a:gd name="connsiteY159" fmla="*/ 728 h 400033"/>
              <a:gd name="connsiteX160" fmla="*/ 2521886 w 7549660"/>
              <a:gd name="connsiteY160" fmla="*/ 1615 h 400033"/>
              <a:gd name="connsiteX161" fmla="*/ 2715847 w 7549660"/>
              <a:gd name="connsiteY161" fmla="*/ 1615 h 400033"/>
              <a:gd name="connsiteX162" fmla="*/ 2715847 w 7549660"/>
              <a:gd name="connsiteY162" fmla="*/ 660 h 400033"/>
              <a:gd name="connsiteX163" fmla="*/ 2910076 w 7549660"/>
              <a:gd name="connsiteY163" fmla="*/ 660 h 400033"/>
              <a:gd name="connsiteX164" fmla="*/ 2910076 w 7549660"/>
              <a:gd name="connsiteY164" fmla="*/ 372 h 400033"/>
              <a:gd name="connsiteX165" fmla="*/ 3102781 w 7549660"/>
              <a:gd name="connsiteY165" fmla="*/ 372 h 400033"/>
              <a:gd name="connsiteX166" fmla="*/ 3102781 w 7549660"/>
              <a:gd name="connsiteY166" fmla="*/ 355 h 400033"/>
              <a:gd name="connsiteX167" fmla="*/ 3297009 w 7549660"/>
              <a:gd name="connsiteY167" fmla="*/ 355 h 400033"/>
              <a:gd name="connsiteX168" fmla="*/ 3297009 w 7549660"/>
              <a:gd name="connsiteY168" fmla="*/ 1243 h 400033"/>
              <a:gd name="connsiteX169" fmla="*/ 3490971 w 7549660"/>
              <a:gd name="connsiteY169" fmla="*/ 1243 h 400033"/>
              <a:gd name="connsiteX170" fmla="*/ 3490971 w 7549660"/>
              <a:gd name="connsiteY170" fmla="*/ 288 h 400033"/>
              <a:gd name="connsiteX171" fmla="*/ 3685199 w 7549660"/>
              <a:gd name="connsiteY171" fmla="*/ 288 h 40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7549660" h="400033">
                <a:moveTo>
                  <a:pt x="6197830" y="355"/>
                </a:moveTo>
                <a:lnTo>
                  <a:pt x="6392059" y="355"/>
                </a:lnTo>
                <a:lnTo>
                  <a:pt x="6392059" y="1147"/>
                </a:lnTo>
                <a:lnTo>
                  <a:pt x="6397077" y="1147"/>
                </a:lnTo>
                <a:lnTo>
                  <a:pt x="6422445" y="28878"/>
                </a:lnTo>
                <a:cubicBezTo>
                  <a:pt x="6452547" y="56083"/>
                  <a:pt x="6491908" y="82140"/>
                  <a:pt x="6539490" y="106760"/>
                </a:cubicBezTo>
                <a:lnTo>
                  <a:pt x="6578643" y="124876"/>
                </a:lnTo>
                <a:lnTo>
                  <a:pt x="6578643" y="124840"/>
                </a:lnTo>
                <a:lnTo>
                  <a:pt x="6619283" y="143643"/>
                </a:lnTo>
                <a:lnTo>
                  <a:pt x="6772075" y="195696"/>
                </a:lnTo>
                <a:lnTo>
                  <a:pt x="6772075" y="193025"/>
                </a:lnTo>
                <a:lnTo>
                  <a:pt x="6808071" y="205288"/>
                </a:lnTo>
                <a:lnTo>
                  <a:pt x="6966539" y="242039"/>
                </a:lnTo>
                <a:lnTo>
                  <a:pt x="6966539" y="242900"/>
                </a:lnTo>
                <a:lnTo>
                  <a:pt x="7039878" y="259909"/>
                </a:lnTo>
                <a:lnTo>
                  <a:pt x="7161002" y="278388"/>
                </a:lnTo>
                <a:lnTo>
                  <a:pt x="7161002" y="279127"/>
                </a:lnTo>
                <a:lnTo>
                  <a:pt x="7291291" y="299005"/>
                </a:lnTo>
                <a:lnTo>
                  <a:pt x="7355196" y="305579"/>
                </a:lnTo>
                <a:lnTo>
                  <a:pt x="7355196" y="301727"/>
                </a:lnTo>
                <a:lnTo>
                  <a:pt x="7438827" y="310331"/>
                </a:lnTo>
                <a:lnTo>
                  <a:pt x="7549660" y="318341"/>
                </a:lnTo>
                <a:lnTo>
                  <a:pt x="7549660" y="397623"/>
                </a:lnTo>
                <a:lnTo>
                  <a:pt x="7355465" y="397623"/>
                </a:lnTo>
                <a:lnTo>
                  <a:pt x="7355465" y="398511"/>
                </a:lnTo>
                <a:lnTo>
                  <a:pt x="7161001" y="398511"/>
                </a:lnTo>
                <a:lnTo>
                  <a:pt x="7161001" y="397555"/>
                </a:lnTo>
                <a:lnTo>
                  <a:pt x="6966538" y="397555"/>
                </a:lnTo>
                <a:lnTo>
                  <a:pt x="6966538" y="397268"/>
                </a:lnTo>
                <a:lnTo>
                  <a:pt x="6773107" y="397268"/>
                </a:lnTo>
                <a:lnTo>
                  <a:pt x="6773107" y="398329"/>
                </a:lnTo>
                <a:lnTo>
                  <a:pt x="6578912" y="398329"/>
                </a:lnTo>
                <a:lnTo>
                  <a:pt x="6578912" y="399216"/>
                </a:lnTo>
                <a:lnTo>
                  <a:pt x="6384448" y="399216"/>
                </a:lnTo>
                <a:lnTo>
                  <a:pt x="6384448" y="398424"/>
                </a:lnTo>
                <a:lnTo>
                  <a:pt x="6197830" y="398424"/>
                </a:lnTo>
                <a:close/>
                <a:moveTo>
                  <a:pt x="4462832" y="0"/>
                </a:moveTo>
                <a:lnTo>
                  <a:pt x="4657061" y="0"/>
                </a:lnTo>
                <a:lnTo>
                  <a:pt x="4657061" y="585"/>
                </a:lnTo>
                <a:lnTo>
                  <a:pt x="4847951" y="585"/>
                </a:lnTo>
                <a:lnTo>
                  <a:pt x="4847951" y="1473"/>
                </a:lnTo>
                <a:lnTo>
                  <a:pt x="5041912" y="1473"/>
                </a:lnTo>
                <a:lnTo>
                  <a:pt x="5041912" y="517"/>
                </a:lnTo>
                <a:lnTo>
                  <a:pt x="5236141" y="517"/>
                </a:lnTo>
                <a:lnTo>
                  <a:pt x="5236141" y="230"/>
                </a:lnTo>
                <a:lnTo>
                  <a:pt x="5430370" y="230"/>
                </a:lnTo>
                <a:lnTo>
                  <a:pt x="5430370" y="1076"/>
                </a:lnTo>
                <a:lnTo>
                  <a:pt x="5614829" y="1076"/>
                </a:lnTo>
                <a:lnTo>
                  <a:pt x="5614829" y="1964"/>
                </a:lnTo>
                <a:lnTo>
                  <a:pt x="5808790" y="1964"/>
                </a:lnTo>
                <a:lnTo>
                  <a:pt x="5808790" y="1008"/>
                </a:lnTo>
                <a:lnTo>
                  <a:pt x="6003019" y="1008"/>
                </a:lnTo>
                <a:lnTo>
                  <a:pt x="6003019" y="721"/>
                </a:lnTo>
                <a:lnTo>
                  <a:pt x="6197248" y="721"/>
                </a:lnTo>
                <a:lnTo>
                  <a:pt x="6197248" y="398790"/>
                </a:lnTo>
                <a:lnTo>
                  <a:pt x="6003019" y="398790"/>
                </a:lnTo>
                <a:lnTo>
                  <a:pt x="6003019" y="399077"/>
                </a:lnTo>
                <a:lnTo>
                  <a:pt x="5808790" y="399077"/>
                </a:lnTo>
                <a:lnTo>
                  <a:pt x="5808790" y="400033"/>
                </a:lnTo>
                <a:lnTo>
                  <a:pt x="5614561" y="400033"/>
                </a:lnTo>
                <a:lnTo>
                  <a:pt x="5614561" y="399145"/>
                </a:lnTo>
                <a:lnTo>
                  <a:pt x="5420600" y="399145"/>
                </a:lnTo>
                <a:lnTo>
                  <a:pt x="5420600" y="398299"/>
                </a:lnTo>
                <a:lnTo>
                  <a:pt x="5236141" y="398299"/>
                </a:lnTo>
                <a:lnTo>
                  <a:pt x="5236141" y="398586"/>
                </a:lnTo>
                <a:lnTo>
                  <a:pt x="5041912" y="398586"/>
                </a:lnTo>
                <a:lnTo>
                  <a:pt x="5041912" y="399542"/>
                </a:lnTo>
                <a:lnTo>
                  <a:pt x="4847683" y="399542"/>
                </a:lnTo>
                <a:lnTo>
                  <a:pt x="4847683" y="398654"/>
                </a:lnTo>
                <a:lnTo>
                  <a:pt x="4653722" y="398654"/>
                </a:lnTo>
                <a:lnTo>
                  <a:pt x="4653722" y="398069"/>
                </a:lnTo>
                <a:lnTo>
                  <a:pt x="4462832" y="398069"/>
                </a:lnTo>
                <a:lnTo>
                  <a:pt x="4462832" y="398357"/>
                </a:lnTo>
                <a:lnTo>
                  <a:pt x="4268603" y="398357"/>
                </a:lnTo>
                <a:lnTo>
                  <a:pt x="4268603" y="399312"/>
                </a:lnTo>
                <a:lnTo>
                  <a:pt x="4074374" y="399312"/>
                </a:lnTo>
                <a:lnTo>
                  <a:pt x="4074374" y="398424"/>
                </a:lnTo>
                <a:lnTo>
                  <a:pt x="3880412" y="398424"/>
                </a:lnTo>
                <a:lnTo>
                  <a:pt x="3880412" y="355"/>
                </a:lnTo>
                <a:lnTo>
                  <a:pt x="4074641" y="355"/>
                </a:lnTo>
                <a:lnTo>
                  <a:pt x="4074641" y="1243"/>
                </a:lnTo>
                <a:lnTo>
                  <a:pt x="4268603" y="1243"/>
                </a:lnTo>
                <a:lnTo>
                  <a:pt x="4268603" y="288"/>
                </a:lnTo>
                <a:lnTo>
                  <a:pt x="4462832" y="288"/>
                </a:lnTo>
                <a:close/>
                <a:moveTo>
                  <a:pt x="3685199" y="0"/>
                </a:moveTo>
                <a:lnTo>
                  <a:pt x="3879428" y="0"/>
                </a:lnTo>
                <a:lnTo>
                  <a:pt x="3879428" y="398069"/>
                </a:lnTo>
                <a:lnTo>
                  <a:pt x="3685199" y="398069"/>
                </a:lnTo>
                <a:lnTo>
                  <a:pt x="3685199" y="398357"/>
                </a:lnTo>
                <a:lnTo>
                  <a:pt x="3490971" y="398357"/>
                </a:lnTo>
                <a:lnTo>
                  <a:pt x="3490971" y="399312"/>
                </a:lnTo>
                <a:lnTo>
                  <a:pt x="3296742" y="399312"/>
                </a:lnTo>
                <a:lnTo>
                  <a:pt x="3296742" y="398424"/>
                </a:lnTo>
                <a:lnTo>
                  <a:pt x="3104305" y="398424"/>
                </a:lnTo>
                <a:lnTo>
                  <a:pt x="3104305" y="398441"/>
                </a:lnTo>
                <a:lnTo>
                  <a:pt x="2910076" y="398441"/>
                </a:lnTo>
                <a:lnTo>
                  <a:pt x="2910076" y="398729"/>
                </a:lnTo>
                <a:lnTo>
                  <a:pt x="2715847" y="398729"/>
                </a:lnTo>
                <a:lnTo>
                  <a:pt x="2715847" y="399684"/>
                </a:lnTo>
                <a:lnTo>
                  <a:pt x="2521618" y="399684"/>
                </a:lnTo>
                <a:lnTo>
                  <a:pt x="2521618" y="398797"/>
                </a:lnTo>
                <a:lnTo>
                  <a:pt x="2327657" y="398797"/>
                </a:lnTo>
                <a:lnTo>
                  <a:pt x="2327657" y="398317"/>
                </a:lnTo>
                <a:lnTo>
                  <a:pt x="2134123" y="398317"/>
                </a:lnTo>
                <a:lnTo>
                  <a:pt x="2134123" y="398604"/>
                </a:lnTo>
                <a:lnTo>
                  <a:pt x="1939894" y="398604"/>
                </a:lnTo>
                <a:lnTo>
                  <a:pt x="1939894" y="399560"/>
                </a:lnTo>
                <a:lnTo>
                  <a:pt x="1745665" y="399560"/>
                </a:lnTo>
                <a:lnTo>
                  <a:pt x="1745665" y="398672"/>
                </a:lnTo>
                <a:lnTo>
                  <a:pt x="1552266" y="398672"/>
                </a:lnTo>
                <a:lnTo>
                  <a:pt x="1552266" y="398775"/>
                </a:lnTo>
                <a:lnTo>
                  <a:pt x="1358037" y="398775"/>
                </a:lnTo>
                <a:lnTo>
                  <a:pt x="1358037" y="399063"/>
                </a:lnTo>
                <a:lnTo>
                  <a:pt x="1163808" y="399063"/>
                </a:lnTo>
                <a:lnTo>
                  <a:pt x="1163808" y="400018"/>
                </a:lnTo>
                <a:lnTo>
                  <a:pt x="969579" y="400018"/>
                </a:lnTo>
                <a:lnTo>
                  <a:pt x="969579" y="399131"/>
                </a:lnTo>
                <a:lnTo>
                  <a:pt x="775618" y="399131"/>
                </a:lnTo>
                <a:lnTo>
                  <a:pt x="775618" y="398070"/>
                </a:lnTo>
                <a:lnTo>
                  <a:pt x="582419" y="398070"/>
                </a:lnTo>
                <a:lnTo>
                  <a:pt x="582419" y="398358"/>
                </a:lnTo>
                <a:lnTo>
                  <a:pt x="388190" y="398358"/>
                </a:lnTo>
                <a:lnTo>
                  <a:pt x="388190" y="399313"/>
                </a:lnTo>
                <a:lnTo>
                  <a:pt x="193961" y="399313"/>
                </a:lnTo>
                <a:lnTo>
                  <a:pt x="193961" y="398425"/>
                </a:lnTo>
                <a:lnTo>
                  <a:pt x="0" y="398425"/>
                </a:lnTo>
                <a:lnTo>
                  <a:pt x="0" y="319143"/>
                </a:lnTo>
                <a:lnTo>
                  <a:pt x="110700" y="311133"/>
                </a:lnTo>
                <a:lnTo>
                  <a:pt x="194229" y="302529"/>
                </a:lnTo>
                <a:lnTo>
                  <a:pt x="194229" y="306381"/>
                </a:lnTo>
                <a:lnTo>
                  <a:pt x="258058" y="299807"/>
                </a:lnTo>
                <a:lnTo>
                  <a:pt x="388190" y="279929"/>
                </a:lnTo>
                <a:lnTo>
                  <a:pt x="388190" y="279191"/>
                </a:lnTo>
                <a:lnTo>
                  <a:pt x="509167" y="260712"/>
                </a:lnTo>
                <a:lnTo>
                  <a:pt x="582419" y="243703"/>
                </a:lnTo>
                <a:lnTo>
                  <a:pt x="582419" y="242841"/>
                </a:lnTo>
                <a:lnTo>
                  <a:pt x="740695" y="206090"/>
                </a:lnTo>
                <a:lnTo>
                  <a:pt x="776648" y="193827"/>
                </a:lnTo>
                <a:lnTo>
                  <a:pt x="776648" y="196498"/>
                </a:lnTo>
                <a:lnTo>
                  <a:pt x="929257" y="144445"/>
                </a:lnTo>
                <a:lnTo>
                  <a:pt x="969847" y="125642"/>
                </a:lnTo>
                <a:lnTo>
                  <a:pt x="969847" y="125678"/>
                </a:lnTo>
                <a:lnTo>
                  <a:pt x="1008954" y="107562"/>
                </a:lnTo>
                <a:cubicBezTo>
                  <a:pt x="1056478" y="82942"/>
                  <a:pt x="1095792" y="56885"/>
                  <a:pt x="1125857" y="29680"/>
                </a:cubicBezTo>
                <a:lnTo>
                  <a:pt x="1151195" y="1949"/>
                </a:lnTo>
                <a:lnTo>
                  <a:pt x="1163808" y="1949"/>
                </a:lnTo>
                <a:lnTo>
                  <a:pt x="1163808" y="994"/>
                </a:lnTo>
                <a:lnTo>
                  <a:pt x="1358037" y="994"/>
                </a:lnTo>
                <a:lnTo>
                  <a:pt x="1358037" y="706"/>
                </a:lnTo>
                <a:lnTo>
                  <a:pt x="1551705" y="706"/>
                </a:lnTo>
                <a:lnTo>
                  <a:pt x="1551705" y="603"/>
                </a:lnTo>
                <a:lnTo>
                  <a:pt x="1745933" y="603"/>
                </a:lnTo>
                <a:lnTo>
                  <a:pt x="1745933" y="1491"/>
                </a:lnTo>
                <a:lnTo>
                  <a:pt x="1939894" y="1491"/>
                </a:lnTo>
                <a:lnTo>
                  <a:pt x="1939894" y="535"/>
                </a:lnTo>
                <a:lnTo>
                  <a:pt x="2134123" y="535"/>
                </a:lnTo>
                <a:lnTo>
                  <a:pt x="2134123" y="248"/>
                </a:lnTo>
                <a:lnTo>
                  <a:pt x="2328352" y="248"/>
                </a:lnTo>
                <a:lnTo>
                  <a:pt x="2328352" y="728"/>
                </a:lnTo>
                <a:lnTo>
                  <a:pt x="2521886" y="728"/>
                </a:lnTo>
                <a:lnTo>
                  <a:pt x="2521886" y="1615"/>
                </a:lnTo>
                <a:lnTo>
                  <a:pt x="2715847" y="1615"/>
                </a:lnTo>
                <a:lnTo>
                  <a:pt x="2715847" y="660"/>
                </a:lnTo>
                <a:lnTo>
                  <a:pt x="2910076" y="660"/>
                </a:lnTo>
                <a:lnTo>
                  <a:pt x="2910076" y="372"/>
                </a:lnTo>
                <a:lnTo>
                  <a:pt x="3102781" y="372"/>
                </a:lnTo>
                <a:lnTo>
                  <a:pt x="3102781" y="355"/>
                </a:lnTo>
                <a:lnTo>
                  <a:pt x="3297009" y="355"/>
                </a:lnTo>
                <a:lnTo>
                  <a:pt x="3297009" y="1243"/>
                </a:lnTo>
                <a:lnTo>
                  <a:pt x="3490971" y="1243"/>
                </a:lnTo>
                <a:lnTo>
                  <a:pt x="3490971" y="288"/>
                </a:lnTo>
                <a:lnTo>
                  <a:pt x="3685199" y="288"/>
                </a:lnTo>
                <a:close/>
              </a:path>
            </a:pathLst>
          </a:custGeom>
          <a:solidFill>
            <a:srgbClr val="E88823"/>
          </a:solidFill>
          <a:ln w="57150">
            <a:solidFill>
              <a:srgbClr val="F6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3" name="Freeform 532">
            <a:extLst>
              <a:ext uri="{FF2B5EF4-FFF2-40B4-BE49-F238E27FC236}">
                <a16:creationId xmlns:a16="http://schemas.microsoft.com/office/drawing/2014/main" id="{AE221F4B-82EA-924D-BB23-DAE7179517B8}"/>
              </a:ext>
            </a:extLst>
          </p:cNvPr>
          <p:cNvSpPr/>
          <p:nvPr/>
        </p:nvSpPr>
        <p:spPr>
          <a:xfrm>
            <a:off x="4147946" y="2983402"/>
            <a:ext cx="107823" cy="406848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4" name="Freeform 533">
            <a:extLst>
              <a:ext uri="{FF2B5EF4-FFF2-40B4-BE49-F238E27FC236}">
                <a16:creationId xmlns:a16="http://schemas.microsoft.com/office/drawing/2014/main" id="{A6080B8A-2ECE-DA49-8D61-720571BDFFD3}"/>
              </a:ext>
            </a:extLst>
          </p:cNvPr>
          <p:cNvSpPr/>
          <p:nvPr/>
        </p:nvSpPr>
        <p:spPr>
          <a:xfrm>
            <a:off x="4255621" y="2799394"/>
            <a:ext cx="107823" cy="592176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34CFC475-4F93-3547-9BFE-20019F6ADEE7}"/>
              </a:ext>
            </a:extLst>
          </p:cNvPr>
          <p:cNvSpPr/>
          <p:nvPr/>
        </p:nvSpPr>
        <p:spPr>
          <a:xfrm>
            <a:off x="4363444" y="279797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ACAA0746-0E83-7D49-8A1E-87CAE4205016}"/>
              </a:ext>
            </a:extLst>
          </p:cNvPr>
          <p:cNvSpPr/>
          <p:nvPr/>
        </p:nvSpPr>
        <p:spPr>
          <a:xfrm>
            <a:off x="4471267" y="279754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3AFCE6E7-67D1-ED43-859C-2DEB51818821}"/>
              </a:ext>
            </a:extLst>
          </p:cNvPr>
          <p:cNvSpPr/>
          <p:nvPr/>
        </p:nvSpPr>
        <p:spPr>
          <a:xfrm>
            <a:off x="4578779" y="2797392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B881B086-EC90-2A42-8303-2DC75C770FED}"/>
              </a:ext>
            </a:extLst>
          </p:cNvPr>
          <p:cNvSpPr/>
          <p:nvPr/>
        </p:nvSpPr>
        <p:spPr>
          <a:xfrm>
            <a:off x="4686454" y="2798713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0540D898-8D07-B642-B87C-3A73396C2F04}"/>
              </a:ext>
            </a:extLst>
          </p:cNvPr>
          <p:cNvSpPr/>
          <p:nvPr/>
        </p:nvSpPr>
        <p:spPr>
          <a:xfrm>
            <a:off x="4794277" y="2797291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C968ABB4-8CE1-D547-8973-D62C6F4BA328}"/>
              </a:ext>
            </a:extLst>
          </p:cNvPr>
          <p:cNvSpPr/>
          <p:nvPr/>
        </p:nvSpPr>
        <p:spPr>
          <a:xfrm>
            <a:off x="4902100" y="2796863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3C8DBBF1-EA25-BE49-AC86-CB98A011EF85}"/>
              </a:ext>
            </a:extLst>
          </p:cNvPr>
          <p:cNvSpPr/>
          <p:nvPr/>
        </p:nvSpPr>
        <p:spPr>
          <a:xfrm>
            <a:off x="5009537" y="2797577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A71BDEA6-0A32-1549-B2A8-202AEA7A4F69}"/>
              </a:ext>
            </a:extLst>
          </p:cNvPr>
          <p:cNvSpPr/>
          <p:nvPr/>
        </p:nvSpPr>
        <p:spPr>
          <a:xfrm>
            <a:off x="5117212" y="2798898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08974BC4-7265-B34B-8C4F-8A86C831CBAA}"/>
              </a:ext>
            </a:extLst>
          </p:cNvPr>
          <p:cNvSpPr/>
          <p:nvPr/>
        </p:nvSpPr>
        <p:spPr>
          <a:xfrm>
            <a:off x="5225035" y="2797477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98505351-3E6A-3C46-A12D-8043B58CF4A0}"/>
              </a:ext>
            </a:extLst>
          </p:cNvPr>
          <p:cNvSpPr/>
          <p:nvPr/>
        </p:nvSpPr>
        <p:spPr>
          <a:xfrm>
            <a:off x="5332859" y="2797049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BDA190F2-4CAE-7244-AB79-43634751E4CA}"/>
              </a:ext>
            </a:extLst>
          </p:cNvPr>
          <p:cNvSpPr/>
          <p:nvPr/>
        </p:nvSpPr>
        <p:spPr>
          <a:xfrm>
            <a:off x="5439836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5D9FF806-FA70-3E4D-B8F7-34352E62336B}"/>
              </a:ext>
            </a:extLst>
          </p:cNvPr>
          <p:cNvSpPr/>
          <p:nvPr/>
        </p:nvSpPr>
        <p:spPr>
          <a:xfrm>
            <a:off x="5547510" y="2798344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DBDD2BD7-E942-4D4A-87C7-AD7B6F35500E}"/>
              </a:ext>
            </a:extLst>
          </p:cNvPr>
          <p:cNvSpPr/>
          <p:nvPr/>
        </p:nvSpPr>
        <p:spPr>
          <a:xfrm>
            <a:off x="5655334" y="279692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31A4C9F5-75CA-FC4F-A6AD-4EFB16EA74A3}"/>
              </a:ext>
            </a:extLst>
          </p:cNvPr>
          <p:cNvSpPr/>
          <p:nvPr/>
        </p:nvSpPr>
        <p:spPr>
          <a:xfrm>
            <a:off x="5763157" y="279649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2721A849-F0CE-FF4A-8456-A5FC0C3A0684}"/>
              </a:ext>
            </a:extLst>
          </p:cNvPr>
          <p:cNvSpPr/>
          <p:nvPr/>
        </p:nvSpPr>
        <p:spPr>
          <a:xfrm>
            <a:off x="5871527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837F783D-7A3E-3749-82CB-B00BDAC8EB82}"/>
              </a:ext>
            </a:extLst>
          </p:cNvPr>
          <p:cNvSpPr/>
          <p:nvPr/>
        </p:nvSpPr>
        <p:spPr>
          <a:xfrm>
            <a:off x="5979201" y="2798344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674AD594-C41E-C84A-8566-B6DAB4E8E708}"/>
              </a:ext>
            </a:extLst>
          </p:cNvPr>
          <p:cNvSpPr/>
          <p:nvPr/>
        </p:nvSpPr>
        <p:spPr>
          <a:xfrm>
            <a:off x="6087025" y="279692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72661AB-FA80-B74A-B2C3-621EED6B1CBB}"/>
              </a:ext>
            </a:extLst>
          </p:cNvPr>
          <p:cNvSpPr/>
          <p:nvPr/>
        </p:nvSpPr>
        <p:spPr>
          <a:xfrm>
            <a:off x="6194848" y="279649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D33DB0E2-D045-DF48-ACD6-21F5D1DBDDDA}"/>
              </a:ext>
            </a:extLst>
          </p:cNvPr>
          <p:cNvSpPr/>
          <p:nvPr/>
        </p:nvSpPr>
        <p:spPr>
          <a:xfrm>
            <a:off x="6300818" y="279736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80CDF4AF-E7DA-B14F-923C-1C56AF95DE83}"/>
              </a:ext>
            </a:extLst>
          </p:cNvPr>
          <p:cNvSpPr/>
          <p:nvPr/>
        </p:nvSpPr>
        <p:spPr>
          <a:xfrm>
            <a:off x="6408492" y="2798686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0BCD1C7F-C0BB-7148-8471-B16CC81A5661}"/>
              </a:ext>
            </a:extLst>
          </p:cNvPr>
          <p:cNvSpPr/>
          <p:nvPr/>
        </p:nvSpPr>
        <p:spPr>
          <a:xfrm>
            <a:off x="6516316" y="279726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069D0198-6D5B-F64D-AA37-6A5ADF89A381}"/>
              </a:ext>
            </a:extLst>
          </p:cNvPr>
          <p:cNvSpPr/>
          <p:nvPr/>
        </p:nvSpPr>
        <p:spPr>
          <a:xfrm>
            <a:off x="6624139" y="2796837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B9BD9FF6-671F-DF4A-B92A-4CE1953E760A}"/>
              </a:ext>
            </a:extLst>
          </p:cNvPr>
          <p:cNvSpPr/>
          <p:nvPr/>
        </p:nvSpPr>
        <p:spPr>
          <a:xfrm>
            <a:off x="6726538" y="279809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3FE627BD-02E6-584F-AF4D-BB3983ED614F}"/>
              </a:ext>
            </a:extLst>
          </p:cNvPr>
          <p:cNvSpPr/>
          <p:nvPr/>
        </p:nvSpPr>
        <p:spPr>
          <a:xfrm>
            <a:off x="6834213" y="2799416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F13ABFB4-DF04-3840-838C-16812FED8192}"/>
              </a:ext>
            </a:extLst>
          </p:cNvPr>
          <p:cNvSpPr/>
          <p:nvPr/>
        </p:nvSpPr>
        <p:spPr>
          <a:xfrm>
            <a:off x="6942036" y="279799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56FDA35A-B67B-0746-84FC-D6578CAB11C0}"/>
              </a:ext>
            </a:extLst>
          </p:cNvPr>
          <p:cNvSpPr/>
          <p:nvPr/>
        </p:nvSpPr>
        <p:spPr>
          <a:xfrm>
            <a:off x="7049860" y="2797567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193CB4E1-E38E-7146-9C27-C6568E7A2625}"/>
              </a:ext>
            </a:extLst>
          </p:cNvPr>
          <p:cNvSpPr/>
          <p:nvPr/>
        </p:nvSpPr>
        <p:spPr>
          <a:xfrm>
            <a:off x="7158006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Freeform 561">
            <a:extLst>
              <a:ext uri="{FF2B5EF4-FFF2-40B4-BE49-F238E27FC236}">
                <a16:creationId xmlns:a16="http://schemas.microsoft.com/office/drawing/2014/main" id="{2B0DE640-6518-B042-BA5B-4F1DE8F8B5D1}"/>
              </a:ext>
            </a:extLst>
          </p:cNvPr>
          <p:cNvSpPr/>
          <p:nvPr/>
        </p:nvSpPr>
        <p:spPr>
          <a:xfrm>
            <a:off x="3717374" y="3246543"/>
            <a:ext cx="107823" cy="142656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3" name="Freeform 562">
            <a:extLst>
              <a:ext uri="{FF2B5EF4-FFF2-40B4-BE49-F238E27FC236}">
                <a16:creationId xmlns:a16="http://schemas.microsoft.com/office/drawing/2014/main" id="{F228D763-A9D7-2949-B2C0-2363D65A6FE1}"/>
              </a:ext>
            </a:extLst>
          </p:cNvPr>
          <p:cNvSpPr/>
          <p:nvPr/>
        </p:nvSpPr>
        <p:spPr>
          <a:xfrm>
            <a:off x="3825049" y="3212923"/>
            <a:ext cx="107823" cy="177597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64" name="Freeform 563">
            <a:extLst>
              <a:ext uri="{FF2B5EF4-FFF2-40B4-BE49-F238E27FC236}">
                <a16:creationId xmlns:a16="http://schemas.microsoft.com/office/drawing/2014/main" id="{1319DFBE-B8FC-1C48-A9CB-30F0B94262AA}"/>
              </a:ext>
            </a:extLst>
          </p:cNvPr>
          <p:cNvSpPr/>
          <p:nvPr/>
        </p:nvSpPr>
        <p:spPr>
          <a:xfrm>
            <a:off x="3932872" y="3159032"/>
            <a:ext cx="107823" cy="230068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5" name="Freeform 564">
            <a:extLst>
              <a:ext uri="{FF2B5EF4-FFF2-40B4-BE49-F238E27FC236}">
                <a16:creationId xmlns:a16="http://schemas.microsoft.com/office/drawing/2014/main" id="{B3C974BF-904F-2A4B-BFC6-529CCCE38253}"/>
              </a:ext>
            </a:extLst>
          </p:cNvPr>
          <p:cNvSpPr/>
          <p:nvPr/>
        </p:nvSpPr>
        <p:spPr>
          <a:xfrm>
            <a:off x="4040695" y="3084836"/>
            <a:ext cx="107823" cy="30383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66" name="Freeform 565">
            <a:extLst>
              <a:ext uri="{FF2B5EF4-FFF2-40B4-BE49-F238E27FC236}">
                <a16:creationId xmlns:a16="http://schemas.microsoft.com/office/drawing/2014/main" id="{8487FABA-CD10-674C-8734-9C600FEC271F}"/>
              </a:ext>
            </a:extLst>
          </p:cNvPr>
          <p:cNvSpPr/>
          <p:nvPr/>
        </p:nvSpPr>
        <p:spPr>
          <a:xfrm flipH="1">
            <a:off x="7369409" y="2982209"/>
            <a:ext cx="107954" cy="406848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7" name="Freeform 566">
            <a:extLst>
              <a:ext uri="{FF2B5EF4-FFF2-40B4-BE49-F238E27FC236}">
                <a16:creationId xmlns:a16="http://schemas.microsoft.com/office/drawing/2014/main" id="{5EB43EC3-BFE6-8C43-9DE7-99F6FB826072}"/>
              </a:ext>
            </a:extLst>
          </p:cNvPr>
          <p:cNvSpPr/>
          <p:nvPr/>
        </p:nvSpPr>
        <p:spPr>
          <a:xfrm flipH="1">
            <a:off x="7261604" y="2798201"/>
            <a:ext cx="107954" cy="592176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68" name="Freeform 567">
            <a:extLst>
              <a:ext uri="{FF2B5EF4-FFF2-40B4-BE49-F238E27FC236}">
                <a16:creationId xmlns:a16="http://schemas.microsoft.com/office/drawing/2014/main" id="{ECD41FAB-EAF6-8D49-8D67-CC43484F4F15}"/>
              </a:ext>
            </a:extLst>
          </p:cNvPr>
          <p:cNvSpPr/>
          <p:nvPr/>
        </p:nvSpPr>
        <p:spPr>
          <a:xfrm flipH="1">
            <a:off x="7800500" y="3245350"/>
            <a:ext cx="107954" cy="142656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9" name="Freeform 568">
            <a:extLst>
              <a:ext uri="{FF2B5EF4-FFF2-40B4-BE49-F238E27FC236}">
                <a16:creationId xmlns:a16="http://schemas.microsoft.com/office/drawing/2014/main" id="{03DF95CC-33B9-1F48-A001-50104146332A}"/>
              </a:ext>
            </a:extLst>
          </p:cNvPr>
          <p:cNvSpPr/>
          <p:nvPr/>
        </p:nvSpPr>
        <p:spPr>
          <a:xfrm flipH="1">
            <a:off x="7692696" y="3211729"/>
            <a:ext cx="107954" cy="177597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70" name="Freeform 569">
            <a:extLst>
              <a:ext uri="{FF2B5EF4-FFF2-40B4-BE49-F238E27FC236}">
                <a16:creationId xmlns:a16="http://schemas.microsoft.com/office/drawing/2014/main" id="{997F9BF4-D095-1347-BAA6-B9F1E12957D3}"/>
              </a:ext>
            </a:extLst>
          </p:cNvPr>
          <p:cNvSpPr/>
          <p:nvPr/>
        </p:nvSpPr>
        <p:spPr>
          <a:xfrm flipH="1">
            <a:off x="7584742" y="3157838"/>
            <a:ext cx="107954" cy="230068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1" name="Freeform 570">
            <a:extLst>
              <a:ext uri="{FF2B5EF4-FFF2-40B4-BE49-F238E27FC236}">
                <a16:creationId xmlns:a16="http://schemas.microsoft.com/office/drawing/2014/main" id="{8A80F23F-EB94-2C41-A9E8-67D9E51054AE}"/>
              </a:ext>
            </a:extLst>
          </p:cNvPr>
          <p:cNvSpPr/>
          <p:nvPr/>
        </p:nvSpPr>
        <p:spPr>
          <a:xfrm flipH="1">
            <a:off x="7476789" y="3083642"/>
            <a:ext cx="107954" cy="30383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0B095015-BDB7-AB4E-9EC4-8837FA14BEEC}"/>
              </a:ext>
            </a:extLst>
          </p:cNvPr>
          <p:cNvSpPr/>
          <p:nvPr/>
        </p:nvSpPr>
        <p:spPr>
          <a:xfrm>
            <a:off x="3164985" y="5020355"/>
            <a:ext cx="5288860" cy="167616"/>
          </a:xfrm>
          <a:prstGeom prst="rect">
            <a:avLst/>
          </a:prstGeom>
          <a:solidFill>
            <a:srgbClr val="EAC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D56C402F-6847-994C-9E4B-3B5EC61F82C5}"/>
              </a:ext>
            </a:extLst>
          </p:cNvPr>
          <p:cNvSpPr/>
          <p:nvPr/>
        </p:nvSpPr>
        <p:spPr>
          <a:xfrm>
            <a:off x="3150326" y="5023376"/>
            <a:ext cx="2641882" cy="163769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Freeform 508">
            <a:extLst>
              <a:ext uri="{FF2B5EF4-FFF2-40B4-BE49-F238E27FC236}">
                <a16:creationId xmlns:a16="http://schemas.microsoft.com/office/drawing/2014/main" id="{84224F5F-0527-6D44-8AA6-034E56C94368}"/>
              </a:ext>
            </a:extLst>
          </p:cNvPr>
          <p:cNvSpPr/>
          <p:nvPr/>
        </p:nvSpPr>
        <p:spPr>
          <a:xfrm>
            <a:off x="5467520" y="5458965"/>
            <a:ext cx="647188" cy="724503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Freeform 509">
            <a:extLst>
              <a:ext uri="{FF2B5EF4-FFF2-40B4-BE49-F238E27FC236}">
                <a16:creationId xmlns:a16="http://schemas.microsoft.com/office/drawing/2014/main" id="{E3D22148-3542-504B-BA9C-7401E7B35556}"/>
              </a:ext>
            </a:extLst>
          </p:cNvPr>
          <p:cNvSpPr/>
          <p:nvPr/>
        </p:nvSpPr>
        <p:spPr>
          <a:xfrm>
            <a:off x="4425412" y="5547142"/>
            <a:ext cx="512579" cy="636081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Freeform 510">
            <a:extLst>
              <a:ext uri="{FF2B5EF4-FFF2-40B4-BE49-F238E27FC236}">
                <a16:creationId xmlns:a16="http://schemas.microsoft.com/office/drawing/2014/main" id="{0D2869FF-C12B-174B-A8AE-80E0AB852B61}"/>
              </a:ext>
            </a:extLst>
          </p:cNvPr>
          <p:cNvSpPr/>
          <p:nvPr/>
        </p:nvSpPr>
        <p:spPr>
          <a:xfrm>
            <a:off x="6646703" y="5547141"/>
            <a:ext cx="512579" cy="636081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BF208F-9432-9044-A46F-26846341F1DE}"/>
              </a:ext>
            </a:extLst>
          </p:cNvPr>
          <p:cNvSpPr>
            <a:spLocks noChangeAspect="1"/>
          </p:cNvSpPr>
          <p:nvPr/>
        </p:nvSpPr>
        <p:spPr>
          <a:xfrm>
            <a:off x="9332224" y="626534"/>
            <a:ext cx="1005840" cy="1005840"/>
          </a:xfrm>
          <a:prstGeom prst="ellipse">
            <a:avLst/>
          </a:prstGeom>
          <a:solidFill>
            <a:srgbClr val="FFC000"/>
          </a:solidFill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7813FCEC-FC89-A84D-B895-F93AC599E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08" t="2130" r="33169" b="60516"/>
          <a:stretch/>
        </p:blipFill>
        <p:spPr>
          <a:xfrm>
            <a:off x="10316629" y="839102"/>
            <a:ext cx="715251" cy="38425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1001662-BCF3-6042-B5BD-9B36528F2917}"/>
              </a:ext>
            </a:extLst>
          </p:cNvPr>
          <p:cNvGrpSpPr/>
          <p:nvPr/>
        </p:nvGrpSpPr>
        <p:grpSpPr>
          <a:xfrm>
            <a:off x="4956011" y="1097731"/>
            <a:ext cx="2067498" cy="960308"/>
            <a:chOff x="4602963" y="1060437"/>
            <a:chExt cx="2067498" cy="9603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B7B9419-51CE-D44B-AFB5-5E5CED86B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" r="66814" b="62646"/>
            <a:stretch/>
          </p:blipFill>
          <p:spPr>
            <a:xfrm>
              <a:off x="6009774" y="1343632"/>
              <a:ext cx="660687" cy="384258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065F4D63-4D33-104C-9AA9-4B5B77B8FA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090" t="56375" r="33944" b="6271"/>
            <a:stretch/>
          </p:blipFill>
          <p:spPr>
            <a:xfrm>
              <a:off x="4602963" y="1060437"/>
              <a:ext cx="660687" cy="384258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128B939B-CB2B-6B47-AF2C-72520FA3B0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" r="66814" b="62646"/>
            <a:stretch/>
          </p:blipFill>
          <p:spPr>
            <a:xfrm>
              <a:off x="4890792" y="1380665"/>
              <a:ext cx="1100542" cy="640080"/>
            </a:xfrm>
            <a:prstGeom prst="rect">
              <a:avLst/>
            </a:prstGeom>
          </p:spPr>
        </p:pic>
      </p:grpSp>
      <p:pic>
        <p:nvPicPr>
          <p:cNvPr id="173" name="Picture 172">
            <a:extLst>
              <a:ext uri="{FF2B5EF4-FFF2-40B4-BE49-F238E27FC236}">
                <a16:creationId xmlns:a16="http://schemas.microsoft.com/office/drawing/2014/main" id="{8556B0ED-1C89-654F-B737-2743FE5A1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08" t="2130" r="33169" b="60516"/>
          <a:stretch/>
        </p:blipFill>
        <p:spPr>
          <a:xfrm>
            <a:off x="461238" y="711191"/>
            <a:ext cx="1191434" cy="64008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99BAB42-8EDB-A24E-8F1D-F95A8477E33C}"/>
              </a:ext>
            </a:extLst>
          </p:cNvPr>
          <p:cNvGrpSpPr>
            <a:grpSpLocks noChangeAspect="1"/>
          </p:cNvGrpSpPr>
          <p:nvPr/>
        </p:nvGrpSpPr>
        <p:grpSpPr>
          <a:xfrm>
            <a:off x="9070449" y="1033540"/>
            <a:ext cx="2113817" cy="914400"/>
            <a:chOff x="9567185" y="1449394"/>
            <a:chExt cx="1676815" cy="725361"/>
          </a:xfrm>
        </p:grpSpPr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4EE618E2-D01B-E44E-93E7-F4B4B6BF7C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83" t="55424" r="64851" b="7222"/>
            <a:stretch/>
          </p:blipFill>
          <p:spPr>
            <a:xfrm>
              <a:off x="9567185" y="1449394"/>
              <a:ext cx="660687" cy="384258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E201436C-F3FE-A84A-ADE8-DA8493E155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83" t="55424" r="64851" b="7222"/>
            <a:stretch/>
          </p:blipFill>
          <p:spPr>
            <a:xfrm>
              <a:off x="10143458" y="1534675"/>
              <a:ext cx="1100542" cy="640080"/>
            </a:xfrm>
            <a:prstGeom prst="rect">
              <a:avLst/>
            </a:prstGeom>
          </p:spPr>
        </p:pic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E370396-647A-1843-8B1A-88F3870E9830}"/>
              </a:ext>
            </a:extLst>
          </p:cNvPr>
          <p:cNvGrpSpPr>
            <a:grpSpLocks noChangeAspect="1"/>
          </p:cNvGrpSpPr>
          <p:nvPr/>
        </p:nvGrpSpPr>
        <p:grpSpPr>
          <a:xfrm>
            <a:off x="10981089" y="4595271"/>
            <a:ext cx="274320" cy="508892"/>
            <a:chOff x="988990" y="3245350"/>
            <a:chExt cx="1133693" cy="2103120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A8F4AF3F-C5B4-9749-A8C5-36489E26F72D}"/>
                </a:ext>
              </a:extLst>
            </p:cNvPr>
            <p:cNvSpPr/>
            <p:nvPr/>
          </p:nvSpPr>
          <p:spPr>
            <a:xfrm>
              <a:off x="1469164" y="4296719"/>
              <a:ext cx="170480" cy="1051751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8C517DAE-AD67-FA4C-8189-3CC9C0D6FC20}"/>
                </a:ext>
              </a:extLst>
            </p:cNvPr>
            <p:cNvSpPr/>
            <p:nvPr/>
          </p:nvSpPr>
          <p:spPr>
            <a:xfrm>
              <a:off x="988990" y="3245352"/>
              <a:ext cx="1133693" cy="1133693"/>
            </a:xfrm>
            <a:prstGeom prst="ellipse">
              <a:avLst/>
            </a:prstGeom>
            <a:solidFill>
              <a:srgbClr val="5EC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2CB7A7F-4A4A-5B49-9AF1-8674081A94CE}"/>
                </a:ext>
              </a:extLst>
            </p:cNvPr>
            <p:cNvSpPr/>
            <p:nvPr/>
          </p:nvSpPr>
          <p:spPr>
            <a:xfrm>
              <a:off x="1156061" y="3414613"/>
              <a:ext cx="799552" cy="799552"/>
            </a:xfrm>
            <a:prstGeom prst="ellipse">
              <a:avLst/>
            </a:prstGeom>
            <a:solidFill>
              <a:srgbClr val="A7E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: Shape 38">
              <a:extLst>
                <a:ext uri="{FF2B5EF4-FFF2-40B4-BE49-F238E27FC236}">
                  <a16:creationId xmlns:a16="http://schemas.microsoft.com/office/drawing/2014/main" id="{24023FF5-0AC0-374E-81FE-B833EFD04E7D}"/>
                </a:ext>
              </a:extLst>
            </p:cNvPr>
            <p:cNvSpPr/>
            <p:nvPr/>
          </p:nvSpPr>
          <p:spPr>
            <a:xfrm>
              <a:off x="1554123" y="3245350"/>
              <a:ext cx="568560" cy="1133693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EB033C39-BA3E-3B44-B303-B5361C612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409" y="4507379"/>
            <a:ext cx="640080" cy="754832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3104656F-C653-BD48-A060-EEBF82171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5562" y="4514396"/>
            <a:ext cx="930468" cy="1097280"/>
          </a:xfrm>
          <a:prstGeom prst="rect">
            <a:avLst/>
          </a:prstGeom>
        </p:spPr>
      </p:pic>
      <p:grpSp>
        <p:nvGrpSpPr>
          <p:cNvPr id="210" name="Group 209">
            <a:extLst>
              <a:ext uri="{FF2B5EF4-FFF2-40B4-BE49-F238E27FC236}">
                <a16:creationId xmlns:a16="http://schemas.microsoft.com/office/drawing/2014/main" id="{F12F6183-3A67-014A-A2FB-D0818E0E164F}"/>
              </a:ext>
            </a:extLst>
          </p:cNvPr>
          <p:cNvGrpSpPr>
            <a:grpSpLocks noChangeAspect="1"/>
          </p:cNvGrpSpPr>
          <p:nvPr/>
        </p:nvGrpSpPr>
        <p:grpSpPr>
          <a:xfrm>
            <a:off x="2360615" y="4489567"/>
            <a:ext cx="365760" cy="509474"/>
            <a:chOff x="7951308" y="2541037"/>
            <a:chExt cx="1181636" cy="1645922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2CF52E5-3DDC-344E-A566-7A54BC8FB364}"/>
                </a:ext>
              </a:extLst>
            </p:cNvPr>
            <p:cNvSpPr/>
            <p:nvPr/>
          </p:nvSpPr>
          <p:spPr>
            <a:xfrm>
              <a:off x="8478995" y="3622174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: Shape 96">
              <a:extLst>
                <a:ext uri="{FF2B5EF4-FFF2-40B4-BE49-F238E27FC236}">
                  <a16:creationId xmlns:a16="http://schemas.microsoft.com/office/drawing/2014/main" id="{06C6B5C3-6918-BB4C-A3A4-84AAD5AE94E2}"/>
                </a:ext>
              </a:extLst>
            </p:cNvPr>
            <p:cNvSpPr/>
            <p:nvPr/>
          </p:nvSpPr>
          <p:spPr>
            <a:xfrm>
              <a:off x="7951308" y="2541038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: Shape 97">
              <a:extLst>
                <a:ext uri="{FF2B5EF4-FFF2-40B4-BE49-F238E27FC236}">
                  <a16:creationId xmlns:a16="http://schemas.microsoft.com/office/drawing/2014/main" id="{805888CB-5802-2244-A515-48E812D7A025}"/>
                </a:ext>
              </a:extLst>
            </p:cNvPr>
            <p:cNvSpPr/>
            <p:nvPr/>
          </p:nvSpPr>
          <p:spPr>
            <a:xfrm flipH="1">
              <a:off x="8542129" y="2541037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14" name="Picture 213">
            <a:extLst>
              <a:ext uri="{FF2B5EF4-FFF2-40B4-BE49-F238E27FC236}">
                <a16:creationId xmlns:a16="http://schemas.microsoft.com/office/drawing/2014/main" id="{050EE11B-1CA2-2D45-AB92-B4C790A18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649" y="4458414"/>
            <a:ext cx="457200" cy="539166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EC0B294C-6340-4444-86E3-06B7A20F47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90" t="56375" r="33944" b="6271"/>
          <a:stretch/>
        </p:blipFill>
        <p:spPr>
          <a:xfrm>
            <a:off x="8535957" y="1706714"/>
            <a:ext cx="660687" cy="38425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DC6C3B4-335E-8041-93E3-A701AA44D949}"/>
              </a:ext>
            </a:extLst>
          </p:cNvPr>
          <p:cNvGrpSpPr/>
          <p:nvPr/>
        </p:nvGrpSpPr>
        <p:grpSpPr>
          <a:xfrm>
            <a:off x="12796376" y="1034647"/>
            <a:ext cx="2505477" cy="771470"/>
            <a:chOff x="890911" y="505999"/>
            <a:chExt cx="2505477" cy="771470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56808E58-3C9A-BE41-8035-24DB87CB8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090" t="56375" r="33944" b="6271"/>
            <a:stretch/>
          </p:blipFill>
          <p:spPr>
            <a:xfrm>
              <a:off x="2295846" y="637389"/>
              <a:ext cx="1100542" cy="640080"/>
            </a:xfrm>
            <a:prstGeom prst="rect">
              <a:avLst/>
            </a:prstGeom>
          </p:spPr>
        </p:pic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E5D1240F-1F18-F147-9221-E27911A33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" r="66814" b="62646"/>
            <a:stretch/>
          </p:blipFill>
          <p:spPr>
            <a:xfrm>
              <a:off x="2009893" y="505999"/>
              <a:ext cx="660687" cy="384258"/>
            </a:xfrm>
            <a:prstGeom prst="rect">
              <a:avLst/>
            </a:prstGeom>
          </p:spPr>
        </p:pic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8C3F41A4-65BB-1749-B40C-611F0FB81C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" r="66814" b="62646"/>
            <a:stretch/>
          </p:blipFill>
          <p:spPr>
            <a:xfrm>
              <a:off x="890911" y="543032"/>
              <a:ext cx="1100542" cy="64008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268E696-DB66-644B-A39B-13823F1C0085}"/>
              </a:ext>
            </a:extLst>
          </p:cNvPr>
          <p:cNvSpPr>
            <a:spLocks noChangeAspect="1"/>
          </p:cNvSpPr>
          <p:nvPr/>
        </p:nvSpPr>
        <p:spPr>
          <a:xfrm>
            <a:off x="288333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28B6A96-4419-D44D-8041-289F24CE7370}"/>
              </a:ext>
            </a:extLst>
          </p:cNvPr>
          <p:cNvSpPr>
            <a:spLocks noChangeAspect="1"/>
          </p:cNvSpPr>
          <p:nvPr/>
        </p:nvSpPr>
        <p:spPr>
          <a:xfrm>
            <a:off x="261159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C58DA68-AEDB-6148-83B4-1589369147F2}"/>
              </a:ext>
            </a:extLst>
          </p:cNvPr>
          <p:cNvSpPr>
            <a:spLocks noChangeAspect="1"/>
          </p:cNvSpPr>
          <p:nvPr/>
        </p:nvSpPr>
        <p:spPr>
          <a:xfrm>
            <a:off x="233598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E69EC72-C3C9-0245-89BA-9DE1CBE71F5B}"/>
              </a:ext>
            </a:extLst>
          </p:cNvPr>
          <p:cNvSpPr>
            <a:spLocks noChangeAspect="1"/>
          </p:cNvSpPr>
          <p:nvPr/>
        </p:nvSpPr>
        <p:spPr>
          <a:xfrm>
            <a:off x="206424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171925C-AC05-E644-9FD2-659ED533A712}"/>
              </a:ext>
            </a:extLst>
          </p:cNvPr>
          <p:cNvSpPr>
            <a:spLocks noChangeAspect="1"/>
          </p:cNvSpPr>
          <p:nvPr/>
        </p:nvSpPr>
        <p:spPr>
          <a:xfrm>
            <a:off x="178958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1A2755E-9EAC-6344-B33F-2E2D280AFD99}"/>
              </a:ext>
            </a:extLst>
          </p:cNvPr>
          <p:cNvSpPr>
            <a:spLocks noChangeAspect="1"/>
          </p:cNvSpPr>
          <p:nvPr/>
        </p:nvSpPr>
        <p:spPr>
          <a:xfrm>
            <a:off x="151784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E16964E-B859-BA4F-9CAE-718883FCE609}"/>
              </a:ext>
            </a:extLst>
          </p:cNvPr>
          <p:cNvSpPr>
            <a:spLocks noChangeAspect="1"/>
          </p:cNvSpPr>
          <p:nvPr/>
        </p:nvSpPr>
        <p:spPr>
          <a:xfrm>
            <a:off x="124223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EE1E403-5355-6C47-A787-A3F97BE4FD80}"/>
              </a:ext>
            </a:extLst>
          </p:cNvPr>
          <p:cNvSpPr>
            <a:spLocks noChangeAspect="1"/>
          </p:cNvSpPr>
          <p:nvPr/>
        </p:nvSpPr>
        <p:spPr>
          <a:xfrm>
            <a:off x="97049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FCD2D08-42E7-124A-AEE3-D47FBF33E712}"/>
              </a:ext>
            </a:extLst>
          </p:cNvPr>
          <p:cNvSpPr>
            <a:spLocks noChangeAspect="1"/>
          </p:cNvSpPr>
          <p:nvPr/>
        </p:nvSpPr>
        <p:spPr>
          <a:xfrm>
            <a:off x="274763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00F84D9-E5D6-E94F-BAD0-F56B10E1B209}"/>
              </a:ext>
            </a:extLst>
          </p:cNvPr>
          <p:cNvSpPr>
            <a:spLocks noChangeAspect="1"/>
          </p:cNvSpPr>
          <p:nvPr/>
        </p:nvSpPr>
        <p:spPr>
          <a:xfrm>
            <a:off x="247589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65CA9EB-FFD9-274C-9F3E-83FE17686A37}"/>
              </a:ext>
            </a:extLst>
          </p:cNvPr>
          <p:cNvSpPr>
            <a:spLocks noChangeAspect="1"/>
          </p:cNvSpPr>
          <p:nvPr/>
        </p:nvSpPr>
        <p:spPr>
          <a:xfrm>
            <a:off x="220028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994758D-7B49-EB42-9ECA-C745A2915B19}"/>
              </a:ext>
            </a:extLst>
          </p:cNvPr>
          <p:cNvSpPr>
            <a:spLocks noChangeAspect="1"/>
          </p:cNvSpPr>
          <p:nvPr/>
        </p:nvSpPr>
        <p:spPr>
          <a:xfrm>
            <a:off x="192854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6FB87DC-4797-6B4F-9D88-AECBBA53C875}"/>
              </a:ext>
            </a:extLst>
          </p:cNvPr>
          <p:cNvSpPr>
            <a:spLocks noChangeAspect="1"/>
          </p:cNvSpPr>
          <p:nvPr/>
        </p:nvSpPr>
        <p:spPr>
          <a:xfrm>
            <a:off x="165267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DE97963-4DEC-A549-A500-3DF231FE05BA}"/>
              </a:ext>
            </a:extLst>
          </p:cNvPr>
          <p:cNvSpPr>
            <a:spLocks noChangeAspect="1"/>
          </p:cNvSpPr>
          <p:nvPr/>
        </p:nvSpPr>
        <p:spPr>
          <a:xfrm>
            <a:off x="138093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80659F67-6958-A64B-AAAC-E500FF82D555}"/>
              </a:ext>
            </a:extLst>
          </p:cNvPr>
          <p:cNvSpPr>
            <a:spLocks noChangeAspect="1"/>
          </p:cNvSpPr>
          <p:nvPr/>
        </p:nvSpPr>
        <p:spPr>
          <a:xfrm>
            <a:off x="110532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5AD32AF-28FA-5E4C-911D-B9A992BC59D0}"/>
              </a:ext>
            </a:extLst>
          </p:cNvPr>
          <p:cNvSpPr>
            <a:spLocks noChangeAspect="1"/>
          </p:cNvSpPr>
          <p:nvPr/>
        </p:nvSpPr>
        <p:spPr>
          <a:xfrm>
            <a:off x="83358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FF88FC80-8EEC-D34D-B090-754FD307BDF6}"/>
              </a:ext>
            </a:extLst>
          </p:cNvPr>
          <p:cNvSpPr>
            <a:spLocks noChangeAspect="1"/>
          </p:cNvSpPr>
          <p:nvPr/>
        </p:nvSpPr>
        <p:spPr>
          <a:xfrm>
            <a:off x="700584" y="605975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DCD53DEB-0CBD-9847-9EDB-215EAE0FD433}"/>
              </a:ext>
            </a:extLst>
          </p:cNvPr>
          <p:cNvSpPr>
            <a:spLocks noChangeAspect="1"/>
          </p:cNvSpPr>
          <p:nvPr/>
        </p:nvSpPr>
        <p:spPr>
          <a:xfrm>
            <a:off x="424974" y="605975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96959ED-F88A-5648-AA03-08BEF68EA7BA}"/>
              </a:ext>
            </a:extLst>
          </p:cNvPr>
          <p:cNvSpPr>
            <a:spLocks noChangeAspect="1"/>
          </p:cNvSpPr>
          <p:nvPr/>
        </p:nvSpPr>
        <p:spPr>
          <a:xfrm>
            <a:off x="153234" y="605975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E4FD896D-43AB-8148-AC0A-75D0DF069F21}"/>
              </a:ext>
            </a:extLst>
          </p:cNvPr>
          <p:cNvSpPr>
            <a:spLocks noChangeAspect="1"/>
          </p:cNvSpPr>
          <p:nvPr/>
        </p:nvSpPr>
        <p:spPr>
          <a:xfrm>
            <a:off x="3014420" y="5947374"/>
            <a:ext cx="14423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90447A7-9397-504E-B864-57AB7FC49B6B}"/>
              </a:ext>
            </a:extLst>
          </p:cNvPr>
          <p:cNvSpPr>
            <a:spLocks noChangeAspect="1"/>
          </p:cNvSpPr>
          <p:nvPr/>
        </p:nvSpPr>
        <p:spPr>
          <a:xfrm>
            <a:off x="560575" y="594671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97187A6-8933-F542-95FE-87420C71A5C6}"/>
              </a:ext>
            </a:extLst>
          </p:cNvPr>
          <p:cNvSpPr>
            <a:spLocks noChangeAspect="1"/>
          </p:cNvSpPr>
          <p:nvPr/>
        </p:nvSpPr>
        <p:spPr>
          <a:xfrm>
            <a:off x="288835" y="594671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7755C2C-E62D-CD4A-B0B8-9498116707D9}"/>
              </a:ext>
            </a:extLst>
          </p:cNvPr>
          <p:cNvSpPr>
            <a:spLocks noChangeAspect="1"/>
          </p:cNvSpPr>
          <p:nvPr/>
        </p:nvSpPr>
        <p:spPr>
          <a:xfrm>
            <a:off x="-42370" y="6060502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6912032-6086-FC49-81BD-36E3478E61A6}"/>
              </a:ext>
            </a:extLst>
          </p:cNvPr>
          <p:cNvSpPr>
            <a:spLocks noChangeAspect="1"/>
          </p:cNvSpPr>
          <p:nvPr/>
        </p:nvSpPr>
        <p:spPr>
          <a:xfrm>
            <a:off x="-154919" y="5947193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E8629E1-CCF5-1B4D-8AB5-8DCF5692ECBE}"/>
              </a:ext>
            </a:extLst>
          </p:cNvPr>
          <p:cNvSpPr>
            <a:spLocks noChangeAspect="1"/>
          </p:cNvSpPr>
          <p:nvPr/>
        </p:nvSpPr>
        <p:spPr>
          <a:xfrm>
            <a:off x="14515" y="5947193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92F1921A-CC48-634A-B7F6-615264E65E39}"/>
              </a:ext>
            </a:extLst>
          </p:cNvPr>
          <p:cNvSpPr>
            <a:spLocks noChangeAspect="1"/>
          </p:cNvSpPr>
          <p:nvPr/>
        </p:nvSpPr>
        <p:spPr>
          <a:xfrm>
            <a:off x="288176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13E3125C-3B08-3546-BF41-5DEE8B67AD72}"/>
              </a:ext>
            </a:extLst>
          </p:cNvPr>
          <p:cNvSpPr>
            <a:spLocks noChangeAspect="1"/>
          </p:cNvSpPr>
          <p:nvPr/>
        </p:nvSpPr>
        <p:spPr>
          <a:xfrm>
            <a:off x="261002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4F1F5E1-E3C9-8D4D-8C65-EED4FD5437D5}"/>
              </a:ext>
            </a:extLst>
          </p:cNvPr>
          <p:cNvSpPr>
            <a:spLocks noChangeAspect="1"/>
          </p:cNvSpPr>
          <p:nvPr/>
        </p:nvSpPr>
        <p:spPr>
          <a:xfrm>
            <a:off x="233441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752B8C1-B164-C240-A762-1795853A1F54}"/>
              </a:ext>
            </a:extLst>
          </p:cNvPr>
          <p:cNvSpPr>
            <a:spLocks noChangeAspect="1"/>
          </p:cNvSpPr>
          <p:nvPr/>
        </p:nvSpPr>
        <p:spPr>
          <a:xfrm>
            <a:off x="206267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50E1AB3E-811B-FF4F-9BB1-CC94D679DE55}"/>
              </a:ext>
            </a:extLst>
          </p:cNvPr>
          <p:cNvSpPr>
            <a:spLocks noChangeAspect="1"/>
          </p:cNvSpPr>
          <p:nvPr/>
        </p:nvSpPr>
        <p:spPr>
          <a:xfrm>
            <a:off x="178800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5C6CAE4-F80B-3F4A-B2B4-F49CD9042DA7}"/>
              </a:ext>
            </a:extLst>
          </p:cNvPr>
          <p:cNvSpPr>
            <a:spLocks noChangeAspect="1"/>
          </p:cNvSpPr>
          <p:nvPr/>
        </p:nvSpPr>
        <p:spPr>
          <a:xfrm>
            <a:off x="151626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25884C2A-B906-8642-AF58-20830F4FDD5B}"/>
              </a:ext>
            </a:extLst>
          </p:cNvPr>
          <p:cNvSpPr>
            <a:spLocks noChangeAspect="1"/>
          </p:cNvSpPr>
          <p:nvPr/>
        </p:nvSpPr>
        <p:spPr>
          <a:xfrm>
            <a:off x="124065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F03E5DA-9451-CB48-B92D-88531C370007}"/>
              </a:ext>
            </a:extLst>
          </p:cNvPr>
          <p:cNvSpPr>
            <a:spLocks noChangeAspect="1"/>
          </p:cNvSpPr>
          <p:nvPr/>
        </p:nvSpPr>
        <p:spPr>
          <a:xfrm>
            <a:off x="96891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E408AF2-62CA-5943-8259-C9E42FA88BE4}"/>
              </a:ext>
            </a:extLst>
          </p:cNvPr>
          <p:cNvSpPr>
            <a:spLocks noChangeAspect="1"/>
          </p:cNvSpPr>
          <p:nvPr/>
        </p:nvSpPr>
        <p:spPr>
          <a:xfrm>
            <a:off x="274605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D07A6F3-4033-A14D-9CE6-7E51FAD18148}"/>
              </a:ext>
            </a:extLst>
          </p:cNvPr>
          <p:cNvSpPr>
            <a:spLocks noChangeAspect="1"/>
          </p:cNvSpPr>
          <p:nvPr/>
        </p:nvSpPr>
        <p:spPr>
          <a:xfrm>
            <a:off x="247431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8B963081-A3FF-0E4F-B15A-0C262A3EBA5F}"/>
              </a:ext>
            </a:extLst>
          </p:cNvPr>
          <p:cNvSpPr>
            <a:spLocks noChangeAspect="1"/>
          </p:cNvSpPr>
          <p:nvPr/>
        </p:nvSpPr>
        <p:spPr>
          <a:xfrm>
            <a:off x="219870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BB76ED1-A9BF-D74C-837C-D1ED4B0C0840}"/>
              </a:ext>
            </a:extLst>
          </p:cNvPr>
          <p:cNvSpPr>
            <a:spLocks noChangeAspect="1"/>
          </p:cNvSpPr>
          <p:nvPr/>
        </p:nvSpPr>
        <p:spPr>
          <a:xfrm>
            <a:off x="192696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32B0E00B-A7C3-2F46-9588-4B761EC5F5F7}"/>
              </a:ext>
            </a:extLst>
          </p:cNvPr>
          <p:cNvSpPr>
            <a:spLocks noChangeAspect="1"/>
          </p:cNvSpPr>
          <p:nvPr/>
        </p:nvSpPr>
        <p:spPr>
          <a:xfrm>
            <a:off x="165109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5B8FE35-9D16-534A-B9B8-6AE60A48714A}"/>
              </a:ext>
            </a:extLst>
          </p:cNvPr>
          <p:cNvSpPr>
            <a:spLocks noChangeAspect="1"/>
          </p:cNvSpPr>
          <p:nvPr/>
        </p:nvSpPr>
        <p:spPr>
          <a:xfrm>
            <a:off x="137935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F26EC75A-8777-8C43-B9EC-FC99E322528E}"/>
              </a:ext>
            </a:extLst>
          </p:cNvPr>
          <p:cNvSpPr>
            <a:spLocks noChangeAspect="1"/>
          </p:cNvSpPr>
          <p:nvPr/>
        </p:nvSpPr>
        <p:spPr>
          <a:xfrm>
            <a:off x="110374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3E4F3B3-9EDD-6048-84C3-EEC88E0631B9}"/>
              </a:ext>
            </a:extLst>
          </p:cNvPr>
          <p:cNvSpPr>
            <a:spLocks noChangeAspect="1"/>
          </p:cNvSpPr>
          <p:nvPr/>
        </p:nvSpPr>
        <p:spPr>
          <a:xfrm>
            <a:off x="83200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D3A6577-A85B-514D-9B4B-AF38F7CA8FBB}"/>
              </a:ext>
            </a:extLst>
          </p:cNvPr>
          <p:cNvSpPr>
            <a:spLocks noChangeAspect="1"/>
          </p:cNvSpPr>
          <p:nvPr/>
        </p:nvSpPr>
        <p:spPr>
          <a:xfrm>
            <a:off x="699009" y="584006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E7521EF1-3111-8247-8177-BEE8EF569D85}"/>
              </a:ext>
            </a:extLst>
          </p:cNvPr>
          <p:cNvSpPr>
            <a:spLocks noChangeAspect="1"/>
          </p:cNvSpPr>
          <p:nvPr/>
        </p:nvSpPr>
        <p:spPr>
          <a:xfrm>
            <a:off x="423399" y="584006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8A97A4F8-74D4-334A-9F9A-40A76A9F2E80}"/>
              </a:ext>
            </a:extLst>
          </p:cNvPr>
          <p:cNvSpPr>
            <a:spLocks noChangeAspect="1"/>
          </p:cNvSpPr>
          <p:nvPr/>
        </p:nvSpPr>
        <p:spPr>
          <a:xfrm>
            <a:off x="151659" y="584006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7A8CC487-14DF-404F-8B75-FAB6D0BFB7B4}"/>
              </a:ext>
            </a:extLst>
          </p:cNvPr>
          <p:cNvSpPr>
            <a:spLocks noChangeAspect="1"/>
          </p:cNvSpPr>
          <p:nvPr/>
        </p:nvSpPr>
        <p:spPr>
          <a:xfrm>
            <a:off x="3012845" y="5727692"/>
            <a:ext cx="14423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96F1BA6B-C958-5245-B043-A9FF10EAFB20}"/>
              </a:ext>
            </a:extLst>
          </p:cNvPr>
          <p:cNvSpPr>
            <a:spLocks noChangeAspect="1"/>
          </p:cNvSpPr>
          <p:nvPr/>
        </p:nvSpPr>
        <p:spPr>
          <a:xfrm>
            <a:off x="559000" y="572703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DE8F5174-523C-A04D-B077-1CB56DFF5F9E}"/>
              </a:ext>
            </a:extLst>
          </p:cNvPr>
          <p:cNvSpPr>
            <a:spLocks noChangeAspect="1"/>
          </p:cNvSpPr>
          <p:nvPr/>
        </p:nvSpPr>
        <p:spPr>
          <a:xfrm>
            <a:off x="287260" y="572703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E7144D4F-731A-F349-B7C1-D6BB79CC0A9C}"/>
              </a:ext>
            </a:extLst>
          </p:cNvPr>
          <p:cNvSpPr>
            <a:spLocks noChangeAspect="1"/>
          </p:cNvSpPr>
          <p:nvPr/>
        </p:nvSpPr>
        <p:spPr>
          <a:xfrm>
            <a:off x="-43945" y="5840820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0A9261B8-3BF0-8B4D-9954-D140757F87D4}"/>
              </a:ext>
            </a:extLst>
          </p:cNvPr>
          <p:cNvSpPr>
            <a:spLocks noChangeAspect="1"/>
          </p:cNvSpPr>
          <p:nvPr/>
        </p:nvSpPr>
        <p:spPr>
          <a:xfrm>
            <a:off x="-156494" y="5727511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22DF6F94-B791-3C47-9296-35AD93D24542}"/>
              </a:ext>
            </a:extLst>
          </p:cNvPr>
          <p:cNvSpPr>
            <a:spLocks noChangeAspect="1"/>
          </p:cNvSpPr>
          <p:nvPr/>
        </p:nvSpPr>
        <p:spPr>
          <a:xfrm>
            <a:off x="12940" y="5727511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6A039EEE-6F87-A34F-9DEE-61DB02FDFAB6}"/>
              </a:ext>
            </a:extLst>
          </p:cNvPr>
          <p:cNvSpPr>
            <a:spLocks noChangeAspect="1"/>
          </p:cNvSpPr>
          <p:nvPr/>
        </p:nvSpPr>
        <p:spPr>
          <a:xfrm>
            <a:off x="288234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3FCF2A2-D0C2-2A46-9DE1-4EEA9C506CD2}"/>
              </a:ext>
            </a:extLst>
          </p:cNvPr>
          <p:cNvSpPr>
            <a:spLocks noChangeAspect="1"/>
          </p:cNvSpPr>
          <p:nvPr/>
        </p:nvSpPr>
        <p:spPr>
          <a:xfrm>
            <a:off x="261060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0E433B2-68B9-AF43-B4B3-0C22EFC29712}"/>
              </a:ext>
            </a:extLst>
          </p:cNvPr>
          <p:cNvSpPr>
            <a:spLocks noChangeAspect="1"/>
          </p:cNvSpPr>
          <p:nvPr/>
        </p:nvSpPr>
        <p:spPr>
          <a:xfrm>
            <a:off x="233499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5403773D-6D23-B84A-8643-773E1D377A91}"/>
              </a:ext>
            </a:extLst>
          </p:cNvPr>
          <p:cNvSpPr>
            <a:spLocks noChangeAspect="1"/>
          </p:cNvSpPr>
          <p:nvPr/>
        </p:nvSpPr>
        <p:spPr>
          <a:xfrm>
            <a:off x="206325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225FC52-57E0-AA48-AB3C-47B04DD4F97C}"/>
              </a:ext>
            </a:extLst>
          </p:cNvPr>
          <p:cNvSpPr>
            <a:spLocks noChangeAspect="1"/>
          </p:cNvSpPr>
          <p:nvPr/>
        </p:nvSpPr>
        <p:spPr>
          <a:xfrm>
            <a:off x="178859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D026E74-2B4E-2841-A618-12DCFCAE9EB3}"/>
              </a:ext>
            </a:extLst>
          </p:cNvPr>
          <p:cNvSpPr>
            <a:spLocks noChangeAspect="1"/>
          </p:cNvSpPr>
          <p:nvPr/>
        </p:nvSpPr>
        <p:spPr>
          <a:xfrm>
            <a:off x="151685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64BB7648-FCAC-C341-850F-169166237D6E}"/>
              </a:ext>
            </a:extLst>
          </p:cNvPr>
          <p:cNvSpPr>
            <a:spLocks noChangeAspect="1"/>
          </p:cNvSpPr>
          <p:nvPr/>
        </p:nvSpPr>
        <p:spPr>
          <a:xfrm>
            <a:off x="124124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C5EFB50-1310-E94E-B549-94C2DDA219EE}"/>
              </a:ext>
            </a:extLst>
          </p:cNvPr>
          <p:cNvSpPr>
            <a:spLocks noChangeAspect="1"/>
          </p:cNvSpPr>
          <p:nvPr/>
        </p:nvSpPr>
        <p:spPr>
          <a:xfrm>
            <a:off x="96950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D7C8DFF-6F92-2A45-A223-9D74ECA0567F}"/>
              </a:ext>
            </a:extLst>
          </p:cNvPr>
          <p:cNvSpPr>
            <a:spLocks noChangeAspect="1"/>
          </p:cNvSpPr>
          <p:nvPr/>
        </p:nvSpPr>
        <p:spPr>
          <a:xfrm>
            <a:off x="274663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33399E5-3988-AB45-91E3-5811F0134259}"/>
              </a:ext>
            </a:extLst>
          </p:cNvPr>
          <p:cNvSpPr>
            <a:spLocks noChangeAspect="1"/>
          </p:cNvSpPr>
          <p:nvPr/>
        </p:nvSpPr>
        <p:spPr>
          <a:xfrm>
            <a:off x="247489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D12777D9-8194-CF47-A2B7-7449C48CEE59}"/>
              </a:ext>
            </a:extLst>
          </p:cNvPr>
          <p:cNvSpPr>
            <a:spLocks noChangeAspect="1"/>
          </p:cNvSpPr>
          <p:nvPr/>
        </p:nvSpPr>
        <p:spPr>
          <a:xfrm>
            <a:off x="219928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B24BFCF-6C64-B949-B309-539123FF8C2F}"/>
              </a:ext>
            </a:extLst>
          </p:cNvPr>
          <p:cNvSpPr>
            <a:spLocks noChangeAspect="1"/>
          </p:cNvSpPr>
          <p:nvPr/>
        </p:nvSpPr>
        <p:spPr>
          <a:xfrm>
            <a:off x="192754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66DBEB3F-5622-7A4E-9F25-BF139E5AAD37}"/>
              </a:ext>
            </a:extLst>
          </p:cNvPr>
          <p:cNvSpPr>
            <a:spLocks noChangeAspect="1"/>
          </p:cNvSpPr>
          <p:nvPr/>
        </p:nvSpPr>
        <p:spPr>
          <a:xfrm>
            <a:off x="165167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E15D001F-22CC-8B44-AC25-D18526316A29}"/>
              </a:ext>
            </a:extLst>
          </p:cNvPr>
          <p:cNvSpPr>
            <a:spLocks noChangeAspect="1"/>
          </p:cNvSpPr>
          <p:nvPr/>
        </p:nvSpPr>
        <p:spPr>
          <a:xfrm>
            <a:off x="137993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75AE5EB5-9FD5-1749-B428-B6BEB8531787}"/>
              </a:ext>
            </a:extLst>
          </p:cNvPr>
          <p:cNvSpPr>
            <a:spLocks noChangeAspect="1"/>
          </p:cNvSpPr>
          <p:nvPr/>
        </p:nvSpPr>
        <p:spPr>
          <a:xfrm>
            <a:off x="110432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5AE8C31-2B44-4D41-842E-605649BA1B2B}"/>
              </a:ext>
            </a:extLst>
          </p:cNvPr>
          <p:cNvSpPr>
            <a:spLocks noChangeAspect="1"/>
          </p:cNvSpPr>
          <p:nvPr/>
        </p:nvSpPr>
        <p:spPr>
          <a:xfrm>
            <a:off x="83258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E34C49E9-F9B9-D947-B83A-0BE8B3EFE67A}"/>
              </a:ext>
            </a:extLst>
          </p:cNvPr>
          <p:cNvSpPr>
            <a:spLocks noChangeAspect="1"/>
          </p:cNvSpPr>
          <p:nvPr/>
        </p:nvSpPr>
        <p:spPr>
          <a:xfrm>
            <a:off x="699590" y="562008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FF1EC3D-A9A3-8C48-B93A-71DD0FD20400}"/>
              </a:ext>
            </a:extLst>
          </p:cNvPr>
          <p:cNvSpPr>
            <a:spLocks noChangeAspect="1"/>
          </p:cNvSpPr>
          <p:nvPr/>
        </p:nvSpPr>
        <p:spPr>
          <a:xfrm>
            <a:off x="423980" y="562008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42C45ADC-9C57-6140-896B-BD21125CD1C4}"/>
              </a:ext>
            </a:extLst>
          </p:cNvPr>
          <p:cNvSpPr>
            <a:spLocks noChangeAspect="1"/>
          </p:cNvSpPr>
          <p:nvPr/>
        </p:nvSpPr>
        <p:spPr>
          <a:xfrm>
            <a:off x="152240" y="562008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543BD2E4-98C1-7341-8FE2-BB0C4E98310E}"/>
              </a:ext>
            </a:extLst>
          </p:cNvPr>
          <p:cNvSpPr>
            <a:spLocks noChangeAspect="1"/>
          </p:cNvSpPr>
          <p:nvPr/>
        </p:nvSpPr>
        <p:spPr>
          <a:xfrm>
            <a:off x="3013426" y="5507710"/>
            <a:ext cx="14423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4AF0A465-D2DE-414D-9E7D-8A471B3B8E8E}"/>
              </a:ext>
            </a:extLst>
          </p:cNvPr>
          <p:cNvSpPr>
            <a:spLocks noChangeAspect="1"/>
          </p:cNvSpPr>
          <p:nvPr/>
        </p:nvSpPr>
        <p:spPr>
          <a:xfrm>
            <a:off x="559581" y="55070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C906B1D-DD73-4B45-BAC1-B2A3814E32EA}"/>
              </a:ext>
            </a:extLst>
          </p:cNvPr>
          <p:cNvSpPr>
            <a:spLocks noChangeAspect="1"/>
          </p:cNvSpPr>
          <p:nvPr/>
        </p:nvSpPr>
        <p:spPr>
          <a:xfrm>
            <a:off x="287841" y="55070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B51C830B-90E6-7549-BC69-F29388A07427}"/>
              </a:ext>
            </a:extLst>
          </p:cNvPr>
          <p:cNvSpPr>
            <a:spLocks noChangeAspect="1"/>
          </p:cNvSpPr>
          <p:nvPr/>
        </p:nvSpPr>
        <p:spPr>
          <a:xfrm>
            <a:off x="-43364" y="5620838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941BD4E2-99C3-0544-BC48-8D2058037089}"/>
              </a:ext>
            </a:extLst>
          </p:cNvPr>
          <p:cNvSpPr>
            <a:spLocks noChangeAspect="1"/>
          </p:cNvSpPr>
          <p:nvPr/>
        </p:nvSpPr>
        <p:spPr>
          <a:xfrm>
            <a:off x="-155913" y="5507529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4F720A1E-78FF-3449-ADFB-697DC0494AB5}"/>
              </a:ext>
            </a:extLst>
          </p:cNvPr>
          <p:cNvSpPr>
            <a:spLocks noChangeAspect="1"/>
          </p:cNvSpPr>
          <p:nvPr/>
        </p:nvSpPr>
        <p:spPr>
          <a:xfrm>
            <a:off x="13521" y="5507529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49D2AE3-62C5-414D-8BBB-752E46208C3D}"/>
              </a:ext>
            </a:extLst>
          </p:cNvPr>
          <p:cNvSpPr>
            <a:spLocks noChangeAspect="1"/>
          </p:cNvSpPr>
          <p:nvPr/>
        </p:nvSpPr>
        <p:spPr>
          <a:xfrm>
            <a:off x="288234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ACC17DD-998F-7046-87C1-DD2E8BC508F4}"/>
              </a:ext>
            </a:extLst>
          </p:cNvPr>
          <p:cNvSpPr>
            <a:spLocks noChangeAspect="1"/>
          </p:cNvSpPr>
          <p:nvPr/>
        </p:nvSpPr>
        <p:spPr>
          <a:xfrm>
            <a:off x="261060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CBFC388D-D794-584C-9856-1E71E63A79EB}"/>
              </a:ext>
            </a:extLst>
          </p:cNvPr>
          <p:cNvSpPr>
            <a:spLocks noChangeAspect="1"/>
          </p:cNvSpPr>
          <p:nvPr/>
        </p:nvSpPr>
        <p:spPr>
          <a:xfrm>
            <a:off x="233499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1604EDC5-F65D-FE4B-A1D1-23A9080CFF66}"/>
              </a:ext>
            </a:extLst>
          </p:cNvPr>
          <p:cNvSpPr>
            <a:spLocks noChangeAspect="1"/>
          </p:cNvSpPr>
          <p:nvPr/>
        </p:nvSpPr>
        <p:spPr>
          <a:xfrm>
            <a:off x="206325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CF54F630-4F54-9142-A589-8B15BB52B053}"/>
              </a:ext>
            </a:extLst>
          </p:cNvPr>
          <p:cNvSpPr>
            <a:spLocks noChangeAspect="1"/>
          </p:cNvSpPr>
          <p:nvPr/>
        </p:nvSpPr>
        <p:spPr>
          <a:xfrm>
            <a:off x="178859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FC6AA0A5-FC05-5645-88A9-ECE53937FF07}"/>
              </a:ext>
            </a:extLst>
          </p:cNvPr>
          <p:cNvSpPr>
            <a:spLocks noChangeAspect="1"/>
          </p:cNvSpPr>
          <p:nvPr/>
        </p:nvSpPr>
        <p:spPr>
          <a:xfrm>
            <a:off x="151685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3546A5A6-70E8-3A40-8171-C8B3E56C5208}"/>
              </a:ext>
            </a:extLst>
          </p:cNvPr>
          <p:cNvSpPr>
            <a:spLocks noChangeAspect="1"/>
          </p:cNvSpPr>
          <p:nvPr/>
        </p:nvSpPr>
        <p:spPr>
          <a:xfrm>
            <a:off x="124124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AF900400-02AB-2448-AC63-06348DDE5F54}"/>
              </a:ext>
            </a:extLst>
          </p:cNvPr>
          <p:cNvSpPr>
            <a:spLocks noChangeAspect="1"/>
          </p:cNvSpPr>
          <p:nvPr/>
        </p:nvSpPr>
        <p:spPr>
          <a:xfrm>
            <a:off x="96950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6B31CB49-084A-2D4F-BCEE-BA5B8495E8F3}"/>
              </a:ext>
            </a:extLst>
          </p:cNvPr>
          <p:cNvSpPr>
            <a:spLocks noChangeAspect="1"/>
          </p:cNvSpPr>
          <p:nvPr/>
        </p:nvSpPr>
        <p:spPr>
          <a:xfrm>
            <a:off x="699590" y="53973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3A939CAB-9F6A-F949-8CE9-698D5B2727C9}"/>
              </a:ext>
            </a:extLst>
          </p:cNvPr>
          <p:cNvSpPr>
            <a:spLocks noChangeAspect="1"/>
          </p:cNvSpPr>
          <p:nvPr/>
        </p:nvSpPr>
        <p:spPr>
          <a:xfrm>
            <a:off x="423980" y="53973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8AD8EF43-B0C1-9D4A-AB9B-0DD1E486E11A}"/>
              </a:ext>
            </a:extLst>
          </p:cNvPr>
          <p:cNvSpPr>
            <a:spLocks noChangeAspect="1"/>
          </p:cNvSpPr>
          <p:nvPr/>
        </p:nvSpPr>
        <p:spPr>
          <a:xfrm>
            <a:off x="152240" y="53973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4AFC173E-1B2E-D443-8AE6-78D2F4816EB1}"/>
              </a:ext>
            </a:extLst>
          </p:cNvPr>
          <p:cNvSpPr>
            <a:spLocks noChangeAspect="1"/>
          </p:cNvSpPr>
          <p:nvPr/>
        </p:nvSpPr>
        <p:spPr>
          <a:xfrm>
            <a:off x="-43364" y="5398104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D24F56F-6124-0148-9108-97D20D529CE2}"/>
              </a:ext>
            </a:extLst>
          </p:cNvPr>
          <p:cNvSpPr>
            <a:spLocks noChangeAspect="1"/>
          </p:cNvSpPr>
          <p:nvPr/>
        </p:nvSpPr>
        <p:spPr>
          <a:xfrm>
            <a:off x="-39489" y="5242835"/>
            <a:ext cx="3208349" cy="145127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E203D456-4F62-0541-8DD9-9659E830E27B}"/>
              </a:ext>
            </a:extLst>
          </p:cNvPr>
          <p:cNvSpPr>
            <a:spLocks noChangeAspect="1"/>
          </p:cNvSpPr>
          <p:nvPr/>
        </p:nvSpPr>
        <p:spPr>
          <a:xfrm>
            <a:off x="45484" y="5093410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DACCE1C0-7971-4E43-A807-E5461D6ACBE8}"/>
              </a:ext>
            </a:extLst>
          </p:cNvPr>
          <p:cNvSpPr>
            <a:spLocks noChangeAspect="1"/>
          </p:cNvSpPr>
          <p:nvPr/>
        </p:nvSpPr>
        <p:spPr>
          <a:xfrm>
            <a:off x="599301" y="5095084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E0011733-309E-6342-97BA-ED4E6389787A}"/>
              </a:ext>
            </a:extLst>
          </p:cNvPr>
          <p:cNvSpPr>
            <a:spLocks noChangeAspect="1"/>
          </p:cNvSpPr>
          <p:nvPr/>
        </p:nvSpPr>
        <p:spPr>
          <a:xfrm>
            <a:off x="1155271" y="5095792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AF6B74-3E5B-F249-9DE8-CE6CDC79F92A}"/>
              </a:ext>
            </a:extLst>
          </p:cNvPr>
          <p:cNvSpPr>
            <a:spLocks noChangeAspect="1"/>
          </p:cNvSpPr>
          <p:nvPr/>
        </p:nvSpPr>
        <p:spPr>
          <a:xfrm>
            <a:off x="1707023" y="5095792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AAC1D55A-3D7D-404E-8B4F-D6E25EAF276A}"/>
              </a:ext>
            </a:extLst>
          </p:cNvPr>
          <p:cNvSpPr>
            <a:spLocks noChangeAspect="1"/>
          </p:cNvSpPr>
          <p:nvPr/>
        </p:nvSpPr>
        <p:spPr>
          <a:xfrm>
            <a:off x="2256168" y="5094880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B3E65E63-CE9F-4541-AD44-9F969E5C363B}"/>
              </a:ext>
            </a:extLst>
          </p:cNvPr>
          <p:cNvSpPr>
            <a:spLocks noChangeAspect="1"/>
          </p:cNvSpPr>
          <p:nvPr/>
        </p:nvSpPr>
        <p:spPr>
          <a:xfrm>
            <a:off x="2804128" y="5099242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C951934-3634-CB46-B6B3-169302BDF0E3}"/>
              </a:ext>
            </a:extLst>
          </p:cNvPr>
          <p:cNvSpPr>
            <a:spLocks noChangeAspect="1"/>
          </p:cNvSpPr>
          <p:nvPr/>
        </p:nvSpPr>
        <p:spPr>
          <a:xfrm flipH="1">
            <a:off x="8463624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A5A11137-3AB1-E14A-98F6-449DB7B2E926}"/>
              </a:ext>
            </a:extLst>
          </p:cNvPr>
          <p:cNvSpPr>
            <a:spLocks noChangeAspect="1"/>
          </p:cNvSpPr>
          <p:nvPr/>
        </p:nvSpPr>
        <p:spPr>
          <a:xfrm flipH="1">
            <a:off x="8735531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A21F9EB2-04AA-4940-BE35-5286352BFC35}"/>
              </a:ext>
            </a:extLst>
          </p:cNvPr>
          <p:cNvSpPr>
            <a:spLocks noChangeAspect="1"/>
          </p:cNvSpPr>
          <p:nvPr/>
        </p:nvSpPr>
        <p:spPr>
          <a:xfrm flipH="1">
            <a:off x="9011309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CCBE9F8A-0AFF-3C49-951D-58C5BBCCFD25}"/>
              </a:ext>
            </a:extLst>
          </p:cNvPr>
          <p:cNvSpPr>
            <a:spLocks noChangeAspect="1"/>
          </p:cNvSpPr>
          <p:nvPr/>
        </p:nvSpPr>
        <p:spPr>
          <a:xfrm flipH="1">
            <a:off x="9283215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96FE1F11-765C-984B-86EE-13B77FF4C8A6}"/>
              </a:ext>
            </a:extLst>
          </p:cNvPr>
          <p:cNvSpPr>
            <a:spLocks noChangeAspect="1"/>
          </p:cNvSpPr>
          <p:nvPr/>
        </p:nvSpPr>
        <p:spPr>
          <a:xfrm flipH="1">
            <a:off x="9558045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055CE7E8-1374-264E-BF6D-A44DC8D5732C}"/>
              </a:ext>
            </a:extLst>
          </p:cNvPr>
          <p:cNvSpPr>
            <a:spLocks noChangeAspect="1"/>
          </p:cNvSpPr>
          <p:nvPr/>
        </p:nvSpPr>
        <p:spPr>
          <a:xfrm flipH="1">
            <a:off x="9829951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A91DCE5F-135A-F94B-9A55-A6DD38115B9A}"/>
              </a:ext>
            </a:extLst>
          </p:cNvPr>
          <p:cNvSpPr>
            <a:spLocks noChangeAspect="1"/>
          </p:cNvSpPr>
          <p:nvPr/>
        </p:nvSpPr>
        <p:spPr>
          <a:xfrm flipH="1">
            <a:off x="10105730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75D5023C-4525-D94A-B2B9-F88AAEDBB39E}"/>
              </a:ext>
            </a:extLst>
          </p:cNvPr>
          <p:cNvSpPr>
            <a:spLocks noChangeAspect="1"/>
          </p:cNvSpPr>
          <p:nvPr/>
        </p:nvSpPr>
        <p:spPr>
          <a:xfrm flipH="1">
            <a:off x="10377636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7BDBC0E3-3E90-BB4E-886B-77F856468F6F}"/>
              </a:ext>
            </a:extLst>
          </p:cNvPr>
          <p:cNvSpPr>
            <a:spLocks noChangeAspect="1"/>
          </p:cNvSpPr>
          <p:nvPr/>
        </p:nvSpPr>
        <p:spPr>
          <a:xfrm flipH="1">
            <a:off x="8599413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41FFE139-CD5C-754F-9225-0A90BDB86B40}"/>
              </a:ext>
            </a:extLst>
          </p:cNvPr>
          <p:cNvSpPr>
            <a:spLocks noChangeAspect="1"/>
          </p:cNvSpPr>
          <p:nvPr/>
        </p:nvSpPr>
        <p:spPr>
          <a:xfrm flipH="1">
            <a:off x="8871320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C7ABD814-4DF4-C048-9F80-F4B18ACDA98F}"/>
              </a:ext>
            </a:extLst>
          </p:cNvPr>
          <p:cNvSpPr>
            <a:spLocks noChangeAspect="1"/>
          </p:cNvSpPr>
          <p:nvPr/>
        </p:nvSpPr>
        <p:spPr>
          <a:xfrm flipH="1">
            <a:off x="9147098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FD2B516-BA86-9444-8380-DDDFBC3BD24F}"/>
              </a:ext>
            </a:extLst>
          </p:cNvPr>
          <p:cNvSpPr>
            <a:spLocks noChangeAspect="1"/>
          </p:cNvSpPr>
          <p:nvPr/>
        </p:nvSpPr>
        <p:spPr>
          <a:xfrm flipH="1">
            <a:off x="9419004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0409BB61-F7B3-CF48-B162-15C887E583A2}"/>
              </a:ext>
            </a:extLst>
          </p:cNvPr>
          <p:cNvSpPr>
            <a:spLocks noChangeAspect="1"/>
          </p:cNvSpPr>
          <p:nvPr/>
        </p:nvSpPr>
        <p:spPr>
          <a:xfrm flipH="1">
            <a:off x="9695041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F5C1C47E-C8DD-B543-9BEB-1C67AEE52277}"/>
              </a:ext>
            </a:extLst>
          </p:cNvPr>
          <p:cNvSpPr>
            <a:spLocks noChangeAspect="1"/>
          </p:cNvSpPr>
          <p:nvPr/>
        </p:nvSpPr>
        <p:spPr>
          <a:xfrm flipH="1">
            <a:off x="9966947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B5C9D5FA-0B80-A044-A981-2877B2A9B041}"/>
              </a:ext>
            </a:extLst>
          </p:cNvPr>
          <p:cNvSpPr>
            <a:spLocks noChangeAspect="1"/>
          </p:cNvSpPr>
          <p:nvPr/>
        </p:nvSpPr>
        <p:spPr>
          <a:xfrm flipH="1">
            <a:off x="10242726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0BBFA160-C572-7C40-B352-14C89B1EB2E8}"/>
              </a:ext>
            </a:extLst>
          </p:cNvPr>
          <p:cNvSpPr>
            <a:spLocks noChangeAspect="1"/>
          </p:cNvSpPr>
          <p:nvPr/>
        </p:nvSpPr>
        <p:spPr>
          <a:xfrm flipH="1">
            <a:off x="10514632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2B9D6727-F1EB-8648-897F-49FE50298D2B}"/>
              </a:ext>
            </a:extLst>
          </p:cNvPr>
          <p:cNvSpPr>
            <a:spLocks noChangeAspect="1"/>
          </p:cNvSpPr>
          <p:nvPr/>
        </p:nvSpPr>
        <p:spPr>
          <a:xfrm flipH="1">
            <a:off x="10647711" y="606872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23050A1-2738-9F48-B9C9-F464EE5F300C}"/>
              </a:ext>
            </a:extLst>
          </p:cNvPr>
          <p:cNvSpPr>
            <a:spLocks noChangeAspect="1"/>
          </p:cNvSpPr>
          <p:nvPr/>
        </p:nvSpPr>
        <p:spPr>
          <a:xfrm flipH="1">
            <a:off x="10923490" y="606872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58FE055-0FFB-6E4E-A972-89590B166A9C}"/>
              </a:ext>
            </a:extLst>
          </p:cNvPr>
          <p:cNvSpPr>
            <a:spLocks noChangeAspect="1"/>
          </p:cNvSpPr>
          <p:nvPr/>
        </p:nvSpPr>
        <p:spPr>
          <a:xfrm flipH="1">
            <a:off x="11195396" y="606872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E303DEC2-ECED-B44E-BE8D-F8700700FC57}"/>
              </a:ext>
            </a:extLst>
          </p:cNvPr>
          <p:cNvSpPr>
            <a:spLocks noChangeAspect="1"/>
          </p:cNvSpPr>
          <p:nvPr/>
        </p:nvSpPr>
        <p:spPr>
          <a:xfrm flipH="1">
            <a:off x="8462630" y="5956348"/>
            <a:ext cx="14431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9A3906A6-DE6A-6D4E-93E8-990A002ADF3D}"/>
              </a:ext>
            </a:extLst>
          </p:cNvPr>
          <p:cNvSpPr>
            <a:spLocks noChangeAspect="1"/>
          </p:cNvSpPr>
          <p:nvPr/>
        </p:nvSpPr>
        <p:spPr>
          <a:xfrm flipH="1">
            <a:off x="10787806" y="595569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AAAD9967-0BA9-1945-897E-6103943D9234}"/>
              </a:ext>
            </a:extLst>
          </p:cNvPr>
          <p:cNvSpPr>
            <a:spLocks noChangeAspect="1"/>
          </p:cNvSpPr>
          <p:nvPr/>
        </p:nvSpPr>
        <p:spPr>
          <a:xfrm flipH="1">
            <a:off x="11059712" y="595569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AC66C226-C568-D748-9A68-64ACCFD3F46E}"/>
              </a:ext>
            </a:extLst>
          </p:cNvPr>
          <p:cNvSpPr>
            <a:spLocks noChangeAspect="1"/>
          </p:cNvSpPr>
          <p:nvPr/>
        </p:nvSpPr>
        <p:spPr>
          <a:xfrm flipH="1">
            <a:off x="11334200" y="595616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C193D4E5-AA3F-FD4C-B82E-9922B8771302}"/>
              </a:ext>
            </a:extLst>
          </p:cNvPr>
          <p:cNvSpPr>
            <a:spLocks noChangeAspect="1"/>
          </p:cNvSpPr>
          <p:nvPr/>
        </p:nvSpPr>
        <p:spPr>
          <a:xfrm flipH="1">
            <a:off x="8465200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4B063053-EB4F-AB4E-880E-FDDBFAFDE1EF}"/>
              </a:ext>
            </a:extLst>
          </p:cNvPr>
          <p:cNvSpPr>
            <a:spLocks noChangeAspect="1"/>
          </p:cNvSpPr>
          <p:nvPr/>
        </p:nvSpPr>
        <p:spPr>
          <a:xfrm flipH="1">
            <a:off x="8737107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96A67AF3-9BB0-3043-98EC-DD97DBCAF29C}"/>
              </a:ext>
            </a:extLst>
          </p:cNvPr>
          <p:cNvSpPr>
            <a:spLocks noChangeAspect="1"/>
          </p:cNvSpPr>
          <p:nvPr/>
        </p:nvSpPr>
        <p:spPr>
          <a:xfrm flipH="1">
            <a:off x="9012885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68E4B3FB-AEA3-594C-B8F6-9E8D44ECC3EE}"/>
              </a:ext>
            </a:extLst>
          </p:cNvPr>
          <p:cNvSpPr>
            <a:spLocks noChangeAspect="1"/>
          </p:cNvSpPr>
          <p:nvPr/>
        </p:nvSpPr>
        <p:spPr>
          <a:xfrm flipH="1">
            <a:off x="9284791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4D563C64-66D9-AF4D-B4DC-59B908AC1FD6}"/>
              </a:ext>
            </a:extLst>
          </p:cNvPr>
          <p:cNvSpPr>
            <a:spLocks noChangeAspect="1"/>
          </p:cNvSpPr>
          <p:nvPr/>
        </p:nvSpPr>
        <p:spPr>
          <a:xfrm flipH="1">
            <a:off x="9559621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99F64E40-8608-D048-BB39-2187530685A0}"/>
              </a:ext>
            </a:extLst>
          </p:cNvPr>
          <p:cNvSpPr>
            <a:spLocks noChangeAspect="1"/>
          </p:cNvSpPr>
          <p:nvPr/>
        </p:nvSpPr>
        <p:spPr>
          <a:xfrm flipH="1">
            <a:off x="9831527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668D82F4-86FF-D64B-966A-5132E4465651}"/>
              </a:ext>
            </a:extLst>
          </p:cNvPr>
          <p:cNvSpPr>
            <a:spLocks noChangeAspect="1"/>
          </p:cNvSpPr>
          <p:nvPr/>
        </p:nvSpPr>
        <p:spPr>
          <a:xfrm flipH="1">
            <a:off x="10107306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450D363A-2D2B-5841-9744-E149690FD9A9}"/>
              </a:ext>
            </a:extLst>
          </p:cNvPr>
          <p:cNvSpPr>
            <a:spLocks noChangeAspect="1"/>
          </p:cNvSpPr>
          <p:nvPr/>
        </p:nvSpPr>
        <p:spPr>
          <a:xfrm flipH="1">
            <a:off x="10379212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9EDBB8D3-0C3C-4E40-8457-DFBD1DB64306}"/>
              </a:ext>
            </a:extLst>
          </p:cNvPr>
          <p:cNvSpPr>
            <a:spLocks noChangeAspect="1"/>
          </p:cNvSpPr>
          <p:nvPr/>
        </p:nvSpPr>
        <p:spPr>
          <a:xfrm flipH="1">
            <a:off x="8600989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DD04F2E7-3967-054F-97DE-396B312616A2}"/>
              </a:ext>
            </a:extLst>
          </p:cNvPr>
          <p:cNvSpPr>
            <a:spLocks noChangeAspect="1"/>
          </p:cNvSpPr>
          <p:nvPr/>
        </p:nvSpPr>
        <p:spPr>
          <a:xfrm flipH="1">
            <a:off x="8872896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DFB1C81C-D394-4644-9F3F-F1B61404F08C}"/>
              </a:ext>
            </a:extLst>
          </p:cNvPr>
          <p:cNvSpPr>
            <a:spLocks noChangeAspect="1"/>
          </p:cNvSpPr>
          <p:nvPr/>
        </p:nvSpPr>
        <p:spPr>
          <a:xfrm flipH="1">
            <a:off x="9148674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F0DA6464-5112-EE46-9015-2A538DF2C611}"/>
              </a:ext>
            </a:extLst>
          </p:cNvPr>
          <p:cNvSpPr>
            <a:spLocks noChangeAspect="1"/>
          </p:cNvSpPr>
          <p:nvPr/>
        </p:nvSpPr>
        <p:spPr>
          <a:xfrm flipH="1">
            <a:off x="9420580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6E060671-910D-2341-9847-B589EB42FEDE}"/>
              </a:ext>
            </a:extLst>
          </p:cNvPr>
          <p:cNvSpPr>
            <a:spLocks noChangeAspect="1"/>
          </p:cNvSpPr>
          <p:nvPr/>
        </p:nvSpPr>
        <p:spPr>
          <a:xfrm flipH="1">
            <a:off x="9696617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DCAD768A-4960-2746-B1CC-A2084F946658}"/>
              </a:ext>
            </a:extLst>
          </p:cNvPr>
          <p:cNvSpPr>
            <a:spLocks noChangeAspect="1"/>
          </p:cNvSpPr>
          <p:nvPr/>
        </p:nvSpPr>
        <p:spPr>
          <a:xfrm flipH="1">
            <a:off x="9968523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01246B21-9C14-EE46-808D-1D434D6B2B7F}"/>
              </a:ext>
            </a:extLst>
          </p:cNvPr>
          <p:cNvSpPr>
            <a:spLocks noChangeAspect="1"/>
          </p:cNvSpPr>
          <p:nvPr/>
        </p:nvSpPr>
        <p:spPr>
          <a:xfrm flipH="1">
            <a:off x="10244302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18110B02-E323-2E49-9FE6-5E0A29CEB02B}"/>
              </a:ext>
            </a:extLst>
          </p:cNvPr>
          <p:cNvSpPr>
            <a:spLocks noChangeAspect="1"/>
          </p:cNvSpPr>
          <p:nvPr/>
        </p:nvSpPr>
        <p:spPr>
          <a:xfrm flipH="1">
            <a:off x="10516208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A8FADE8B-5A8D-9545-AF5D-CB5874C34DB7}"/>
              </a:ext>
            </a:extLst>
          </p:cNvPr>
          <p:cNvSpPr>
            <a:spLocks noChangeAspect="1"/>
          </p:cNvSpPr>
          <p:nvPr/>
        </p:nvSpPr>
        <p:spPr>
          <a:xfrm flipH="1">
            <a:off x="10649287" y="584904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37830DDE-D1CD-3A49-9E31-5269DDDEF03F}"/>
              </a:ext>
            </a:extLst>
          </p:cNvPr>
          <p:cNvSpPr>
            <a:spLocks noChangeAspect="1"/>
          </p:cNvSpPr>
          <p:nvPr/>
        </p:nvSpPr>
        <p:spPr>
          <a:xfrm flipH="1">
            <a:off x="10925066" y="584904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4FD7465-ACEA-EA41-9241-049EABFC2302}"/>
              </a:ext>
            </a:extLst>
          </p:cNvPr>
          <p:cNvSpPr>
            <a:spLocks noChangeAspect="1"/>
          </p:cNvSpPr>
          <p:nvPr/>
        </p:nvSpPr>
        <p:spPr>
          <a:xfrm flipH="1">
            <a:off x="11196972" y="584904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2753EEA8-AB4E-3A41-ADE3-AAD832F4CBAB}"/>
              </a:ext>
            </a:extLst>
          </p:cNvPr>
          <p:cNvSpPr>
            <a:spLocks noChangeAspect="1"/>
          </p:cNvSpPr>
          <p:nvPr/>
        </p:nvSpPr>
        <p:spPr>
          <a:xfrm flipH="1">
            <a:off x="8464206" y="5736666"/>
            <a:ext cx="14431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9FFC806B-1429-D049-A113-5BEC6DE41F1B}"/>
              </a:ext>
            </a:extLst>
          </p:cNvPr>
          <p:cNvSpPr>
            <a:spLocks noChangeAspect="1"/>
          </p:cNvSpPr>
          <p:nvPr/>
        </p:nvSpPr>
        <p:spPr>
          <a:xfrm flipH="1">
            <a:off x="10789382" y="573600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1F91E490-5B03-DC42-B4E2-8FE2EB96A427}"/>
              </a:ext>
            </a:extLst>
          </p:cNvPr>
          <p:cNvSpPr>
            <a:spLocks noChangeAspect="1"/>
          </p:cNvSpPr>
          <p:nvPr/>
        </p:nvSpPr>
        <p:spPr>
          <a:xfrm flipH="1">
            <a:off x="11061288" y="573600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2DE02FC7-B2C8-BF45-AD89-8A06818EA28F}"/>
              </a:ext>
            </a:extLst>
          </p:cNvPr>
          <p:cNvSpPr>
            <a:spLocks noChangeAspect="1"/>
          </p:cNvSpPr>
          <p:nvPr/>
        </p:nvSpPr>
        <p:spPr>
          <a:xfrm flipH="1">
            <a:off x="11335776" y="57364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57016F50-204A-5848-AEFE-474330370C6B}"/>
              </a:ext>
            </a:extLst>
          </p:cNvPr>
          <p:cNvSpPr>
            <a:spLocks noChangeAspect="1"/>
          </p:cNvSpPr>
          <p:nvPr/>
        </p:nvSpPr>
        <p:spPr>
          <a:xfrm flipH="1">
            <a:off x="8464619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D3B91DD3-6A61-F14B-87CE-7622B63E8BEF}"/>
              </a:ext>
            </a:extLst>
          </p:cNvPr>
          <p:cNvSpPr>
            <a:spLocks noChangeAspect="1"/>
          </p:cNvSpPr>
          <p:nvPr/>
        </p:nvSpPr>
        <p:spPr>
          <a:xfrm flipH="1">
            <a:off x="8736525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7A98AD31-79CD-6C45-919B-4CAEF7013DFD}"/>
              </a:ext>
            </a:extLst>
          </p:cNvPr>
          <p:cNvSpPr>
            <a:spLocks noChangeAspect="1"/>
          </p:cNvSpPr>
          <p:nvPr/>
        </p:nvSpPr>
        <p:spPr>
          <a:xfrm flipH="1">
            <a:off x="9012304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683140E-BDDD-684A-81EA-583AED7D9A1D}"/>
              </a:ext>
            </a:extLst>
          </p:cNvPr>
          <p:cNvSpPr>
            <a:spLocks noChangeAspect="1"/>
          </p:cNvSpPr>
          <p:nvPr/>
        </p:nvSpPr>
        <p:spPr>
          <a:xfrm flipH="1">
            <a:off x="9284210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568A019A-1A45-7649-8B4E-3D2EF12432AC}"/>
              </a:ext>
            </a:extLst>
          </p:cNvPr>
          <p:cNvSpPr>
            <a:spLocks noChangeAspect="1"/>
          </p:cNvSpPr>
          <p:nvPr/>
        </p:nvSpPr>
        <p:spPr>
          <a:xfrm flipH="1">
            <a:off x="9559040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5EAC8118-CDF0-C241-8D06-5938B31FE46F}"/>
              </a:ext>
            </a:extLst>
          </p:cNvPr>
          <p:cNvSpPr>
            <a:spLocks noChangeAspect="1"/>
          </p:cNvSpPr>
          <p:nvPr/>
        </p:nvSpPr>
        <p:spPr>
          <a:xfrm flipH="1">
            <a:off x="9830946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E3A85497-130D-B240-843B-B8470916433F}"/>
              </a:ext>
            </a:extLst>
          </p:cNvPr>
          <p:cNvSpPr>
            <a:spLocks noChangeAspect="1"/>
          </p:cNvSpPr>
          <p:nvPr/>
        </p:nvSpPr>
        <p:spPr>
          <a:xfrm flipH="1">
            <a:off x="10106725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5EEAAAB1-EE75-454B-9FFD-0443242A8837}"/>
              </a:ext>
            </a:extLst>
          </p:cNvPr>
          <p:cNvSpPr>
            <a:spLocks noChangeAspect="1"/>
          </p:cNvSpPr>
          <p:nvPr/>
        </p:nvSpPr>
        <p:spPr>
          <a:xfrm flipH="1">
            <a:off x="10378631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7DB78A77-F153-9B4E-A618-248D9A144946}"/>
              </a:ext>
            </a:extLst>
          </p:cNvPr>
          <p:cNvSpPr>
            <a:spLocks noChangeAspect="1"/>
          </p:cNvSpPr>
          <p:nvPr/>
        </p:nvSpPr>
        <p:spPr>
          <a:xfrm flipH="1">
            <a:off x="8600408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C944DE51-11EF-8B4D-B389-4F8C11E53BDE}"/>
              </a:ext>
            </a:extLst>
          </p:cNvPr>
          <p:cNvSpPr>
            <a:spLocks noChangeAspect="1"/>
          </p:cNvSpPr>
          <p:nvPr/>
        </p:nvSpPr>
        <p:spPr>
          <a:xfrm flipH="1">
            <a:off x="8872314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7455CBB1-9BB0-7A49-9CE5-BB8E71E9AA4F}"/>
              </a:ext>
            </a:extLst>
          </p:cNvPr>
          <p:cNvSpPr>
            <a:spLocks noChangeAspect="1"/>
          </p:cNvSpPr>
          <p:nvPr/>
        </p:nvSpPr>
        <p:spPr>
          <a:xfrm flipH="1">
            <a:off x="9148093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24D6D42C-31D5-DF4F-8430-0D18C9DEC14B}"/>
              </a:ext>
            </a:extLst>
          </p:cNvPr>
          <p:cNvSpPr>
            <a:spLocks noChangeAspect="1"/>
          </p:cNvSpPr>
          <p:nvPr/>
        </p:nvSpPr>
        <p:spPr>
          <a:xfrm flipH="1">
            <a:off x="9419999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2EA7B3EF-AC70-3F48-B4DC-BF69D87A8D6A}"/>
              </a:ext>
            </a:extLst>
          </p:cNvPr>
          <p:cNvSpPr>
            <a:spLocks noChangeAspect="1"/>
          </p:cNvSpPr>
          <p:nvPr/>
        </p:nvSpPr>
        <p:spPr>
          <a:xfrm flipH="1">
            <a:off x="9696036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328CAE21-C68B-1549-8D2F-E6E3325E7BFA}"/>
              </a:ext>
            </a:extLst>
          </p:cNvPr>
          <p:cNvSpPr>
            <a:spLocks noChangeAspect="1"/>
          </p:cNvSpPr>
          <p:nvPr/>
        </p:nvSpPr>
        <p:spPr>
          <a:xfrm flipH="1">
            <a:off x="9967942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9B857FF5-DE83-D041-9A13-098E2676D195}"/>
              </a:ext>
            </a:extLst>
          </p:cNvPr>
          <p:cNvSpPr>
            <a:spLocks noChangeAspect="1"/>
          </p:cNvSpPr>
          <p:nvPr/>
        </p:nvSpPr>
        <p:spPr>
          <a:xfrm flipH="1">
            <a:off x="10243720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876C7E5A-2E32-804A-9CC9-17E5FBC0A2DA}"/>
              </a:ext>
            </a:extLst>
          </p:cNvPr>
          <p:cNvSpPr>
            <a:spLocks noChangeAspect="1"/>
          </p:cNvSpPr>
          <p:nvPr/>
        </p:nvSpPr>
        <p:spPr>
          <a:xfrm flipH="1">
            <a:off x="10515626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A4359374-74D9-EE4A-88D3-B6B9A069DDB2}"/>
              </a:ext>
            </a:extLst>
          </p:cNvPr>
          <p:cNvSpPr>
            <a:spLocks noChangeAspect="1"/>
          </p:cNvSpPr>
          <p:nvPr/>
        </p:nvSpPr>
        <p:spPr>
          <a:xfrm flipH="1">
            <a:off x="10648706" y="562906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7CA06AE1-136D-1245-9EF8-16410300C0AD}"/>
              </a:ext>
            </a:extLst>
          </p:cNvPr>
          <p:cNvSpPr>
            <a:spLocks noChangeAspect="1"/>
          </p:cNvSpPr>
          <p:nvPr/>
        </p:nvSpPr>
        <p:spPr>
          <a:xfrm flipH="1">
            <a:off x="10924484" y="562906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70C30DF6-C709-2B4F-9C48-19A3AD130827}"/>
              </a:ext>
            </a:extLst>
          </p:cNvPr>
          <p:cNvSpPr>
            <a:spLocks noChangeAspect="1"/>
          </p:cNvSpPr>
          <p:nvPr/>
        </p:nvSpPr>
        <p:spPr>
          <a:xfrm flipH="1">
            <a:off x="11196390" y="562906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9BC146D-CBCB-9F46-B460-7B3AF511F4DB}"/>
              </a:ext>
            </a:extLst>
          </p:cNvPr>
          <p:cNvSpPr>
            <a:spLocks noChangeAspect="1"/>
          </p:cNvSpPr>
          <p:nvPr/>
        </p:nvSpPr>
        <p:spPr>
          <a:xfrm flipH="1">
            <a:off x="8463624" y="5516687"/>
            <a:ext cx="14431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2B6AD0B2-A83F-A048-9A64-F64E916FA1CD}"/>
              </a:ext>
            </a:extLst>
          </p:cNvPr>
          <p:cNvSpPr>
            <a:spLocks noChangeAspect="1"/>
          </p:cNvSpPr>
          <p:nvPr/>
        </p:nvSpPr>
        <p:spPr>
          <a:xfrm flipH="1">
            <a:off x="10788800" y="55160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D1BA4282-3902-3241-80C7-AB7F309BA8C9}"/>
              </a:ext>
            </a:extLst>
          </p:cNvPr>
          <p:cNvSpPr>
            <a:spLocks noChangeAspect="1"/>
          </p:cNvSpPr>
          <p:nvPr/>
        </p:nvSpPr>
        <p:spPr>
          <a:xfrm flipH="1">
            <a:off x="11060707" y="55160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37B4B368-2796-9A47-A1A8-A836B4419F39}"/>
              </a:ext>
            </a:extLst>
          </p:cNvPr>
          <p:cNvSpPr>
            <a:spLocks noChangeAspect="1"/>
          </p:cNvSpPr>
          <p:nvPr/>
        </p:nvSpPr>
        <p:spPr>
          <a:xfrm flipH="1">
            <a:off x="11335194" y="551650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3AB62B22-83B4-2146-8F8D-AB9C40E9D840}"/>
              </a:ext>
            </a:extLst>
          </p:cNvPr>
          <p:cNvSpPr>
            <a:spLocks noChangeAspect="1"/>
          </p:cNvSpPr>
          <p:nvPr/>
        </p:nvSpPr>
        <p:spPr>
          <a:xfrm flipH="1">
            <a:off x="8464619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91FC8F08-36BB-9E4F-8F93-A82FB431E0B1}"/>
              </a:ext>
            </a:extLst>
          </p:cNvPr>
          <p:cNvSpPr>
            <a:spLocks noChangeAspect="1"/>
          </p:cNvSpPr>
          <p:nvPr/>
        </p:nvSpPr>
        <p:spPr>
          <a:xfrm flipH="1">
            <a:off x="8736525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FB996032-D326-9B4C-9300-3397508781BE}"/>
              </a:ext>
            </a:extLst>
          </p:cNvPr>
          <p:cNvSpPr>
            <a:spLocks noChangeAspect="1"/>
          </p:cNvSpPr>
          <p:nvPr/>
        </p:nvSpPr>
        <p:spPr>
          <a:xfrm flipH="1">
            <a:off x="9012304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1DE2F32B-1920-CD46-96FC-245351BAEEDC}"/>
              </a:ext>
            </a:extLst>
          </p:cNvPr>
          <p:cNvSpPr>
            <a:spLocks noChangeAspect="1"/>
          </p:cNvSpPr>
          <p:nvPr/>
        </p:nvSpPr>
        <p:spPr>
          <a:xfrm flipH="1">
            <a:off x="9284210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B2D72F69-3EE9-8B4E-864E-88DEC05FDAEF}"/>
              </a:ext>
            </a:extLst>
          </p:cNvPr>
          <p:cNvSpPr>
            <a:spLocks noChangeAspect="1"/>
          </p:cNvSpPr>
          <p:nvPr/>
        </p:nvSpPr>
        <p:spPr>
          <a:xfrm flipH="1">
            <a:off x="9559040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A5C30AF2-BEE4-DA47-91F4-9E625251B8BD}"/>
              </a:ext>
            </a:extLst>
          </p:cNvPr>
          <p:cNvSpPr>
            <a:spLocks noChangeAspect="1"/>
          </p:cNvSpPr>
          <p:nvPr/>
        </p:nvSpPr>
        <p:spPr>
          <a:xfrm flipH="1">
            <a:off x="9830946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BADD2CB7-6A32-0B4E-A677-4FBC96440D64}"/>
              </a:ext>
            </a:extLst>
          </p:cNvPr>
          <p:cNvSpPr>
            <a:spLocks noChangeAspect="1"/>
          </p:cNvSpPr>
          <p:nvPr/>
        </p:nvSpPr>
        <p:spPr>
          <a:xfrm flipH="1">
            <a:off x="10106725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A7E1547B-57D5-8B4E-855D-37BE8E535FF3}"/>
              </a:ext>
            </a:extLst>
          </p:cNvPr>
          <p:cNvSpPr>
            <a:spLocks noChangeAspect="1"/>
          </p:cNvSpPr>
          <p:nvPr/>
        </p:nvSpPr>
        <p:spPr>
          <a:xfrm flipH="1">
            <a:off x="10378631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8DB61E3F-FF5E-1D4B-A05E-2C5EF4AE41D1}"/>
              </a:ext>
            </a:extLst>
          </p:cNvPr>
          <p:cNvSpPr>
            <a:spLocks noChangeAspect="1"/>
          </p:cNvSpPr>
          <p:nvPr/>
        </p:nvSpPr>
        <p:spPr>
          <a:xfrm flipH="1">
            <a:off x="10648706" y="54063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5E322DD8-042C-7C46-B87A-4FCC95285C9C}"/>
              </a:ext>
            </a:extLst>
          </p:cNvPr>
          <p:cNvSpPr>
            <a:spLocks noChangeAspect="1"/>
          </p:cNvSpPr>
          <p:nvPr/>
        </p:nvSpPr>
        <p:spPr>
          <a:xfrm flipH="1">
            <a:off x="10924484" y="54063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A4FD2DD9-5C7F-8A4F-9B2E-C2393605F9BA}"/>
              </a:ext>
            </a:extLst>
          </p:cNvPr>
          <p:cNvSpPr>
            <a:spLocks noChangeAspect="1"/>
          </p:cNvSpPr>
          <p:nvPr/>
        </p:nvSpPr>
        <p:spPr>
          <a:xfrm flipH="1">
            <a:off x="11196390" y="54063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B9842803-82E1-784F-A86E-2CF110924195}"/>
              </a:ext>
            </a:extLst>
          </p:cNvPr>
          <p:cNvSpPr>
            <a:spLocks/>
          </p:cNvSpPr>
          <p:nvPr/>
        </p:nvSpPr>
        <p:spPr>
          <a:xfrm flipH="1">
            <a:off x="8452413" y="5251812"/>
            <a:ext cx="3840480" cy="145127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BD0E761-95EF-524D-AB8F-E7512FB13AE8}"/>
              </a:ext>
            </a:extLst>
          </p:cNvPr>
          <p:cNvSpPr>
            <a:spLocks noChangeAspect="1"/>
          </p:cNvSpPr>
          <p:nvPr/>
        </p:nvSpPr>
        <p:spPr>
          <a:xfrm flipH="1">
            <a:off x="11211716" y="5102387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E9A08FF2-1327-2241-87C0-BE257E85189C}"/>
              </a:ext>
            </a:extLst>
          </p:cNvPr>
          <p:cNvSpPr>
            <a:spLocks noChangeAspect="1"/>
          </p:cNvSpPr>
          <p:nvPr/>
        </p:nvSpPr>
        <p:spPr>
          <a:xfrm flipH="1">
            <a:off x="10657560" y="5104061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01E4BB36-88EA-F146-93A3-4051F4D1578E}"/>
              </a:ext>
            </a:extLst>
          </p:cNvPr>
          <p:cNvSpPr>
            <a:spLocks noChangeAspect="1"/>
          </p:cNvSpPr>
          <p:nvPr/>
        </p:nvSpPr>
        <p:spPr>
          <a:xfrm flipH="1">
            <a:off x="10101250" y="5104769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DE8F0016-F6A0-AC4C-B4C6-681881EEAFC4}"/>
              </a:ext>
            </a:extLst>
          </p:cNvPr>
          <p:cNvSpPr>
            <a:spLocks noChangeAspect="1"/>
          </p:cNvSpPr>
          <p:nvPr/>
        </p:nvSpPr>
        <p:spPr>
          <a:xfrm flipH="1">
            <a:off x="9549161" y="5104769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B43B02D6-5FE0-4F47-97EA-2711FBFD0517}"/>
              </a:ext>
            </a:extLst>
          </p:cNvPr>
          <p:cNvSpPr>
            <a:spLocks noChangeAspect="1"/>
          </p:cNvSpPr>
          <p:nvPr/>
        </p:nvSpPr>
        <p:spPr>
          <a:xfrm flipH="1">
            <a:off x="8999680" y="5103857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1F1A8BC3-9919-444D-8739-8520D2872752}"/>
              </a:ext>
            </a:extLst>
          </p:cNvPr>
          <p:cNvSpPr>
            <a:spLocks noChangeAspect="1"/>
          </p:cNvSpPr>
          <p:nvPr/>
        </p:nvSpPr>
        <p:spPr>
          <a:xfrm flipH="1">
            <a:off x="8451385" y="5108219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8EE5DCC-CFB5-3D40-801B-C6C4171E05C8}"/>
              </a:ext>
            </a:extLst>
          </p:cNvPr>
          <p:cNvSpPr>
            <a:spLocks noChangeAspect="1"/>
          </p:cNvSpPr>
          <p:nvPr/>
        </p:nvSpPr>
        <p:spPr>
          <a:xfrm flipH="1">
            <a:off x="11455852" y="60654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7CAA4DD2-7EE8-B94A-B822-11995CF4975B}"/>
              </a:ext>
            </a:extLst>
          </p:cNvPr>
          <p:cNvSpPr>
            <a:spLocks noChangeAspect="1"/>
          </p:cNvSpPr>
          <p:nvPr/>
        </p:nvSpPr>
        <p:spPr>
          <a:xfrm flipH="1">
            <a:off x="11727758" y="60654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FCF8AC07-863F-4F47-97B7-BF0A5E27AB6F}"/>
              </a:ext>
            </a:extLst>
          </p:cNvPr>
          <p:cNvSpPr>
            <a:spLocks noChangeAspect="1"/>
          </p:cNvSpPr>
          <p:nvPr/>
        </p:nvSpPr>
        <p:spPr>
          <a:xfrm flipH="1">
            <a:off x="12002246" y="606590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BF902BDF-B134-8947-8005-2D6E03CE8A63}"/>
              </a:ext>
            </a:extLst>
          </p:cNvPr>
          <p:cNvSpPr>
            <a:spLocks noChangeAspect="1"/>
          </p:cNvSpPr>
          <p:nvPr/>
        </p:nvSpPr>
        <p:spPr>
          <a:xfrm flipH="1">
            <a:off x="11593112" y="595878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049D8455-C316-0742-8AEA-5E7550399762}"/>
              </a:ext>
            </a:extLst>
          </p:cNvPr>
          <p:cNvSpPr>
            <a:spLocks noChangeAspect="1"/>
          </p:cNvSpPr>
          <p:nvPr/>
        </p:nvSpPr>
        <p:spPr>
          <a:xfrm flipH="1">
            <a:off x="11865018" y="595878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277FCF70-F90B-1840-ADE0-EAA931AF8D7D}"/>
              </a:ext>
            </a:extLst>
          </p:cNvPr>
          <p:cNvSpPr>
            <a:spLocks noChangeAspect="1"/>
          </p:cNvSpPr>
          <p:nvPr/>
        </p:nvSpPr>
        <p:spPr>
          <a:xfrm flipH="1">
            <a:off x="11457428" y="58457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48E1D4C-173C-6C40-89BF-DD794220E48E}"/>
              </a:ext>
            </a:extLst>
          </p:cNvPr>
          <p:cNvSpPr>
            <a:spLocks noChangeAspect="1"/>
          </p:cNvSpPr>
          <p:nvPr/>
        </p:nvSpPr>
        <p:spPr>
          <a:xfrm flipH="1">
            <a:off x="11729334" y="58457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62E821E6-8A0E-CB4C-B4AE-6AE7AAF4E1D6}"/>
              </a:ext>
            </a:extLst>
          </p:cNvPr>
          <p:cNvSpPr>
            <a:spLocks noChangeAspect="1"/>
          </p:cNvSpPr>
          <p:nvPr/>
        </p:nvSpPr>
        <p:spPr>
          <a:xfrm flipH="1">
            <a:off x="12142210" y="5959534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C0F3E99C-5A5E-1D44-94C0-8F5854F2D484}"/>
              </a:ext>
            </a:extLst>
          </p:cNvPr>
          <p:cNvSpPr>
            <a:spLocks noChangeAspect="1"/>
          </p:cNvSpPr>
          <p:nvPr/>
        </p:nvSpPr>
        <p:spPr>
          <a:xfrm flipH="1">
            <a:off x="12003822" y="584622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9351900B-631A-1F4F-9B37-9272EF4C5F8F}"/>
              </a:ext>
            </a:extLst>
          </p:cNvPr>
          <p:cNvSpPr>
            <a:spLocks noChangeAspect="1"/>
          </p:cNvSpPr>
          <p:nvPr/>
        </p:nvSpPr>
        <p:spPr>
          <a:xfrm flipH="1">
            <a:off x="11592530" y="573880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974CBA04-5A21-D14C-BD14-83A491899173}"/>
              </a:ext>
            </a:extLst>
          </p:cNvPr>
          <p:cNvSpPr>
            <a:spLocks noChangeAspect="1"/>
          </p:cNvSpPr>
          <p:nvPr/>
        </p:nvSpPr>
        <p:spPr>
          <a:xfrm flipH="1">
            <a:off x="11864436" y="573880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D5CED125-624F-D044-97CB-351490139DCB}"/>
              </a:ext>
            </a:extLst>
          </p:cNvPr>
          <p:cNvSpPr>
            <a:spLocks noChangeAspect="1"/>
          </p:cNvSpPr>
          <p:nvPr/>
        </p:nvSpPr>
        <p:spPr>
          <a:xfrm flipH="1">
            <a:off x="11456846" y="562576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A7E31065-AD80-6D44-884D-19B82D79A829}"/>
              </a:ext>
            </a:extLst>
          </p:cNvPr>
          <p:cNvSpPr>
            <a:spLocks noChangeAspect="1"/>
          </p:cNvSpPr>
          <p:nvPr/>
        </p:nvSpPr>
        <p:spPr>
          <a:xfrm flipH="1">
            <a:off x="11728753" y="562576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8ACAE6B-C3F6-9F4A-98FA-6E674107E331}"/>
              </a:ext>
            </a:extLst>
          </p:cNvPr>
          <p:cNvSpPr>
            <a:spLocks noChangeAspect="1"/>
          </p:cNvSpPr>
          <p:nvPr/>
        </p:nvSpPr>
        <p:spPr>
          <a:xfrm flipH="1">
            <a:off x="12141629" y="5739552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A980B255-EAC1-5142-9C98-A0CE76966666}"/>
              </a:ext>
            </a:extLst>
          </p:cNvPr>
          <p:cNvSpPr>
            <a:spLocks noChangeAspect="1"/>
          </p:cNvSpPr>
          <p:nvPr/>
        </p:nvSpPr>
        <p:spPr>
          <a:xfrm flipH="1">
            <a:off x="12003240" y="562624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A532CA41-7090-4E4C-A63D-749431812534}"/>
              </a:ext>
            </a:extLst>
          </p:cNvPr>
          <p:cNvSpPr>
            <a:spLocks noChangeAspect="1"/>
          </p:cNvSpPr>
          <p:nvPr/>
        </p:nvSpPr>
        <p:spPr>
          <a:xfrm flipH="1">
            <a:off x="11592530" y="551606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9D2E750F-628B-5546-8FB8-F584C61F9DE9}"/>
              </a:ext>
            </a:extLst>
          </p:cNvPr>
          <p:cNvSpPr>
            <a:spLocks noChangeAspect="1"/>
          </p:cNvSpPr>
          <p:nvPr/>
        </p:nvSpPr>
        <p:spPr>
          <a:xfrm flipH="1">
            <a:off x="11864436" y="551606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5BD7F6E0-BCAE-A446-9AD1-547AF66FA3C8}"/>
              </a:ext>
            </a:extLst>
          </p:cNvPr>
          <p:cNvSpPr>
            <a:spLocks noChangeAspect="1"/>
          </p:cNvSpPr>
          <p:nvPr/>
        </p:nvSpPr>
        <p:spPr>
          <a:xfrm flipH="1">
            <a:off x="12141629" y="5516821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4260ABF2-761A-6C40-9D54-1601A588F848}"/>
              </a:ext>
            </a:extLst>
          </p:cNvPr>
          <p:cNvSpPr>
            <a:spLocks noChangeAspect="1"/>
          </p:cNvSpPr>
          <p:nvPr/>
        </p:nvSpPr>
        <p:spPr>
          <a:xfrm flipH="1">
            <a:off x="11471137" y="540519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D1BEB4C6-5B27-F84B-BF62-410E00D93D0D}"/>
              </a:ext>
            </a:extLst>
          </p:cNvPr>
          <p:cNvSpPr>
            <a:spLocks noChangeAspect="1"/>
          </p:cNvSpPr>
          <p:nvPr/>
        </p:nvSpPr>
        <p:spPr>
          <a:xfrm flipH="1">
            <a:off x="11743043" y="540519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6D83EA36-7074-BC4B-9A74-7602A226B9FA}"/>
              </a:ext>
            </a:extLst>
          </p:cNvPr>
          <p:cNvSpPr>
            <a:spLocks noChangeAspect="1"/>
          </p:cNvSpPr>
          <p:nvPr/>
        </p:nvSpPr>
        <p:spPr>
          <a:xfrm flipH="1">
            <a:off x="12020235" y="5405947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AEB2567E-683E-794A-97D3-C5A44634B249}"/>
              </a:ext>
            </a:extLst>
          </p:cNvPr>
          <p:cNvSpPr>
            <a:spLocks noChangeAspect="1"/>
          </p:cNvSpPr>
          <p:nvPr/>
        </p:nvSpPr>
        <p:spPr>
          <a:xfrm flipH="1">
            <a:off x="11755071" y="5111798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21FB25-EC28-B34E-82EA-9440C00D4968}"/>
              </a:ext>
            </a:extLst>
          </p:cNvPr>
          <p:cNvGrpSpPr/>
          <p:nvPr/>
        </p:nvGrpSpPr>
        <p:grpSpPr>
          <a:xfrm>
            <a:off x="417698" y="5120057"/>
            <a:ext cx="731520" cy="1357046"/>
            <a:chOff x="417698" y="5120057"/>
            <a:chExt cx="731520" cy="1357046"/>
          </a:xfrm>
        </p:grpSpPr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49E8E976-342E-2D40-8002-A9A7DB70D547}"/>
                </a:ext>
              </a:extLst>
            </p:cNvPr>
            <p:cNvSpPr/>
            <p:nvPr/>
          </p:nvSpPr>
          <p:spPr>
            <a:xfrm>
              <a:off x="727532" y="5798457"/>
              <a:ext cx="110003" cy="678646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1C171896-D307-5C4D-9AA5-38F500B9DFEA}"/>
                </a:ext>
              </a:extLst>
            </p:cNvPr>
            <p:cNvSpPr/>
            <p:nvPr/>
          </p:nvSpPr>
          <p:spPr>
            <a:xfrm>
              <a:off x="417698" y="5120058"/>
              <a:ext cx="731520" cy="731520"/>
            </a:xfrm>
            <a:prstGeom prst="ellipse">
              <a:avLst/>
            </a:prstGeom>
            <a:solidFill>
              <a:srgbClr val="5EC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CEFFBEC2-BF94-AC46-B48A-F884DB9B2A1E}"/>
                </a:ext>
              </a:extLst>
            </p:cNvPr>
            <p:cNvSpPr/>
            <p:nvPr/>
          </p:nvSpPr>
          <p:spPr>
            <a:xfrm>
              <a:off x="525501" y="5229275"/>
              <a:ext cx="515914" cy="515914"/>
            </a:xfrm>
            <a:prstGeom prst="ellipse">
              <a:avLst/>
            </a:prstGeom>
            <a:solidFill>
              <a:srgbClr val="A7E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Freeform: Shape 38">
              <a:extLst>
                <a:ext uri="{FF2B5EF4-FFF2-40B4-BE49-F238E27FC236}">
                  <a16:creationId xmlns:a16="http://schemas.microsoft.com/office/drawing/2014/main" id="{4302C497-8B97-2443-9740-8ED211941ABB}"/>
                </a:ext>
              </a:extLst>
            </p:cNvPr>
            <p:cNvSpPr/>
            <p:nvPr/>
          </p:nvSpPr>
          <p:spPr>
            <a:xfrm>
              <a:off x="782352" y="5120057"/>
              <a:ext cx="366866" cy="731520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C3C99E1-73A8-1346-9372-997D8901586B}"/>
              </a:ext>
            </a:extLst>
          </p:cNvPr>
          <p:cNvGrpSpPr/>
          <p:nvPr/>
        </p:nvGrpSpPr>
        <p:grpSpPr>
          <a:xfrm>
            <a:off x="1499710" y="4884175"/>
            <a:ext cx="1181636" cy="1645922"/>
            <a:chOff x="1499710" y="4884175"/>
            <a:chExt cx="1181636" cy="1645922"/>
          </a:xfrm>
        </p:grpSpPr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6427BECB-6177-054D-A451-BE46FA6C08F7}"/>
                </a:ext>
              </a:extLst>
            </p:cNvPr>
            <p:cNvSpPr/>
            <p:nvPr/>
          </p:nvSpPr>
          <p:spPr>
            <a:xfrm>
              <a:off x="2027397" y="5965312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Freeform: Shape 96">
              <a:extLst>
                <a:ext uri="{FF2B5EF4-FFF2-40B4-BE49-F238E27FC236}">
                  <a16:creationId xmlns:a16="http://schemas.microsoft.com/office/drawing/2014/main" id="{612703C9-8F56-7543-BAF9-8FC884E1753B}"/>
                </a:ext>
              </a:extLst>
            </p:cNvPr>
            <p:cNvSpPr/>
            <p:nvPr/>
          </p:nvSpPr>
          <p:spPr>
            <a:xfrm>
              <a:off x="1499710" y="4884176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Freeform: Shape 97">
              <a:extLst>
                <a:ext uri="{FF2B5EF4-FFF2-40B4-BE49-F238E27FC236}">
                  <a16:creationId xmlns:a16="http://schemas.microsoft.com/office/drawing/2014/main" id="{46DBB5F9-A8E1-A748-A7C5-AE66B29F1810}"/>
                </a:ext>
              </a:extLst>
            </p:cNvPr>
            <p:cNvSpPr/>
            <p:nvPr/>
          </p:nvSpPr>
          <p:spPr>
            <a:xfrm flipH="1">
              <a:off x="2090531" y="4884175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84" name="Picture 483">
            <a:extLst>
              <a:ext uri="{FF2B5EF4-FFF2-40B4-BE49-F238E27FC236}">
                <a16:creationId xmlns:a16="http://schemas.microsoft.com/office/drawing/2014/main" id="{BA520CCC-EE00-4949-87D8-685C53972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16" y="4635083"/>
            <a:ext cx="1753162" cy="2067465"/>
          </a:xfrm>
          <a:prstGeom prst="rect">
            <a:avLst/>
          </a:prstGeom>
        </p:spPr>
      </p:pic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04C35E7-26E9-514E-A19C-63BD37C878BA}"/>
              </a:ext>
            </a:extLst>
          </p:cNvPr>
          <p:cNvGrpSpPr/>
          <p:nvPr/>
        </p:nvGrpSpPr>
        <p:grpSpPr>
          <a:xfrm>
            <a:off x="10316421" y="5239116"/>
            <a:ext cx="768305" cy="1248434"/>
            <a:chOff x="1499710" y="4884175"/>
            <a:chExt cx="1181636" cy="1645922"/>
          </a:xfrm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453F13CB-421E-2740-8B5E-952AE6BA0E0E}"/>
                </a:ext>
              </a:extLst>
            </p:cNvPr>
            <p:cNvSpPr/>
            <p:nvPr/>
          </p:nvSpPr>
          <p:spPr>
            <a:xfrm>
              <a:off x="2027397" y="5965312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Freeform: Shape 96">
              <a:extLst>
                <a:ext uri="{FF2B5EF4-FFF2-40B4-BE49-F238E27FC236}">
                  <a16:creationId xmlns:a16="http://schemas.microsoft.com/office/drawing/2014/main" id="{84723ECA-CC08-DA4E-9BD5-7443F08C44C5}"/>
                </a:ext>
              </a:extLst>
            </p:cNvPr>
            <p:cNvSpPr/>
            <p:nvPr/>
          </p:nvSpPr>
          <p:spPr>
            <a:xfrm>
              <a:off x="1499710" y="4884176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Freeform: Shape 97">
              <a:extLst>
                <a:ext uri="{FF2B5EF4-FFF2-40B4-BE49-F238E27FC236}">
                  <a16:creationId xmlns:a16="http://schemas.microsoft.com/office/drawing/2014/main" id="{669C7B6C-15EE-D347-BB97-A318AED191C4}"/>
                </a:ext>
              </a:extLst>
            </p:cNvPr>
            <p:cNvSpPr/>
            <p:nvPr/>
          </p:nvSpPr>
          <p:spPr>
            <a:xfrm flipH="1">
              <a:off x="2090531" y="4884175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DCF276DA-8A38-A848-894B-0D110323552F}"/>
              </a:ext>
            </a:extLst>
          </p:cNvPr>
          <p:cNvGrpSpPr/>
          <p:nvPr/>
        </p:nvGrpSpPr>
        <p:grpSpPr>
          <a:xfrm>
            <a:off x="8887390" y="4646212"/>
            <a:ext cx="1499739" cy="2035055"/>
            <a:chOff x="1499710" y="4884175"/>
            <a:chExt cx="1181636" cy="1645922"/>
          </a:xfrm>
        </p:grpSpPr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24B7F8A8-D9DE-3F42-A274-AB54DB0D4BFE}"/>
                </a:ext>
              </a:extLst>
            </p:cNvPr>
            <p:cNvSpPr/>
            <p:nvPr/>
          </p:nvSpPr>
          <p:spPr>
            <a:xfrm>
              <a:off x="2027397" y="5965312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Freeform: Shape 96">
              <a:extLst>
                <a:ext uri="{FF2B5EF4-FFF2-40B4-BE49-F238E27FC236}">
                  <a16:creationId xmlns:a16="http://schemas.microsoft.com/office/drawing/2014/main" id="{912E8A17-CD84-584D-A522-0DB30ABE0B80}"/>
                </a:ext>
              </a:extLst>
            </p:cNvPr>
            <p:cNvSpPr/>
            <p:nvPr/>
          </p:nvSpPr>
          <p:spPr>
            <a:xfrm>
              <a:off x="1499710" y="4884176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Freeform: Shape 97">
              <a:extLst>
                <a:ext uri="{FF2B5EF4-FFF2-40B4-BE49-F238E27FC236}">
                  <a16:creationId xmlns:a16="http://schemas.microsoft.com/office/drawing/2014/main" id="{A50D58CD-329F-154B-B3AA-1A679B558769}"/>
                </a:ext>
              </a:extLst>
            </p:cNvPr>
            <p:cNvSpPr/>
            <p:nvPr/>
          </p:nvSpPr>
          <p:spPr>
            <a:xfrm flipH="1">
              <a:off x="2090531" y="4884175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40" name="Picture 639">
            <a:extLst>
              <a:ext uri="{FF2B5EF4-FFF2-40B4-BE49-F238E27FC236}">
                <a16:creationId xmlns:a16="http://schemas.microsoft.com/office/drawing/2014/main" id="{A295170D-E77A-E046-BECD-DD6323248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781" y="4527938"/>
            <a:ext cx="2017983" cy="2379763"/>
          </a:xfrm>
          <a:prstGeom prst="rect">
            <a:avLst/>
          </a:prstGeom>
        </p:spPr>
      </p:pic>
      <p:sp>
        <p:nvSpPr>
          <p:cNvPr id="385" name="Freeform 384">
            <a:extLst>
              <a:ext uri="{FF2B5EF4-FFF2-40B4-BE49-F238E27FC236}">
                <a16:creationId xmlns:a16="http://schemas.microsoft.com/office/drawing/2014/main" id="{F98E56A7-9E5F-A844-8F0F-34981223BF1D}"/>
              </a:ext>
            </a:extLst>
          </p:cNvPr>
          <p:cNvSpPr>
            <a:spLocks noChangeAspect="1"/>
          </p:cNvSpPr>
          <p:nvPr/>
        </p:nvSpPr>
        <p:spPr>
          <a:xfrm flipH="1">
            <a:off x="-2182711" y="3619821"/>
            <a:ext cx="365760" cy="513014"/>
          </a:xfrm>
          <a:custGeom>
            <a:avLst/>
            <a:gdLst>
              <a:gd name="connsiteX0" fmla="*/ 502241 w 1157869"/>
              <a:gd name="connsiteY0" fmla="*/ 0 h 1628821"/>
              <a:gd name="connsiteX1" fmla="*/ 579632 w 1157869"/>
              <a:gd name="connsiteY1" fmla="*/ 19900 h 1628821"/>
              <a:gd name="connsiteX2" fmla="*/ 1157869 w 1157869"/>
              <a:gd name="connsiteY2" fmla="*/ 805861 h 1628821"/>
              <a:gd name="connsiteX3" fmla="*/ 334909 w 1157869"/>
              <a:gd name="connsiteY3" fmla="*/ 1628821 h 1628821"/>
              <a:gd name="connsiteX4" fmla="*/ 14576 w 1157869"/>
              <a:gd name="connsiteY4" fmla="*/ 1564149 h 1628821"/>
              <a:gd name="connsiteX5" fmla="*/ 0 w 1157869"/>
              <a:gd name="connsiteY5" fmla="*/ 1556237 h 1628821"/>
              <a:gd name="connsiteX6" fmla="*/ 23549 w 1157869"/>
              <a:gd name="connsiteY6" fmla="*/ 1557235 h 1628821"/>
              <a:gd name="connsiteX7" fmla="*/ 735159 w 1157869"/>
              <a:gd name="connsiteY7" fmla="*/ 1125955 h 1628821"/>
              <a:gd name="connsiteX8" fmla="*/ 554779 w 1157869"/>
              <a:gd name="connsiteY8" fmla="*/ 28165 h 162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7869" h="1628821">
                <a:moveTo>
                  <a:pt x="502241" y="0"/>
                </a:moveTo>
                <a:lnTo>
                  <a:pt x="579632" y="19900"/>
                </a:lnTo>
                <a:cubicBezTo>
                  <a:pt x="914633" y="124096"/>
                  <a:pt x="1157869" y="436573"/>
                  <a:pt x="1157869" y="805861"/>
                </a:cubicBezTo>
                <a:cubicBezTo>
                  <a:pt x="1157869" y="1260369"/>
                  <a:pt x="789417" y="1628821"/>
                  <a:pt x="334909" y="1628821"/>
                </a:cubicBezTo>
                <a:cubicBezTo>
                  <a:pt x="221282" y="1628821"/>
                  <a:pt x="113034" y="1605793"/>
                  <a:pt x="14576" y="1564149"/>
                </a:cubicBezTo>
                <a:lnTo>
                  <a:pt x="0" y="1556237"/>
                </a:lnTo>
                <a:lnTo>
                  <a:pt x="23549" y="1557235"/>
                </a:lnTo>
                <a:cubicBezTo>
                  <a:pt x="291462" y="1554486"/>
                  <a:pt x="568081" y="1398225"/>
                  <a:pt x="735159" y="1125955"/>
                </a:cubicBezTo>
                <a:cubicBezTo>
                  <a:pt x="978183" y="729927"/>
                  <a:pt x="897424" y="238430"/>
                  <a:pt x="554779" y="28165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86" name="Picture 385">
            <a:extLst>
              <a:ext uri="{FF2B5EF4-FFF2-40B4-BE49-F238E27FC236}">
                <a16:creationId xmlns:a16="http://schemas.microsoft.com/office/drawing/2014/main" id="{6D61C56E-C90E-A14E-91CC-3C4B5DCFCE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40" t="5703" r="10583" b="57568"/>
          <a:stretch/>
        </p:blipFill>
        <p:spPr>
          <a:xfrm>
            <a:off x="12690130" y="-967019"/>
            <a:ext cx="963181" cy="457200"/>
          </a:xfrm>
          <a:prstGeom prst="rect">
            <a:avLst/>
          </a:prstGeom>
        </p:spPr>
      </p:pic>
      <p:pic>
        <p:nvPicPr>
          <p:cNvPr id="410" name="Picture 409">
            <a:extLst>
              <a:ext uri="{FF2B5EF4-FFF2-40B4-BE49-F238E27FC236}">
                <a16:creationId xmlns:a16="http://schemas.microsoft.com/office/drawing/2014/main" id="{85C5F221-590A-FB49-90DC-E9760A8E9C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76" t="55055" r="6919" b="8296"/>
          <a:stretch/>
        </p:blipFill>
        <p:spPr>
          <a:xfrm>
            <a:off x="7064695" y="-1532713"/>
            <a:ext cx="1314441" cy="548640"/>
          </a:xfrm>
          <a:prstGeom prst="rect">
            <a:avLst/>
          </a:prstGeom>
        </p:spPr>
      </p:pic>
      <p:pic>
        <p:nvPicPr>
          <p:cNvPr id="411" name="Picture 410">
            <a:extLst>
              <a:ext uri="{FF2B5EF4-FFF2-40B4-BE49-F238E27FC236}">
                <a16:creationId xmlns:a16="http://schemas.microsoft.com/office/drawing/2014/main" id="{7C5D5A11-3BBF-774E-97EE-BCC5C5C18D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40" t="5703" r="10583" b="57568"/>
          <a:stretch/>
        </p:blipFill>
        <p:spPr>
          <a:xfrm>
            <a:off x="14687031" y="-390641"/>
            <a:ext cx="1554480" cy="737877"/>
          </a:xfrm>
          <a:prstGeom prst="rect">
            <a:avLst/>
          </a:prstGeom>
        </p:spPr>
      </p:pic>
      <p:pic>
        <p:nvPicPr>
          <p:cNvPr id="424" name="Picture 423">
            <a:extLst>
              <a:ext uri="{FF2B5EF4-FFF2-40B4-BE49-F238E27FC236}">
                <a16:creationId xmlns:a16="http://schemas.microsoft.com/office/drawing/2014/main" id="{59CE912C-741C-694F-B6AF-81C1A90AC9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76" t="55055" r="6919" b="8296"/>
          <a:stretch/>
        </p:blipFill>
        <p:spPr>
          <a:xfrm>
            <a:off x="-949746" y="-1358873"/>
            <a:ext cx="1920240" cy="801497"/>
          </a:xfrm>
          <a:prstGeom prst="rect">
            <a:avLst/>
          </a:prstGeom>
        </p:spPr>
      </p:pic>
      <p:pic>
        <p:nvPicPr>
          <p:cNvPr id="432" name="Picture 431">
            <a:extLst>
              <a:ext uri="{FF2B5EF4-FFF2-40B4-BE49-F238E27FC236}">
                <a16:creationId xmlns:a16="http://schemas.microsoft.com/office/drawing/2014/main" id="{3499AD8C-6BC1-E84A-8357-3AC9DFA4C6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40" t="5703" r="10583" b="57568"/>
          <a:stretch/>
        </p:blipFill>
        <p:spPr>
          <a:xfrm>
            <a:off x="15133704" y="2426318"/>
            <a:ext cx="1541089" cy="731520"/>
          </a:xfrm>
          <a:prstGeom prst="rect">
            <a:avLst/>
          </a:prstGeom>
        </p:spPr>
      </p:pic>
      <p:sp>
        <p:nvSpPr>
          <p:cNvPr id="436" name="Rectangle 435">
            <a:extLst>
              <a:ext uri="{FF2B5EF4-FFF2-40B4-BE49-F238E27FC236}">
                <a16:creationId xmlns:a16="http://schemas.microsoft.com/office/drawing/2014/main" id="{08EF2B68-C1DC-0542-9864-761BEEBE7BF1}"/>
              </a:ext>
            </a:extLst>
          </p:cNvPr>
          <p:cNvSpPr/>
          <p:nvPr/>
        </p:nvSpPr>
        <p:spPr>
          <a:xfrm>
            <a:off x="4982512" y="5024141"/>
            <a:ext cx="1645920" cy="414856"/>
          </a:xfrm>
          <a:prstGeom prst="rect">
            <a:avLst/>
          </a:prstGeom>
          <a:solidFill>
            <a:srgbClr val="D4B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2B362709-D7B0-9847-93D6-2D0EEEC32AB5}"/>
              </a:ext>
            </a:extLst>
          </p:cNvPr>
          <p:cNvSpPr/>
          <p:nvPr/>
        </p:nvSpPr>
        <p:spPr>
          <a:xfrm>
            <a:off x="4982512" y="5024141"/>
            <a:ext cx="806980" cy="414856"/>
          </a:xfrm>
          <a:prstGeom prst="rect">
            <a:avLst/>
          </a:prstGeom>
          <a:solidFill>
            <a:srgbClr val="F5C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27D5B460-19D8-6A40-AE87-3B359D65A50B}"/>
              </a:ext>
            </a:extLst>
          </p:cNvPr>
          <p:cNvSpPr/>
          <p:nvPr/>
        </p:nvSpPr>
        <p:spPr>
          <a:xfrm>
            <a:off x="5022462" y="5065422"/>
            <a:ext cx="1566021" cy="335572"/>
          </a:xfrm>
          <a:prstGeom prst="rect">
            <a:avLst/>
          </a:prstGeom>
          <a:solidFill>
            <a:srgbClr val="1D5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8E87384D-03CF-7942-A94F-EA148818F97C}"/>
              </a:ext>
            </a:extLst>
          </p:cNvPr>
          <p:cNvSpPr/>
          <p:nvPr/>
        </p:nvSpPr>
        <p:spPr>
          <a:xfrm>
            <a:off x="5789492" y="5065422"/>
            <a:ext cx="798990" cy="335572"/>
          </a:xfrm>
          <a:prstGeom prst="rect">
            <a:avLst/>
          </a:prstGeom>
          <a:solidFill>
            <a:srgbClr val="184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4D0A526B-D390-4F45-A9CA-4E82AD5164BB}"/>
              </a:ext>
            </a:extLst>
          </p:cNvPr>
          <p:cNvSpPr txBox="1"/>
          <p:nvPr/>
        </p:nvSpPr>
        <p:spPr>
          <a:xfrm>
            <a:off x="5052702" y="5039652"/>
            <a:ext cx="1496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>
                <a:solidFill>
                  <a:schemeClr val="bg1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故宫博物院</a:t>
            </a:r>
            <a:endParaRPr lang="en-US" sz="2000" dirty="0">
              <a:solidFill>
                <a:schemeClr val="bg1"/>
              </a:solidFill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C4158C8D-CC21-8645-B537-6AED35B0D24C}"/>
              </a:ext>
            </a:extLst>
          </p:cNvPr>
          <p:cNvSpPr/>
          <p:nvPr/>
        </p:nvSpPr>
        <p:spPr>
          <a:xfrm>
            <a:off x="1013496" y="1462768"/>
            <a:ext cx="1371600" cy="2842894"/>
          </a:xfrm>
          <a:prstGeom prst="rect">
            <a:avLst/>
          </a:prstGeom>
          <a:solidFill>
            <a:srgbClr val="D4B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7A0225AA-05CF-A243-BF54-BA0979BAB919}"/>
              </a:ext>
            </a:extLst>
          </p:cNvPr>
          <p:cNvSpPr/>
          <p:nvPr/>
        </p:nvSpPr>
        <p:spPr>
          <a:xfrm>
            <a:off x="1017246" y="1462767"/>
            <a:ext cx="1371600" cy="1333728"/>
          </a:xfrm>
          <a:prstGeom prst="rect">
            <a:avLst/>
          </a:prstGeom>
          <a:solidFill>
            <a:srgbClr val="F5C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A1C1260F-9B86-7B46-A835-6DDDF441AB21}"/>
              </a:ext>
            </a:extLst>
          </p:cNvPr>
          <p:cNvSpPr/>
          <p:nvPr/>
        </p:nvSpPr>
        <p:spPr>
          <a:xfrm>
            <a:off x="1096036" y="1541418"/>
            <a:ext cx="1204908" cy="2702078"/>
          </a:xfrm>
          <a:prstGeom prst="rect">
            <a:avLst/>
          </a:prstGeom>
          <a:solidFill>
            <a:srgbClr val="1D5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F657DF6D-C0AE-DD41-BA39-E5B76C6553C3}"/>
              </a:ext>
            </a:extLst>
          </p:cNvPr>
          <p:cNvSpPr txBox="1"/>
          <p:nvPr/>
        </p:nvSpPr>
        <p:spPr>
          <a:xfrm>
            <a:off x="1163359" y="1537046"/>
            <a:ext cx="543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effectLst/>
                <a:latin typeface="STXingkai" panose="02010800040101010101" pitchFamily="2" charset="-122"/>
                <a:ea typeface="STXingkai" panose="02010800040101010101" pitchFamily="2" charset="-122"/>
              </a:rPr>
              <a:t>你觉得</a:t>
            </a:r>
            <a:endParaRPr lang="en-US" altLang="zh-CN" sz="3200" b="1" dirty="0">
              <a:solidFill>
                <a:schemeClr val="bg1"/>
              </a:solidFill>
              <a:effectLst/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AC1C37FB-3576-EA4E-BB43-79596EFB09DB}"/>
              </a:ext>
            </a:extLst>
          </p:cNvPr>
          <p:cNvSpPr txBox="1"/>
          <p:nvPr/>
        </p:nvSpPr>
        <p:spPr>
          <a:xfrm>
            <a:off x="1669262" y="2188342"/>
            <a:ext cx="4415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这儿</a:t>
            </a:r>
            <a:r>
              <a:rPr lang="zh-CN" altLang="en-US" sz="2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Xingkai SC Light" panose="02010600040101010101" pitchFamily="2" charset="-122"/>
                <a:ea typeface="Xingkai SC Light" panose="02010600040101010101" pitchFamily="2" charset="-122"/>
                <a:cs typeface="LingWai TC Medium" panose="03050602040302020204" pitchFamily="66" charset="-120"/>
              </a:rPr>
              <a:t>怎么样</a:t>
            </a:r>
            <a:endParaRPr lang="en-US" sz="2400" b="1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Xingkai SC Light" panose="02010600040101010101" pitchFamily="2" charset="-122"/>
              <a:ea typeface="Xingkai SC Light" panose="02010600040101010101" pitchFamily="2" charset="-122"/>
              <a:cs typeface="LingWai TC Medium" panose="03050602040302020204" pitchFamily="66" charset="-120"/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C6D7ADBD-0057-5B49-8224-BDB963ED03B7}"/>
              </a:ext>
            </a:extLst>
          </p:cNvPr>
          <p:cNvSpPr/>
          <p:nvPr/>
        </p:nvSpPr>
        <p:spPr>
          <a:xfrm>
            <a:off x="1096035" y="2796496"/>
            <a:ext cx="1204907" cy="1447000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5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1000"/>
                                        <p:tgtEl>
                                          <p:spTgt spid="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2000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 animBg="1"/>
      <p:bldP spid="467" grpId="0" animBg="1"/>
      <p:bldP spid="468" grpId="0" animBg="1"/>
      <p:bldP spid="471" grpId="0" build="p" bldLvl="5"/>
      <p:bldP spid="472" grpId="0" build="p" bldLvl="5"/>
      <p:bldP spid="4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BE14EFAA-4915-B14F-9974-ADEDC60A1475}"/>
              </a:ext>
            </a:extLst>
          </p:cNvPr>
          <p:cNvSpPr/>
          <p:nvPr/>
        </p:nvSpPr>
        <p:spPr>
          <a:xfrm rot="21412992">
            <a:off x="7312785" y="3684159"/>
            <a:ext cx="3107033" cy="1352431"/>
          </a:xfrm>
          <a:custGeom>
            <a:avLst/>
            <a:gdLst>
              <a:gd name="connsiteX0" fmla="*/ 124321 w 3107033"/>
              <a:gd name="connsiteY0" fmla="*/ 1238298 h 1352431"/>
              <a:gd name="connsiteX1" fmla="*/ 581521 w 3107033"/>
              <a:gd name="connsiteY1" fmla="*/ 704898 h 1352431"/>
              <a:gd name="connsiteX2" fmla="*/ 1133971 w 3107033"/>
              <a:gd name="connsiteY2" fmla="*/ 266748 h 1352431"/>
              <a:gd name="connsiteX3" fmla="*/ 1553071 w 3107033"/>
              <a:gd name="connsiteY3" fmla="*/ 48 h 1352431"/>
              <a:gd name="connsiteX4" fmla="*/ 1953121 w 3107033"/>
              <a:gd name="connsiteY4" fmla="*/ 285798 h 1352431"/>
              <a:gd name="connsiteX5" fmla="*/ 2429371 w 3107033"/>
              <a:gd name="connsiteY5" fmla="*/ 990648 h 1352431"/>
              <a:gd name="connsiteX6" fmla="*/ 3000871 w 3107033"/>
              <a:gd name="connsiteY6" fmla="*/ 1333548 h 1352431"/>
              <a:gd name="connsiteX7" fmla="*/ 124321 w 3107033"/>
              <a:gd name="connsiteY7" fmla="*/ 1238298 h 135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7033" h="1352431">
                <a:moveTo>
                  <a:pt x="124321" y="1238298"/>
                </a:moveTo>
                <a:cubicBezTo>
                  <a:pt x="-278904" y="1133523"/>
                  <a:pt x="413246" y="866823"/>
                  <a:pt x="581521" y="704898"/>
                </a:cubicBezTo>
                <a:cubicBezTo>
                  <a:pt x="749796" y="542973"/>
                  <a:pt x="972046" y="384223"/>
                  <a:pt x="1133971" y="266748"/>
                </a:cubicBezTo>
                <a:cubicBezTo>
                  <a:pt x="1295896" y="149273"/>
                  <a:pt x="1416546" y="-3127"/>
                  <a:pt x="1553071" y="48"/>
                </a:cubicBezTo>
                <a:cubicBezTo>
                  <a:pt x="1689596" y="3223"/>
                  <a:pt x="1807071" y="120698"/>
                  <a:pt x="1953121" y="285798"/>
                </a:cubicBezTo>
                <a:cubicBezTo>
                  <a:pt x="2099171" y="450898"/>
                  <a:pt x="2254746" y="816023"/>
                  <a:pt x="2429371" y="990648"/>
                </a:cubicBezTo>
                <a:cubicBezTo>
                  <a:pt x="2603996" y="1165273"/>
                  <a:pt x="3388221" y="1289098"/>
                  <a:pt x="3000871" y="1333548"/>
                </a:cubicBezTo>
                <a:cubicBezTo>
                  <a:pt x="2613521" y="1377998"/>
                  <a:pt x="527546" y="1343073"/>
                  <a:pt x="124321" y="123829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44B2903-609C-8248-B757-ED27165C4CFB}"/>
              </a:ext>
            </a:extLst>
          </p:cNvPr>
          <p:cNvSpPr/>
          <p:nvPr/>
        </p:nvSpPr>
        <p:spPr>
          <a:xfrm>
            <a:off x="8431452" y="3360242"/>
            <a:ext cx="3770354" cy="1702959"/>
          </a:xfrm>
          <a:custGeom>
            <a:avLst/>
            <a:gdLst>
              <a:gd name="connsiteX0" fmla="*/ 0 w 3770354"/>
              <a:gd name="connsiteY0" fmla="*/ 1644978 h 1702959"/>
              <a:gd name="connsiteX1" fmla="*/ 438150 w 3770354"/>
              <a:gd name="connsiteY1" fmla="*/ 1378278 h 1702959"/>
              <a:gd name="connsiteX2" fmla="*/ 762000 w 3770354"/>
              <a:gd name="connsiteY2" fmla="*/ 921078 h 1702959"/>
              <a:gd name="connsiteX3" fmla="*/ 1295400 w 3770354"/>
              <a:gd name="connsiteY3" fmla="*/ 501978 h 1702959"/>
              <a:gd name="connsiteX4" fmla="*/ 1657350 w 3770354"/>
              <a:gd name="connsiteY4" fmla="*/ 6678 h 1702959"/>
              <a:gd name="connsiteX5" fmla="*/ 2533650 w 3770354"/>
              <a:gd name="connsiteY5" fmla="*/ 882978 h 1702959"/>
              <a:gd name="connsiteX6" fmla="*/ 3162300 w 3770354"/>
              <a:gd name="connsiteY6" fmla="*/ 1340178 h 1702959"/>
              <a:gd name="connsiteX7" fmla="*/ 3752850 w 3770354"/>
              <a:gd name="connsiteY7" fmla="*/ 1683078 h 1702959"/>
              <a:gd name="connsiteX8" fmla="*/ 2457450 w 3770354"/>
              <a:gd name="connsiteY8" fmla="*/ 1664028 h 1702959"/>
              <a:gd name="connsiteX9" fmla="*/ 0 w 3770354"/>
              <a:gd name="connsiteY9" fmla="*/ 1644978 h 1702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70354" h="1702959">
                <a:moveTo>
                  <a:pt x="0" y="1644978"/>
                </a:moveTo>
                <a:cubicBezTo>
                  <a:pt x="155575" y="1571953"/>
                  <a:pt x="311150" y="1498928"/>
                  <a:pt x="438150" y="1378278"/>
                </a:cubicBezTo>
                <a:cubicBezTo>
                  <a:pt x="565150" y="1257628"/>
                  <a:pt x="619125" y="1067128"/>
                  <a:pt x="762000" y="921078"/>
                </a:cubicBezTo>
                <a:cubicBezTo>
                  <a:pt x="904875" y="775028"/>
                  <a:pt x="1146175" y="654378"/>
                  <a:pt x="1295400" y="501978"/>
                </a:cubicBezTo>
                <a:cubicBezTo>
                  <a:pt x="1444625" y="349578"/>
                  <a:pt x="1450975" y="-56822"/>
                  <a:pt x="1657350" y="6678"/>
                </a:cubicBezTo>
                <a:cubicBezTo>
                  <a:pt x="1863725" y="70178"/>
                  <a:pt x="2282825" y="660728"/>
                  <a:pt x="2533650" y="882978"/>
                </a:cubicBezTo>
                <a:cubicBezTo>
                  <a:pt x="2784475" y="1105228"/>
                  <a:pt x="2959100" y="1206828"/>
                  <a:pt x="3162300" y="1340178"/>
                </a:cubicBezTo>
                <a:cubicBezTo>
                  <a:pt x="3365500" y="1473528"/>
                  <a:pt x="3870325" y="1629103"/>
                  <a:pt x="3752850" y="1683078"/>
                </a:cubicBezTo>
                <a:cubicBezTo>
                  <a:pt x="3635375" y="1737053"/>
                  <a:pt x="2457450" y="1664028"/>
                  <a:pt x="2457450" y="1664028"/>
                </a:cubicBezTo>
                <a:lnTo>
                  <a:pt x="0" y="16449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CB9912C0-3BA4-B548-85D1-EF43B017479C}"/>
              </a:ext>
            </a:extLst>
          </p:cNvPr>
          <p:cNvSpPr/>
          <p:nvPr/>
        </p:nvSpPr>
        <p:spPr>
          <a:xfrm>
            <a:off x="-8976" y="4822945"/>
            <a:ext cx="12200976" cy="2035055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BF208F-9432-9044-A46F-26846341F1DE}"/>
              </a:ext>
            </a:extLst>
          </p:cNvPr>
          <p:cNvSpPr>
            <a:spLocks noChangeAspect="1"/>
          </p:cNvSpPr>
          <p:nvPr/>
        </p:nvSpPr>
        <p:spPr>
          <a:xfrm>
            <a:off x="9332224" y="626534"/>
            <a:ext cx="1005840" cy="1005840"/>
          </a:xfrm>
          <a:prstGeom prst="ellipse">
            <a:avLst/>
          </a:prstGeom>
          <a:solidFill>
            <a:srgbClr val="FFC000"/>
          </a:solidFill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E370396-647A-1843-8B1A-88F3870E9830}"/>
              </a:ext>
            </a:extLst>
          </p:cNvPr>
          <p:cNvGrpSpPr>
            <a:grpSpLocks noChangeAspect="1"/>
          </p:cNvGrpSpPr>
          <p:nvPr/>
        </p:nvGrpSpPr>
        <p:grpSpPr>
          <a:xfrm>
            <a:off x="10981089" y="4595271"/>
            <a:ext cx="274320" cy="508892"/>
            <a:chOff x="988990" y="3245350"/>
            <a:chExt cx="1133693" cy="2103120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A8F4AF3F-C5B4-9749-A8C5-36489E26F72D}"/>
                </a:ext>
              </a:extLst>
            </p:cNvPr>
            <p:cNvSpPr/>
            <p:nvPr/>
          </p:nvSpPr>
          <p:spPr>
            <a:xfrm>
              <a:off x="1469164" y="4296719"/>
              <a:ext cx="170480" cy="1051751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8C517DAE-AD67-FA4C-8189-3CC9C0D6FC20}"/>
                </a:ext>
              </a:extLst>
            </p:cNvPr>
            <p:cNvSpPr/>
            <p:nvPr/>
          </p:nvSpPr>
          <p:spPr>
            <a:xfrm>
              <a:off x="988990" y="3245352"/>
              <a:ext cx="1133693" cy="1133693"/>
            </a:xfrm>
            <a:prstGeom prst="ellipse">
              <a:avLst/>
            </a:prstGeom>
            <a:solidFill>
              <a:srgbClr val="5EC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2CB7A7F-4A4A-5B49-9AF1-8674081A94CE}"/>
                </a:ext>
              </a:extLst>
            </p:cNvPr>
            <p:cNvSpPr/>
            <p:nvPr/>
          </p:nvSpPr>
          <p:spPr>
            <a:xfrm>
              <a:off x="1156061" y="3414613"/>
              <a:ext cx="799552" cy="799552"/>
            </a:xfrm>
            <a:prstGeom prst="ellipse">
              <a:avLst/>
            </a:prstGeom>
            <a:solidFill>
              <a:srgbClr val="A7E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: Shape 38">
              <a:extLst>
                <a:ext uri="{FF2B5EF4-FFF2-40B4-BE49-F238E27FC236}">
                  <a16:creationId xmlns:a16="http://schemas.microsoft.com/office/drawing/2014/main" id="{24023FF5-0AC0-374E-81FE-B833EFD04E7D}"/>
                </a:ext>
              </a:extLst>
            </p:cNvPr>
            <p:cNvSpPr/>
            <p:nvPr/>
          </p:nvSpPr>
          <p:spPr>
            <a:xfrm>
              <a:off x="1554123" y="3245350"/>
              <a:ext cx="568560" cy="1133693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EB033C39-BA3E-3B44-B303-B5361C612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409" y="4507379"/>
            <a:ext cx="640080" cy="754832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3104656F-C653-BD48-A060-EEBF82171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562" y="4514396"/>
            <a:ext cx="930468" cy="1097280"/>
          </a:xfrm>
          <a:prstGeom prst="rect">
            <a:avLst/>
          </a:prstGeom>
        </p:spPr>
      </p:pic>
      <p:grpSp>
        <p:nvGrpSpPr>
          <p:cNvPr id="210" name="Group 209">
            <a:extLst>
              <a:ext uri="{FF2B5EF4-FFF2-40B4-BE49-F238E27FC236}">
                <a16:creationId xmlns:a16="http://schemas.microsoft.com/office/drawing/2014/main" id="{F12F6183-3A67-014A-A2FB-D0818E0E164F}"/>
              </a:ext>
            </a:extLst>
          </p:cNvPr>
          <p:cNvGrpSpPr>
            <a:grpSpLocks noChangeAspect="1"/>
          </p:cNvGrpSpPr>
          <p:nvPr/>
        </p:nvGrpSpPr>
        <p:grpSpPr>
          <a:xfrm>
            <a:off x="2360615" y="4489567"/>
            <a:ext cx="365760" cy="509474"/>
            <a:chOff x="7951308" y="2541037"/>
            <a:chExt cx="1181636" cy="1645922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2CF52E5-3DDC-344E-A566-7A54BC8FB364}"/>
                </a:ext>
              </a:extLst>
            </p:cNvPr>
            <p:cNvSpPr/>
            <p:nvPr/>
          </p:nvSpPr>
          <p:spPr>
            <a:xfrm>
              <a:off x="8478995" y="3622174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: Shape 96">
              <a:extLst>
                <a:ext uri="{FF2B5EF4-FFF2-40B4-BE49-F238E27FC236}">
                  <a16:creationId xmlns:a16="http://schemas.microsoft.com/office/drawing/2014/main" id="{06C6B5C3-6918-BB4C-A3A4-84AAD5AE94E2}"/>
                </a:ext>
              </a:extLst>
            </p:cNvPr>
            <p:cNvSpPr/>
            <p:nvPr/>
          </p:nvSpPr>
          <p:spPr>
            <a:xfrm>
              <a:off x="7951308" y="2541038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: Shape 97">
              <a:extLst>
                <a:ext uri="{FF2B5EF4-FFF2-40B4-BE49-F238E27FC236}">
                  <a16:creationId xmlns:a16="http://schemas.microsoft.com/office/drawing/2014/main" id="{805888CB-5802-2244-A515-48E812D7A025}"/>
                </a:ext>
              </a:extLst>
            </p:cNvPr>
            <p:cNvSpPr/>
            <p:nvPr/>
          </p:nvSpPr>
          <p:spPr>
            <a:xfrm flipH="1">
              <a:off x="8542129" y="2541037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14" name="Picture 213">
            <a:extLst>
              <a:ext uri="{FF2B5EF4-FFF2-40B4-BE49-F238E27FC236}">
                <a16:creationId xmlns:a16="http://schemas.microsoft.com/office/drawing/2014/main" id="{050EE11B-1CA2-2D45-AB92-B4C790A18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649" y="4458414"/>
            <a:ext cx="457200" cy="539166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FCB6F078-AE20-554A-80A4-16331EF63B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08" t="2130" r="33169" b="60516"/>
          <a:stretch/>
        </p:blipFill>
        <p:spPr>
          <a:xfrm>
            <a:off x="15413048" y="1882095"/>
            <a:ext cx="1702049" cy="914400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22A3C58-E915-D34A-A1F0-D8D3A5DD7BBF}"/>
              </a:ext>
            </a:extLst>
          </p:cNvPr>
          <p:cNvGrpSpPr/>
          <p:nvPr/>
        </p:nvGrpSpPr>
        <p:grpSpPr>
          <a:xfrm>
            <a:off x="3372338" y="-2876888"/>
            <a:ext cx="2067498" cy="960308"/>
            <a:chOff x="4602963" y="1060437"/>
            <a:chExt cx="2067498" cy="960308"/>
          </a:xfrm>
        </p:grpSpPr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34464048-FEF0-0B48-A9B6-86F12FD41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20" r="66814" b="62646"/>
            <a:stretch/>
          </p:blipFill>
          <p:spPr>
            <a:xfrm>
              <a:off x="6009774" y="1343632"/>
              <a:ext cx="660687" cy="384258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AF8EAC83-98D8-B545-B84E-437F411EC7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5090" t="56375" r="33944" b="6271"/>
            <a:stretch/>
          </p:blipFill>
          <p:spPr>
            <a:xfrm>
              <a:off x="4602963" y="1060437"/>
              <a:ext cx="660687" cy="384258"/>
            </a:xfrm>
            <a:prstGeom prst="rect">
              <a:avLst/>
            </a:prstGeom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75C4B5E2-5540-0648-95A1-9B9F7D467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20" r="66814" b="62646"/>
            <a:stretch/>
          </p:blipFill>
          <p:spPr>
            <a:xfrm>
              <a:off x="4890792" y="1380665"/>
              <a:ext cx="1100542" cy="640080"/>
            </a:xfrm>
            <a:prstGeom prst="rect">
              <a:avLst/>
            </a:prstGeom>
          </p:spPr>
        </p:pic>
      </p:grpSp>
      <p:pic>
        <p:nvPicPr>
          <p:cNvPr id="195" name="Picture 194">
            <a:extLst>
              <a:ext uri="{FF2B5EF4-FFF2-40B4-BE49-F238E27FC236}">
                <a16:creationId xmlns:a16="http://schemas.microsoft.com/office/drawing/2014/main" id="{55A35A47-35B6-D145-8AB3-A7B0C759C1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08" t="2130" r="33169" b="60516"/>
          <a:stretch/>
        </p:blipFill>
        <p:spPr>
          <a:xfrm>
            <a:off x="13273687" y="364346"/>
            <a:ext cx="1191434" cy="640080"/>
          </a:xfrm>
          <a:prstGeom prst="rect">
            <a:avLst/>
          </a:prstGeom>
        </p:spPr>
      </p:pic>
      <p:grpSp>
        <p:nvGrpSpPr>
          <p:cNvPr id="209" name="Group 208">
            <a:extLst>
              <a:ext uri="{FF2B5EF4-FFF2-40B4-BE49-F238E27FC236}">
                <a16:creationId xmlns:a16="http://schemas.microsoft.com/office/drawing/2014/main" id="{FF21BEAD-1D10-D74E-8BF8-632419CE4E16}"/>
              </a:ext>
            </a:extLst>
          </p:cNvPr>
          <p:cNvGrpSpPr/>
          <p:nvPr/>
        </p:nvGrpSpPr>
        <p:grpSpPr>
          <a:xfrm>
            <a:off x="17115098" y="1055456"/>
            <a:ext cx="2143820" cy="1047980"/>
            <a:chOff x="9567185" y="1449394"/>
            <a:chExt cx="1676815" cy="725361"/>
          </a:xfrm>
        </p:grpSpPr>
        <p:pic>
          <p:nvPicPr>
            <p:cNvPr id="218" name="Picture 217">
              <a:extLst>
                <a:ext uri="{FF2B5EF4-FFF2-40B4-BE49-F238E27FC236}">
                  <a16:creationId xmlns:a16="http://schemas.microsoft.com/office/drawing/2014/main" id="{6FAC1A9A-8C78-564E-A081-F02A84ADA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183" t="55424" r="64851" b="7222"/>
            <a:stretch/>
          </p:blipFill>
          <p:spPr>
            <a:xfrm>
              <a:off x="9567185" y="1449394"/>
              <a:ext cx="660687" cy="384258"/>
            </a:xfrm>
            <a:prstGeom prst="rect">
              <a:avLst/>
            </a:prstGeom>
          </p:spPr>
        </p:pic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4586B304-719C-6245-8FD8-20014B0484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183" t="55424" r="64851" b="7222"/>
            <a:stretch/>
          </p:blipFill>
          <p:spPr>
            <a:xfrm>
              <a:off x="10143458" y="1534675"/>
              <a:ext cx="1100542" cy="640080"/>
            </a:xfrm>
            <a:prstGeom prst="rect">
              <a:avLst/>
            </a:prstGeom>
          </p:spPr>
        </p:pic>
      </p:grpSp>
      <p:pic>
        <p:nvPicPr>
          <p:cNvPr id="220" name="Picture 219">
            <a:extLst>
              <a:ext uri="{FF2B5EF4-FFF2-40B4-BE49-F238E27FC236}">
                <a16:creationId xmlns:a16="http://schemas.microsoft.com/office/drawing/2014/main" id="{4614C1C9-AF94-2548-8D63-3291425F5C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090" t="56375" r="33944" b="6271"/>
          <a:stretch/>
        </p:blipFill>
        <p:spPr>
          <a:xfrm>
            <a:off x="13869404" y="1427073"/>
            <a:ext cx="660687" cy="384258"/>
          </a:xfrm>
          <a:prstGeom prst="rect">
            <a:avLst/>
          </a:prstGeom>
        </p:spPr>
      </p:pic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C1CECB5-4C15-044C-BEA5-EF08E6650250}"/>
              </a:ext>
            </a:extLst>
          </p:cNvPr>
          <p:cNvGrpSpPr>
            <a:grpSpLocks noChangeAspect="1"/>
          </p:cNvGrpSpPr>
          <p:nvPr/>
        </p:nvGrpSpPr>
        <p:grpSpPr>
          <a:xfrm>
            <a:off x="12751536" y="667110"/>
            <a:ext cx="3563600" cy="1097280"/>
            <a:chOff x="890911" y="505999"/>
            <a:chExt cx="2505477" cy="771470"/>
          </a:xfrm>
        </p:grpSpPr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5386F274-1582-D347-A9F2-6D77D862B4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5090" t="56375" r="33944" b="6271"/>
            <a:stretch/>
          </p:blipFill>
          <p:spPr>
            <a:xfrm>
              <a:off x="2295846" y="637389"/>
              <a:ext cx="1100542" cy="640080"/>
            </a:xfrm>
            <a:prstGeom prst="rect">
              <a:avLst/>
            </a:prstGeom>
          </p:spPr>
        </p:pic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1E40F79B-BA96-4E48-95A6-3BF63F2114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20" r="66814" b="62646"/>
            <a:stretch/>
          </p:blipFill>
          <p:spPr>
            <a:xfrm>
              <a:off x="2009893" y="505999"/>
              <a:ext cx="660687" cy="384258"/>
            </a:xfrm>
            <a:prstGeom prst="rect">
              <a:avLst/>
            </a:prstGeom>
          </p:spPr>
        </p:pic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39B8FDEE-119F-564E-9801-23297ACDE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20" r="66814" b="62646"/>
            <a:stretch/>
          </p:blipFill>
          <p:spPr>
            <a:xfrm>
              <a:off x="890911" y="543032"/>
              <a:ext cx="1100542" cy="64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689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BE14EFAA-4915-B14F-9974-ADEDC60A1475}"/>
              </a:ext>
            </a:extLst>
          </p:cNvPr>
          <p:cNvSpPr/>
          <p:nvPr/>
        </p:nvSpPr>
        <p:spPr>
          <a:xfrm rot="21412992">
            <a:off x="7312785" y="3684159"/>
            <a:ext cx="3107033" cy="1352431"/>
          </a:xfrm>
          <a:custGeom>
            <a:avLst/>
            <a:gdLst>
              <a:gd name="connsiteX0" fmla="*/ 124321 w 3107033"/>
              <a:gd name="connsiteY0" fmla="*/ 1238298 h 1352431"/>
              <a:gd name="connsiteX1" fmla="*/ 581521 w 3107033"/>
              <a:gd name="connsiteY1" fmla="*/ 704898 h 1352431"/>
              <a:gd name="connsiteX2" fmla="*/ 1133971 w 3107033"/>
              <a:gd name="connsiteY2" fmla="*/ 266748 h 1352431"/>
              <a:gd name="connsiteX3" fmla="*/ 1553071 w 3107033"/>
              <a:gd name="connsiteY3" fmla="*/ 48 h 1352431"/>
              <a:gd name="connsiteX4" fmla="*/ 1953121 w 3107033"/>
              <a:gd name="connsiteY4" fmla="*/ 285798 h 1352431"/>
              <a:gd name="connsiteX5" fmla="*/ 2429371 w 3107033"/>
              <a:gd name="connsiteY5" fmla="*/ 990648 h 1352431"/>
              <a:gd name="connsiteX6" fmla="*/ 3000871 w 3107033"/>
              <a:gd name="connsiteY6" fmla="*/ 1333548 h 1352431"/>
              <a:gd name="connsiteX7" fmla="*/ 124321 w 3107033"/>
              <a:gd name="connsiteY7" fmla="*/ 1238298 h 135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7033" h="1352431">
                <a:moveTo>
                  <a:pt x="124321" y="1238298"/>
                </a:moveTo>
                <a:cubicBezTo>
                  <a:pt x="-278904" y="1133523"/>
                  <a:pt x="413246" y="866823"/>
                  <a:pt x="581521" y="704898"/>
                </a:cubicBezTo>
                <a:cubicBezTo>
                  <a:pt x="749796" y="542973"/>
                  <a:pt x="972046" y="384223"/>
                  <a:pt x="1133971" y="266748"/>
                </a:cubicBezTo>
                <a:cubicBezTo>
                  <a:pt x="1295896" y="149273"/>
                  <a:pt x="1416546" y="-3127"/>
                  <a:pt x="1553071" y="48"/>
                </a:cubicBezTo>
                <a:cubicBezTo>
                  <a:pt x="1689596" y="3223"/>
                  <a:pt x="1807071" y="120698"/>
                  <a:pt x="1953121" y="285798"/>
                </a:cubicBezTo>
                <a:cubicBezTo>
                  <a:pt x="2099171" y="450898"/>
                  <a:pt x="2254746" y="816023"/>
                  <a:pt x="2429371" y="990648"/>
                </a:cubicBezTo>
                <a:cubicBezTo>
                  <a:pt x="2603996" y="1165273"/>
                  <a:pt x="3388221" y="1289098"/>
                  <a:pt x="3000871" y="1333548"/>
                </a:cubicBezTo>
                <a:cubicBezTo>
                  <a:pt x="2613521" y="1377998"/>
                  <a:pt x="527546" y="1343073"/>
                  <a:pt x="124321" y="123829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44B2903-609C-8248-B757-ED27165C4CFB}"/>
              </a:ext>
            </a:extLst>
          </p:cNvPr>
          <p:cNvSpPr/>
          <p:nvPr/>
        </p:nvSpPr>
        <p:spPr>
          <a:xfrm>
            <a:off x="8431452" y="3360242"/>
            <a:ext cx="3770354" cy="1702959"/>
          </a:xfrm>
          <a:custGeom>
            <a:avLst/>
            <a:gdLst>
              <a:gd name="connsiteX0" fmla="*/ 0 w 3770354"/>
              <a:gd name="connsiteY0" fmla="*/ 1644978 h 1702959"/>
              <a:gd name="connsiteX1" fmla="*/ 438150 w 3770354"/>
              <a:gd name="connsiteY1" fmla="*/ 1378278 h 1702959"/>
              <a:gd name="connsiteX2" fmla="*/ 762000 w 3770354"/>
              <a:gd name="connsiteY2" fmla="*/ 921078 h 1702959"/>
              <a:gd name="connsiteX3" fmla="*/ 1295400 w 3770354"/>
              <a:gd name="connsiteY3" fmla="*/ 501978 h 1702959"/>
              <a:gd name="connsiteX4" fmla="*/ 1657350 w 3770354"/>
              <a:gd name="connsiteY4" fmla="*/ 6678 h 1702959"/>
              <a:gd name="connsiteX5" fmla="*/ 2533650 w 3770354"/>
              <a:gd name="connsiteY5" fmla="*/ 882978 h 1702959"/>
              <a:gd name="connsiteX6" fmla="*/ 3162300 w 3770354"/>
              <a:gd name="connsiteY6" fmla="*/ 1340178 h 1702959"/>
              <a:gd name="connsiteX7" fmla="*/ 3752850 w 3770354"/>
              <a:gd name="connsiteY7" fmla="*/ 1683078 h 1702959"/>
              <a:gd name="connsiteX8" fmla="*/ 2457450 w 3770354"/>
              <a:gd name="connsiteY8" fmla="*/ 1664028 h 1702959"/>
              <a:gd name="connsiteX9" fmla="*/ 0 w 3770354"/>
              <a:gd name="connsiteY9" fmla="*/ 1644978 h 1702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70354" h="1702959">
                <a:moveTo>
                  <a:pt x="0" y="1644978"/>
                </a:moveTo>
                <a:cubicBezTo>
                  <a:pt x="155575" y="1571953"/>
                  <a:pt x="311150" y="1498928"/>
                  <a:pt x="438150" y="1378278"/>
                </a:cubicBezTo>
                <a:cubicBezTo>
                  <a:pt x="565150" y="1257628"/>
                  <a:pt x="619125" y="1067128"/>
                  <a:pt x="762000" y="921078"/>
                </a:cubicBezTo>
                <a:cubicBezTo>
                  <a:pt x="904875" y="775028"/>
                  <a:pt x="1146175" y="654378"/>
                  <a:pt x="1295400" y="501978"/>
                </a:cubicBezTo>
                <a:cubicBezTo>
                  <a:pt x="1444625" y="349578"/>
                  <a:pt x="1450975" y="-56822"/>
                  <a:pt x="1657350" y="6678"/>
                </a:cubicBezTo>
                <a:cubicBezTo>
                  <a:pt x="1863725" y="70178"/>
                  <a:pt x="2282825" y="660728"/>
                  <a:pt x="2533650" y="882978"/>
                </a:cubicBezTo>
                <a:cubicBezTo>
                  <a:pt x="2784475" y="1105228"/>
                  <a:pt x="2959100" y="1206828"/>
                  <a:pt x="3162300" y="1340178"/>
                </a:cubicBezTo>
                <a:cubicBezTo>
                  <a:pt x="3365500" y="1473528"/>
                  <a:pt x="3870325" y="1629103"/>
                  <a:pt x="3752850" y="1683078"/>
                </a:cubicBezTo>
                <a:cubicBezTo>
                  <a:pt x="3635375" y="1737053"/>
                  <a:pt x="2457450" y="1664028"/>
                  <a:pt x="2457450" y="1664028"/>
                </a:cubicBezTo>
                <a:lnTo>
                  <a:pt x="0" y="16449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CB9912C0-3BA4-B548-85D1-EF43B017479C}"/>
              </a:ext>
            </a:extLst>
          </p:cNvPr>
          <p:cNvSpPr/>
          <p:nvPr/>
        </p:nvSpPr>
        <p:spPr>
          <a:xfrm>
            <a:off x="-8976" y="4822945"/>
            <a:ext cx="12200976" cy="2035055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E60B817B-741F-D343-95B4-9A41EFAB4B05}"/>
              </a:ext>
            </a:extLst>
          </p:cNvPr>
          <p:cNvSpPr/>
          <p:nvPr/>
        </p:nvSpPr>
        <p:spPr>
          <a:xfrm>
            <a:off x="3164986" y="5158383"/>
            <a:ext cx="5288860" cy="1029236"/>
          </a:xfrm>
          <a:prstGeom prst="rect">
            <a:avLst/>
          </a:prstGeom>
          <a:solidFill>
            <a:srgbClr val="E54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189818FA-1E93-4347-9375-665116D48FF7}"/>
              </a:ext>
            </a:extLst>
          </p:cNvPr>
          <p:cNvSpPr/>
          <p:nvPr/>
        </p:nvSpPr>
        <p:spPr>
          <a:xfrm>
            <a:off x="5795866" y="5175725"/>
            <a:ext cx="2641882" cy="1011404"/>
          </a:xfrm>
          <a:prstGeom prst="rect">
            <a:avLst/>
          </a:prstGeom>
          <a:solidFill>
            <a:srgbClr val="D44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Trapezoid 513">
            <a:extLst>
              <a:ext uri="{FF2B5EF4-FFF2-40B4-BE49-F238E27FC236}">
                <a16:creationId xmlns:a16="http://schemas.microsoft.com/office/drawing/2014/main" id="{443DD56D-1452-BF4C-8B76-9264C1527076}"/>
              </a:ext>
            </a:extLst>
          </p:cNvPr>
          <p:cNvSpPr/>
          <p:nvPr/>
        </p:nvSpPr>
        <p:spPr>
          <a:xfrm flipV="1">
            <a:off x="3248908" y="4079669"/>
            <a:ext cx="5132344" cy="874017"/>
          </a:xfrm>
          <a:prstGeom prst="trapezoid">
            <a:avLst>
              <a:gd name="adj" fmla="val 122418"/>
            </a:avLst>
          </a:prstGeom>
          <a:solidFill>
            <a:srgbClr val="34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541F8CE7-3D4E-1540-90BD-ABC48958A1E8}"/>
              </a:ext>
            </a:extLst>
          </p:cNvPr>
          <p:cNvSpPr/>
          <p:nvPr/>
        </p:nvSpPr>
        <p:spPr>
          <a:xfrm>
            <a:off x="4056036" y="4441914"/>
            <a:ext cx="3494254" cy="609806"/>
          </a:xfrm>
          <a:prstGeom prst="rect">
            <a:avLst/>
          </a:prstGeom>
          <a:solidFill>
            <a:srgbClr val="E64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5BDF2DD2-5D1D-5048-BE1E-795274BFC23B}"/>
              </a:ext>
            </a:extLst>
          </p:cNvPr>
          <p:cNvSpPr/>
          <p:nvPr/>
        </p:nvSpPr>
        <p:spPr>
          <a:xfrm>
            <a:off x="3697408" y="4340598"/>
            <a:ext cx="66655" cy="731011"/>
          </a:xfrm>
          <a:prstGeom prst="rect">
            <a:avLst/>
          </a:prstGeom>
          <a:solidFill>
            <a:srgbClr val="BE0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1C2C6C9C-81CE-0A4E-9569-93F00B8400B7}"/>
              </a:ext>
            </a:extLst>
          </p:cNvPr>
          <p:cNvSpPr/>
          <p:nvPr/>
        </p:nvSpPr>
        <p:spPr>
          <a:xfrm>
            <a:off x="7842264" y="4312072"/>
            <a:ext cx="66655" cy="731011"/>
          </a:xfrm>
          <a:prstGeom prst="rect">
            <a:avLst/>
          </a:prstGeom>
          <a:solidFill>
            <a:srgbClr val="BE0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9687D38D-9EDA-9648-A6FD-6E0B7E18EABE}"/>
              </a:ext>
            </a:extLst>
          </p:cNvPr>
          <p:cNvSpPr/>
          <p:nvPr/>
        </p:nvSpPr>
        <p:spPr>
          <a:xfrm>
            <a:off x="5808042" y="4441914"/>
            <a:ext cx="1746750" cy="609806"/>
          </a:xfrm>
          <a:prstGeom prst="rect">
            <a:avLst/>
          </a:prstGeom>
          <a:solidFill>
            <a:srgbClr val="D2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7CA1946F-3CED-2A4E-87C6-2FE4687BD9D1}"/>
              </a:ext>
            </a:extLst>
          </p:cNvPr>
          <p:cNvGrpSpPr/>
          <p:nvPr/>
        </p:nvGrpSpPr>
        <p:grpSpPr>
          <a:xfrm>
            <a:off x="4149497" y="4433083"/>
            <a:ext cx="499179" cy="612917"/>
            <a:chOff x="3657600" y="512618"/>
            <a:chExt cx="1745673" cy="1496291"/>
          </a:xfrm>
        </p:grpSpPr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09F31D4E-5865-3C42-80F9-6337FA6A0CD3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53B63CEB-1ED1-8C4B-AC4F-675DAD6F76F4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043B6D7B-8140-2941-83FA-ACD666A5F83A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9E148654-B37B-E448-993A-A5CF74D8F524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E1617991-5F4F-6247-A1FC-474BC2043E58}"/>
              </a:ext>
            </a:extLst>
          </p:cNvPr>
          <p:cNvGrpSpPr/>
          <p:nvPr/>
        </p:nvGrpSpPr>
        <p:grpSpPr>
          <a:xfrm>
            <a:off x="4756923" y="4433025"/>
            <a:ext cx="499179" cy="612917"/>
            <a:chOff x="3657600" y="512618"/>
            <a:chExt cx="1745673" cy="1496291"/>
          </a:xfrm>
        </p:grpSpPr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D3DE856C-E14D-1A40-9D81-54830D21B448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78198304-F5AC-8242-873E-6ADA20260F71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128C83AF-42F7-8A49-8E2E-9B594959BB83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59302376-6744-B746-B347-095BDDB3AB49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03D19BE7-8479-5048-B858-6A63A4E7CF26}"/>
              </a:ext>
            </a:extLst>
          </p:cNvPr>
          <p:cNvGrpSpPr/>
          <p:nvPr/>
        </p:nvGrpSpPr>
        <p:grpSpPr>
          <a:xfrm>
            <a:off x="6952102" y="4425540"/>
            <a:ext cx="499179" cy="612917"/>
            <a:chOff x="3657600" y="512618"/>
            <a:chExt cx="1745673" cy="1496291"/>
          </a:xfrm>
        </p:grpSpPr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CD7D9634-213B-3244-B236-992A6CABA2C1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01CB3E84-8632-CA41-B940-C93D38C562B5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2442715A-6D79-3946-969F-D30E38CFE155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A655BC8C-16F2-0641-AB11-B73E0BCB789C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59C440DB-0275-BE44-B33E-A0A54E469B23}"/>
              </a:ext>
            </a:extLst>
          </p:cNvPr>
          <p:cNvGrpSpPr/>
          <p:nvPr/>
        </p:nvGrpSpPr>
        <p:grpSpPr>
          <a:xfrm>
            <a:off x="6340118" y="4433083"/>
            <a:ext cx="499179" cy="612917"/>
            <a:chOff x="3657600" y="512618"/>
            <a:chExt cx="1745673" cy="1496291"/>
          </a:xfrm>
        </p:grpSpPr>
        <p:sp>
          <p:nvSpPr>
            <p:cNvPr id="623" name="Rectangle 622">
              <a:extLst>
                <a:ext uri="{FF2B5EF4-FFF2-40B4-BE49-F238E27FC236}">
                  <a16:creationId xmlns:a16="http://schemas.microsoft.com/office/drawing/2014/main" id="{B3C34F0B-E91C-CC44-89AD-1EAA301B7472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D8CAE0AB-BA9B-3943-881F-C75E16715F18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6AB08225-2006-A54F-A863-402D5CC4AD95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8C7B9627-EEFD-D746-B094-D9A58BCC7A6B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6D23C164-EFCB-214B-9CAE-7C2AE9DDEB1D}"/>
              </a:ext>
            </a:extLst>
          </p:cNvPr>
          <p:cNvGrpSpPr/>
          <p:nvPr/>
        </p:nvGrpSpPr>
        <p:grpSpPr>
          <a:xfrm>
            <a:off x="5337662" y="4423664"/>
            <a:ext cx="932044" cy="612917"/>
            <a:chOff x="3657600" y="512618"/>
            <a:chExt cx="1745673" cy="1496291"/>
          </a:xfrm>
        </p:grpSpPr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1C6F5B09-5AF7-FF42-B0C4-22E2189D728A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0201AB14-7BB8-6B49-94A0-FAE5BF1CBD65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F224DCB0-F54A-5448-8184-81F166A1BAE1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B0BCE4AA-BC31-7341-BFC5-53378F193C01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4" name="Rectangle 523">
            <a:extLst>
              <a:ext uri="{FF2B5EF4-FFF2-40B4-BE49-F238E27FC236}">
                <a16:creationId xmlns:a16="http://schemas.microsoft.com/office/drawing/2014/main" id="{05A2B70E-7E2F-0548-84D0-BDC88367B547}"/>
              </a:ext>
            </a:extLst>
          </p:cNvPr>
          <p:cNvSpPr/>
          <p:nvPr/>
        </p:nvSpPr>
        <p:spPr>
          <a:xfrm>
            <a:off x="3697408" y="4305662"/>
            <a:ext cx="4211511" cy="151741"/>
          </a:xfrm>
          <a:prstGeom prst="rect">
            <a:avLst/>
          </a:prstGeom>
          <a:solidFill>
            <a:srgbClr val="715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Freeform 577">
            <a:extLst>
              <a:ext uri="{FF2B5EF4-FFF2-40B4-BE49-F238E27FC236}">
                <a16:creationId xmlns:a16="http://schemas.microsoft.com/office/drawing/2014/main" id="{855A1063-DA94-0F4C-8FA6-CB9B5FF969E4}"/>
              </a:ext>
            </a:extLst>
          </p:cNvPr>
          <p:cNvSpPr/>
          <p:nvPr/>
        </p:nvSpPr>
        <p:spPr>
          <a:xfrm>
            <a:off x="3276400" y="3791462"/>
            <a:ext cx="5084901" cy="271946"/>
          </a:xfrm>
          <a:custGeom>
            <a:avLst/>
            <a:gdLst>
              <a:gd name="connsiteX0" fmla="*/ 6197830 w 7549660"/>
              <a:gd name="connsiteY0" fmla="*/ 355 h 400033"/>
              <a:gd name="connsiteX1" fmla="*/ 6392059 w 7549660"/>
              <a:gd name="connsiteY1" fmla="*/ 355 h 400033"/>
              <a:gd name="connsiteX2" fmla="*/ 6392059 w 7549660"/>
              <a:gd name="connsiteY2" fmla="*/ 1147 h 400033"/>
              <a:gd name="connsiteX3" fmla="*/ 6397077 w 7549660"/>
              <a:gd name="connsiteY3" fmla="*/ 1147 h 400033"/>
              <a:gd name="connsiteX4" fmla="*/ 6422445 w 7549660"/>
              <a:gd name="connsiteY4" fmla="*/ 28878 h 400033"/>
              <a:gd name="connsiteX5" fmla="*/ 6539490 w 7549660"/>
              <a:gd name="connsiteY5" fmla="*/ 106760 h 400033"/>
              <a:gd name="connsiteX6" fmla="*/ 6578643 w 7549660"/>
              <a:gd name="connsiteY6" fmla="*/ 124876 h 400033"/>
              <a:gd name="connsiteX7" fmla="*/ 6578643 w 7549660"/>
              <a:gd name="connsiteY7" fmla="*/ 124840 h 400033"/>
              <a:gd name="connsiteX8" fmla="*/ 6619283 w 7549660"/>
              <a:gd name="connsiteY8" fmla="*/ 143643 h 400033"/>
              <a:gd name="connsiteX9" fmla="*/ 6772075 w 7549660"/>
              <a:gd name="connsiteY9" fmla="*/ 195696 h 400033"/>
              <a:gd name="connsiteX10" fmla="*/ 6772075 w 7549660"/>
              <a:gd name="connsiteY10" fmla="*/ 193025 h 400033"/>
              <a:gd name="connsiteX11" fmla="*/ 6808071 w 7549660"/>
              <a:gd name="connsiteY11" fmla="*/ 205288 h 400033"/>
              <a:gd name="connsiteX12" fmla="*/ 6966539 w 7549660"/>
              <a:gd name="connsiteY12" fmla="*/ 242039 h 400033"/>
              <a:gd name="connsiteX13" fmla="*/ 6966539 w 7549660"/>
              <a:gd name="connsiteY13" fmla="*/ 242900 h 400033"/>
              <a:gd name="connsiteX14" fmla="*/ 7039878 w 7549660"/>
              <a:gd name="connsiteY14" fmla="*/ 259909 h 400033"/>
              <a:gd name="connsiteX15" fmla="*/ 7161002 w 7549660"/>
              <a:gd name="connsiteY15" fmla="*/ 278388 h 400033"/>
              <a:gd name="connsiteX16" fmla="*/ 7161002 w 7549660"/>
              <a:gd name="connsiteY16" fmla="*/ 279127 h 400033"/>
              <a:gd name="connsiteX17" fmla="*/ 7291291 w 7549660"/>
              <a:gd name="connsiteY17" fmla="*/ 299005 h 400033"/>
              <a:gd name="connsiteX18" fmla="*/ 7355196 w 7549660"/>
              <a:gd name="connsiteY18" fmla="*/ 305579 h 400033"/>
              <a:gd name="connsiteX19" fmla="*/ 7355196 w 7549660"/>
              <a:gd name="connsiteY19" fmla="*/ 301727 h 400033"/>
              <a:gd name="connsiteX20" fmla="*/ 7438827 w 7549660"/>
              <a:gd name="connsiteY20" fmla="*/ 310331 h 400033"/>
              <a:gd name="connsiteX21" fmla="*/ 7549660 w 7549660"/>
              <a:gd name="connsiteY21" fmla="*/ 318341 h 400033"/>
              <a:gd name="connsiteX22" fmla="*/ 7549660 w 7549660"/>
              <a:gd name="connsiteY22" fmla="*/ 397623 h 400033"/>
              <a:gd name="connsiteX23" fmla="*/ 7355465 w 7549660"/>
              <a:gd name="connsiteY23" fmla="*/ 397623 h 400033"/>
              <a:gd name="connsiteX24" fmla="*/ 7355465 w 7549660"/>
              <a:gd name="connsiteY24" fmla="*/ 398511 h 400033"/>
              <a:gd name="connsiteX25" fmla="*/ 7161001 w 7549660"/>
              <a:gd name="connsiteY25" fmla="*/ 398511 h 400033"/>
              <a:gd name="connsiteX26" fmla="*/ 7161001 w 7549660"/>
              <a:gd name="connsiteY26" fmla="*/ 397555 h 400033"/>
              <a:gd name="connsiteX27" fmla="*/ 6966538 w 7549660"/>
              <a:gd name="connsiteY27" fmla="*/ 397555 h 400033"/>
              <a:gd name="connsiteX28" fmla="*/ 6966538 w 7549660"/>
              <a:gd name="connsiteY28" fmla="*/ 397268 h 400033"/>
              <a:gd name="connsiteX29" fmla="*/ 6773107 w 7549660"/>
              <a:gd name="connsiteY29" fmla="*/ 397268 h 400033"/>
              <a:gd name="connsiteX30" fmla="*/ 6773107 w 7549660"/>
              <a:gd name="connsiteY30" fmla="*/ 398329 h 400033"/>
              <a:gd name="connsiteX31" fmla="*/ 6578912 w 7549660"/>
              <a:gd name="connsiteY31" fmla="*/ 398329 h 400033"/>
              <a:gd name="connsiteX32" fmla="*/ 6578912 w 7549660"/>
              <a:gd name="connsiteY32" fmla="*/ 399216 h 400033"/>
              <a:gd name="connsiteX33" fmla="*/ 6384448 w 7549660"/>
              <a:gd name="connsiteY33" fmla="*/ 399216 h 400033"/>
              <a:gd name="connsiteX34" fmla="*/ 6384448 w 7549660"/>
              <a:gd name="connsiteY34" fmla="*/ 398424 h 400033"/>
              <a:gd name="connsiteX35" fmla="*/ 6197830 w 7549660"/>
              <a:gd name="connsiteY35" fmla="*/ 398424 h 400033"/>
              <a:gd name="connsiteX36" fmla="*/ 4462832 w 7549660"/>
              <a:gd name="connsiteY36" fmla="*/ 0 h 400033"/>
              <a:gd name="connsiteX37" fmla="*/ 4657061 w 7549660"/>
              <a:gd name="connsiteY37" fmla="*/ 0 h 400033"/>
              <a:gd name="connsiteX38" fmla="*/ 4657061 w 7549660"/>
              <a:gd name="connsiteY38" fmla="*/ 585 h 400033"/>
              <a:gd name="connsiteX39" fmla="*/ 4847951 w 7549660"/>
              <a:gd name="connsiteY39" fmla="*/ 585 h 400033"/>
              <a:gd name="connsiteX40" fmla="*/ 4847951 w 7549660"/>
              <a:gd name="connsiteY40" fmla="*/ 1473 h 400033"/>
              <a:gd name="connsiteX41" fmla="*/ 5041912 w 7549660"/>
              <a:gd name="connsiteY41" fmla="*/ 1473 h 400033"/>
              <a:gd name="connsiteX42" fmla="*/ 5041912 w 7549660"/>
              <a:gd name="connsiteY42" fmla="*/ 517 h 400033"/>
              <a:gd name="connsiteX43" fmla="*/ 5236141 w 7549660"/>
              <a:gd name="connsiteY43" fmla="*/ 517 h 400033"/>
              <a:gd name="connsiteX44" fmla="*/ 5236141 w 7549660"/>
              <a:gd name="connsiteY44" fmla="*/ 230 h 400033"/>
              <a:gd name="connsiteX45" fmla="*/ 5430370 w 7549660"/>
              <a:gd name="connsiteY45" fmla="*/ 230 h 400033"/>
              <a:gd name="connsiteX46" fmla="*/ 5430370 w 7549660"/>
              <a:gd name="connsiteY46" fmla="*/ 1076 h 400033"/>
              <a:gd name="connsiteX47" fmla="*/ 5614829 w 7549660"/>
              <a:gd name="connsiteY47" fmla="*/ 1076 h 400033"/>
              <a:gd name="connsiteX48" fmla="*/ 5614829 w 7549660"/>
              <a:gd name="connsiteY48" fmla="*/ 1964 h 400033"/>
              <a:gd name="connsiteX49" fmla="*/ 5808790 w 7549660"/>
              <a:gd name="connsiteY49" fmla="*/ 1964 h 400033"/>
              <a:gd name="connsiteX50" fmla="*/ 5808790 w 7549660"/>
              <a:gd name="connsiteY50" fmla="*/ 1008 h 400033"/>
              <a:gd name="connsiteX51" fmla="*/ 6003019 w 7549660"/>
              <a:gd name="connsiteY51" fmla="*/ 1008 h 400033"/>
              <a:gd name="connsiteX52" fmla="*/ 6003019 w 7549660"/>
              <a:gd name="connsiteY52" fmla="*/ 721 h 400033"/>
              <a:gd name="connsiteX53" fmla="*/ 6197248 w 7549660"/>
              <a:gd name="connsiteY53" fmla="*/ 721 h 400033"/>
              <a:gd name="connsiteX54" fmla="*/ 6197248 w 7549660"/>
              <a:gd name="connsiteY54" fmla="*/ 398790 h 400033"/>
              <a:gd name="connsiteX55" fmla="*/ 6003019 w 7549660"/>
              <a:gd name="connsiteY55" fmla="*/ 398790 h 400033"/>
              <a:gd name="connsiteX56" fmla="*/ 6003019 w 7549660"/>
              <a:gd name="connsiteY56" fmla="*/ 399077 h 400033"/>
              <a:gd name="connsiteX57" fmla="*/ 5808790 w 7549660"/>
              <a:gd name="connsiteY57" fmla="*/ 399077 h 400033"/>
              <a:gd name="connsiteX58" fmla="*/ 5808790 w 7549660"/>
              <a:gd name="connsiteY58" fmla="*/ 400033 h 400033"/>
              <a:gd name="connsiteX59" fmla="*/ 5614561 w 7549660"/>
              <a:gd name="connsiteY59" fmla="*/ 400033 h 400033"/>
              <a:gd name="connsiteX60" fmla="*/ 5614561 w 7549660"/>
              <a:gd name="connsiteY60" fmla="*/ 399145 h 400033"/>
              <a:gd name="connsiteX61" fmla="*/ 5420600 w 7549660"/>
              <a:gd name="connsiteY61" fmla="*/ 399145 h 400033"/>
              <a:gd name="connsiteX62" fmla="*/ 5420600 w 7549660"/>
              <a:gd name="connsiteY62" fmla="*/ 398299 h 400033"/>
              <a:gd name="connsiteX63" fmla="*/ 5236141 w 7549660"/>
              <a:gd name="connsiteY63" fmla="*/ 398299 h 400033"/>
              <a:gd name="connsiteX64" fmla="*/ 5236141 w 7549660"/>
              <a:gd name="connsiteY64" fmla="*/ 398586 h 400033"/>
              <a:gd name="connsiteX65" fmla="*/ 5041912 w 7549660"/>
              <a:gd name="connsiteY65" fmla="*/ 398586 h 400033"/>
              <a:gd name="connsiteX66" fmla="*/ 5041912 w 7549660"/>
              <a:gd name="connsiteY66" fmla="*/ 399542 h 400033"/>
              <a:gd name="connsiteX67" fmla="*/ 4847683 w 7549660"/>
              <a:gd name="connsiteY67" fmla="*/ 399542 h 400033"/>
              <a:gd name="connsiteX68" fmla="*/ 4847683 w 7549660"/>
              <a:gd name="connsiteY68" fmla="*/ 398654 h 400033"/>
              <a:gd name="connsiteX69" fmla="*/ 4653722 w 7549660"/>
              <a:gd name="connsiteY69" fmla="*/ 398654 h 400033"/>
              <a:gd name="connsiteX70" fmla="*/ 4653722 w 7549660"/>
              <a:gd name="connsiteY70" fmla="*/ 398069 h 400033"/>
              <a:gd name="connsiteX71" fmla="*/ 4462832 w 7549660"/>
              <a:gd name="connsiteY71" fmla="*/ 398069 h 400033"/>
              <a:gd name="connsiteX72" fmla="*/ 4462832 w 7549660"/>
              <a:gd name="connsiteY72" fmla="*/ 398357 h 400033"/>
              <a:gd name="connsiteX73" fmla="*/ 4268603 w 7549660"/>
              <a:gd name="connsiteY73" fmla="*/ 398357 h 400033"/>
              <a:gd name="connsiteX74" fmla="*/ 4268603 w 7549660"/>
              <a:gd name="connsiteY74" fmla="*/ 399312 h 400033"/>
              <a:gd name="connsiteX75" fmla="*/ 4074374 w 7549660"/>
              <a:gd name="connsiteY75" fmla="*/ 399312 h 400033"/>
              <a:gd name="connsiteX76" fmla="*/ 4074374 w 7549660"/>
              <a:gd name="connsiteY76" fmla="*/ 398424 h 400033"/>
              <a:gd name="connsiteX77" fmla="*/ 3880412 w 7549660"/>
              <a:gd name="connsiteY77" fmla="*/ 398424 h 400033"/>
              <a:gd name="connsiteX78" fmla="*/ 3880412 w 7549660"/>
              <a:gd name="connsiteY78" fmla="*/ 355 h 400033"/>
              <a:gd name="connsiteX79" fmla="*/ 4074641 w 7549660"/>
              <a:gd name="connsiteY79" fmla="*/ 355 h 400033"/>
              <a:gd name="connsiteX80" fmla="*/ 4074641 w 7549660"/>
              <a:gd name="connsiteY80" fmla="*/ 1243 h 400033"/>
              <a:gd name="connsiteX81" fmla="*/ 4268603 w 7549660"/>
              <a:gd name="connsiteY81" fmla="*/ 1243 h 400033"/>
              <a:gd name="connsiteX82" fmla="*/ 4268603 w 7549660"/>
              <a:gd name="connsiteY82" fmla="*/ 288 h 400033"/>
              <a:gd name="connsiteX83" fmla="*/ 4462832 w 7549660"/>
              <a:gd name="connsiteY83" fmla="*/ 288 h 400033"/>
              <a:gd name="connsiteX84" fmla="*/ 3685199 w 7549660"/>
              <a:gd name="connsiteY84" fmla="*/ 0 h 400033"/>
              <a:gd name="connsiteX85" fmla="*/ 3879428 w 7549660"/>
              <a:gd name="connsiteY85" fmla="*/ 0 h 400033"/>
              <a:gd name="connsiteX86" fmla="*/ 3879428 w 7549660"/>
              <a:gd name="connsiteY86" fmla="*/ 398069 h 400033"/>
              <a:gd name="connsiteX87" fmla="*/ 3685199 w 7549660"/>
              <a:gd name="connsiteY87" fmla="*/ 398069 h 400033"/>
              <a:gd name="connsiteX88" fmla="*/ 3685199 w 7549660"/>
              <a:gd name="connsiteY88" fmla="*/ 398357 h 400033"/>
              <a:gd name="connsiteX89" fmla="*/ 3490971 w 7549660"/>
              <a:gd name="connsiteY89" fmla="*/ 398357 h 400033"/>
              <a:gd name="connsiteX90" fmla="*/ 3490971 w 7549660"/>
              <a:gd name="connsiteY90" fmla="*/ 399312 h 400033"/>
              <a:gd name="connsiteX91" fmla="*/ 3296742 w 7549660"/>
              <a:gd name="connsiteY91" fmla="*/ 399312 h 400033"/>
              <a:gd name="connsiteX92" fmla="*/ 3296742 w 7549660"/>
              <a:gd name="connsiteY92" fmla="*/ 398424 h 400033"/>
              <a:gd name="connsiteX93" fmla="*/ 3104305 w 7549660"/>
              <a:gd name="connsiteY93" fmla="*/ 398424 h 400033"/>
              <a:gd name="connsiteX94" fmla="*/ 3104305 w 7549660"/>
              <a:gd name="connsiteY94" fmla="*/ 398441 h 400033"/>
              <a:gd name="connsiteX95" fmla="*/ 2910076 w 7549660"/>
              <a:gd name="connsiteY95" fmla="*/ 398441 h 400033"/>
              <a:gd name="connsiteX96" fmla="*/ 2910076 w 7549660"/>
              <a:gd name="connsiteY96" fmla="*/ 398729 h 400033"/>
              <a:gd name="connsiteX97" fmla="*/ 2715847 w 7549660"/>
              <a:gd name="connsiteY97" fmla="*/ 398729 h 400033"/>
              <a:gd name="connsiteX98" fmla="*/ 2715847 w 7549660"/>
              <a:gd name="connsiteY98" fmla="*/ 399684 h 400033"/>
              <a:gd name="connsiteX99" fmla="*/ 2521618 w 7549660"/>
              <a:gd name="connsiteY99" fmla="*/ 399684 h 400033"/>
              <a:gd name="connsiteX100" fmla="*/ 2521618 w 7549660"/>
              <a:gd name="connsiteY100" fmla="*/ 398797 h 400033"/>
              <a:gd name="connsiteX101" fmla="*/ 2327657 w 7549660"/>
              <a:gd name="connsiteY101" fmla="*/ 398797 h 400033"/>
              <a:gd name="connsiteX102" fmla="*/ 2327657 w 7549660"/>
              <a:gd name="connsiteY102" fmla="*/ 398317 h 400033"/>
              <a:gd name="connsiteX103" fmla="*/ 2134123 w 7549660"/>
              <a:gd name="connsiteY103" fmla="*/ 398317 h 400033"/>
              <a:gd name="connsiteX104" fmla="*/ 2134123 w 7549660"/>
              <a:gd name="connsiteY104" fmla="*/ 398604 h 400033"/>
              <a:gd name="connsiteX105" fmla="*/ 1939894 w 7549660"/>
              <a:gd name="connsiteY105" fmla="*/ 398604 h 400033"/>
              <a:gd name="connsiteX106" fmla="*/ 1939894 w 7549660"/>
              <a:gd name="connsiteY106" fmla="*/ 399560 h 400033"/>
              <a:gd name="connsiteX107" fmla="*/ 1745665 w 7549660"/>
              <a:gd name="connsiteY107" fmla="*/ 399560 h 400033"/>
              <a:gd name="connsiteX108" fmla="*/ 1745665 w 7549660"/>
              <a:gd name="connsiteY108" fmla="*/ 398672 h 400033"/>
              <a:gd name="connsiteX109" fmla="*/ 1552266 w 7549660"/>
              <a:gd name="connsiteY109" fmla="*/ 398672 h 400033"/>
              <a:gd name="connsiteX110" fmla="*/ 1552266 w 7549660"/>
              <a:gd name="connsiteY110" fmla="*/ 398775 h 400033"/>
              <a:gd name="connsiteX111" fmla="*/ 1358037 w 7549660"/>
              <a:gd name="connsiteY111" fmla="*/ 398775 h 400033"/>
              <a:gd name="connsiteX112" fmla="*/ 1358037 w 7549660"/>
              <a:gd name="connsiteY112" fmla="*/ 399063 h 400033"/>
              <a:gd name="connsiteX113" fmla="*/ 1163808 w 7549660"/>
              <a:gd name="connsiteY113" fmla="*/ 399063 h 400033"/>
              <a:gd name="connsiteX114" fmla="*/ 1163808 w 7549660"/>
              <a:gd name="connsiteY114" fmla="*/ 400018 h 400033"/>
              <a:gd name="connsiteX115" fmla="*/ 969579 w 7549660"/>
              <a:gd name="connsiteY115" fmla="*/ 400018 h 400033"/>
              <a:gd name="connsiteX116" fmla="*/ 969579 w 7549660"/>
              <a:gd name="connsiteY116" fmla="*/ 399131 h 400033"/>
              <a:gd name="connsiteX117" fmla="*/ 775618 w 7549660"/>
              <a:gd name="connsiteY117" fmla="*/ 399131 h 400033"/>
              <a:gd name="connsiteX118" fmla="*/ 775618 w 7549660"/>
              <a:gd name="connsiteY118" fmla="*/ 398070 h 400033"/>
              <a:gd name="connsiteX119" fmla="*/ 582419 w 7549660"/>
              <a:gd name="connsiteY119" fmla="*/ 398070 h 400033"/>
              <a:gd name="connsiteX120" fmla="*/ 582419 w 7549660"/>
              <a:gd name="connsiteY120" fmla="*/ 398358 h 400033"/>
              <a:gd name="connsiteX121" fmla="*/ 388190 w 7549660"/>
              <a:gd name="connsiteY121" fmla="*/ 398358 h 400033"/>
              <a:gd name="connsiteX122" fmla="*/ 388190 w 7549660"/>
              <a:gd name="connsiteY122" fmla="*/ 399313 h 400033"/>
              <a:gd name="connsiteX123" fmla="*/ 193961 w 7549660"/>
              <a:gd name="connsiteY123" fmla="*/ 399313 h 400033"/>
              <a:gd name="connsiteX124" fmla="*/ 193961 w 7549660"/>
              <a:gd name="connsiteY124" fmla="*/ 398425 h 400033"/>
              <a:gd name="connsiteX125" fmla="*/ 0 w 7549660"/>
              <a:gd name="connsiteY125" fmla="*/ 398425 h 400033"/>
              <a:gd name="connsiteX126" fmla="*/ 0 w 7549660"/>
              <a:gd name="connsiteY126" fmla="*/ 319143 h 400033"/>
              <a:gd name="connsiteX127" fmla="*/ 110700 w 7549660"/>
              <a:gd name="connsiteY127" fmla="*/ 311133 h 400033"/>
              <a:gd name="connsiteX128" fmla="*/ 194229 w 7549660"/>
              <a:gd name="connsiteY128" fmla="*/ 302529 h 400033"/>
              <a:gd name="connsiteX129" fmla="*/ 194229 w 7549660"/>
              <a:gd name="connsiteY129" fmla="*/ 306381 h 400033"/>
              <a:gd name="connsiteX130" fmla="*/ 258058 w 7549660"/>
              <a:gd name="connsiteY130" fmla="*/ 299807 h 400033"/>
              <a:gd name="connsiteX131" fmla="*/ 388190 w 7549660"/>
              <a:gd name="connsiteY131" fmla="*/ 279929 h 400033"/>
              <a:gd name="connsiteX132" fmla="*/ 388190 w 7549660"/>
              <a:gd name="connsiteY132" fmla="*/ 279191 h 400033"/>
              <a:gd name="connsiteX133" fmla="*/ 509167 w 7549660"/>
              <a:gd name="connsiteY133" fmla="*/ 260712 h 400033"/>
              <a:gd name="connsiteX134" fmla="*/ 582419 w 7549660"/>
              <a:gd name="connsiteY134" fmla="*/ 243703 h 400033"/>
              <a:gd name="connsiteX135" fmla="*/ 582419 w 7549660"/>
              <a:gd name="connsiteY135" fmla="*/ 242841 h 400033"/>
              <a:gd name="connsiteX136" fmla="*/ 740695 w 7549660"/>
              <a:gd name="connsiteY136" fmla="*/ 206090 h 400033"/>
              <a:gd name="connsiteX137" fmla="*/ 776648 w 7549660"/>
              <a:gd name="connsiteY137" fmla="*/ 193827 h 400033"/>
              <a:gd name="connsiteX138" fmla="*/ 776648 w 7549660"/>
              <a:gd name="connsiteY138" fmla="*/ 196498 h 400033"/>
              <a:gd name="connsiteX139" fmla="*/ 929257 w 7549660"/>
              <a:gd name="connsiteY139" fmla="*/ 144445 h 400033"/>
              <a:gd name="connsiteX140" fmla="*/ 969847 w 7549660"/>
              <a:gd name="connsiteY140" fmla="*/ 125642 h 400033"/>
              <a:gd name="connsiteX141" fmla="*/ 969847 w 7549660"/>
              <a:gd name="connsiteY141" fmla="*/ 125678 h 400033"/>
              <a:gd name="connsiteX142" fmla="*/ 1008954 w 7549660"/>
              <a:gd name="connsiteY142" fmla="*/ 107562 h 400033"/>
              <a:gd name="connsiteX143" fmla="*/ 1125857 w 7549660"/>
              <a:gd name="connsiteY143" fmla="*/ 29680 h 400033"/>
              <a:gd name="connsiteX144" fmla="*/ 1151195 w 7549660"/>
              <a:gd name="connsiteY144" fmla="*/ 1949 h 400033"/>
              <a:gd name="connsiteX145" fmla="*/ 1163808 w 7549660"/>
              <a:gd name="connsiteY145" fmla="*/ 1949 h 400033"/>
              <a:gd name="connsiteX146" fmla="*/ 1163808 w 7549660"/>
              <a:gd name="connsiteY146" fmla="*/ 994 h 400033"/>
              <a:gd name="connsiteX147" fmla="*/ 1358037 w 7549660"/>
              <a:gd name="connsiteY147" fmla="*/ 994 h 400033"/>
              <a:gd name="connsiteX148" fmla="*/ 1358037 w 7549660"/>
              <a:gd name="connsiteY148" fmla="*/ 706 h 400033"/>
              <a:gd name="connsiteX149" fmla="*/ 1551705 w 7549660"/>
              <a:gd name="connsiteY149" fmla="*/ 706 h 400033"/>
              <a:gd name="connsiteX150" fmla="*/ 1551705 w 7549660"/>
              <a:gd name="connsiteY150" fmla="*/ 603 h 400033"/>
              <a:gd name="connsiteX151" fmla="*/ 1745933 w 7549660"/>
              <a:gd name="connsiteY151" fmla="*/ 603 h 400033"/>
              <a:gd name="connsiteX152" fmla="*/ 1745933 w 7549660"/>
              <a:gd name="connsiteY152" fmla="*/ 1491 h 400033"/>
              <a:gd name="connsiteX153" fmla="*/ 1939894 w 7549660"/>
              <a:gd name="connsiteY153" fmla="*/ 1491 h 400033"/>
              <a:gd name="connsiteX154" fmla="*/ 1939894 w 7549660"/>
              <a:gd name="connsiteY154" fmla="*/ 535 h 400033"/>
              <a:gd name="connsiteX155" fmla="*/ 2134123 w 7549660"/>
              <a:gd name="connsiteY155" fmla="*/ 535 h 400033"/>
              <a:gd name="connsiteX156" fmla="*/ 2134123 w 7549660"/>
              <a:gd name="connsiteY156" fmla="*/ 248 h 400033"/>
              <a:gd name="connsiteX157" fmla="*/ 2328352 w 7549660"/>
              <a:gd name="connsiteY157" fmla="*/ 248 h 400033"/>
              <a:gd name="connsiteX158" fmla="*/ 2328352 w 7549660"/>
              <a:gd name="connsiteY158" fmla="*/ 728 h 400033"/>
              <a:gd name="connsiteX159" fmla="*/ 2521886 w 7549660"/>
              <a:gd name="connsiteY159" fmla="*/ 728 h 400033"/>
              <a:gd name="connsiteX160" fmla="*/ 2521886 w 7549660"/>
              <a:gd name="connsiteY160" fmla="*/ 1615 h 400033"/>
              <a:gd name="connsiteX161" fmla="*/ 2715847 w 7549660"/>
              <a:gd name="connsiteY161" fmla="*/ 1615 h 400033"/>
              <a:gd name="connsiteX162" fmla="*/ 2715847 w 7549660"/>
              <a:gd name="connsiteY162" fmla="*/ 660 h 400033"/>
              <a:gd name="connsiteX163" fmla="*/ 2910076 w 7549660"/>
              <a:gd name="connsiteY163" fmla="*/ 660 h 400033"/>
              <a:gd name="connsiteX164" fmla="*/ 2910076 w 7549660"/>
              <a:gd name="connsiteY164" fmla="*/ 372 h 400033"/>
              <a:gd name="connsiteX165" fmla="*/ 3102781 w 7549660"/>
              <a:gd name="connsiteY165" fmla="*/ 372 h 400033"/>
              <a:gd name="connsiteX166" fmla="*/ 3102781 w 7549660"/>
              <a:gd name="connsiteY166" fmla="*/ 355 h 400033"/>
              <a:gd name="connsiteX167" fmla="*/ 3297009 w 7549660"/>
              <a:gd name="connsiteY167" fmla="*/ 355 h 400033"/>
              <a:gd name="connsiteX168" fmla="*/ 3297009 w 7549660"/>
              <a:gd name="connsiteY168" fmla="*/ 1243 h 400033"/>
              <a:gd name="connsiteX169" fmla="*/ 3490971 w 7549660"/>
              <a:gd name="connsiteY169" fmla="*/ 1243 h 400033"/>
              <a:gd name="connsiteX170" fmla="*/ 3490971 w 7549660"/>
              <a:gd name="connsiteY170" fmla="*/ 288 h 400033"/>
              <a:gd name="connsiteX171" fmla="*/ 3685199 w 7549660"/>
              <a:gd name="connsiteY171" fmla="*/ 288 h 40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7549660" h="400033">
                <a:moveTo>
                  <a:pt x="6197830" y="355"/>
                </a:moveTo>
                <a:lnTo>
                  <a:pt x="6392059" y="355"/>
                </a:lnTo>
                <a:lnTo>
                  <a:pt x="6392059" y="1147"/>
                </a:lnTo>
                <a:lnTo>
                  <a:pt x="6397077" y="1147"/>
                </a:lnTo>
                <a:lnTo>
                  <a:pt x="6422445" y="28878"/>
                </a:lnTo>
                <a:cubicBezTo>
                  <a:pt x="6452547" y="56083"/>
                  <a:pt x="6491908" y="82140"/>
                  <a:pt x="6539490" y="106760"/>
                </a:cubicBezTo>
                <a:lnTo>
                  <a:pt x="6578643" y="124876"/>
                </a:lnTo>
                <a:lnTo>
                  <a:pt x="6578643" y="124840"/>
                </a:lnTo>
                <a:lnTo>
                  <a:pt x="6619283" y="143643"/>
                </a:lnTo>
                <a:lnTo>
                  <a:pt x="6772075" y="195696"/>
                </a:lnTo>
                <a:lnTo>
                  <a:pt x="6772075" y="193025"/>
                </a:lnTo>
                <a:lnTo>
                  <a:pt x="6808071" y="205288"/>
                </a:lnTo>
                <a:lnTo>
                  <a:pt x="6966539" y="242039"/>
                </a:lnTo>
                <a:lnTo>
                  <a:pt x="6966539" y="242900"/>
                </a:lnTo>
                <a:lnTo>
                  <a:pt x="7039878" y="259909"/>
                </a:lnTo>
                <a:lnTo>
                  <a:pt x="7161002" y="278388"/>
                </a:lnTo>
                <a:lnTo>
                  <a:pt x="7161002" y="279127"/>
                </a:lnTo>
                <a:lnTo>
                  <a:pt x="7291291" y="299005"/>
                </a:lnTo>
                <a:lnTo>
                  <a:pt x="7355196" y="305579"/>
                </a:lnTo>
                <a:lnTo>
                  <a:pt x="7355196" y="301727"/>
                </a:lnTo>
                <a:lnTo>
                  <a:pt x="7438827" y="310331"/>
                </a:lnTo>
                <a:lnTo>
                  <a:pt x="7549660" y="318341"/>
                </a:lnTo>
                <a:lnTo>
                  <a:pt x="7549660" y="397623"/>
                </a:lnTo>
                <a:lnTo>
                  <a:pt x="7355465" y="397623"/>
                </a:lnTo>
                <a:lnTo>
                  <a:pt x="7355465" y="398511"/>
                </a:lnTo>
                <a:lnTo>
                  <a:pt x="7161001" y="398511"/>
                </a:lnTo>
                <a:lnTo>
                  <a:pt x="7161001" y="397555"/>
                </a:lnTo>
                <a:lnTo>
                  <a:pt x="6966538" y="397555"/>
                </a:lnTo>
                <a:lnTo>
                  <a:pt x="6966538" y="397268"/>
                </a:lnTo>
                <a:lnTo>
                  <a:pt x="6773107" y="397268"/>
                </a:lnTo>
                <a:lnTo>
                  <a:pt x="6773107" y="398329"/>
                </a:lnTo>
                <a:lnTo>
                  <a:pt x="6578912" y="398329"/>
                </a:lnTo>
                <a:lnTo>
                  <a:pt x="6578912" y="399216"/>
                </a:lnTo>
                <a:lnTo>
                  <a:pt x="6384448" y="399216"/>
                </a:lnTo>
                <a:lnTo>
                  <a:pt x="6384448" y="398424"/>
                </a:lnTo>
                <a:lnTo>
                  <a:pt x="6197830" y="398424"/>
                </a:lnTo>
                <a:close/>
                <a:moveTo>
                  <a:pt x="4462832" y="0"/>
                </a:moveTo>
                <a:lnTo>
                  <a:pt x="4657061" y="0"/>
                </a:lnTo>
                <a:lnTo>
                  <a:pt x="4657061" y="585"/>
                </a:lnTo>
                <a:lnTo>
                  <a:pt x="4847951" y="585"/>
                </a:lnTo>
                <a:lnTo>
                  <a:pt x="4847951" y="1473"/>
                </a:lnTo>
                <a:lnTo>
                  <a:pt x="5041912" y="1473"/>
                </a:lnTo>
                <a:lnTo>
                  <a:pt x="5041912" y="517"/>
                </a:lnTo>
                <a:lnTo>
                  <a:pt x="5236141" y="517"/>
                </a:lnTo>
                <a:lnTo>
                  <a:pt x="5236141" y="230"/>
                </a:lnTo>
                <a:lnTo>
                  <a:pt x="5430370" y="230"/>
                </a:lnTo>
                <a:lnTo>
                  <a:pt x="5430370" y="1076"/>
                </a:lnTo>
                <a:lnTo>
                  <a:pt x="5614829" y="1076"/>
                </a:lnTo>
                <a:lnTo>
                  <a:pt x="5614829" y="1964"/>
                </a:lnTo>
                <a:lnTo>
                  <a:pt x="5808790" y="1964"/>
                </a:lnTo>
                <a:lnTo>
                  <a:pt x="5808790" y="1008"/>
                </a:lnTo>
                <a:lnTo>
                  <a:pt x="6003019" y="1008"/>
                </a:lnTo>
                <a:lnTo>
                  <a:pt x="6003019" y="721"/>
                </a:lnTo>
                <a:lnTo>
                  <a:pt x="6197248" y="721"/>
                </a:lnTo>
                <a:lnTo>
                  <a:pt x="6197248" y="398790"/>
                </a:lnTo>
                <a:lnTo>
                  <a:pt x="6003019" y="398790"/>
                </a:lnTo>
                <a:lnTo>
                  <a:pt x="6003019" y="399077"/>
                </a:lnTo>
                <a:lnTo>
                  <a:pt x="5808790" y="399077"/>
                </a:lnTo>
                <a:lnTo>
                  <a:pt x="5808790" y="400033"/>
                </a:lnTo>
                <a:lnTo>
                  <a:pt x="5614561" y="400033"/>
                </a:lnTo>
                <a:lnTo>
                  <a:pt x="5614561" y="399145"/>
                </a:lnTo>
                <a:lnTo>
                  <a:pt x="5420600" y="399145"/>
                </a:lnTo>
                <a:lnTo>
                  <a:pt x="5420600" y="398299"/>
                </a:lnTo>
                <a:lnTo>
                  <a:pt x="5236141" y="398299"/>
                </a:lnTo>
                <a:lnTo>
                  <a:pt x="5236141" y="398586"/>
                </a:lnTo>
                <a:lnTo>
                  <a:pt x="5041912" y="398586"/>
                </a:lnTo>
                <a:lnTo>
                  <a:pt x="5041912" y="399542"/>
                </a:lnTo>
                <a:lnTo>
                  <a:pt x="4847683" y="399542"/>
                </a:lnTo>
                <a:lnTo>
                  <a:pt x="4847683" y="398654"/>
                </a:lnTo>
                <a:lnTo>
                  <a:pt x="4653722" y="398654"/>
                </a:lnTo>
                <a:lnTo>
                  <a:pt x="4653722" y="398069"/>
                </a:lnTo>
                <a:lnTo>
                  <a:pt x="4462832" y="398069"/>
                </a:lnTo>
                <a:lnTo>
                  <a:pt x="4462832" y="398357"/>
                </a:lnTo>
                <a:lnTo>
                  <a:pt x="4268603" y="398357"/>
                </a:lnTo>
                <a:lnTo>
                  <a:pt x="4268603" y="399312"/>
                </a:lnTo>
                <a:lnTo>
                  <a:pt x="4074374" y="399312"/>
                </a:lnTo>
                <a:lnTo>
                  <a:pt x="4074374" y="398424"/>
                </a:lnTo>
                <a:lnTo>
                  <a:pt x="3880412" y="398424"/>
                </a:lnTo>
                <a:lnTo>
                  <a:pt x="3880412" y="355"/>
                </a:lnTo>
                <a:lnTo>
                  <a:pt x="4074641" y="355"/>
                </a:lnTo>
                <a:lnTo>
                  <a:pt x="4074641" y="1243"/>
                </a:lnTo>
                <a:lnTo>
                  <a:pt x="4268603" y="1243"/>
                </a:lnTo>
                <a:lnTo>
                  <a:pt x="4268603" y="288"/>
                </a:lnTo>
                <a:lnTo>
                  <a:pt x="4462832" y="288"/>
                </a:lnTo>
                <a:close/>
                <a:moveTo>
                  <a:pt x="3685199" y="0"/>
                </a:moveTo>
                <a:lnTo>
                  <a:pt x="3879428" y="0"/>
                </a:lnTo>
                <a:lnTo>
                  <a:pt x="3879428" y="398069"/>
                </a:lnTo>
                <a:lnTo>
                  <a:pt x="3685199" y="398069"/>
                </a:lnTo>
                <a:lnTo>
                  <a:pt x="3685199" y="398357"/>
                </a:lnTo>
                <a:lnTo>
                  <a:pt x="3490971" y="398357"/>
                </a:lnTo>
                <a:lnTo>
                  <a:pt x="3490971" y="399312"/>
                </a:lnTo>
                <a:lnTo>
                  <a:pt x="3296742" y="399312"/>
                </a:lnTo>
                <a:lnTo>
                  <a:pt x="3296742" y="398424"/>
                </a:lnTo>
                <a:lnTo>
                  <a:pt x="3104305" y="398424"/>
                </a:lnTo>
                <a:lnTo>
                  <a:pt x="3104305" y="398441"/>
                </a:lnTo>
                <a:lnTo>
                  <a:pt x="2910076" y="398441"/>
                </a:lnTo>
                <a:lnTo>
                  <a:pt x="2910076" y="398729"/>
                </a:lnTo>
                <a:lnTo>
                  <a:pt x="2715847" y="398729"/>
                </a:lnTo>
                <a:lnTo>
                  <a:pt x="2715847" y="399684"/>
                </a:lnTo>
                <a:lnTo>
                  <a:pt x="2521618" y="399684"/>
                </a:lnTo>
                <a:lnTo>
                  <a:pt x="2521618" y="398797"/>
                </a:lnTo>
                <a:lnTo>
                  <a:pt x="2327657" y="398797"/>
                </a:lnTo>
                <a:lnTo>
                  <a:pt x="2327657" y="398317"/>
                </a:lnTo>
                <a:lnTo>
                  <a:pt x="2134123" y="398317"/>
                </a:lnTo>
                <a:lnTo>
                  <a:pt x="2134123" y="398604"/>
                </a:lnTo>
                <a:lnTo>
                  <a:pt x="1939894" y="398604"/>
                </a:lnTo>
                <a:lnTo>
                  <a:pt x="1939894" y="399560"/>
                </a:lnTo>
                <a:lnTo>
                  <a:pt x="1745665" y="399560"/>
                </a:lnTo>
                <a:lnTo>
                  <a:pt x="1745665" y="398672"/>
                </a:lnTo>
                <a:lnTo>
                  <a:pt x="1552266" y="398672"/>
                </a:lnTo>
                <a:lnTo>
                  <a:pt x="1552266" y="398775"/>
                </a:lnTo>
                <a:lnTo>
                  <a:pt x="1358037" y="398775"/>
                </a:lnTo>
                <a:lnTo>
                  <a:pt x="1358037" y="399063"/>
                </a:lnTo>
                <a:lnTo>
                  <a:pt x="1163808" y="399063"/>
                </a:lnTo>
                <a:lnTo>
                  <a:pt x="1163808" y="400018"/>
                </a:lnTo>
                <a:lnTo>
                  <a:pt x="969579" y="400018"/>
                </a:lnTo>
                <a:lnTo>
                  <a:pt x="969579" y="399131"/>
                </a:lnTo>
                <a:lnTo>
                  <a:pt x="775618" y="399131"/>
                </a:lnTo>
                <a:lnTo>
                  <a:pt x="775618" y="398070"/>
                </a:lnTo>
                <a:lnTo>
                  <a:pt x="582419" y="398070"/>
                </a:lnTo>
                <a:lnTo>
                  <a:pt x="582419" y="398358"/>
                </a:lnTo>
                <a:lnTo>
                  <a:pt x="388190" y="398358"/>
                </a:lnTo>
                <a:lnTo>
                  <a:pt x="388190" y="399313"/>
                </a:lnTo>
                <a:lnTo>
                  <a:pt x="193961" y="399313"/>
                </a:lnTo>
                <a:lnTo>
                  <a:pt x="193961" y="398425"/>
                </a:lnTo>
                <a:lnTo>
                  <a:pt x="0" y="398425"/>
                </a:lnTo>
                <a:lnTo>
                  <a:pt x="0" y="319143"/>
                </a:lnTo>
                <a:lnTo>
                  <a:pt x="110700" y="311133"/>
                </a:lnTo>
                <a:lnTo>
                  <a:pt x="194229" y="302529"/>
                </a:lnTo>
                <a:lnTo>
                  <a:pt x="194229" y="306381"/>
                </a:lnTo>
                <a:lnTo>
                  <a:pt x="258058" y="299807"/>
                </a:lnTo>
                <a:lnTo>
                  <a:pt x="388190" y="279929"/>
                </a:lnTo>
                <a:lnTo>
                  <a:pt x="388190" y="279191"/>
                </a:lnTo>
                <a:lnTo>
                  <a:pt x="509167" y="260712"/>
                </a:lnTo>
                <a:lnTo>
                  <a:pt x="582419" y="243703"/>
                </a:lnTo>
                <a:lnTo>
                  <a:pt x="582419" y="242841"/>
                </a:lnTo>
                <a:lnTo>
                  <a:pt x="740695" y="206090"/>
                </a:lnTo>
                <a:lnTo>
                  <a:pt x="776648" y="193827"/>
                </a:lnTo>
                <a:lnTo>
                  <a:pt x="776648" y="196498"/>
                </a:lnTo>
                <a:lnTo>
                  <a:pt x="929257" y="144445"/>
                </a:lnTo>
                <a:lnTo>
                  <a:pt x="969847" y="125642"/>
                </a:lnTo>
                <a:lnTo>
                  <a:pt x="969847" y="125678"/>
                </a:lnTo>
                <a:lnTo>
                  <a:pt x="1008954" y="107562"/>
                </a:lnTo>
                <a:cubicBezTo>
                  <a:pt x="1056478" y="82942"/>
                  <a:pt x="1095792" y="56885"/>
                  <a:pt x="1125857" y="29680"/>
                </a:cubicBezTo>
                <a:lnTo>
                  <a:pt x="1151195" y="1949"/>
                </a:lnTo>
                <a:lnTo>
                  <a:pt x="1163808" y="1949"/>
                </a:lnTo>
                <a:lnTo>
                  <a:pt x="1163808" y="994"/>
                </a:lnTo>
                <a:lnTo>
                  <a:pt x="1358037" y="994"/>
                </a:lnTo>
                <a:lnTo>
                  <a:pt x="1358037" y="706"/>
                </a:lnTo>
                <a:lnTo>
                  <a:pt x="1551705" y="706"/>
                </a:lnTo>
                <a:lnTo>
                  <a:pt x="1551705" y="603"/>
                </a:lnTo>
                <a:lnTo>
                  <a:pt x="1745933" y="603"/>
                </a:lnTo>
                <a:lnTo>
                  <a:pt x="1745933" y="1491"/>
                </a:lnTo>
                <a:lnTo>
                  <a:pt x="1939894" y="1491"/>
                </a:lnTo>
                <a:lnTo>
                  <a:pt x="1939894" y="535"/>
                </a:lnTo>
                <a:lnTo>
                  <a:pt x="2134123" y="535"/>
                </a:lnTo>
                <a:lnTo>
                  <a:pt x="2134123" y="248"/>
                </a:lnTo>
                <a:lnTo>
                  <a:pt x="2328352" y="248"/>
                </a:lnTo>
                <a:lnTo>
                  <a:pt x="2328352" y="728"/>
                </a:lnTo>
                <a:lnTo>
                  <a:pt x="2521886" y="728"/>
                </a:lnTo>
                <a:lnTo>
                  <a:pt x="2521886" y="1615"/>
                </a:lnTo>
                <a:lnTo>
                  <a:pt x="2715847" y="1615"/>
                </a:lnTo>
                <a:lnTo>
                  <a:pt x="2715847" y="660"/>
                </a:lnTo>
                <a:lnTo>
                  <a:pt x="2910076" y="660"/>
                </a:lnTo>
                <a:lnTo>
                  <a:pt x="2910076" y="372"/>
                </a:lnTo>
                <a:lnTo>
                  <a:pt x="3102781" y="372"/>
                </a:lnTo>
                <a:lnTo>
                  <a:pt x="3102781" y="355"/>
                </a:lnTo>
                <a:lnTo>
                  <a:pt x="3297009" y="355"/>
                </a:lnTo>
                <a:lnTo>
                  <a:pt x="3297009" y="1243"/>
                </a:lnTo>
                <a:lnTo>
                  <a:pt x="3490971" y="1243"/>
                </a:lnTo>
                <a:lnTo>
                  <a:pt x="3490971" y="288"/>
                </a:lnTo>
                <a:lnTo>
                  <a:pt x="3685199" y="288"/>
                </a:lnTo>
                <a:close/>
              </a:path>
            </a:pathLst>
          </a:custGeom>
          <a:solidFill>
            <a:srgbClr val="E88823"/>
          </a:solidFill>
          <a:ln w="57150">
            <a:solidFill>
              <a:srgbClr val="F6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0" name="Freeform 579">
            <a:extLst>
              <a:ext uri="{FF2B5EF4-FFF2-40B4-BE49-F238E27FC236}">
                <a16:creationId xmlns:a16="http://schemas.microsoft.com/office/drawing/2014/main" id="{6760D22E-2384-0040-8416-F93C9CE40ECB}"/>
              </a:ext>
            </a:extLst>
          </p:cNvPr>
          <p:cNvSpPr/>
          <p:nvPr/>
        </p:nvSpPr>
        <p:spPr>
          <a:xfrm>
            <a:off x="3798235" y="3876873"/>
            <a:ext cx="130819" cy="185921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1" name="Freeform 580">
            <a:extLst>
              <a:ext uri="{FF2B5EF4-FFF2-40B4-BE49-F238E27FC236}">
                <a16:creationId xmlns:a16="http://schemas.microsoft.com/office/drawing/2014/main" id="{CAA8B24D-A3A8-384F-979E-C0A5BA2661A7}"/>
              </a:ext>
            </a:extLst>
          </p:cNvPr>
          <p:cNvSpPr/>
          <p:nvPr/>
        </p:nvSpPr>
        <p:spPr>
          <a:xfrm>
            <a:off x="3928873" y="3792786"/>
            <a:ext cx="130819" cy="270611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791BB2BE-02ED-2E41-99DF-F51C4B8C4C24}"/>
              </a:ext>
            </a:extLst>
          </p:cNvPr>
          <p:cNvSpPr/>
          <p:nvPr/>
        </p:nvSpPr>
        <p:spPr>
          <a:xfrm>
            <a:off x="4059692" y="379213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E147A98A-0AF1-3348-8F62-6C2F330038F7}"/>
              </a:ext>
            </a:extLst>
          </p:cNvPr>
          <p:cNvSpPr/>
          <p:nvPr/>
        </p:nvSpPr>
        <p:spPr>
          <a:xfrm>
            <a:off x="4190510" y="379194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90777FD0-00DC-CD47-B305-C260DD2AD739}"/>
              </a:ext>
            </a:extLst>
          </p:cNvPr>
          <p:cNvSpPr/>
          <p:nvPr/>
        </p:nvSpPr>
        <p:spPr>
          <a:xfrm>
            <a:off x="4320951" y="3791871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F31BD4A3-E897-1248-8C99-1BB173230273}"/>
              </a:ext>
            </a:extLst>
          </p:cNvPr>
          <p:cNvSpPr/>
          <p:nvPr/>
        </p:nvSpPr>
        <p:spPr>
          <a:xfrm>
            <a:off x="4451589" y="3792474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C4BB8B6D-D495-CF4B-B092-A36D1CDA0C25}"/>
              </a:ext>
            </a:extLst>
          </p:cNvPr>
          <p:cNvSpPr/>
          <p:nvPr/>
        </p:nvSpPr>
        <p:spPr>
          <a:xfrm>
            <a:off x="4582407" y="3791825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5281C96E-0345-B048-B069-8CF8846B576C}"/>
              </a:ext>
            </a:extLst>
          </p:cNvPr>
          <p:cNvSpPr/>
          <p:nvPr/>
        </p:nvSpPr>
        <p:spPr>
          <a:xfrm>
            <a:off x="4713226" y="3791629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EAA05111-39E3-8F48-8BC8-319F2F24D78D}"/>
              </a:ext>
            </a:extLst>
          </p:cNvPr>
          <p:cNvSpPr/>
          <p:nvPr/>
        </p:nvSpPr>
        <p:spPr>
          <a:xfrm>
            <a:off x="4843576" y="3791956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8FE34D3F-7F92-D24D-AD26-6D49644066EC}"/>
              </a:ext>
            </a:extLst>
          </p:cNvPr>
          <p:cNvSpPr/>
          <p:nvPr/>
        </p:nvSpPr>
        <p:spPr>
          <a:xfrm>
            <a:off x="4974214" y="3792559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90C47800-9B99-BB40-86C6-EED038B96BD6}"/>
              </a:ext>
            </a:extLst>
          </p:cNvPr>
          <p:cNvSpPr/>
          <p:nvPr/>
        </p:nvSpPr>
        <p:spPr>
          <a:xfrm>
            <a:off x="5105033" y="3791910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A933083F-4BFC-924A-8ECC-F3551F64CBA7}"/>
              </a:ext>
            </a:extLst>
          </p:cNvPr>
          <p:cNvSpPr/>
          <p:nvPr/>
        </p:nvSpPr>
        <p:spPr>
          <a:xfrm>
            <a:off x="5235851" y="3791714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E3D666F6-0A62-CA4C-AB6F-F5AE53DE3A0E}"/>
              </a:ext>
            </a:extLst>
          </p:cNvPr>
          <p:cNvSpPr/>
          <p:nvPr/>
        </p:nvSpPr>
        <p:spPr>
          <a:xfrm>
            <a:off x="5365643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C27EDADB-D7B6-4B48-A456-6B9AB3ECF0C2}"/>
              </a:ext>
            </a:extLst>
          </p:cNvPr>
          <p:cNvSpPr/>
          <p:nvPr/>
        </p:nvSpPr>
        <p:spPr>
          <a:xfrm>
            <a:off x="5496281" y="379230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FFD38905-E88C-0743-BAFF-2C5D79578DBC}"/>
              </a:ext>
            </a:extLst>
          </p:cNvPr>
          <p:cNvSpPr/>
          <p:nvPr/>
        </p:nvSpPr>
        <p:spPr>
          <a:xfrm>
            <a:off x="5627099" y="379165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B9DE73A5-121A-6A45-9839-1A97AD0A70E7}"/>
              </a:ext>
            </a:extLst>
          </p:cNvPr>
          <p:cNvSpPr/>
          <p:nvPr/>
        </p:nvSpPr>
        <p:spPr>
          <a:xfrm>
            <a:off x="5757918" y="379146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1897FE0B-21F6-2642-9CFF-276A7FFD7AF7}"/>
              </a:ext>
            </a:extLst>
          </p:cNvPr>
          <p:cNvSpPr/>
          <p:nvPr/>
        </p:nvSpPr>
        <p:spPr>
          <a:xfrm>
            <a:off x="5889400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B0B0A1D3-8873-A941-BC90-1C3D2999D1E6}"/>
              </a:ext>
            </a:extLst>
          </p:cNvPr>
          <p:cNvSpPr/>
          <p:nvPr/>
        </p:nvSpPr>
        <p:spPr>
          <a:xfrm>
            <a:off x="6020038" y="379230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360222D9-9E82-B049-94B7-98E93F1869B5}"/>
              </a:ext>
            </a:extLst>
          </p:cNvPr>
          <p:cNvSpPr/>
          <p:nvPr/>
        </p:nvSpPr>
        <p:spPr>
          <a:xfrm>
            <a:off x="6150856" y="379165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5020FC1F-45B8-2644-BB7D-B23E5B11F586}"/>
              </a:ext>
            </a:extLst>
          </p:cNvPr>
          <p:cNvSpPr/>
          <p:nvPr/>
        </p:nvSpPr>
        <p:spPr>
          <a:xfrm>
            <a:off x="6281675" y="379146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7E85F288-466F-0745-B84B-BABCF2F42150}"/>
              </a:ext>
            </a:extLst>
          </p:cNvPr>
          <p:cNvSpPr/>
          <p:nvPr/>
        </p:nvSpPr>
        <p:spPr>
          <a:xfrm>
            <a:off x="6410244" y="3791859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2C6D3B1C-0BC5-4C41-87B7-3D5543160F8A}"/>
              </a:ext>
            </a:extLst>
          </p:cNvPr>
          <p:cNvSpPr/>
          <p:nvPr/>
        </p:nvSpPr>
        <p:spPr>
          <a:xfrm>
            <a:off x="6540882" y="3792462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A86C6900-8195-C245-BD4C-1A7F796F256A}"/>
              </a:ext>
            </a:extLst>
          </p:cNvPr>
          <p:cNvSpPr/>
          <p:nvPr/>
        </p:nvSpPr>
        <p:spPr>
          <a:xfrm>
            <a:off x="6671701" y="379181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EC1ECD36-2290-6642-A53C-5DD9F5AECAA3}"/>
              </a:ext>
            </a:extLst>
          </p:cNvPr>
          <p:cNvSpPr/>
          <p:nvPr/>
        </p:nvSpPr>
        <p:spPr>
          <a:xfrm>
            <a:off x="6802519" y="3791617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9BDA7200-67B6-8342-B149-29035410767F}"/>
              </a:ext>
            </a:extLst>
          </p:cNvPr>
          <p:cNvSpPr/>
          <p:nvPr/>
        </p:nvSpPr>
        <p:spPr>
          <a:xfrm>
            <a:off x="6926757" y="3792192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FFD58FCA-C097-E946-A36A-56CB437970A6}"/>
              </a:ext>
            </a:extLst>
          </p:cNvPr>
          <p:cNvSpPr/>
          <p:nvPr/>
        </p:nvSpPr>
        <p:spPr>
          <a:xfrm>
            <a:off x="7057395" y="379279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4EE38879-AA5E-994D-87FB-3940D0A6A642}"/>
              </a:ext>
            </a:extLst>
          </p:cNvPr>
          <p:cNvSpPr/>
          <p:nvPr/>
        </p:nvSpPr>
        <p:spPr>
          <a:xfrm>
            <a:off x="7188214" y="3792146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1494F97D-8164-ED44-B6A3-A3868B730516}"/>
              </a:ext>
            </a:extLst>
          </p:cNvPr>
          <p:cNvSpPr/>
          <p:nvPr/>
        </p:nvSpPr>
        <p:spPr>
          <a:xfrm>
            <a:off x="7319032" y="379195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61DC925A-E7C2-BC4B-AF9D-A1882ECB15C4}"/>
              </a:ext>
            </a:extLst>
          </p:cNvPr>
          <p:cNvSpPr/>
          <p:nvPr/>
        </p:nvSpPr>
        <p:spPr>
          <a:xfrm>
            <a:off x="7450243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Freeform 608">
            <a:extLst>
              <a:ext uri="{FF2B5EF4-FFF2-40B4-BE49-F238E27FC236}">
                <a16:creationId xmlns:a16="http://schemas.microsoft.com/office/drawing/2014/main" id="{22C59AD9-4A1E-BB4D-8BAB-77FBD168D3DF}"/>
              </a:ext>
            </a:extLst>
          </p:cNvPr>
          <p:cNvSpPr/>
          <p:nvPr/>
        </p:nvSpPr>
        <p:spPr>
          <a:xfrm>
            <a:off x="3275836" y="3997123"/>
            <a:ext cx="130819" cy="65191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0" name="Freeform 609">
            <a:extLst>
              <a:ext uri="{FF2B5EF4-FFF2-40B4-BE49-F238E27FC236}">
                <a16:creationId xmlns:a16="http://schemas.microsoft.com/office/drawing/2014/main" id="{C2CA56D7-6D8E-9D40-8102-B4AC7D705596}"/>
              </a:ext>
            </a:extLst>
          </p:cNvPr>
          <p:cNvSpPr/>
          <p:nvPr/>
        </p:nvSpPr>
        <p:spPr>
          <a:xfrm>
            <a:off x="3406474" y="3981759"/>
            <a:ext cx="130819" cy="81158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1" name="Freeform 610">
            <a:extLst>
              <a:ext uri="{FF2B5EF4-FFF2-40B4-BE49-F238E27FC236}">
                <a16:creationId xmlns:a16="http://schemas.microsoft.com/office/drawing/2014/main" id="{A721763F-6D10-0748-901E-094EA4F4264F}"/>
              </a:ext>
            </a:extLst>
          </p:cNvPr>
          <p:cNvSpPr/>
          <p:nvPr/>
        </p:nvSpPr>
        <p:spPr>
          <a:xfrm>
            <a:off x="3537293" y="3957132"/>
            <a:ext cx="130819" cy="105136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2" name="Freeform 611">
            <a:extLst>
              <a:ext uri="{FF2B5EF4-FFF2-40B4-BE49-F238E27FC236}">
                <a16:creationId xmlns:a16="http://schemas.microsoft.com/office/drawing/2014/main" id="{DD79418F-106C-944F-A9C8-731C7E896586}"/>
              </a:ext>
            </a:extLst>
          </p:cNvPr>
          <p:cNvSpPr/>
          <p:nvPr/>
        </p:nvSpPr>
        <p:spPr>
          <a:xfrm>
            <a:off x="3668111" y="3923226"/>
            <a:ext cx="130819" cy="13884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3" name="Freeform 612">
            <a:extLst>
              <a:ext uri="{FF2B5EF4-FFF2-40B4-BE49-F238E27FC236}">
                <a16:creationId xmlns:a16="http://schemas.microsoft.com/office/drawing/2014/main" id="{E2C629B0-1918-9343-8DE6-DE5E074D618F}"/>
              </a:ext>
            </a:extLst>
          </p:cNvPr>
          <p:cNvSpPr/>
          <p:nvPr/>
        </p:nvSpPr>
        <p:spPr>
          <a:xfrm flipH="1">
            <a:off x="7706731" y="3876328"/>
            <a:ext cx="130977" cy="185921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4" name="Freeform 613">
            <a:extLst>
              <a:ext uri="{FF2B5EF4-FFF2-40B4-BE49-F238E27FC236}">
                <a16:creationId xmlns:a16="http://schemas.microsoft.com/office/drawing/2014/main" id="{07CBCAFC-7F85-A947-B6AB-CD397EE2706C}"/>
              </a:ext>
            </a:extLst>
          </p:cNvPr>
          <p:cNvSpPr/>
          <p:nvPr/>
        </p:nvSpPr>
        <p:spPr>
          <a:xfrm flipH="1">
            <a:off x="7575935" y="3792241"/>
            <a:ext cx="130977" cy="270611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5" name="Freeform 614">
            <a:extLst>
              <a:ext uri="{FF2B5EF4-FFF2-40B4-BE49-F238E27FC236}">
                <a16:creationId xmlns:a16="http://schemas.microsoft.com/office/drawing/2014/main" id="{2BD7B579-D3A7-1B41-AEC0-0FD7B91AB621}"/>
              </a:ext>
            </a:extLst>
          </p:cNvPr>
          <p:cNvSpPr/>
          <p:nvPr/>
        </p:nvSpPr>
        <p:spPr>
          <a:xfrm flipH="1">
            <a:off x="8229760" y="3996578"/>
            <a:ext cx="130977" cy="65191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6" name="Freeform 615">
            <a:extLst>
              <a:ext uri="{FF2B5EF4-FFF2-40B4-BE49-F238E27FC236}">
                <a16:creationId xmlns:a16="http://schemas.microsoft.com/office/drawing/2014/main" id="{BE75311B-35D2-8E45-A529-EAB59377FC12}"/>
              </a:ext>
            </a:extLst>
          </p:cNvPr>
          <p:cNvSpPr/>
          <p:nvPr/>
        </p:nvSpPr>
        <p:spPr>
          <a:xfrm flipH="1">
            <a:off x="8098965" y="3981214"/>
            <a:ext cx="130977" cy="81158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7" name="Freeform 616">
            <a:extLst>
              <a:ext uri="{FF2B5EF4-FFF2-40B4-BE49-F238E27FC236}">
                <a16:creationId xmlns:a16="http://schemas.microsoft.com/office/drawing/2014/main" id="{7D4873D8-401F-9742-9663-3ECADB67E794}"/>
              </a:ext>
            </a:extLst>
          </p:cNvPr>
          <p:cNvSpPr/>
          <p:nvPr/>
        </p:nvSpPr>
        <p:spPr>
          <a:xfrm flipH="1">
            <a:off x="7967988" y="3956587"/>
            <a:ext cx="130977" cy="105136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8" name="Freeform 617">
            <a:extLst>
              <a:ext uri="{FF2B5EF4-FFF2-40B4-BE49-F238E27FC236}">
                <a16:creationId xmlns:a16="http://schemas.microsoft.com/office/drawing/2014/main" id="{552ECCCF-472A-3B43-80F0-86497BC8BD53}"/>
              </a:ext>
            </a:extLst>
          </p:cNvPr>
          <p:cNvSpPr/>
          <p:nvPr/>
        </p:nvSpPr>
        <p:spPr>
          <a:xfrm flipH="1">
            <a:off x="7837012" y="3922681"/>
            <a:ext cx="130977" cy="13884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26" name="Trapezoid 525">
            <a:extLst>
              <a:ext uri="{FF2B5EF4-FFF2-40B4-BE49-F238E27FC236}">
                <a16:creationId xmlns:a16="http://schemas.microsoft.com/office/drawing/2014/main" id="{4ACD39BA-380D-2146-938C-535710672B2F}"/>
              </a:ext>
            </a:extLst>
          </p:cNvPr>
          <p:cNvSpPr/>
          <p:nvPr/>
        </p:nvSpPr>
        <p:spPr>
          <a:xfrm flipV="1">
            <a:off x="3717374" y="3406268"/>
            <a:ext cx="4208363" cy="369308"/>
          </a:xfrm>
          <a:prstGeom prst="trapezoid">
            <a:avLst>
              <a:gd name="adj" fmla="val 87772"/>
            </a:avLst>
          </a:prstGeom>
          <a:solidFill>
            <a:srgbClr val="34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92D79B41-E3AC-D442-BA9A-A5984706ABAF}"/>
              </a:ext>
            </a:extLst>
          </p:cNvPr>
          <p:cNvSpPr/>
          <p:nvPr/>
        </p:nvSpPr>
        <p:spPr>
          <a:xfrm>
            <a:off x="4039068" y="3512261"/>
            <a:ext cx="3563715" cy="265865"/>
          </a:xfrm>
          <a:prstGeom prst="rect">
            <a:avLst/>
          </a:prstGeom>
          <a:solidFill>
            <a:srgbClr val="BB0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AA70A490-F85A-2A46-97B7-19B10B6613CF}"/>
              </a:ext>
            </a:extLst>
          </p:cNvPr>
          <p:cNvSpPr/>
          <p:nvPr/>
        </p:nvSpPr>
        <p:spPr>
          <a:xfrm>
            <a:off x="4129529" y="351204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158840CF-EFB2-9244-BD99-0E18EC94DD8C}"/>
              </a:ext>
            </a:extLst>
          </p:cNvPr>
          <p:cNvSpPr/>
          <p:nvPr/>
        </p:nvSpPr>
        <p:spPr>
          <a:xfrm>
            <a:off x="4755127" y="351188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A74D9933-A475-B94D-9DA3-883F70DD0AFC}"/>
              </a:ext>
            </a:extLst>
          </p:cNvPr>
          <p:cNvSpPr/>
          <p:nvPr/>
        </p:nvSpPr>
        <p:spPr>
          <a:xfrm>
            <a:off x="5380725" y="3511242"/>
            <a:ext cx="875770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5BEE0185-F3CE-8F44-B649-85446B9C3247}"/>
              </a:ext>
            </a:extLst>
          </p:cNvPr>
          <p:cNvSpPr/>
          <p:nvPr/>
        </p:nvSpPr>
        <p:spPr>
          <a:xfrm>
            <a:off x="6367470" y="351124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945E1342-C94F-074E-A116-C0DF6F35E003}"/>
              </a:ext>
            </a:extLst>
          </p:cNvPr>
          <p:cNvSpPr/>
          <p:nvPr/>
        </p:nvSpPr>
        <p:spPr>
          <a:xfrm>
            <a:off x="6987547" y="3511058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1" name="Freeform 530">
            <a:extLst>
              <a:ext uri="{FF2B5EF4-FFF2-40B4-BE49-F238E27FC236}">
                <a16:creationId xmlns:a16="http://schemas.microsoft.com/office/drawing/2014/main" id="{FA2702F4-911E-0D48-9349-96AF51C58C1F}"/>
              </a:ext>
            </a:extLst>
          </p:cNvPr>
          <p:cNvSpPr/>
          <p:nvPr/>
        </p:nvSpPr>
        <p:spPr>
          <a:xfrm>
            <a:off x="3717839" y="2796496"/>
            <a:ext cx="4191080" cy="595097"/>
          </a:xfrm>
          <a:custGeom>
            <a:avLst/>
            <a:gdLst>
              <a:gd name="connsiteX0" fmla="*/ 6197830 w 7549660"/>
              <a:gd name="connsiteY0" fmla="*/ 355 h 400033"/>
              <a:gd name="connsiteX1" fmla="*/ 6392059 w 7549660"/>
              <a:gd name="connsiteY1" fmla="*/ 355 h 400033"/>
              <a:gd name="connsiteX2" fmla="*/ 6392059 w 7549660"/>
              <a:gd name="connsiteY2" fmla="*/ 1147 h 400033"/>
              <a:gd name="connsiteX3" fmla="*/ 6397077 w 7549660"/>
              <a:gd name="connsiteY3" fmla="*/ 1147 h 400033"/>
              <a:gd name="connsiteX4" fmla="*/ 6422445 w 7549660"/>
              <a:gd name="connsiteY4" fmla="*/ 28878 h 400033"/>
              <a:gd name="connsiteX5" fmla="*/ 6539490 w 7549660"/>
              <a:gd name="connsiteY5" fmla="*/ 106760 h 400033"/>
              <a:gd name="connsiteX6" fmla="*/ 6578643 w 7549660"/>
              <a:gd name="connsiteY6" fmla="*/ 124876 h 400033"/>
              <a:gd name="connsiteX7" fmla="*/ 6578643 w 7549660"/>
              <a:gd name="connsiteY7" fmla="*/ 124840 h 400033"/>
              <a:gd name="connsiteX8" fmla="*/ 6619283 w 7549660"/>
              <a:gd name="connsiteY8" fmla="*/ 143643 h 400033"/>
              <a:gd name="connsiteX9" fmla="*/ 6772075 w 7549660"/>
              <a:gd name="connsiteY9" fmla="*/ 195696 h 400033"/>
              <a:gd name="connsiteX10" fmla="*/ 6772075 w 7549660"/>
              <a:gd name="connsiteY10" fmla="*/ 193025 h 400033"/>
              <a:gd name="connsiteX11" fmla="*/ 6808071 w 7549660"/>
              <a:gd name="connsiteY11" fmla="*/ 205288 h 400033"/>
              <a:gd name="connsiteX12" fmla="*/ 6966539 w 7549660"/>
              <a:gd name="connsiteY12" fmla="*/ 242039 h 400033"/>
              <a:gd name="connsiteX13" fmla="*/ 6966539 w 7549660"/>
              <a:gd name="connsiteY13" fmla="*/ 242900 h 400033"/>
              <a:gd name="connsiteX14" fmla="*/ 7039878 w 7549660"/>
              <a:gd name="connsiteY14" fmla="*/ 259909 h 400033"/>
              <a:gd name="connsiteX15" fmla="*/ 7161002 w 7549660"/>
              <a:gd name="connsiteY15" fmla="*/ 278388 h 400033"/>
              <a:gd name="connsiteX16" fmla="*/ 7161002 w 7549660"/>
              <a:gd name="connsiteY16" fmla="*/ 279127 h 400033"/>
              <a:gd name="connsiteX17" fmla="*/ 7291291 w 7549660"/>
              <a:gd name="connsiteY17" fmla="*/ 299005 h 400033"/>
              <a:gd name="connsiteX18" fmla="*/ 7355196 w 7549660"/>
              <a:gd name="connsiteY18" fmla="*/ 305579 h 400033"/>
              <a:gd name="connsiteX19" fmla="*/ 7355196 w 7549660"/>
              <a:gd name="connsiteY19" fmla="*/ 301727 h 400033"/>
              <a:gd name="connsiteX20" fmla="*/ 7438827 w 7549660"/>
              <a:gd name="connsiteY20" fmla="*/ 310331 h 400033"/>
              <a:gd name="connsiteX21" fmla="*/ 7549660 w 7549660"/>
              <a:gd name="connsiteY21" fmla="*/ 318341 h 400033"/>
              <a:gd name="connsiteX22" fmla="*/ 7549660 w 7549660"/>
              <a:gd name="connsiteY22" fmla="*/ 397623 h 400033"/>
              <a:gd name="connsiteX23" fmla="*/ 7355465 w 7549660"/>
              <a:gd name="connsiteY23" fmla="*/ 397623 h 400033"/>
              <a:gd name="connsiteX24" fmla="*/ 7355465 w 7549660"/>
              <a:gd name="connsiteY24" fmla="*/ 398511 h 400033"/>
              <a:gd name="connsiteX25" fmla="*/ 7161001 w 7549660"/>
              <a:gd name="connsiteY25" fmla="*/ 398511 h 400033"/>
              <a:gd name="connsiteX26" fmla="*/ 7161001 w 7549660"/>
              <a:gd name="connsiteY26" fmla="*/ 397555 h 400033"/>
              <a:gd name="connsiteX27" fmla="*/ 6966538 w 7549660"/>
              <a:gd name="connsiteY27" fmla="*/ 397555 h 400033"/>
              <a:gd name="connsiteX28" fmla="*/ 6966538 w 7549660"/>
              <a:gd name="connsiteY28" fmla="*/ 397268 h 400033"/>
              <a:gd name="connsiteX29" fmla="*/ 6773107 w 7549660"/>
              <a:gd name="connsiteY29" fmla="*/ 397268 h 400033"/>
              <a:gd name="connsiteX30" fmla="*/ 6773107 w 7549660"/>
              <a:gd name="connsiteY30" fmla="*/ 398329 h 400033"/>
              <a:gd name="connsiteX31" fmla="*/ 6578912 w 7549660"/>
              <a:gd name="connsiteY31" fmla="*/ 398329 h 400033"/>
              <a:gd name="connsiteX32" fmla="*/ 6578912 w 7549660"/>
              <a:gd name="connsiteY32" fmla="*/ 399216 h 400033"/>
              <a:gd name="connsiteX33" fmla="*/ 6384448 w 7549660"/>
              <a:gd name="connsiteY33" fmla="*/ 399216 h 400033"/>
              <a:gd name="connsiteX34" fmla="*/ 6384448 w 7549660"/>
              <a:gd name="connsiteY34" fmla="*/ 398424 h 400033"/>
              <a:gd name="connsiteX35" fmla="*/ 6197830 w 7549660"/>
              <a:gd name="connsiteY35" fmla="*/ 398424 h 400033"/>
              <a:gd name="connsiteX36" fmla="*/ 4462832 w 7549660"/>
              <a:gd name="connsiteY36" fmla="*/ 0 h 400033"/>
              <a:gd name="connsiteX37" fmla="*/ 4657061 w 7549660"/>
              <a:gd name="connsiteY37" fmla="*/ 0 h 400033"/>
              <a:gd name="connsiteX38" fmla="*/ 4657061 w 7549660"/>
              <a:gd name="connsiteY38" fmla="*/ 585 h 400033"/>
              <a:gd name="connsiteX39" fmla="*/ 4847951 w 7549660"/>
              <a:gd name="connsiteY39" fmla="*/ 585 h 400033"/>
              <a:gd name="connsiteX40" fmla="*/ 4847951 w 7549660"/>
              <a:gd name="connsiteY40" fmla="*/ 1473 h 400033"/>
              <a:gd name="connsiteX41" fmla="*/ 5041912 w 7549660"/>
              <a:gd name="connsiteY41" fmla="*/ 1473 h 400033"/>
              <a:gd name="connsiteX42" fmla="*/ 5041912 w 7549660"/>
              <a:gd name="connsiteY42" fmla="*/ 517 h 400033"/>
              <a:gd name="connsiteX43" fmla="*/ 5236141 w 7549660"/>
              <a:gd name="connsiteY43" fmla="*/ 517 h 400033"/>
              <a:gd name="connsiteX44" fmla="*/ 5236141 w 7549660"/>
              <a:gd name="connsiteY44" fmla="*/ 230 h 400033"/>
              <a:gd name="connsiteX45" fmla="*/ 5430370 w 7549660"/>
              <a:gd name="connsiteY45" fmla="*/ 230 h 400033"/>
              <a:gd name="connsiteX46" fmla="*/ 5430370 w 7549660"/>
              <a:gd name="connsiteY46" fmla="*/ 1076 h 400033"/>
              <a:gd name="connsiteX47" fmla="*/ 5614829 w 7549660"/>
              <a:gd name="connsiteY47" fmla="*/ 1076 h 400033"/>
              <a:gd name="connsiteX48" fmla="*/ 5614829 w 7549660"/>
              <a:gd name="connsiteY48" fmla="*/ 1964 h 400033"/>
              <a:gd name="connsiteX49" fmla="*/ 5808790 w 7549660"/>
              <a:gd name="connsiteY49" fmla="*/ 1964 h 400033"/>
              <a:gd name="connsiteX50" fmla="*/ 5808790 w 7549660"/>
              <a:gd name="connsiteY50" fmla="*/ 1008 h 400033"/>
              <a:gd name="connsiteX51" fmla="*/ 6003019 w 7549660"/>
              <a:gd name="connsiteY51" fmla="*/ 1008 h 400033"/>
              <a:gd name="connsiteX52" fmla="*/ 6003019 w 7549660"/>
              <a:gd name="connsiteY52" fmla="*/ 721 h 400033"/>
              <a:gd name="connsiteX53" fmla="*/ 6197248 w 7549660"/>
              <a:gd name="connsiteY53" fmla="*/ 721 h 400033"/>
              <a:gd name="connsiteX54" fmla="*/ 6197248 w 7549660"/>
              <a:gd name="connsiteY54" fmla="*/ 398790 h 400033"/>
              <a:gd name="connsiteX55" fmla="*/ 6003019 w 7549660"/>
              <a:gd name="connsiteY55" fmla="*/ 398790 h 400033"/>
              <a:gd name="connsiteX56" fmla="*/ 6003019 w 7549660"/>
              <a:gd name="connsiteY56" fmla="*/ 399077 h 400033"/>
              <a:gd name="connsiteX57" fmla="*/ 5808790 w 7549660"/>
              <a:gd name="connsiteY57" fmla="*/ 399077 h 400033"/>
              <a:gd name="connsiteX58" fmla="*/ 5808790 w 7549660"/>
              <a:gd name="connsiteY58" fmla="*/ 400033 h 400033"/>
              <a:gd name="connsiteX59" fmla="*/ 5614561 w 7549660"/>
              <a:gd name="connsiteY59" fmla="*/ 400033 h 400033"/>
              <a:gd name="connsiteX60" fmla="*/ 5614561 w 7549660"/>
              <a:gd name="connsiteY60" fmla="*/ 399145 h 400033"/>
              <a:gd name="connsiteX61" fmla="*/ 5420600 w 7549660"/>
              <a:gd name="connsiteY61" fmla="*/ 399145 h 400033"/>
              <a:gd name="connsiteX62" fmla="*/ 5420600 w 7549660"/>
              <a:gd name="connsiteY62" fmla="*/ 398299 h 400033"/>
              <a:gd name="connsiteX63" fmla="*/ 5236141 w 7549660"/>
              <a:gd name="connsiteY63" fmla="*/ 398299 h 400033"/>
              <a:gd name="connsiteX64" fmla="*/ 5236141 w 7549660"/>
              <a:gd name="connsiteY64" fmla="*/ 398586 h 400033"/>
              <a:gd name="connsiteX65" fmla="*/ 5041912 w 7549660"/>
              <a:gd name="connsiteY65" fmla="*/ 398586 h 400033"/>
              <a:gd name="connsiteX66" fmla="*/ 5041912 w 7549660"/>
              <a:gd name="connsiteY66" fmla="*/ 399542 h 400033"/>
              <a:gd name="connsiteX67" fmla="*/ 4847683 w 7549660"/>
              <a:gd name="connsiteY67" fmla="*/ 399542 h 400033"/>
              <a:gd name="connsiteX68" fmla="*/ 4847683 w 7549660"/>
              <a:gd name="connsiteY68" fmla="*/ 398654 h 400033"/>
              <a:gd name="connsiteX69" fmla="*/ 4653722 w 7549660"/>
              <a:gd name="connsiteY69" fmla="*/ 398654 h 400033"/>
              <a:gd name="connsiteX70" fmla="*/ 4653722 w 7549660"/>
              <a:gd name="connsiteY70" fmla="*/ 398069 h 400033"/>
              <a:gd name="connsiteX71" fmla="*/ 4462832 w 7549660"/>
              <a:gd name="connsiteY71" fmla="*/ 398069 h 400033"/>
              <a:gd name="connsiteX72" fmla="*/ 4462832 w 7549660"/>
              <a:gd name="connsiteY72" fmla="*/ 398357 h 400033"/>
              <a:gd name="connsiteX73" fmla="*/ 4268603 w 7549660"/>
              <a:gd name="connsiteY73" fmla="*/ 398357 h 400033"/>
              <a:gd name="connsiteX74" fmla="*/ 4268603 w 7549660"/>
              <a:gd name="connsiteY74" fmla="*/ 399312 h 400033"/>
              <a:gd name="connsiteX75" fmla="*/ 4074374 w 7549660"/>
              <a:gd name="connsiteY75" fmla="*/ 399312 h 400033"/>
              <a:gd name="connsiteX76" fmla="*/ 4074374 w 7549660"/>
              <a:gd name="connsiteY76" fmla="*/ 398424 h 400033"/>
              <a:gd name="connsiteX77" fmla="*/ 3880412 w 7549660"/>
              <a:gd name="connsiteY77" fmla="*/ 398424 h 400033"/>
              <a:gd name="connsiteX78" fmla="*/ 3880412 w 7549660"/>
              <a:gd name="connsiteY78" fmla="*/ 355 h 400033"/>
              <a:gd name="connsiteX79" fmla="*/ 4074641 w 7549660"/>
              <a:gd name="connsiteY79" fmla="*/ 355 h 400033"/>
              <a:gd name="connsiteX80" fmla="*/ 4074641 w 7549660"/>
              <a:gd name="connsiteY80" fmla="*/ 1243 h 400033"/>
              <a:gd name="connsiteX81" fmla="*/ 4268603 w 7549660"/>
              <a:gd name="connsiteY81" fmla="*/ 1243 h 400033"/>
              <a:gd name="connsiteX82" fmla="*/ 4268603 w 7549660"/>
              <a:gd name="connsiteY82" fmla="*/ 288 h 400033"/>
              <a:gd name="connsiteX83" fmla="*/ 4462832 w 7549660"/>
              <a:gd name="connsiteY83" fmla="*/ 288 h 400033"/>
              <a:gd name="connsiteX84" fmla="*/ 3685199 w 7549660"/>
              <a:gd name="connsiteY84" fmla="*/ 0 h 400033"/>
              <a:gd name="connsiteX85" fmla="*/ 3879428 w 7549660"/>
              <a:gd name="connsiteY85" fmla="*/ 0 h 400033"/>
              <a:gd name="connsiteX86" fmla="*/ 3879428 w 7549660"/>
              <a:gd name="connsiteY86" fmla="*/ 398069 h 400033"/>
              <a:gd name="connsiteX87" fmla="*/ 3685199 w 7549660"/>
              <a:gd name="connsiteY87" fmla="*/ 398069 h 400033"/>
              <a:gd name="connsiteX88" fmla="*/ 3685199 w 7549660"/>
              <a:gd name="connsiteY88" fmla="*/ 398357 h 400033"/>
              <a:gd name="connsiteX89" fmla="*/ 3490971 w 7549660"/>
              <a:gd name="connsiteY89" fmla="*/ 398357 h 400033"/>
              <a:gd name="connsiteX90" fmla="*/ 3490971 w 7549660"/>
              <a:gd name="connsiteY90" fmla="*/ 399312 h 400033"/>
              <a:gd name="connsiteX91" fmla="*/ 3296742 w 7549660"/>
              <a:gd name="connsiteY91" fmla="*/ 399312 h 400033"/>
              <a:gd name="connsiteX92" fmla="*/ 3296742 w 7549660"/>
              <a:gd name="connsiteY92" fmla="*/ 398424 h 400033"/>
              <a:gd name="connsiteX93" fmla="*/ 3104305 w 7549660"/>
              <a:gd name="connsiteY93" fmla="*/ 398424 h 400033"/>
              <a:gd name="connsiteX94" fmla="*/ 3104305 w 7549660"/>
              <a:gd name="connsiteY94" fmla="*/ 398441 h 400033"/>
              <a:gd name="connsiteX95" fmla="*/ 2910076 w 7549660"/>
              <a:gd name="connsiteY95" fmla="*/ 398441 h 400033"/>
              <a:gd name="connsiteX96" fmla="*/ 2910076 w 7549660"/>
              <a:gd name="connsiteY96" fmla="*/ 398729 h 400033"/>
              <a:gd name="connsiteX97" fmla="*/ 2715847 w 7549660"/>
              <a:gd name="connsiteY97" fmla="*/ 398729 h 400033"/>
              <a:gd name="connsiteX98" fmla="*/ 2715847 w 7549660"/>
              <a:gd name="connsiteY98" fmla="*/ 399684 h 400033"/>
              <a:gd name="connsiteX99" fmla="*/ 2521618 w 7549660"/>
              <a:gd name="connsiteY99" fmla="*/ 399684 h 400033"/>
              <a:gd name="connsiteX100" fmla="*/ 2521618 w 7549660"/>
              <a:gd name="connsiteY100" fmla="*/ 398797 h 400033"/>
              <a:gd name="connsiteX101" fmla="*/ 2327657 w 7549660"/>
              <a:gd name="connsiteY101" fmla="*/ 398797 h 400033"/>
              <a:gd name="connsiteX102" fmla="*/ 2327657 w 7549660"/>
              <a:gd name="connsiteY102" fmla="*/ 398317 h 400033"/>
              <a:gd name="connsiteX103" fmla="*/ 2134123 w 7549660"/>
              <a:gd name="connsiteY103" fmla="*/ 398317 h 400033"/>
              <a:gd name="connsiteX104" fmla="*/ 2134123 w 7549660"/>
              <a:gd name="connsiteY104" fmla="*/ 398604 h 400033"/>
              <a:gd name="connsiteX105" fmla="*/ 1939894 w 7549660"/>
              <a:gd name="connsiteY105" fmla="*/ 398604 h 400033"/>
              <a:gd name="connsiteX106" fmla="*/ 1939894 w 7549660"/>
              <a:gd name="connsiteY106" fmla="*/ 399560 h 400033"/>
              <a:gd name="connsiteX107" fmla="*/ 1745665 w 7549660"/>
              <a:gd name="connsiteY107" fmla="*/ 399560 h 400033"/>
              <a:gd name="connsiteX108" fmla="*/ 1745665 w 7549660"/>
              <a:gd name="connsiteY108" fmla="*/ 398672 h 400033"/>
              <a:gd name="connsiteX109" fmla="*/ 1552266 w 7549660"/>
              <a:gd name="connsiteY109" fmla="*/ 398672 h 400033"/>
              <a:gd name="connsiteX110" fmla="*/ 1552266 w 7549660"/>
              <a:gd name="connsiteY110" fmla="*/ 398775 h 400033"/>
              <a:gd name="connsiteX111" fmla="*/ 1358037 w 7549660"/>
              <a:gd name="connsiteY111" fmla="*/ 398775 h 400033"/>
              <a:gd name="connsiteX112" fmla="*/ 1358037 w 7549660"/>
              <a:gd name="connsiteY112" fmla="*/ 399063 h 400033"/>
              <a:gd name="connsiteX113" fmla="*/ 1163808 w 7549660"/>
              <a:gd name="connsiteY113" fmla="*/ 399063 h 400033"/>
              <a:gd name="connsiteX114" fmla="*/ 1163808 w 7549660"/>
              <a:gd name="connsiteY114" fmla="*/ 400018 h 400033"/>
              <a:gd name="connsiteX115" fmla="*/ 969579 w 7549660"/>
              <a:gd name="connsiteY115" fmla="*/ 400018 h 400033"/>
              <a:gd name="connsiteX116" fmla="*/ 969579 w 7549660"/>
              <a:gd name="connsiteY116" fmla="*/ 399131 h 400033"/>
              <a:gd name="connsiteX117" fmla="*/ 775618 w 7549660"/>
              <a:gd name="connsiteY117" fmla="*/ 399131 h 400033"/>
              <a:gd name="connsiteX118" fmla="*/ 775618 w 7549660"/>
              <a:gd name="connsiteY118" fmla="*/ 398070 h 400033"/>
              <a:gd name="connsiteX119" fmla="*/ 582419 w 7549660"/>
              <a:gd name="connsiteY119" fmla="*/ 398070 h 400033"/>
              <a:gd name="connsiteX120" fmla="*/ 582419 w 7549660"/>
              <a:gd name="connsiteY120" fmla="*/ 398358 h 400033"/>
              <a:gd name="connsiteX121" fmla="*/ 388190 w 7549660"/>
              <a:gd name="connsiteY121" fmla="*/ 398358 h 400033"/>
              <a:gd name="connsiteX122" fmla="*/ 388190 w 7549660"/>
              <a:gd name="connsiteY122" fmla="*/ 399313 h 400033"/>
              <a:gd name="connsiteX123" fmla="*/ 193961 w 7549660"/>
              <a:gd name="connsiteY123" fmla="*/ 399313 h 400033"/>
              <a:gd name="connsiteX124" fmla="*/ 193961 w 7549660"/>
              <a:gd name="connsiteY124" fmla="*/ 398425 h 400033"/>
              <a:gd name="connsiteX125" fmla="*/ 0 w 7549660"/>
              <a:gd name="connsiteY125" fmla="*/ 398425 h 400033"/>
              <a:gd name="connsiteX126" fmla="*/ 0 w 7549660"/>
              <a:gd name="connsiteY126" fmla="*/ 319143 h 400033"/>
              <a:gd name="connsiteX127" fmla="*/ 110700 w 7549660"/>
              <a:gd name="connsiteY127" fmla="*/ 311133 h 400033"/>
              <a:gd name="connsiteX128" fmla="*/ 194229 w 7549660"/>
              <a:gd name="connsiteY128" fmla="*/ 302529 h 400033"/>
              <a:gd name="connsiteX129" fmla="*/ 194229 w 7549660"/>
              <a:gd name="connsiteY129" fmla="*/ 306381 h 400033"/>
              <a:gd name="connsiteX130" fmla="*/ 258058 w 7549660"/>
              <a:gd name="connsiteY130" fmla="*/ 299807 h 400033"/>
              <a:gd name="connsiteX131" fmla="*/ 388190 w 7549660"/>
              <a:gd name="connsiteY131" fmla="*/ 279929 h 400033"/>
              <a:gd name="connsiteX132" fmla="*/ 388190 w 7549660"/>
              <a:gd name="connsiteY132" fmla="*/ 279191 h 400033"/>
              <a:gd name="connsiteX133" fmla="*/ 509167 w 7549660"/>
              <a:gd name="connsiteY133" fmla="*/ 260712 h 400033"/>
              <a:gd name="connsiteX134" fmla="*/ 582419 w 7549660"/>
              <a:gd name="connsiteY134" fmla="*/ 243703 h 400033"/>
              <a:gd name="connsiteX135" fmla="*/ 582419 w 7549660"/>
              <a:gd name="connsiteY135" fmla="*/ 242841 h 400033"/>
              <a:gd name="connsiteX136" fmla="*/ 740695 w 7549660"/>
              <a:gd name="connsiteY136" fmla="*/ 206090 h 400033"/>
              <a:gd name="connsiteX137" fmla="*/ 776648 w 7549660"/>
              <a:gd name="connsiteY137" fmla="*/ 193827 h 400033"/>
              <a:gd name="connsiteX138" fmla="*/ 776648 w 7549660"/>
              <a:gd name="connsiteY138" fmla="*/ 196498 h 400033"/>
              <a:gd name="connsiteX139" fmla="*/ 929257 w 7549660"/>
              <a:gd name="connsiteY139" fmla="*/ 144445 h 400033"/>
              <a:gd name="connsiteX140" fmla="*/ 969847 w 7549660"/>
              <a:gd name="connsiteY140" fmla="*/ 125642 h 400033"/>
              <a:gd name="connsiteX141" fmla="*/ 969847 w 7549660"/>
              <a:gd name="connsiteY141" fmla="*/ 125678 h 400033"/>
              <a:gd name="connsiteX142" fmla="*/ 1008954 w 7549660"/>
              <a:gd name="connsiteY142" fmla="*/ 107562 h 400033"/>
              <a:gd name="connsiteX143" fmla="*/ 1125857 w 7549660"/>
              <a:gd name="connsiteY143" fmla="*/ 29680 h 400033"/>
              <a:gd name="connsiteX144" fmla="*/ 1151195 w 7549660"/>
              <a:gd name="connsiteY144" fmla="*/ 1949 h 400033"/>
              <a:gd name="connsiteX145" fmla="*/ 1163808 w 7549660"/>
              <a:gd name="connsiteY145" fmla="*/ 1949 h 400033"/>
              <a:gd name="connsiteX146" fmla="*/ 1163808 w 7549660"/>
              <a:gd name="connsiteY146" fmla="*/ 994 h 400033"/>
              <a:gd name="connsiteX147" fmla="*/ 1358037 w 7549660"/>
              <a:gd name="connsiteY147" fmla="*/ 994 h 400033"/>
              <a:gd name="connsiteX148" fmla="*/ 1358037 w 7549660"/>
              <a:gd name="connsiteY148" fmla="*/ 706 h 400033"/>
              <a:gd name="connsiteX149" fmla="*/ 1551705 w 7549660"/>
              <a:gd name="connsiteY149" fmla="*/ 706 h 400033"/>
              <a:gd name="connsiteX150" fmla="*/ 1551705 w 7549660"/>
              <a:gd name="connsiteY150" fmla="*/ 603 h 400033"/>
              <a:gd name="connsiteX151" fmla="*/ 1745933 w 7549660"/>
              <a:gd name="connsiteY151" fmla="*/ 603 h 400033"/>
              <a:gd name="connsiteX152" fmla="*/ 1745933 w 7549660"/>
              <a:gd name="connsiteY152" fmla="*/ 1491 h 400033"/>
              <a:gd name="connsiteX153" fmla="*/ 1939894 w 7549660"/>
              <a:gd name="connsiteY153" fmla="*/ 1491 h 400033"/>
              <a:gd name="connsiteX154" fmla="*/ 1939894 w 7549660"/>
              <a:gd name="connsiteY154" fmla="*/ 535 h 400033"/>
              <a:gd name="connsiteX155" fmla="*/ 2134123 w 7549660"/>
              <a:gd name="connsiteY155" fmla="*/ 535 h 400033"/>
              <a:gd name="connsiteX156" fmla="*/ 2134123 w 7549660"/>
              <a:gd name="connsiteY156" fmla="*/ 248 h 400033"/>
              <a:gd name="connsiteX157" fmla="*/ 2328352 w 7549660"/>
              <a:gd name="connsiteY157" fmla="*/ 248 h 400033"/>
              <a:gd name="connsiteX158" fmla="*/ 2328352 w 7549660"/>
              <a:gd name="connsiteY158" fmla="*/ 728 h 400033"/>
              <a:gd name="connsiteX159" fmla="*/ 2521886 w 7549660"/>
              <a:gd name="connsiteY159" fmla="*/ 728 h 400033"/>
              <a:gd name="connsiteX160" fmla="*/ 2521886 w 7549660"/>
              <a:gd name="connsiteY160" fmla="*/ 1615 h 400033"/>
              <a:gd name="connsiteX161" fmla="*/ 2715847 w 7549660"/>
              <a:gd name="connsiteY161" fmla="*/ 1615 h 400033"/>
              <a:gd name="connsiteX162" fmla="*/ 2715847 w 7549660"/>
              <a:gd name="connsiteY162" fmla="*/ 660 h 400033"/>
              <a:gd name="connsiteX163" fmla="*/ 2910076 w 7549660"/>
              <a:gd name="connsiteY163" fmla="*/ 660 h 400033"/>
              <a:gd name="connsiteX164" fmla="*/ 2910076 w 7549660"/>
              <a:gd name="connsiteY164" fmla="*/ 372 h 400033"/>
              <a:gd name="connsiteX165" fmla="*/ 3102781 w 7549660"/>
              <a:gd name="connsiteY165" fmla="*/ 372 h 400033"/>
              <a:gd name="connsiteX166" fmla="*/ 3102781 w 7549660"/>
              <a:gd name="connsiteY166" fmla="*/ 355 h 400033"/>
              <a:gd name="connsiteX167" fmla="*/ 3297009 w 7549660"/>
              <a:gd name="connsiteY167" fmla="*/ 355 h 400033"/>
              <a:gd name="connsiteX168" fmla="*/ 3297009 w 7549660"/>
              <a:gd name="connsiteY168" fmla="*/ 1243 h 400033"/>
              <a:gd name="connsiteX169" fmla="*/ 3490971 w 7549660"/>
              <a:gd name="connsiteY169" fmla="*/ 1243 h 400033"/>
              <a:gd name="connsiteX170" fmla="*/ 3490971 w 7549660"/>
              <a:gd name="connsiteY170" fmla="*/ 288 h 400033"/>
              <a:gd name="connsiteX171" fmla="*/ 3685199 w 7549660"/>
              <a:gd name="connsiteY171" fmla="*/ 288 h 40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7549660" h="400033">
                <a:moveTo>
                  <a:pt x="6197830" y="355"/>
                </a:moveTo>
                <a:lnTo>
                  <a:pt x="6392059" y="355"/>
                </a:lnTo>
                <a:lnTo>
                  <a:pt x="6392059" y="1147"/>
                </a:lnTo>
                <a:lnTo>
                  <a:pt x="6397077" y="1147"/>
                </a:lnTo>
                <a:lnTo>
                  <a:pt x="6422445" y="28878"/>
                </a:lnTo>
                <a:cubicBezTo>
                  <a:pt x="6452547" y="56083"/>
                  <a:pt x="6491908" y="82140"/>
                  <a:pt x="6539490" y="106760"/>
                </a:cubicBezTo>
                <a:lnTo>
                  <a:pt x="6578643" y="124876"/>
                </a:lnTo>
                <a:lnTo>
                  <a:pt x="6578643" y="124840"/>
                </a:lnTo>
                <a:lnTo>
                  <a:pt x="6619283" y="143643"/>
                </a:lnTo>
                <a:lnTo>
                  <a:pt x="6772075" y="195696"/>
                </a:lnTo>
                <a:lnTo>
                  <a:pt x="6772075" y="193025"/>
                </a:lnTo>
                <a:lnTo>
                  <a:pt x="6808071" y="205288"/>
                </a:lnTo>
                <a:lnTo>
                  <a:pt x="6966539" y="242039"/>
                </a:lnTo>
                <a:lnTo>
                  <a:pt x="6966539" y="242900"/>
                </a:lnTo>
                <a:lnTo>
                  <a:pt x="7039878" y="259909"/>
                </a:lnTo>
                <a:lnTo>
                  <a:pt x="7161002" y="278388"/>
                </a:lnTo>
                <a:lnTo>
                  <a:pt x="7161002" y="279127"/>
                </a:lnTo>
                <a:lnTo>
                  <a:pt x="7291291" y="299005"/>
                </a:lnTo>
                <a:lnTo>
                  <a:pt x="7355196" y="305579"/>
                </a:lnTo>
                <a:lnTo>
                  <a:pt x="7355196" y="301727"/>
                </a:lnTo>
                <a:lnTo>
                  <a:pt x="7438827" y="310331"/>
                </a:lnTo>
                <a:lnTo>
                  <a:pt x="7549660" y="318341"/>
                </a:lnTo>
                <a:lnTo>
                  <a:pt x="7549660" y="397623"/>
                </a:lnTo>
                <a:lnTo>
                  <a:pt x="7355465" y="397623"/>
                </a:lnTo>
                <a:lnTo>
                  <a:pt x="7355465" y="398511"/>
                </a:lnTo>
                <a:lnTo>
                  <a:pt x="7161001" y="398511"/>
                </a:lnTo>
                <a:lnTo>
                  <a:pt x="7161001" y="397555"/>
                </a:lnTo>
                <a:lnTo>
                  <a:pt x="6966538" y="397555"/>
                </a:lnTo>
                <a:lnTo>
                  <a:pt x="6966538" y="397268"/>
                </a:lnTo>
                <a:lnTo>
                  <a:pt x="6773107" y="397268"/>
                </a:lnTo>
                <a:lnTo>
                  <a:pt x="6773107" y="398329"/>
                </a:lnTo>
                <a:lnTo>
                  <a:pt x="6578912" y="398329"/>
                </a:lnTo>
                <a:lnTo>
                  <a:pt x="6578912" y="399216"/>
                </a:lnTo>
                <a:lnTo>
                  <a:pt x="6384448" y="399216"/>
                </a:lnTo>
                <a:lnTo>
                  <a:pt x="6384448" y="398424"/>
                </a:lnTo>
                <a:lnTo>
                  <a:pt x="6197830" y="398424"/>
                </a:lnTo>
                <a:close/>
                <a:moveTo>
                  <a:pt x="4462832" y="0"/>
                </a:moveTo>
                <a:lnTo>
                  <a:pt x="4657061" y="0"/>
                </a:lnTo>
                <a:lnTo>
                  <a:pt x="4657061" y="585"/>
                </a:lnTo>
                <a:lnTo>
                  <a:pt x="4847951" y="585"/>
                </a:lnTo>
                <a:lnTo>
                  <a:pt x="4847951" y="1473"/>
                </a:lnTo>
                <a:lnTo>
                  <a:pt x="5041912" y="1473"/>
                </a:lnTo>
                <a:lnTo>
                  <a:pt x="5041912" y="517"/>
                </a:lnTo>
                <a:lnTo>
                  <a:pt x="5236141" y="517"/>
                </a:lnTo>
                <a:lnTo>
                  <a:pt x="5236141" y="230"/>
                </a:lnTo>
                <a:lnTo>
                  <a:pt x="5430370" y="230"/>
                </a:lnTo>
                <a:lnTo>
                  <a:pt x="5430370" y="1076"/>
                </a:lnTo>
                <a:lnTo>
                  <a:pt x="5614829" y="1076"/>
                </a:lnTo>
                <a:lnTo>
                  <a:pt x="5614829" y="1964"/>
                </a:lnTo>
                <a:lnTo>
                  <a:pt x="5808790" y="1964"/>
                </a:lnTo>
                <a:lnTo>
                  <a:pt x="5808790" y="1008"/>
                </a:lnTo>
                <a:lnTo>
                  <a:pt x="6003019" y="1008"/>
                </a:lnTo>
                <a:lnTo>
                  <a:pt x="6003019" y="721"/>
                </a:lnTo>
                <a:lnTo>
                  <a:pt x="6197248" y="721"/>
                </a:lnTo>
                <a:lnTo>
                  <a:pt x="6197248" y="398790"/>
                </a:lnTo>
                <a:lnTo>
                  <a:pt x="6003019" y="398790"/>
                </a:lnTo>
                <a:lnTo>
                  <a:pt x="6003019" y="399077"/>
                </a:lnTo>
                <a:lnTo>
                  <a:pt x="5808790" y="399077"/>
                </a:lnTo>
                <a:lnTo>
                  <a:pt x="5808790" y="400033"/>
                </a:lnTo>
                <a:lnTo>
                  <a:pt x="5614561" y="400033"/>
                </a:lnTo>
                <a:lnTo>
                  <a:pt x="5614561" y="399145"/>
                </a:lnTo>
                <a:lnTo>
                  <a:pt x="5420600" y="399145"/>
                </a:lnTo>
                <a:lnTo>
                  <a:pt x="5420600" y="398299"/>
                </a:lnTo>
                <a:lnTo>
                  <a:pt x="5236141" y="398299"/>
                </a:lnTo>
                <a:lnTo>
                  <a:pt x="5236141" y="398586"/>
                </a:lnTo>
                <a:lnTo>
                  <a:pt x="5041912" y="398586"/>
                </a:lnTo>
                <a:lnTo>
                  <a:pt x="5041912" y="399542"/>
                </a:lnTo>
                <a:lnTo>
                  <a:pt x="4847683" y="399542"/>
                </a:lnTo>
                <a:lnTo>
                  <a:pt x="4847683" y="398654"/>
                </a:lnTo>
                <a:lnTo>
                  <a:pt x="4653722" y="398654"/>
                </a:lnTo>
                <a:lnTo>
                  <a:pt x="4653722" y="398069"/>
                </a:lnTo>
                <a:lnTo>
                  <a:pt x="4462832" y="398069"/>
                </a:lnTo>
                <a:lnTo>
                  <a:pt x="4462832" y="398357"/>
                </a:lnTo>
                <a:lnTo>
                  <a:pt x="4268603" y="398357"/>
                </a:lnTo>
                <a:lnTo>
                  <a:pt x="4268603" y="399312"/>
                </a:lnTo>
                <a:lnTo>
                  <a:pt x="4074374" y="399312"/>
                </a:lnTo>
                <a:lnTo>
                  <a:pt x="4074374" y="398424"/>
                </a:lnTo>
                <a:lnTo>
                  <a:pt x="3880412" y="398424"/>
                </a:lnTo>
                <a:lnTo>
                  <a:pt x="3880412" y="355"/>
                </a:lnTo>
                <a:lnTo>
                  <a:pt x="4074641" y="355"/>
                </a:lnTo>
                <a:lnTo>
                  <a:pt x="4074641" y="1243"/>
                </a:lnTo>
                <a:lnTo>
                  <a:pt x="4268603" y="1243"/>
                </a:lnTo>
                <a:lnTo>
                  <a:pt x="4268603" y="288"/>
                </a:lnTo>
                <a:lnTo>
                  <a:pt x="4462832" y="288"/>
                </a:lnTo>
                <a:close/>
                <a:moveTo>
                  <a:pt x="3685199" y="0"/>
                </a:moveTo>
                <a:lnTo>
                  <a:pt x="3879428" y="0"/>
                </a:lnTo>
                <a:lnTo>
                  <a:pt x="3879428" y="398069"/>
                </a:lnTo>
                <a:lnTo>
                  <a:pt x="3685199" y="398069"/>
                </a:lnTo>
                <a:lnTo>
                  <a:pt x="3685199" y="398357"/>
                </a:lnTo>
                <a:lnTo>
                  <a:pt x="3490971" y="398357"/>
                </a:lnTo>
                <a:lnTo>
                  <a:pt x="3490971" y="399312"/>
                </a:lnTo>
                <a:lnTo>
                  <a:pt x="3296742" y="399312"/>
                </a:lnTo>
                <a:lnTo>
                  <a:pt x="3296742" y="398424"/>
                </a:lnTo>
                <a:lnTo>
                  <a:pt x="3104305" y="398424"/>
                </a:lnTo>
                <a:lnTo>
                  <a:pt x="3104305" y="398441"/>
                </a:lnTo>
                <a:lnTo>
                  <a:pt x="2910076" y="398441"/>
                </a:lnTo>
                <a:lnTo>
                  <a:pt x="2910076" y="398729"/>
                </a:lnTo>
                <a:lnTo>
                  <a:pt x="2715847" y="398729"/>
                </a:lnTo>
                <a:lnTo>
                  <a:pt x="2715847" y="399684"/>
                </a:lnTo>
                <a:lnTo>
                  <a:pt x="2521618" y="399684"/>
                </a:lnTo>
                <a:lnTo>
                  <a:pt x="2521618" y="398797"/>
                </a:lnTo>
                <a:lnTo>
                  <a:pt x="2327657" y="398797"/>
                </a:lnTo>
                <a:lnTo>
                  <a:pt x="2327657" y="398317"/>
                </a:lnTo>
                <a:lnTo>
                  <a:pt x="2134123" y="398317"/>
                </a:lnTo>
                <a:lnTo>
                  <a:pt x="2134123" y="398604"/>
                </a:lnTo>
                <a:lnTo>
                  <a:pt x="1939894" y="398604"/>
                </a:lnTo>
                <a:lnTo>
                  <a:pt x="1939894" y="399560"/>
                </a:lnTo>
                <a:lnTo>
                  <a:pt x="1745665" y="399560"/>
                </a:lnTo>
                <a:lnTo>
                  <a:pt x="1745665" y="398672"/>
                </a:lnTo>
                <a:lnTo>
                  <a:pt x="1552266" y="398672"/>
                </a:lnTo>
                <a:lnTo>
                  <a:pt x="1552266" y="398775"/>
                </a:lnTo>
                <a:lnTo>
                  <a:pt x="1358037" y="398775"/>
                </a:lnTo>
                <a:lnTo>
                  <a:pt x="1358037" y="399063"/>
                </a:lnTo>
                <a:lnTo>
                  <a:pt x="1163808" y="399063"/>
                </a:lnTo>
                <a:lnTo>
                  <a:pt x="1163808" y="400018"/>
                </a:lnTo>
                <a:lnTo>
                  <a:pt x="969579" y="400018"/>
                </a:lnTo>
                <a:lnTo>
                  <a:pt x="969579" y="399131"/>
                </a:lnTo>
                <a:lnTo>
                  <a:pt x="775618" y="399131"/>
                </a:lnTo>
                <a:lnTo>
                  <a:pt x="775618" y="398070"/>
                </a:lnTo>
                <a:lnTo>
                  <a:pt x="582419" y="398070"/>
                </a:lnTo>
                <a:lnTo>
                  <a:pt x="582419" y="398358"/>
                </a:lnTo>
                <a:lnTo>
                  <a:pt x="388190" y="398358"/>
                </a:lnTo>
                <a:lnTo>
                  <a:pt x="388190" y="399313"/>
                </a:lnTo>
                <a:lnTo>
                  <a:pt x="193961" y="399313"/>
                </a:lnTo>
                <a:lnTo>
                  <a:pt x="193961" y="398425"/>
                </a:lnTo>
                <a:lnTo>
                  <a:pt x="0" y="398425"/>
                </a:lnTo>
                <a:lnTo>
                  <a:pt x="0" y="319143"/>
                </a:lnTo>
                <a:lnTo>
                  <a:pt x="110700" y="311133"/>
                </a:lnTo>
                <a:lnTo>
                  <a:pt x="194229" y="302529"/>
                </a:lnTo>
                <a:lnTo>
                  <a:pt x="194229" y="306381"/>
                </a:lnTo>
                <a:lnTo>
                  <a:pt x="258058" y="299807"/>
                </a:lnTo>
                <a:lnTo>
                  <a:pt x="388190" y="279929"/>
                </a:lnTo>
                <a:lnTo>
                  <a:pt x="388190" y="279191"/>
                </a:lnTo>
                <a:lnTo>
                  <a:pt x="509167" y="260712"/>
                </a:lnTo>
                <a:lnTo>
                  <a:pt x="582419" y="243703"/>
                </a:lnTo>
                <a:lnTo>
                  <a:pt x="582419" y="242841"/>
                </a:lnTo>
                <a:lnTo>
                  <a:pt x="740695" y="206090"/>
                </a:lnTo>
                <a:lnTo>
                  <a:pt x="776648" y="193827"/>
                </a:lnTo>
                <a:lnTo>
                  <a:pt x="776648" y="196498"/>
                </a:lnTo>
                <a:lnTo>
                  <a:pt x="929257" y="144445"/>
                </a:lnTo>
                <a:lnTo>
                  <a:pt x="969847" y="125642"/>
                </a:lnTo>
                <a:lnTo>
                  <a:pt x="969847" y="125678"/>
                </a:lnTo>
                <a:lnTo>
                  <a:pt x="1008954" y="107562"/>
                </a:lnTo>
                <a:cubicBezTo>
                  <a:pt x="1056478" y="82942"/>
                  <a:pt x="1095792" y="56885"/>
                  <a:pt x="1125857" y="29680"/>
                </a:cubicBezTo>
                <a:lnTo>
                  <a:pt x="1151195" y="1949"/>
                </a:lnTo>
                <a:lnTo>
                  <a:pt x="1163808" y="1949"/>
                </a:lnTo>
                <a:lnTo>
                  <a:pt x="1163808" y="994"/>
                </a:lnTo>
                <a:lnTo>
                  <a:pt x="1358037" y="994"/>
                </a:lnTo>
                <a:lnTo>
                  <a:pt x="1358037" y="706"/>
                </a:lnTo>
                <a:lnTo>
                  <a:pt x="1551705" y="706"/>
                </a:lnTo>
                <a:lnTo>
                  <a:pt x="1551705" y="603"/>
                </a:lnTo>
                <a:lnTo>
                  <a:pt x="1745933" y="603"/>
                </a:lnTo>
                <a:lnTo>
                  <a:pt x="1745933" y="1491"/>
                </a:lnTo>
                <a:lnTo>
                  <a:pt x="1939894" y="1491"/>
                </a:lnTo>
                <a:lnTo>
                  <a:pt x="1939894" y="535"/>
                </a:lnTo>
                <a:lnTo>
                  <a:pt x="2134123" y="535"/>
                </a:lnTo>
                <a:lnTo>
                  <a:pt x="2134123" y="248"/>
                </a:lnTo>
                <a:lnTo>
                  <a:pt x="2328352" y="248"/>
                </a:lnTo>
                <a:lnTo>
                  <a:pt x="2328352" y="728"/>
                </a:lnTo>
                <a:lnTo>
                  <a:pt x="2521886" y="728"/>
                </a:lnTo>
                <a:lnTo>
                  <a:pt x="2521886" y="1615"/>
                </a:lnTo>
                <a:lnTo>
                  <a:pt x="2715847" y="1615"/>
                </a:lnTo>
                <a:lnTo>
                  <a:pt x="2715847" y="660"/>
                </a:lnTo>
                <a:lnTo>
                  <a:pt x="2910076" y="660"/>
                </a:lnTo>
                <a:lnTo>
                  <a:pt x="2910076" y="372"/>
                </a:lnTo>
                <a:lnTo>
                  <a:pt x="3102781" y="372"/>
                </a:lnTo>
                <a:lnTo>
                  <a:pt x="3102781" y="355"/>
                </a:lnTo>
                <a:lnTo>
                  <a:pt x="3297009" y="355"/>
                </a:lnTo>
                <a:lnTo>
                  <a:pt x="3297009" y="1243"/>
                </a:lnTo>
                <a:lnTo>
                  <a:pt x="3490971" y="1243"/>
                </a:lnTo>
                <a:lnTo>
                  <a:pt x="3490971" y="288"/>
                </a:lnTo>
                <a:lnTo>
                  <a:pt x="3685199" y="288"/>
                </a:lnTo>
                <a:close/>
              </a:path>
            </a:pathLst>
          </a:custGeom>
          <a:solidFill>
            <a:srgbClr val="E88823"/>
          </a:solidFill>
          <a:ln w="57150">
            <a:solidFill>
              <a:srgbClr val="F6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3" name="Freeform 532">
            <a:extLst>
              <a:ext uri="{FF2B5EF4-FFF2-40B4-BE49-F238E27FC236}">
                <a16:creationId xmlns:a16="http://schemas.microsoft.com/office/drawing/2014/main" id="{AE221F4B-82EA-924D-BB23-DAE7179517B8}"/>
              </a:ext>
            </a:extLst>
          </p:cNvPr>
          <p:cNvSpPr/>
          <p:nvPr/>
        </p:nvSpPr>
        <p:spPr>
          <a:xfrm>
            <a:off x="4147946" y="2983402"/>
            <a:ext cx="107823" cy="406848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4" name="Freeform 533">
            <a:extLst>
              <a:ext uri="{FF2B5EF4-FFF2-40B4-BE49-F238E27FC236}">
                <a16:creationId xmlns:a16="http://schemas.microsoft.com/office/drawing/2014/main" id="{A6080B8A-2ECE-DA49-8D61-720571BDFFD3}"/>
              </a:ext>
            </a:extLst>
          </p:cNvPr>
          <p:cNvSpPr/>
          <p:nvPr/>
        </p:nvSpPr>
        <p:spPr>
          <a:xfrm>
            <a:off x="4255621" y="2799394"/>
            <a:ext cx="107823" cy="592176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34CFC475-4F93-3547-9BFE-20019F6ADEE7}"/>
              </a:ext>
            </a:extLst>
          </p:cNvPr>
          <p:cNvSpPr/>
          <p:nvPr/>
        </p:nvSpPr>
        <p:spPr>
          <a:xfrm>
            <a:off x="4363444" y="279797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ACAA0746-0E83-7D49-8A1E-87CAE4205016}"/>
              </a:ext>
            </a:extLst>
          </p:cNvPr>
          <p:cNvSpPr/>
          <p:nvPr/>
        </p:nvSpPr>
        <p:spPr>
          <a:xfrm>
            <a:off x="4471267" y="279754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3AFCE6E7-67D1-ED43-859C-2DEB51818821}"/>
              </a:ext>
            </a:extLst>
          </p:cNvPr>
          <p:cNvSpPr/>
          <p:nvPr/>
        </p:nvSpPr>
        <p:spPr>
          <a:xfrm>
            <a:off x="4578779" y="2797392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B881B086-EC90-2A42-8303-2DC75C770FED}"/>
              </a:ext>
            </a:extLst>
          </p:cNvPr>
          <p:cNvSpPr/>
          <p:nvPr/>
        </p:nvSpPr>
        <p:spPr>
          <a:xfrm>
            <a:off x="4686454" y="2798713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0540D898-8D07-B642-B87C-3A73396C2F04}"/>
              </a:ext>
            </a:extLst>
          </p:cNvPr>
          <p:cNvSpPr/>
          <p:nvPr/>
        </p:nvSpPr>
        <p:spPr>
          <a:xfrm>
            <a:off x="4794277" y="2797291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C968ABB4-8CE1-D547-8973-D62C6F4BA328}"/>
              </a:ext>
            </a:extLst>
          </p:cNvPr>
          <p:cNvSpPr/>
          <p:nvPr/>
        </p:nvSpPr>
        <p:spPr>
          <a:xfrm>
            <a:off x="4902100" y="2796863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3C8DBBF1-EA25-BE49-AC86-CB98A011EF85}"/>
              </a:ext>
            </a:extLst>
          </p:cNvPr>
          <p:cNvSpPr/>
          <p:nvPr/>
        </p:nvSpPr>
        <p:spPr>
          <a:xfrm>
            <a:off x="5009537" y="2797577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A71BDEA6-0A32-1549-B2A8-202AEA7A4F69}"/>
              </a:ext>
            </a:extLst>
          </p:cNvPr>
          <p:cNvSpPr/>
          <p:nvPr/>
        </p:nvSpPr>
        <p:spPr>
          <a:xfrm>
            <a:off x="5117212" y="2798898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08974BC4-7265-B34B-8C4F-8A86C831CBAA}"/>
              </a:ext>
            </a:extLst>
          </p:cNvPr>
          <p:cNvSpPr/>
          <p:nvPr/>
        </p:nvSpPr>
        <p:spPr>
          <a:xfrm>
            <a:off x="5225035" y="2797477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98505351-3E6A-3C46-A12D-8043B58CF4A0}"/>
              </a:ext>
            </a:extLst>
          </p:cNvPr>
          <p:cNvSpPr/>
          <p:nvPr/>
        </p:nvSpPr>
        <p:spPr>
          <a:xfrm>
            <a:off x="5332859" y="2797049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BDA190F2-4CAE-7244-AB79-43634751E4CA}"/>
              </a:ext>
            </a:extLst>
          </p:cNvPr>
          <p:cNvSpPr/>
          <p:nvPr/>
        </p:nvSpPr>
        <p:spPr>
          <a:xfrm>
            <a:off x="5439836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5D9FF806-FA70-3E4D-B8F7-34352E62336B}"/>
              </a:ext>
            </a:extLst>
          </p:cNvPr>
          <p:cNvSpPr/>
          <p:nvPr/>
        </p:nvSpPr>
        <p:spPr>
          <a:xfrm>
            <a:off x="5547510" y="2798344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DBDD2BD7-E942-4D4A-87C7-AD7B6F35500E}"/>
              </a:ext>
            </a:extLst>
          </p:cNvPr>
          <p:cNvSpPr/>
          <p:nvPr/>
        </p:nvSpPr>
        <p:spPr>
          <a:xfrm>
            <a:off x="5655334" y="279692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31A4C9F5-75CA-FC4F-A6AD-4EFB16EA74A3}"/>
              </a:ext>
            </a:extLst>
          </p:cNvPr>
          <p:cNvSpPr/>
          <p:nvPr/>
        </p:nvSpPr>
        <p:spPr>
          <a:xfrm>
            <a:off x="5763157" y="279649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2721A849-F0CE-FF4A-8456-A5FC0C3A0684}"/>
              </a:ext>
            </a:extLst>
          </p:cNvPr>
          <p:cNvSpPr/>
          <p:nvPr/>
        </p:nvSpPr>
        <p:spPr>
          <a:xfrm>
            <a:off x="5871527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837F783D-7A3E-3749-82CB-B00BDAC8EB82}"/>
              </a:ext>
            </a:extLst>
          </p:cNvPr>
          <p:cNvSpPr/>
          <p:nvPr/>
        </p:nvSpPr>
        <p:spPr>
          <a:xfrm>
            <a:off x="5979201" y="2798344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674AD594-C41E-C84A-8566-B6DAB4E8E708}"/>
              </a:ext>
            </a:extLst>
          </p:cNvPr>
          <p:cNvSpPr/>
          <p:nvPr/>
        </p:nvSpPr>
        <p:spPr>
          <a:xfrm>
            <a:off x="6087025" y="279692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72661AB-FA80-B74A-B2C3-621EED6B1CBB}"/>
              </a:ext>
            </a:extLst>
          </p:cNvPr>
          <p:cNvSpPr/>
          <p:nvPr/>
        </p:nvSpPr>
        <p:spPr>
          <a:xfrm>
            <a:off x="6194848" y="279649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D33DB0E2-D045-DF48-ACD6-21F5D1DBDDDA}"/>
              </a:ext>
            </a:extLst>
          </p:cNvPr>
          <p:cNvSpPr/>
          <p:nvPr/>
        </p:nvSpPr>
        <p:spPr>
          <a:xfrm>
            <a:off x="6300818" y="279736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80CDF4AF-E7DA-B14F-923C-1C56AF95DE83}"/>
              </a:ext>
            </a:extLst>
          </p:cNvPr>
          <p:cNvSpPr/>
          <p:nvPr/>
        </p:nvSpPr>
        <p:spPr>
          <a:xfrm>
            <a:off x="6408492" y="2798686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0BCD1C7F-C0BB-7148-8471-B16CC81A5661}"/>
              </a:ext>
            </a:extLst>
          </p:cNvPr>
          <p:cNvSpPr/>
          <p:nvPr/>
        </p:nvSpPr>
        <p:spPr>
          <a:xfrm>
            <a:off x="6516316" y="279726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069D0198-6D5B-F64D-AA37-6A5ADF89A381}"/>
              </a:ext>
            </a:extLst>
          </p:cNvPr>
          <p:cNvSpPr/>
          <p:nvPr/>
        </p:nvSpPr>
        <p:spPr>
          <a:xfrm>
            <a:off x="6624139" y="2796837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B9BD9FF6-671F-DF4A-B92A-4CE1953E760A}"/>
              </a:ext>
            </a:extLst>
          </p:cNvPr>
          <p:cNvSpPr/>
          <p:nvPr/>
        </p:nvSpPr>
        <p:spPr>
          <a:xfrm>
            <a:off x="6726538" y="279809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3FE627BD-02E6-584F-AF4D-BB3983ED614F}"/>
              </a:ext>
            </a:extLst>
          </p:cNvPr>
          <p:cNvSpPr/>
          <p:nvPr/>
        </p:nvSpPr>
        <p:spPr>
          <a:xfrm>
            <a:off x="6834213" y="2799416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F13ABFB4-DF04-3840-838C-16812FED8192}"/>
              </a:ext>
            </a:extLst>
          </p:cNvPr>
          <p:cNvSpPr/>
          <p:nvPr/>
        </p:nvSpPr>
        <p:spPr>
          <a:xfrm>
            <a:off x="6942036" y="279799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56FDA35A-B67B-0746-84FC-D6578CAB11C0}"/>
              </a:ext>
            </a:extLst>
          </p:cNvPr>
          <p:cNvSpPr/>
          <p:nvPr/>
        </p:nvSpPr>
        <p:spPr>
          <a:xfrm>
            <a:off x="7049860" y="2797567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193CB4E1-E38E-7146-9C27-C6568E7A2625}"/>
              </a:ext>
            </a:extLst>
          </p:cNvPr>
          <p:cNvSpPr/>
          <p:nvPr/>
        </p:nvSpPr>
        <p:spPr>
          <a:xfrm>
            <a:off x="7158006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Freeform 561">
            <a:extLst>
              <a:ext uri="{FF2B5EF4-FFF2-40B4-BE49-F238E27FC236}">
                <a16:creationId xmlns:a16="http://schemas.microsoft.com/office/drawing/2014/main" id="{2B0DE640-6518-B042-BA5B-4F1DE8F8B5D1}"/>
              </a:ext>
            </a:extLst>
          </p:cNvPr>
          <p:cNvSpPr/>
          <p:nvPr/>
        </p:nvSpPr>
        <p:spPr>
          <a:xfrm>
            <a:off x="3717374" y="3246543"/>
            <a:ext cx="107823" cy="142656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3" name="Freeform 562">
            <a:extLst>
              <a:ext uri="{FF2B5EF4-FFF2-40B4-BE49-F238E27FC236}">
                <a16:creationId xmlns:a16="http://schemas.microsoft.com/office/drawing/2014/main" id="{F228D763-A9D7-2949-B2C0-2363D65A6FE1}"/>
              </a:ext>
            </a:extLst>
          </p:cNvPr>
          <p:cNvSpPr/>
          <p:nvPr/>
        </p:nvSpPr>
        <p:spPr>
          <a:xfrm>
            <a:off x="3825049" y="3212923"/>
            <a:ext cx="107823" cy="177597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64" name="Freeform 563">
            <a:extLst>
              <a:ext uri="{FF2B5EF4-FFF2-40B4-BE49-F238E27FC236}">
                <a16:creationId xmlns:a16="http://schemas.microsoft.com/office/drawing/2014/main" id="{1319DFBE-B8FC-1C48-A9CB-30F0B94262AA}"/>
              </a:ext>
            </a:extLst>
          </p:cNvPr>
          <p:cNvSpPr/>
          <p:nvPr/>
        </p:nvSpPr>
        <p:spPr>
          <a:xfrm>
            <a:off x="3932872" y="3159032"/>
            <a:ext cx="107823" cy="230068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5" name="Freeform 564">
            <a:extLst>
              <a:ext uri="{FF2B5EF4-FFF2-40B4-BE49-F238E27FC236}">
                <a16:creationId xmlns:a16="http://schemas.microsoft.com/office/drawing/2014/main" id="{B3C974BF-904F-2A4B-BFC6-529CCCE38253}"/>
              </a:ext>
            </a:extLst>
          </p:cNvPr>
          <p:cNvSpPr/>
          <p:nvPr/>
        </p:nvSpPr>
        <p:spPr>
          <a:xfrm>
            <a:off x="4040695" y="3084836"/>
            <a:ext cx="107823" cy="30383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66" name="Freeform 565">
            <a:extLst>
              <a:ext uri="{FF2B5EF4-FFF2-40B4-BE49-F238E27FC236}">
                <a16:creationId xmlns:a16="http://schemas.microsoft.com/office/drawing/2014/main" id="{8487FABA-CD10-674C-8734-9C600FEC271F}"/>
              </a:ext>
            </a:extLst>
          </p:cNvPr>
          <p:cNvSpPr/>
          <p:nvPr/>
        </p:nvSpPr>
        <p:spPr>
          <a:xfrm flipH="1">
            <a:off x="7369409" y="2982209"/>
            <a:ext cx="107954" cy="406848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7" name="Freeform 566">
            <a:extLst>
              <a:ext uri="{FF2B5EF4-FFF2-40B4-BE49-F238E27FC236}">
                <a16:creationId xmlns:a16="http://schemas.microsoft.com/office/drawing/2014/main" id="{5EB43EC3-BFE6-8C43-9DE7-99F6FB826072}"/>
              </a:ext>
            </a:extLst>
          </p:cNvPr>
          <p:cNvSpPr/>
          <p:nvPr/>
        </p:nvSpPr>
        <p:spPr>
          <a:xfrm flipH="1">
            <a:off x="7261604" y="2798201"/>
            <a:ext cx="107954" cy="592176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68" name="Freeform 567">
            <a:extLst>
              <a:ext uri="{FF2B5EF4-FFF2-40B4-BE49-F238E27FC236}">
                <a16:creationId xmlns:a16="http://schemas.microsoft.com/office/drawing/2014/main" id="{ECD41FAB-EAF6-8D49-8D67-CC43484F4F15}"/>
              </a:ext>
            </a:extLst>
          </p:cNvPr>
          <p:cNvSpPr/>
          <p:nvPr/>
        </p:nvSpPr>
        <p:spPr>
          <a:xfrm flipH="1">
            <a:off x="7800500" y="3245350"/>
            <a:ext cx="107954" cy="142656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9" name="Freeform 568">
            <a:extLst>
              <a:ext uri="{FF2B5EF4-FFF2-40B4-BE49-F238E27FC236}">
                <a16:creationId xmlns:a16="http://schemas.microsoft.com/office/drawing/2014/main" id="{03DF95CC-33B9-1F48-A001-50104146332A}"/>
              </a:ext>
            </a:extLst>
          </p:cNvPr>
          <p:cNvSpPr/>
          <p:nvPr/>
        </p:nvSpPr>
        <p:spPr>
          <a:xfrm flipH="1">
            <a:off x="7692696" y="3211729"/>
            <a:ext cx="107954" cy="177597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70" name="Freeform 569">
            <a:extLst>
              <a:ext uri="{FF2B5EF4-FFF2-40B4-BE49-F238E27FC236}">
                <a16:creationId xmlns:a16="http://schemas.microsoft.com/office/drawing/2014/main" id="{997F9BF4-D095-1347-BAA6-B9F1E12957D3}"/>
              </a:ext>
            </a:extLst>
          </p:cNvPr>
          <p:cNvSpPr/>
          <p:nvPr/>
        </p:nvSpPr>
        <p:spPr>
          <a:xfrm flipH="1">
            <a:off x="7584742" y="3157838"/>
            <a:ext cx="107954" cy="230068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1" name="Freeform 570">
            <a:extLst>
              <a:ext uri="{FF2B5EF4-FFF2-40B4-BE49-F238E27FC236}">
                <a16:creationId xmlns:a16="http://schemas.microsoft.com/office/drawing/2014/main" id="{8A80F23F-EB94-2C41-A9E8-67D9E51054AE}"/>
              </a:ext>
            </a:extLst>
          </p:cNvPr>
          <p:cNvSpPr/>
          <p:nvPr/>
        </p:nvSpPr>
        <p:spPr>
          <a:xfrm flipH="1">
            <a:off x="7476789" y="3083642"/>
            <a:ext cx="107954" cy="30383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0B095015-BDB7-AB4E-9EC4-8837FA14BEEC}"/>
              </a:ext>
            </a:extLst>
          </p:cNvPr>
          <p:cNvSpPr/>
          <p:nvPr/>
        </p:nvSpPr>
        <p:spPr>
          <a:xfrm>
            <a:off x="3164985" y="5020355"/>
            <a:ext cx="5288860" cy="167616"/>
          </a:xfrm>
          <a:prstGeom prst="rect">
            <a:avLst/>
          </a:prstGeom>
          <a:solidFill>
            <a:srgbClr val="EAC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D56C402F-6847-994C-9E4B-3B5EC61F82C5}"/>
              </a:ext>
            </a:extLst>
          </p:cNvPr>
          <p:cNvSpPr/>
          <p:nvPr/>
        </p:nvSpPr>
        <p:spPr>
          <a:xfrm>
            <a:off x="3150326" y="5023376"/>
            <a:ext cx="2641882" cy="163769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Freeform 508">
            <a:extLst>
              <a:ext uri="{FF2B5EF4-FFF2-40B4-BE49-F238E27FC236}">
                <a16:creationId xmlns:a16="http://schemas.microsoft.com/office/drawing/2014/main" id="{84224F5F-0527-6D44-8AA6-034E56C94368}"/>
              </a:ext>
            </a:extLst>
          </p:cNvPr>
          <p:cNvSpPr/>
          <p:nvPr/>
        </p:nvSpPr>
        <p:spPr>
          <a:xfrm>
            <a:off x="5472272" y="5462871"/>
            <a:ext cx="647188" cy="724503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Freeform 509">
            <a:extLst>
              <a:ext uri="{FF2B5EF4-FFF2-40B4-BE49-F238E27FC236}">
                <a16:creationId xmlns:a16="http://schemas.microsoft.com/office/drawing/2014/main" id="{E3D22148-3542-504B-BA9C-7401E7B35556}"/>
              </a:ext>
            </a:extLst>
          </p:cNvPr>
          <p:cNvSpPr/>
          <p:nvPr/>
        </p:nvSpPr>
        <p:spPr>
          <a:xfrm>
            <a:off x="4430164" y="5551048"/>
            <a:ext cx="512579" cy="636081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Freeform 510">
            <a:extLst>
              <a:ext uri="{FF2B5EF4-FFF2-40B4-BE49-F238E27FC236}">
                <a16:creationId xmlns:a16="http://schemas.microsoft.com/office/drawing/2014/main" id="{0D2869FF-C12B-174B-A8AE-80E0AB852B61}"/>
              </a:ext>
            </a:extLst>
          </p:cNvPr>
          <p:cNvSpPr/>
          <p:nvPr/>
        </p:nvSpPr>
        <p:spPr>
          <a:xfrm>
            <a:off x="6651455" y="5551047"/>
            <a:ext cx="512579" cy="636081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BF208F-9432-9044-A46F-26846341F1DE}"/>
              </a:ext>
            </a:extLst>
          </p:cNvPr>
          <p:cNvSpPr>
            <a:spLocks noChangeAspect="1"/>
          </p:cNvSpPr>
          <p:nvPr/>
        </p:nvSpPr>
        <p:spPr>
          <a:xfrm>
            <a:off x="9332224" y="626534"/>
            <a:ext cx="1005840" cy="1005840"/>
          </a:xfrm>
          <a:prstGeom prst="ellipse">
            <a:avLst/>
          </a:prstGeom>
          <a:solidFill>
            <a:srgbClr val="FFC000"/>
          </a:solidFill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7813FCEC-FC89-A84D-B895-F93AC599E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08" t="2130" r="33169" b="60516"/>
          <a:stretch/>
        </p:blipFill>
        <p:spPr>
          <a:xfrm>
            <a:off x="-2094604" y="1129454"/>
            <a:ext cx="1702049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1001662-BCF3-6042-B5BD-9B36528F2917}"/>
              </a:ext>
            </a:extLst>
          </p:cNvPr>
          <p:cNvGrpSpPr/>
          <p:nvPr/>
        </p:nvGrpSpPr>
        <p:grpSpPr>
          <a:xfrm>
            <a:off x="2711137" y="443702"/>
            <a:ext cx="2067498" cy="960308"/>
            <a:chOff x="4602963" y="1060437"/>
            <a:chExt cx="2067498" cy="9603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B7B9419-51CE-D44B-AFB5-5E5CED86B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" r="66814" b="62646"/>
            <a:stretch/>
          </p:blipFill>
          <p:spPr>
            <a:xfrm>
              <a:off x="6009774" y="1343632"/>
              <a:ext cx="660687" cy="384258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065F4D63-4D33-104C-9AA9-4B5B77B8FA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090" t="56375" r="33944" b="6271"/>
            <a:stretch/>
          </p:blipFill>
          <p:spPr>
            <a:xfrm>
              <a:off x="4602963" y="1060437"/>
              <a:ext cx="660687" cy="384258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128B939B-CB2B-6B47-AF2C-72520FA3B0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" r="66814" b="62646"/>
            <a:stretch/>
          </p:blipFill>
          <p:spPr>
            <a:xfrm>
              <a:off x="4890792" y="1380665"/>
              <a:ext cx="1100542" cy="640080"/>
            </a:xfrm>
            <a:prstGeom prst="rect">
              <a:avLst/>
            </a:prstGeom>
          </p:spPr>
        </p:pic>
      </p:grpSp>
      <p:pic>
        <p:nvPicPr>
          <p:cNvPr id="173" name="Picture 172">
            <a:extLst>
              <a:ext uri="{FF2B5EF4-FFF2-40B4-BE49-F238E27FC236}">
                <a16:creationId xmlns:a16="http://schemas.microsoft.com/office/drawing/2014/main" id="{8556B0ED-1C89-654F-B737-2743FE5A1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08" t="2130" r="33169" b="60516"/>
          <a:stretch/>
        </p:blipFill>
        <p:spPr>
          <a:xfrm>
            <a:off x="7583767" y="682282"/>
            <a:ext cx="1191434" cy="64008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99BAB42-8EDB-A24E-8F1D-F95A8477E33C}"/>
              </a:ext>
            </a:extLst>
          </p:cNvPr>
          <p:cNvGrpSpPr/>
          <p:nvPr/>
        </p:nvGrpSpPr>
        <p:grpSpPr>
          <a:xfrm>
            <a:off x="5293539" y="682282"/>
            <a:ext cx="2025493" cy="961262"/>
            <a:chOff x="9567185" y="1449394"/>
            <a:chExt cx="1676815" cy="725361"/>
          </a:xfrm>
        </p:grpSpPr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4EE618E2-D01B-E44E-93E7-F4B4B6BF7C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83" t="55424" r="64851" b="7222"/>
            <a:stretch/>
          </p:blipFill>
          <p:spPr>
            <a:xfrm>
              <a:off x="9567185" y="1449394"/>
              <a:ext cx="660687" cy="384258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E201436C-F3FE-A84A-ADE8-DA8493E155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83" t="55424" r="64851" b="7222"/>
            <a:stretch/>
          </p:blipFill>
          <p:spPr>
            <a:xfrm>
              <a:off x="10143458" y="1534675"/>
              <a:ext cx="1100542" cy="640080"/>
            </a:xfrm>
            <a:prstGeom prst="rect">
              <a:avLst/>
            </a:prstGeom>
          </p:spPr>
        </p:pic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E370396-647A-1843-8B1A-88F3870E9830}"/>
              </a:ext>
            </a:extLst>
          </p:cNvPr>
          <p:cNvGrpSpPr>
            <a:grpSpLocks noChangeAspect="1"/>
          </p:cNvGrpSpPr>
          <p:nvPr/>
        </p:nvGrpSpPr>
        <p:grpSpPr>
          <a:xfrm>
            <a:off x="10981089" y="4595271"/>
            <a:ext cx="274320" cy="508892"/>
            <a:chOff x="988990" y="3245350"/>
            <a:chExt cx="1133693" cy="2103120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A8F4AF3F-C5B4-9749-A8C5-36489E26F72D}"/>
                </a:ext>
              </a:extLst>
            </p:cNvPr>
            <p:cNvSpPr/>
            <p:nvPr/>
          </p:nvSpPr>
          <p:spPr>
            <a:xfrm>
              <a:off x="1469164" y="4296719"/>
              <a:ext cx="170480" cy="1051751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8C517DAE-AD67-FA4C-8189-3CC9C0D6FC20}"/>
                </a:ext>
              </a:extLst>
            </p:cNvPr>
            <p:cNvSpPr/>
            <p:nvPr/>
          </p:nvSpPr>
          <p:spPr>
            <a:xfrm>
              <a:off x="988990" y="3245352"/>
              <a:ext cx="1133693" cy="1133693"/>
            </a:xfrm>
            <a:prstGeom prst="ellipse">
              <a:avLst/>
            </a:prstGeom>
            <a:solidFill>
              <a:srgbClr val="5EC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2CB7A7F-4A4A-5B49-9AF1-8674081A94CE}"/>
                </a:ext>
              </a:extLst>
            </p:cNvPr>
            <p:cNvSpPr/>
            <p:nvPr/>
          </p:nvSpPr>
          <p:spPr>
            <a:xfrm>
              <a:off x="1156061" y="3414613"/>
              <a:ext cx="799552" cy="799552"/>
            </a:xfrm>
            <a:prstGeom prst="ellipse">
              <a:avLst/>
            </a:prstGeom>
            <a:solidFill>
              <a:srgbClr val="A7E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: Shape 38">
              <a:extLst>
                <a:ext uri="{FF2B5EF4-FFF2-40B4-BE49-F238E27FC236}">
                  <a16:creationId xmlns:a16="http://schemas.microsoft.com/office/drawing/2014/main" id="{24023FF5-0AC0-374E-81FE-B833EFD04E7D}"/>
                </a:ext>
              </a:extLst>
            </p:cNvPr>
            <p:cNvSpPr/>
            <p:nvPr/>
          </p:nvSpPr>
          <p:spPr>
            <a:xfrm>
              <a:off x="1554123" y="3245350"/>
              <a:ext cx="568560" cy="1133693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EB033C39-BA3E-3B44-B303-B5361C612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409" y="4507379"/>
            <a:ext cx="640080" cy="754832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3104656F-C653-BD48-A060-EEBF82171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5562" y="4514396"/>
            <a:ext cx="930468" cy="1097280"/>
          </a:xfrm>
          <a:prstGeom prst="rect">
            <a:avLst/>
          </a:prstGeom>
        </p:spPr>
      </p:pic>
      <p:grpSp>
        <p:nvGrpSpPr>
          <p:cNvPr id="210" name="Group 209">
            <a:extLst>
              <a:ext uri="{FF2B5EF4-FFF2-40B4-BE49-F238E27FC236}">
                <a16:creationId xmlns:a16="http://schemas.microsoft.com/office/drawing/2014/main" id="{F12F6183-3A67-014A-A2FB-D0818E0E164F}"/>
              </a:ext>
            </a:extLst>
          </p:cNvPr>
          <p:cNvGrpSpPr>
            <a:grpSpLocks noChangeAspect="1"/>
          </p:cNvGrpSpPr>
          <p:nvPr/>
        </p:nvGrpSpPr>
        <p:grpSpPr>
          <a:xfrm>
            <a:off x="2360615" y="4489567"/>
            <a:ext cx="365760" cy="509474"/>
            <a:chOff x="7951308" y="2541037"/>
            <a:chExt cx="1181636" cy="1645922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2CF52E5-3DDC-344E-A566-7A54BC8FB364}"/>
                </a:ext>
              </a:extLst>
            </p:cNvPr>
            <p:cNvSpPr/>
            <p:nvPr/>
          </p:nvSpPr>
          <p:spPr>
            <a:xfrm>
              <a:off x="8478995" y="3622174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: Shape 96">
              <a:extLst>
                <a:ext uri="{FF2B5EF4-FFF2-40B4-BE49-F238E27FC236}">
                  <a16:creationId xmlns:a16="http://schemas.microsoft.com/office/drawing/2014/main" id="{06C6B5C3-6918-BB4C-A3A4-84AAD5AE94E2}"/>
                </a:ext>
              </a:extLst>
            </p:cNvPr>
            <p:cNvSpPr/>
            <p:nvPr/>
          </p:nvSpPr>
          <p:spPr>
            <a:xfrm>
              <a:off x="7951308" y="2541038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: Shape 97">
              <a:extLst>
                <a:ext uri="{FF2B5EF4-FFF2-40B4-BE49-F238E27FC236}">
                  <a16:creationId xmlns:a16="http://schemas.microsoft.com/office/drawing/2014/main" id="{805888CB-5802-2244-A515-48E812D7A025}"/>
                </a:ext>
              </a:extLst>
            </p:cNvPr>
            <p:cNvSpPr/>
            <p:nvPr/>
          </p:nvSpPr>
          <p:spPr>
            <a:xfrm flipH="1">
              <a:off x="8542129" y="2541037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14" name="Picture 213">
            <a:extLst>
              <a:ext uri="{FF2B5EF4-FFF2-40B4-BE49-F238E27FC236}">
                <a16:creationId xmlns:a16="http://schemas.microsoft.com/office/drawing/2014/main" id="{050EE11B-1CA2-2D45-AB92-B4C790A18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649" y="4458414"/>
            <a:ext cx="457200" cy="539166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EC0B294C-6340-4444-86E3-06B7A20F47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90" t="56375" r="33944" b="6271"/>
          <a:stretch/>
        </p:blipFill>
        <p:spPr>
          <a:xfrm>
            <a:off x="5553626" y="1764338"/>
            <a:ext cx="660687" cy="38425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DC6C3B4-335E-8041-93E3-A701AA44D949}"/>
              </a:ext>
            </a:extLst>
          </p:cNvPr>
          <p:cNvGrpSpPr/>
          <p:nvPr/>
        </p:nvGrpSpPr>
        <p:grpSpPr>
          <a:xfrm>
            <a:off x="8778951" y="1233433"/>
            <a:ext cx="2505477" cy="771470"/>
            <a:chOff x="890911" y="505999"/>
            <a:chExt cx="2505477" cy="771470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56808E58-3C9A-BE41-8035-24DB87CB8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090" t="56375" r="33944" b="6271"/>
            <a:stretch/>
          </p:blipFill>
          <p:spPr>
            <a:xfrm>
              <a:off x="2295846" y="637389"/>
              <a:ext cx="1100542" cy="640080"/>
            </a:xfrm>
            <a:prstGeom prst="rect">
              <a:avLst/>
            </a:prstGeom>
          </p:spPr>
        </p:pic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E5D1240F-1F18-F147-9221-E27911A33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" r="66814" b="62646"/>
            <a:stretch/>
          </p:blipFill>
          <p:spPr>
            <a:xfrm>
              <a:off x="2009893" y="505999"/>
              <a:ext cx="660687" cy="384258"/>
            </a:xfrm>
            <a:prstGeom prst="rect">
              <a:avLst/>
            </a:prstGeom>
          </p:spPr>
        </p:pic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8C3F41A4-65BB-1749-B40C-611F0FB81C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" r="66814" b="62646"/>
            <a:stretch/>
          </p:blipFill>
          <p:spPr>
            <a:xfrm>
              <a:off x="890911" y="543032"/>
              <a:ext cx="1100542" cy="640080"/>
            </a:xfrm>
            <a:prstGeom prst="rect">
              <a:avLst/>
            </a:prstGeom>
          </p:spPr>
        </p:pic>
      </p:grpSp>
      <p:pic>
        <p:nvPicPr>
          <p:cNvPr id="157" name="Picture 156">
            <a:extLst>
              <a:ext uri="{FF2B5EF4-FFF2-40B4-BE49-F238E27FC236}">
                <a16:creationId xmlns:a16="http://schemas.microsoft.com/office/drawing/2014/main" id="{F6BB730D-7B05-0441-AE27-2DC047387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-2628720" y="2782552"/>
            <a:ext cx="2651760" cy="1857622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5348A1A0-5568-7D49-A8D0-BE2FBEB19553}"/>
              </a:ext>
            </a:extLst>
          </p:cNvPr>
          <p:cNvSpPr/>
          <p:nvPr/>
        </p:nvSpPr>
        <p:spPr>
          <a:xfrm>
            <a:off x="4982512" y="5024141"/>
            <a:ext cx="1645920" cy="414856"/>
          </a:xfrm>
          <a:prstGeom prst="rect">
            <a:avLst/>
          </a:prstGeom>
          <a:solidFill>
            <a:srgbClr val="D4B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DFBA0F0-D0C3-3745-94E6-CBB7C9C400BD}"/>
              </a:ext>
            </a:extLst>
          </p:cNvPr>
          <p:cNvSpPr/>
          <p:nvPr/>
        </p:nvSpPr>
        <p:spPr>
          <a:xfrm>
            <a:off x="4982512" y="5024141"/>
            <a:ext cx="806980" cy="414856"/>
          </a:xfrm>
          <a:prstGeom prst="rect">
            <a:avLst/>
          </a:prstGeom>
          <a:solidFill>
            <a:srgbClr val="F5C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B6A0D20-7FBC-B441-8E2C-C1B2AE18643C}"/>
              </a:ext>
            </a:extLst>
          </p:cNvPr>
          <p:cNvSpPr/>
          <p:nvPr/>
        </p:nvSpPr>
        <p:spPr>
          <a:xfrm>
            <a:off x="5022462" y="5065422"/>
            <a:ext cx="1566021" cy="335572"/>
          </a:xfrm>
          <a:prstGeom prst="rect">
            <a:avLst/>
          </a:prstGeom>
          <a:solidFill>
            <a:srgbClr val="1D5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4E95512-6315-4845-9BFC-E4B24521B961}"/>
              </a:ext>
            </a:extLst>
          </p:cNvPr>
          <p:cNvSpPr/>
          <p:nvPr/>
        </p:nvSpPr>
        <p:spPr>
          <a:xfrm>
            <a:off x="5789492" y="5065422"/>
            <a:ext cx="798990" cy="335572"/>
          </a:xfrm>
          <a:prstGeom prst="rect">
            <a:avLst/>
          </a:prstGeom>
          <a:solidFill>
            <a:srgbClr val="184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AE688F3-C004-874D-A8A1-F72D0C5899B8}"/>
              </a:ext>
            </a:extLst>
          </p:cNvPr>
          <p:cNvSpPr txBox="1"/>
          <p:nvPr/>
        </p:nvSpPr>
        <p:spPr>
          <a:xfrm>
            <a:off x="5052702" y="5039652"/>
            <a:ext cx="1496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>
                <a:solidFill>
                  <a:schemeClr val="bg1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故宫博物院</a:t>
            </a:r>
            <a:endParaRPr lang="en-US" sz="2000" dirty="0">
              <a:solidFill>
                <a:schemeClr val="bg1"/>
              </a:solidFill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84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50"/>
                            </p:stCondLst>
                            <p:childTnLst>
                              <p:par>
                                <p:cTn id="6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750"/>
                            </p:stCondLst>
                            <p:childTnLst>
                              <p:par>
                                <p:cTn id="6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750"/>
                            </p:stCondLst>
                            <p:childTnLst>
                              <p:par>
                                <p:cTn id="8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250"/>
                            </p:stCondLst>
                            <p:childTnLst>
                              <p:par>
                                <p:cTn id="8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750"/>
                            </p:stCondLst>
                            <p:childTnLst>
                              <p:par>
                                <p:cTn id="9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250"/>
                            </p:stCondLst>
                            <p:childTnLst>
                              <p:par>
                                <p:cTn id="10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75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75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500"/>
                            </p:stCondLst>
                            <p:childTnLst>
                              <p:par>
                                <p:cTn id="11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8750"/>
                            </p:stCondLst>
                            <p:childTnLst>
                              <p:par>
                                <p:cTn id="12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9000"/>
                            </p:stCondLst>
                            <p:childTnLst>
                              <p:par>
                                <p:cTn id="14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5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5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25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5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5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9250"/>
                            </p:stCondLst>
                            <p:childTnLst>
                              <p:par>
                                <p:cTn id="15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5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5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5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5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9500"/>
                            </p:stCondLst>
                            <p:childTnLst>
                              <p:par>
                                <p:cTn id="16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25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5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25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5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25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25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25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5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9750"/>
                            </p:stCondLst>
                            <p:childTnLst>
                              <p:par>
                                <p:cTn id="18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25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5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5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25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25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5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5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25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25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25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5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25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25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25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5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250"/>
                            </p:stCondLst>
                            <p:childTnLst>
                              <p:par>
                                <p:cTn id="20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25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25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5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25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25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5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25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25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500"/>
                            </p:stCondLst>
                            <p:childTnLst>
                              <p:par>
                                <p:cTn id="22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25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25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25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25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25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5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25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25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750"/>
                            </p:stCondLst>
                            <p:childTnLst>
                              <p:par>
                                <p:cTn id="23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25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25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25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25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25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25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25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25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1000"/>
                            </p:stCondLst>
                            <p:childTnLst>
                              <p:par>
                                <p:cTn id="24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25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25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25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25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25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25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25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25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1250"/>
                            </p:stCondLst>
                            <p:childTnLst>
                              <p:par>
                                <p:cTn id="25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25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25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25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25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25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25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25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25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1500"/>
                            </p:stCondLst>
                            <p:childTnLst>
                              <p:par>
                                <p:cTn id="27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25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25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25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25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25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25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25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25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1750"/>
                            </p:stCondLst>
                            <p:childTnLst>
                              <p:par>
                                <p:cTn id="28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25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25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25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25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25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25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25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25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0" dur="25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25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25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25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25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25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25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25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2250"/>
                            </p:stCondLst>
                            <p:childTnLst>
                              <p:par>
                                <p:cTn id="31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25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25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25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25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25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25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25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25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2500"/>
                            </p:stCondLst>
                            <p:childTnLst>
                              <p:par>
                                <p:cTn id="32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6" dur="25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25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25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25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25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25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25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25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2750"/>
                            </p:stCondLst>
                            <p:childTnLst>
                              <p:par>
                                <p:cTn id="33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25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25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25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25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25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25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25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25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25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25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25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25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25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25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25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25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3250"/>
                            </p:stCondLst>
                            <p:childTnLst>
                              <p:par>
                                <p:cTn id="36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25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25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25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25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3500"/>
                            </p:stCondLst>
                            <p:childTnLst>
                              <p:par>
                                <p:cTn id="3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38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5000"/>
                            </p:stCondLst>
                            <p:childTnLst>
                              <p:par>
                                <p:cTn id="39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5500"/>
                            </p:stCondLst>
                            <p:childTnLst>
                              <p:par>
                                <p:cTn id="40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6000"/>
                            </p:stCondLst>
                            <p:childTnLst>
                              <p:par>
                                <p:cTn id="4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6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6500"/>
                            </p:stCondLst>
                            <p:childTnLst>
                              <p:par>
                                <p:cTn id="41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0" dur="25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25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25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25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4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25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25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25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25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6750"/>
                            </p:stCondLst>
                            <p:childTnLst>
                              <p:par>
                                <p:cTn id="43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25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25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25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25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25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25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25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25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7000"/>
                            </p:stCondLst>
                            <p:childTnLst>
                              <p:par>
                                <p:cTn id="44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6" dur="25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25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25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25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0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2" dur="25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25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25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25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7250"/>
                            </p:stCondLst>
                            <p:childTnLst>
                              <p:par>
                                <p:cTn id="45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9" dur="25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25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25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25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5" dur="25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25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25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25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7500"/>
                            </p:stCondLst>
                            <p:childTnLst>
                              <p:par>
                                <p:cTn id="47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2" dur="25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25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25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25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6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8" dur="25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25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25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25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17750"/>
                            </p:stCondLst>
                            <p:childTnLst>
                              <p:par>
                                <p:cTn id="48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5" dur="25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25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25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25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9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25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25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25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25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18000"/>
                            </p:stCondLst>
                            <p:childTnLst>
                              <p:par>
                                <p:cTn id="49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8" dur="25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25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25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25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2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4" dur="25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5" dur="25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25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25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8250"/>
                            </p:stCondLst>
                            <p:childTnLst>
                              <p:par>
                                <p:cTn id="50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25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25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25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25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25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25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9" dur="25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0" dur="25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8500"/>
                            </p:stCondLst>
                            <p:childTnLst>
                              <p:par>
                                <p:cTn id="52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25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25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25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25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8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0" dur="25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25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2" dur="25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25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18750"/>
                            </p:stCondLst>
                            <p:childTnLst>
                              <p:par>
                                <p:cTn id="53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7" dur="25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25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9" dur="25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25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1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3" dur="25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4" dur="25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5" dur="25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25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19000"/>
                            </p:stCondLst>
                            <p:childTnLst>
                              <p:par>
                                <p:cTn id="54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0" dur="25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25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25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25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4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6" dur="25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7" dur="25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25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9" dur="25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19250"/>
                            </p:stCondLst>
                            <p:childTnLst>
                              <p:par>
                                <p:cTn id="56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3" dur="25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4" dur="25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5" dur="25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25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7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9" dur="25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0" dur="25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25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25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500"/>
                            </p:stCondLst>
                            <p:childTnLst>
                              <p:par>
                                <p:cTn id="57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6" dur="25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7" dur="25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25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9" dur="25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0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25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25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25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25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hold">
                            <p:stCondLst>
                              <p:cond delay="19750"/>
                            </p:stCondLst>
                            <p:childTnLst>
                              <p:par>
                                <p:cTn id="58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25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25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25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2" dur="25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25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25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7" dur="25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25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20000"/>
                            </p:stCondLst>
                            <p:childTnLst>
                              <p:par>
                                <p:cTn id="60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2" dur="25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25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4" dur="25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5" dur="25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6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8" dur="25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9" dur="25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0" dur="25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1" dur="25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20250"/>
                            </p:stCondLst>
                            <p:childTnLst>
                              <p:par>
                                <p:cTn id="61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5" dur="25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25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7" dur="25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25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9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1" dur="25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2" dur="25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3" dur="25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4" dur="25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0500"/>
                            </p:stCondLst>
                            <p:childTnLst>
                              <p:par>
                                <p:cTn id="62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8" dur="25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9" dur="25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0" dur="25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1" dur="25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2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4" dur="25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25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25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7" dur="25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8" fill="hold">
                            <p:stCondLst>
                              <p:cond delay="20750"/>
                            </p:stCondLst>
                            <p:childTnLst>
                              <p:par>
                                <p:cTn id="63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1" dur="25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2" dur="25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3" dur="25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4" dur="25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7" dur="25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8" dur="25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9" dur="25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0" dur="25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21000"/>
                            </p:stCondLst>
                            <p:childTnLst>
                              <p:par>
                                <p:cTn id="65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4" dur="25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5" dur="25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6" dur="25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7" dur="25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8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0" dur="25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1" dur="25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2" dur="25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25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21250"/>
                            </p:stCondLst>
                            <p:childTnLst>
                              <p:par>
                                <p:cTn id="66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25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25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9" dur="25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0" dur="25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21500"/>
                            </p:stCondLst>
                            <p:childTnLst>
                              <p:par>
                                <p:cTn id="6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4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22000"/>
                            </p:stCondLst>
                            <p:childTnLst>
                              <p:par>
                                <p:cTn id="67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22500"/>
                            </p:stCondLst>
                            <p:childTnLst>
                              <p:par>
                                <p:cTn id="68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5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3000"/>
                            </p:stCondLst>
                            <p:childTnLst>
                              <p:par>
                                <p:cTn id="69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23500"/>
                            </p:stCondLst>
                            <p:childTnLst>
                              <p:par>
                                <p:cTn id="69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24000"/>
                            </p:stCondLst>
                            <p:childTnLst>
                              <p:par>
                                <p:cTn id="70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6" dur="20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7" dur="20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8" dur="20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" grpId="0" animBg="1"/>
      <p:bldP spid="513" grpId="0" animBg="1"/>
      <p:bldP spid="514" grpId="0" animBg="1"/>
      <p:bldP spid="515" grpId="0" animBg="1"/>
      <p:bldP spid="516" grpId="0" animBg="1"/>
      <p:bldP spid="517" grpId="0" animBg="1"/>
      <p:bldP spid="518" grpId="0" animBg="1"/>
      <p:bldP spid="524" grpId="0" animBg="1"/>
      <p:bldP spid="578" grpId="0" animBg="1"/>
      <p:bldP spid="580" grpId="0" animBg="1"/>
      <p:bldP spid="581" grpId="0" animBg="1"/>
      <p:bldP spid="582" grpId="0" animBg="1"/>
      <p:bldP spid="583" grpId="0" animBg="1"/>
      <p:bldP spid="584" grpId="0" animBg="1"/>
      <p:bldP spid="585" grpId="0" animBg="1"/>
      <p:bldP spid="586" grpId="0" animBg="1"/>
      <p:bldP spid="587" grpId="0" animBg="1"/>
      <p:bldP spid="588" grpId="0" animBg="1"/>
      <p:bldP spid="589" grpId="0" animBg="1"/>
      <p:bldP spid="590" grpId="0" animBg="1"/>
      <p:bldP spid="591" grpId="0" animBg="1"/>
      <p:bldP spid="592" grpId="0" animBg="1"/>
      <p:bldP spid="593" grpId="0" animBg="1"/>
      <p:bldP spid="594" grpId="0" animBg="1"/>
      <p:bldP spid="595" grpId="0" animBg="1"/>
      <p:bldP spid="596" grpId="0" animBg="1"/>
      <p:bldP spid="597" grpId="0" animBg="1"/>
      <p:bldP spid="598" grpId="0" animBg="1"/>
      <p:bldP spid="599" grpId="0" animBg="1"/>
      <p:bldP spid="600" grpId="0" animBg="1"/>
      <p:bldP spid="601" grpId="0" animBg="1"/>
      <p:bldP spid="602" grpId="0" animBg="1"/>
      <p:bldP spid="603" grpId="0" animBg="1"/>
      <p:bldP spid="604" grpId="0" animBg="1"/>
      <p:bldP spid="605" grpId="0" animBg="1"/>
      <p:bldP spid="606" grpId="0" animBg="1"/>
      <p:bldP spid="607" grpId="0" animBg="1"/>
      <p:bldP spid="608" grpId="0" animBg="1"/>
      <p:bldP spid="609" grpId="0" animBg="1"/>
      <p:bldP spid="610" grpId="0" animBg="1"/>
      <p:bldP spid="611" grpId="0" animBg="1"/>
      <p:bldP spid="612" grpId="0" animBg="1"/>
      <p:bldP spid="613" grpId="0" animBg="1"/>
      <p:bldP spid="614" grpId="0" animBg="1"/>
      <p:bldP spid="615" grpId="0" animBg="1"/>
      <p:bldP spid="616" grpId="0" animBg="1"/>
      <p:bldP spid="617" grpId="0" animBg="1"/>
      <p:bldP spid="618" grpId="0" animBg="1"/>
      <p:bldP spid="526" grpId="0" animBg="1"/>
      <p:bldP spid="572" grpId="0" animBg="1"/>
      <p:bldP spid="573" grpId="0" animBg="1"/>
      <p:bldP spid="574" grpId="0" animBg="1"/>
      <p:bldP spid="575" grpId="0" animBg="1"/>
      <p:bldP spid="576" grpId="0" animBg="1"/>
      <p:bldP spid="577" grpId="0" animBg="1"/>
      <p:bldP spid="531" grpId="0" animBg="1"/>
      <p:bldP spid="533" grpId="0" animBg="1"/>
      <p:bldP spid="534" grpId="0" animBg="1"/>
      <p:bldP spid="535" grpId="0" animBg="1"/>
      <p:bldP spid="536" grpId="0" animBg="1"/>
      <p:bldP spid="537" grpId="0" animBg="1"/>
      <p:bldP spid="538" grpId="0" animBg="1"/>
      <p:bldP spid="539" grpId="0" animBg="1"/>
      <p:bldP spid="540" grpId="0" animBg="1"/>
      <p:bldP spid="541" grpId="0" animBg="1"/>
      <p:bldP spid="542" grpId="0" animBg="1"/>
      <p:bldP spid="543" grpId="0" animBg="1"/>
      <p:bldP spid="544" grpId="0" animBg="1"/>
      <p:bldP spid="545" grpId="0" animBg="1"/>
      <p:bldP spid="546" grpId="0" animBg="1"/>
      <p:bldP spid="547" grpId="0" animBg="1"/>
      <p:bldP spid="548" grpId="0" animBg="1"/>
      <p:bldP spid="549" grpId="0" animBg="1"/>
      <p:bldP spid="550" grpId="0" animBg="1"/>
      <p:bldP spid="551" grpId="0" animBg="1"/>
      <p:bldP spid="552" grpId="0" animBg="1"/>
      <p:bldP spid="553" grpId="0" animBg="1"/>
      <p:bldP spid="554" grpId="0" animBg="1"/>
      <p:bldP spid="555" grpId="0" animBg="1"/>
      <p:bldP spid="556" grpId="0" animBg="1"/>
      <p:bldP spid="557" grpId="0" animBg="1"/>
      <p:bldP spid="558" grpId="0" animBg="1"/>
      <p:bldP spid="559" grpId="0" animBg="1"/>
      <p:bldP spid="560" grpId="0" animBg="1"/>
      <p:bldP spid="561" grpId="0" animBg="1"/>
      <p:bldP spid="562" grpId="0" animBg="1"/>
      <p:bldP spid="563" grpId="0" animBg="1"/>
      <p:bldP spid="564" grpId="0" animBg="1"/>
      <p:bldP spid="565" grpId="0" animBg="1"/>
      <p:bldP spid="566" grpId="0" animBg="1"/>
      <p:bldP spid="567" grpId="0" animBg="1"/>
      <p:bldP spid="568" grpId="0" animBg="1"/>
      <p:bldP spid="569" grpId="0" animBg="1"/>
      <p:bldP spid="570" grpId="0" animBg="1"/>
      <p:bldP spid="571" grpId="0" animBg="1"/>
      <p:bldP spid="529" grpId="0" animBg="1"/>
      <p:bldP spid="530" grpId="0" animBg="1"/>
      <p:bldP spid="509" grpId="0" animBg="1"/>
      <p:bldP spid="510" grpId="0" animBg="1"/>
      <p:bldP spid="511" grpId="0" animBg="1"/>
      <p:bldP spid="162" grpId="0" animBg="1"/>
      <p:bldP spid="179" grpId="0" animBg="1"/>
      <p:bldP spid="180" grpId="0" animBg="1"/>
      <p:bldP spid="181" grpId="0" animBg="1"/>
      <p:bldP spid="182" grpId="0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BE14EFAA-4915-B14F-9974-ADEDC60A1475}"/>
              </a:ext>
            </a:extLst>
          </p:cNvPr>
          <p:cNvSpPr/>
          <p:nvPr/>
        </p:nvSpPr>
        <p:spPr>
          <a:xfrm rot="21412992">
            <a:off x="7312785" y="3684159"/>
            <a:ext cx="3107033" cy="1352431"/>
          </a:xfrm>
          <a:custGeom>
            <a:avLst/>
            <a:gdLst>
              <a:gd name="connsiteX0" fmla="*/ 124321 w 3107033"/>
              <a:gd name="connsiteY0" fmla="*/ 1238298 h 1352431"/>
              <a:gd name="connsiteX1" fmla="*/ 581521 w 3107033"/>
              <a:gd name="connsiteY1" fmla="*/ 704898 h 1352431"/>
              <a:gd name="connsiteX2" fmla="*/ 1133971 w 3107033"/>
              <a:gd name="connsiteY2" fmla="*/ 266748 h 1352431"/>
              <a:gd name="connsiteX3" fmla="*/ 1553071 w 3107033"/>
              <a:gd name="connsiteY3" fmla="*/ 48 h 1352431"/>
              <a:gd name="connsiteX4" fmla="*/ 1953121 w 3107033"/>
              <a:gd name="connsiteY4" fmla="*/ 285798 h 1352431"/>
              <a:gd name="connsiteX5" fmla="*/ 2429371 w 3107033"/>
              <a:gd name="connsiteY5" fmla="*/ 990648 h 1352431"/>
              <a:gd name="connsiteX6" fmla="*/ 3000871 w 3107033"/>
              <a:gd name="connsiteY6" fmla="*/ 1333548 h 1352431"/>
              <a:gd name="connsiteX7" fmla="*/ 124321 w 3107033"/>
              <a:gd name="connsiteY7" fmla="*/ 1238298 h 135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7033" h="1352431">
                <a:moveTo>
                  <a:pt x="124321" y="1238298"/>
                </a:moveTo>
                <a:cubicBezTo>
                  <a:pt x="-278904" y="1133523"/>
                  <a:pt x="413246" y="866823"/>
                  <a:pt x="581521" y="704898"/>
                </a:cubicBezTo>
                <a:cubicBezTo>
                  <a:pt x="749796" y="542973"/>
                  <a:pt x="972046" y="384223"/>
                  <a:pt x="1133971" y="266748"/>
                </a:cubicBezTo>
                <a:cubicBezTo>
                  <a:pt x="1295896" y="149273"/>
                  <a:pt x="1416546" y="-3127"/>
                  <a:pt x="1553071" y="48"/>
                </a:cubicBezTo>
                <a:cubicBezTo>
                  <a:pt x="1689596" y="3223"/>
                  <a:pt x="1807071" y="120698"/>
                  <a:pt x="1953121" y="285798"/>
                </a:cubicBezTo>
                <a:cubicBezTo>
                  <a:pt x="2099171" y="450898"/>
                  <a:pt x="2254746" y="816023"/>
                  <a:pt x="2429371" y="990648"/>
                </a:cubicBezTo>
                <a:cubicBezTo>
                  <a:pt x="2603996" y="1165273"/>
                  <a:pt x="3388221" y="1289098"/>
                  <a:pt x="3000871" y="1333548"/>
                </a:cubicBezTo>
                <a:cubicBezTo>
                  <a:pt x="2613521" y="1377998"/>
                  <a:pt x="527546" y="1343073"/>
                  <a:pt x="124321" y="123829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44B2903-609C-8248-B757-ED27165C4CFB}"/>
              </a:ext>
            </a:extLst>
          </p:cNvPr>
          <p:cNvSpPr/>
          <p:nvPr/>
        </p:nvSpPr>
        <p:spPr>
          <a:xfrm>
            <a:off x="8431452" y="3360242"/>
            <a:ext cx="3770354" cy="1702959"/>
          </a:xfrm>
          <a:custGeom>
            <a:avLst/>
            <a:gdLst>
              <a:gd name="connsiteX0" fmla="*/ 0 w 3770354"/>
              <a:gd name="connsiteY0" fmla="*/ 1644978 h 1702959"/>
              <a:gd name="connsiteX1" fmla="*/ 438150 w 3770354"/>
              <a:gd name="connsiteY1" fmla="*/ 1378278 h 1702959"/>
              <a:gd name="connsiteX2" fmla="*/ 762000 w 3770354"/>
              <a:gd name="connsiteY2" fmla="*/ 921078 h 1702959"/>
              <a:gd name="connsiteX3" fmla="*/ 1295400 w 3770354"/>
              <a:gd name="connsiteY3" fmla="*/ 501978 h 1702959"/>
              <a:gd name="connsiteX4" fmla="*/ 1657350 w 3770354"/>
              <a:gd name="connsiteY4" fmla="*/ 6678 h 1702959"/>
              <a:gd name="connsiteX5" fmla="*/ 2533650 w 3770354"/>
              <a:gd name="connsiteY5" fmla="*/ 882978 h 1702959"/>
              <a:gd name="connsiteX6" fmla="*/ 3162300 w 3770354"/>
              <a:gd name="connsiteY6" fmla="*/ 1340178 h 1702959"/>
              <a:gd name="connsiteX7" fmla="*/ 3752850 w 3770354"/>
              <a:gd name="connsiteY7" fmla="*/ 1683078 h 1702959"/>
              <a:gd name="connsiteX8" fmla="*/ 2457450 w 3770354"/>
              <a:gd name="connsiteY8" fmla="*/ 1664028 h 1702959"/>
              <a:gd name="connsiteX9" fmla="*/ 0 w 3770354"/>
              <a:gd name="connsiteY9" fmla="*/ 1644978 h 1702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70354" h="1702959">
                <a:moveTo>
                  <a:pt x="0" y="1644978"/>
                </a:moveTo>
                <a:cubicBezTo>
                  <a:pt x="155575" y="1571953"/>
                  <a:pt x="311150" y="1498928"/>
                  <a:pt x="438150" y="1378278"/>
                </a:cubicBezTo>
                <a:cubicBezTo>
                  <a:pt x="565150" y="1257628"/>
                  <a:pt x="619125" y="1067128"/>
                  <a:pt x="762000" y="921078"/>
                </a:cubicBezTo>
                <a:cubicBezTo>
                  <a:pt x="904875" y="775028"/>
                  <a:pt x="1146175" y="654378"/>
                  <a:pt x="1295400" y="501978"/>
                </a:cubicBezTo>
                <a:cubicBezTo>
                  <a:pt x="1444625" y="349578"/>
                  <a:pt x="1450975" y="-56822"/>
                  <a:pt x="1657350" y="6678"/>
                </a:cubicBezTo>
                <a:cubicBezTo>
                  <a:pt x="1863725" y="70178"/>
                  <a:pt x="2282825" y="660728"/>
                  <a:pt x="2533650" y="882978"/>
                </a:cubicBezTo>
                <a:cubicBezTo>
                  <a:pt x="2784475" y="1105228"/>
                  <a:pt x="2959100" y="1206828"/>
                  <a:pt x="3162300" y="1340178"/>
                </a:cubicBezTo>
                <a:cubicBezTo>
                  <a:pt x="3365500" y="1473528"/>
                  <a:pt x="3870325" y="1629103"/>
                  <a:pt x="3752850" y="1683078"/>
                </a:cubicBezTo>
                <a:cubicBezTo>
                  <a:pt x="3635375" y="1737053"/>
                  <a:pt x="2457450" y="1664028"/>
                  <a:pt x="2457450" y="1664028"/>
                </a:cubicBezTo>
                <a:lnTo>
                  <a:pt x="0" y="16449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CB9912C0-3BA4-B548-85D1-EF43B017479C}"/>
              </a:ext>
            </a:extLst>
          </p:cNvPr>
          <p:cNvSpPr/>
          <p:nvPr/>
        </p:nvSpPr>
        <p:spPr>
          <a:xfrm>
            <a:off x="-8976" y="4822945"/>
            <a:ext cx="12200976" cy="2035055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E60B817B-741F-D343-95B4-9A41EFAB4B05}"/>
              </a:ext>
            </a:extLst>
          </p:cNvPr>
          <p:cNvSpPr/>
          <p:nvPr/>
        </p:nvSpPr>
        <p:spPr>
          <a:xfrm>
            <a:off x="3164986" y="5158383"/>
            <a:ext cx="5288860" cy="1029236"/>
          </a:xfrm>
          <a:prstGeom prst="rect">
            <a:avLst/>
          </a:prstGeom>
          <a:solidFill>
            <a:srgbClr val="E54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189818FA-1E93-4347-9375-665116D48FF7}"/>
              </a:ext>
            </a:extLst>
          </p:cNvPr>
          <p:cNvSpPr/>
          <p:nvPr/>
        </p:nvSpPr>
        <p:spPr>
          <a:xfrm>
            <a:off x="5795866" y="5175725"/>
            <a:ext cx="2641882" cy="1011404"/>
          </a:xfrm>
          <a:prstGeom prst="rect">
            <a:avLst/>
          </a:prstGeom>
          <a:solidFill>
            <a:srgbClr val="D44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Trapezoid 513">
            <a:extLst>
              <a:ext uri="{FF2B5EF4-FFF2-40B4-BE49-F238E27FC236}">
                <a16:creationId xmlns:a16="http://schemas.microsoft.com/office/drawing/2014/main" id="{443DD56D-1452-BF4C-8B76-9264C1527076}"/>
              </a:ext>
            </a:extLst>
          </p:cNvPr>
          <p:cNvSpPr/>
          <p:nvPr/>
        </p:nvSpPr>
        <p:spPr>
          <a:xfrm flipV="1">
            <a:off x="3248908" y="4079669"/>
            <a:ext cx="5132344" cy="874017"/>
          </a:xfrm>
          <a:prstGeom prst="trapezoid">
            <a:avLst>
              <a:gd name="adj" fmla="val 122418"/>
            </a:avLst>
          </a:prstGeom>
          <a:solidFill>
            <a:srgbClr val="34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541F8CE7-3D4E-1540-90BD-ABC48958A1E8}"/>
              </a:ext>
            </a:extLst>
          </p:cNvPr>
          <p:cNvSpPr/>
          <p:nvPr/>
        </p:nvSpPr>
        <p:spPr>
          <a:xfrm>
            <a:off x="4056036" y="4441914"/>
            <a:ext cx="3494254" cy="609806"/>
          </a:xfrm>
          <a:prstGeom prst="rect">
            <a:avLst/>
          </a:prstGeom>
          <a:solidFill>
            <a:srgbClr val="E64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5BDF2DD2-5D1D-5048-BE1E-795274BFC23B}"/>
              </a:ext>
            </a:extLst>
          </p:cNvPr>
          <p:cNvSpPr/>
          <p:nvPr/>
        </p:nvSpPr>
        <p:spPr>
          <a:xfrm>
            <a:off x="3697408" y="4340598"/>
            <a:ext cx="66655" cy="731011"/>
          </a:xfrm>
          <a:prstGeom prst="rect">
            <a:avLst/>
          </a:prstGeom>
          <a:solidFill>
            <a:srgbClr val="BE0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1C2C6C9C-81CE-0A4E-9569-93F00B8400B7}"/>
              </a:ext>
            </a:extLst>
          </p:cNvPr>
          <p:cNvSpPr/>
          <p:nvPr/>
        </p:nvSpPr>
        <p:spPr>
          <a:xfrm>
            <a:off x="7842264" y="4312072"/>
            <a:ext cx="66655" cy="731011"/>
          </a:xfrm>
          <a:prstGeom prst="rect">
            <a:avLst/>
          </a:prstGeom>
          <a:solidFill>
            <a:srgbClr val="BE0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9687D38D-9EDA-9648-A6FD-6E0B7E18EABE}"/>
              </a:ext>
            </a:extLst>
          </p:cNvPr>
          <p:cNvSpPr/>
          <p:nvPr/>
        </p:nvSpPr>
        <p:spPr>
          <a:xfrm>
            <a:off x="5808042" y="4441914"/>
            <a:ext cx="1746750" cy="609806"/>
          </a:xfrm>
          <a:prstGeom prst="rect">
            <a:avLst/>
          </a:prstGeom>
          <a:solidFill>
            <a:srgbClr val="D2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7CA1946F-3CED-2A4E-87C6-2FE4687BD9D1}"/>
              </a:ext>
            </a:extLst>
          </p:cNvPr>
          <p:cNvGrpSpPr/>
          <p:nvPr/>
        </p:nvGrpSpPr>
        <p:grpSpPr>
          <a:xfrm>
            <a:off x="4149497" y="4433083"/>
            <a:ext cx="499179" cy="612917"/>
            <a:chOff x="3657600" y="512618"/>
            <a:chExt cx="1745673" cy="1496291"/>
          </a:xfrm>
        </p:grpSpPr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09F31D4E-5865-3C42-80F9-6337FA6A0CD3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53B63CEB-1ED1-8C4B-AC4F-675DAD6F76F4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043B6D7B-8140-2941-83FA-ACD666A5F83A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9E148654-B37B-E448-993A-A5CF74D8F524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E1617991-5F4F-6247-A1FC-474BC2043E58}"/>
              </a:ext>
            </a:extLst>
          </p:cNvPr>
          <p:cNvGrpSpPr/>
          <p:nvPr/>
        </p:nvGrpSpPr>
        <p:grpSpPr>
          <a:xfrm>
            <a:off x="4756923" y="4433025"/>
            <a:ext cx="499179" cy="612917"/>
            <a:chOff x="3657600" y="512618"/>
            <a:chExt cx="1745673" cy="1496291"/>
          </a:xfrm>
        </p:grpSpPr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D3DE856C-E14D-1A40-9D81-54830D21B448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78198304-F5AC-8242-873E-6ADA20260F71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128C83AF-42F7-8A49-8E2E-9B594959BB83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59302376-6744-B746-B347-095BDDB3AB49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03D19BE7-8479-5048-B858-6A63A4E7CF26}"/>
              </a:ext>
            </a:extLst>
          </p:cNvPr>
          <p:cNvGrpSpPr/>
          <p:nvPr/>
        </p:nvGrpSpPr>
        <p:grpSpPr>
          <a:xfrm>
            <a:off x="6952102" y="4425540"/>
            <a:ext cx="499179" cy="612917"/>
            <a:chOff x="3657600" y="512618"/>
            <a:chExt cx="1745673" cy="1496291"/>
          </a:xfrm>
        </p:grpSpPr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CD7D9634-213B-3244-B236-992A6CABA2C1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01CB3E84-8632-CA41-B940-C93D38C562B5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2442715A-6D79-3946-969F-D30E38CFE155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A655BC8C-16F2-0641-AB11-B73E0BCB789C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59C440DB-0275-BE44-B33E-A0A54E469B23}"/>
              </a:ext>
            </a:extLst>
          </p:cNvPr>
          <p:cNvGrpSpPr/>
          <p:nvPr/>
        </p:nvGrpSpPr>
        <p:grpSpPr>
          <a:xfrm>
            <a:off x="6340118" y="4433083"/>
            <a:ext cx="499179" cy="612917"/>
            <a:chOff x="3657600" y="512618"/>
            <a:chExt cx="1745673" cy="1496291"/>
          </a:xfrm>
        </p:grpSpPr>
        <p:sp>
          <p:nvSpPr>
            <p:cNvPr id="623" name="Rectangle 622">
              <a:extLst>
                <a:ext uri="{FF2B5EF4-FFF2-40B4-BE49-F238E27FC236}">
                  <a16:creationId xmlns:a16="http://schemas.microsoft.com/office/drawing/2014/main" id="{B3C34F0B-E91C-CC44-89AD-1EAA301B7472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D8CAE0AB-BA9B-3943-881F-C75E16715F18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6AB08225-2006-A54F-A863-402D5CC4AD95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8C7B9627-EEFD-D746-B094-D9A58BCC7A6B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6D23C164-EFCB-214B-9CAE-7C2AE9DDEB1D}"/>
              </a:ext>
            </a:extLst>
          </p:cNvPr>
          <p:cNvGrpSpPr/>
          <p:nvPr/>
        </p:nvGrpSpPr>
        <p:grpSpPr>
          <a:xfrm>
            <a:off x="5337662" y="4423664"/>
            <a:ext cx="932044" cy="612917"/>
            <a:chOff x="3657600" y="512618"/>
            <a:chExt cx="1745673" cy="1496291"/>
          </a:xfrm>
        </p:grpSpPr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1C6F5B09-5AF7-FF42-B0C4-22E2189D728A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0201AB14-7BB8-6B49-94A0-FAE5BF1CBD65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F224DCB0-F54A-5448-8184-81F166A1BAE1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B0BCE4AA-BC31-7341-BFC5-53378F193C01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4" name="Rectangle 523">
            <a:extLst>
              <a:ext uri="{FF2B5EF4-FFF2-40B4-BE49-F238E27FC236}">
                <a16:creationId xmlns:a16="http://schemas.microsoft.com/office/drawing/2014/main" id="{05A2B70E-7E2F-0548-84D0-BDC88367B547}"/>
              </a:ext>
            </a:extLst>
          </p:cNvPr>
          <p:cNvSpPr/>
          <p:nvPr/>
        </p:nvSpPr>
        <p:spPr>
          <a:xfrm>
            <a:off x="3697408" y="4305662"/>
            <a:ext cx="4211511" cy="151741"/>
          </a:xfrm>
          <a:prstGeom prst="rect">
            <a:avLst/>
          </a:prstGeom>
          <a:solidFill>
            <a:srgbClr val="715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Freeform 577">
            <a:extLst>
              <a:ext uri="{FF2B5EF4-FFF2-40B4-BE49-F238E27FC236}">
                <a16:creationId xmlns:a16="http://schemas.microsoft.com/office/drawing/2014/main" id="{855A1063-DA94-0F4C-8FA6-CB9B5FF969E4}"/>
              </a:ext>
            </a:extLst>
          </p:cNvPr>
          <p:cNvSpPr/>
          <p:nvPr/>
        </p:nvSpPr>
        <p:spPr>
          <a:xfrm>
            <a:off x="3276400" y="3791462"/>
            <a:ext cx="5084901" cy="271946"/>
          </a:xfrm>
          <a:custGeom>
            <a:avLst/>
            <a:gdLst>
              <a:gd name="connsiteX0" fmla="*/ 6197830 w 7549660"/>
              <a:gd name="connsiteY0" fmla="*/ 355 h 400033"/>
              <a:gd name="connsiteX1" fmla="*/ 6392059 w 7549660"/>
              <a:gd name="connsiteY1" fmla="*/ 355 h 400033"/>
              <a:gd name="connsiteX2" fmla="*/ 6392059 w 7549660"/>
              <a:gd name="connsiteY2" fmla="*/ 1147 h 400033"/>
              <a:gd name="connsiteX3" fmla="*/ 6397077 w 7549660"/>
              <a:gd name="connsiteY3" fmla="*/ 1147 h 400033"/>
              <a:gd name="connsiteX4" fmla="*/ 6422445 w 7549660"/>
              <a:gd name="connsiteY4" fmla="*/ 28878 h 400033"/>
              <a:gd name="connsiteX5" fmla="*/ 6539490 w 7549660"/>
              <a:gd name="connsiteY5" fmla="*/ 106760 h 400033"/>
              <a:gd name="connsiteX6" fmla="*/ 6578643 w 7549660"/>
              <a:gd name="connsiteY6" fmla="*/ 124876 h 400033"/>
              <a:gd name="connsiteX7" fmla="*/ 6578643 w 7549660"/>
              <a:gd name="connsiteY7" fmla="*/ 124840 h 400033"/>
              <a:gd name="connsiteX8" fmla="*/ 6619283 w 7549660"/>
              <a:gd name="connsiteY8" fmla="*/ 143643 h 400033"/>
              <a:gd name="connsiteX9" fmla="*/ 6772075 w 7549660"/>
              <a:gd name="connsiteY9" fmla="*/ 195696 h 400033"/>
              <a:gd name="connsiteX10" fmla="*/ 6772075 w 7549660"/>
              <a:gd name="connsiteY10" fmla="*/ 193025 h 400033"/>
              <a:gd name="connsiteX11" fmla="*/ 6808071 w 7549660"/>
              <a:gd name="connsiteY11" fmla="*/ 205288 h 400033"/>
              <a:gd name="connsiteX12" fmla="*/ 6966539 w 7549660"/>
              <a:gd name="connsiteY12" fmla="*/ 242039 h 400033"/>
              <a:gd name="connsiteX13" fmla="*/ 6966539 w 7549660"/>
              <a:gd name="connsiteY13" fmla="*/ 242900 h 400033"/>
              <a:gd name="connsiteX14" fmla="*/ 7039878 w 7549660"/>
              <a:gd name="connsiteY14" fmla="*/ 259909 h 400033"/>
              <a:gd name="connsiteX15" fmla="*/ 7161002 w 7549660"/>
              <a:gd name="connsiteY15" fmla="*/ 278388 h 400033"/>
              <a:gd name="connsiteX16" fmla="*/ 7161002 w 7549660"/>
              <a:gd name="connsiteY16" fmla="*/ 279127 h 400033"/>
              <a:gd name="connsiteX17" fmla="*/ 7291291 w 7549660"/>
              <a:gd name="connsiteY17" fmla="*/ 299005 h 400033"/>
              <a:gd name="connsiteX18" fmla="*/ 7355196 w 7549660"/>
              <a:gd name="connsiteY18" fmla="*/ 305579 h 400033"/>
              <a:gd name="connsiteX19" fmla="*/ 7355196 w 7549660"/>
              <a:gd name="connsiteY19" fmla="*/ 301727 h 400033"/>
              <a:gd name="connsiteX20" fmla="*/ 7438827 w 7549660"/>
              <a:gd name="connsiteY20" fmla="*/ 310331 h 400033"/>
              <a:gd name="connsiteX21" fmla="*/ 7549660 w 7549660"/>
              <a:gd name="connsiteY21" fmla="*/ 318341 h 400033"/>
              <a:gd name="connsiteX22" fmla="*/ 7549660 w 7549660"/>
              <a:gd name="connsiteY22" fmla="*/ 397623 h 400033"/>
              <a:gd name="connsiteX23" fmla="*/ 7355465 w 7549660"/>
              <a:gd name="connsiteY23" fmla="*/ 397623 h 400033"/>
              <a:gd name="connsiteX24" fmla="*/ 7355465 w 7549660"/>
              <a:gd name="connsiteY24" fmla="*/ 398511 h 400033"/>
              <a:gd name="connsiteX25" fmla="*/ 7161001 w 7549660"/>
              <a:gd name="connsiteY25" fmla="*/ 398511 h 400033"/>
              <a:gd name="connsiteX26" fmla="*/ 7161001 w 7549660"/>
              <a:gd name="connsiteY26" fmla="*/ 397555 h 400033"/>
              <a:gd name="connsiteX27" fmla="*/ 6966538 w 7549660"/>
              <a:gd name="connsiteY27" fmla="*/ 397555 h 400033"/>
              <a:gd name="connsiteX28" fmla="*/ 6966538 w 7549660"/>
              <a:gd name="connsiteY28" fmla="*/ 397268 h 400033"/>
              <a:gd name="connsiteX29" fmla="*/ 6773107 w 7549660"/>
              <a:gd name="connsiteY29" fmla="*/ 397268 h 400033"/>
              <a:gd name="connsiteX30" fmla="*/ 6773107 w 7549660"/>
              <a:gd name="connsiteY30" fmla="*/ 398329 h 400033"/>
              <a:gd name="connsiteX31" fmla="*/ 6578912 w 7549660"/>
              <a:gd name="connsiteY31" fmla="*/ 398329 h 400033"/>
              <a:gd name="connsiteX32" fmla="*/ 6578912 w 7549660"/>
              <a:gd name="connsiteY32" fmla="*/ 399216 h 400033"/>
              <a:gd name="connsiteX33" fmla="*/ 6384448 w 7549660"/>
              <a:gd name="connsiteY33" fmla="*/ 399216 h 400033"/>
              <a:gd name="connsiteX34" fmla="*/ 6384448 w 7549660"/>
              <a:gd name="connsiteY34" fmla="*/ 398424 h 400033"/>
              <a:gd name="connsiteX35" fmla="*/ 6197830 w 7549660"/>
              <a:gd name="connsiteY35" fmla="*/ 398424 h 400033"/>
              <a:gd name="connsiteX36" fmla="*/ 4462832 w 7549660"/>
              <a:gd name="connsiteY36" fmla="*/ 0 h 400033"/>
              <a:gd name="connsiteX37" fmla="*/ 4657061 w 7549660"/>
              <a:gd name="connsiteY37" fmla="*/ 0 h 400033"/>
              <a:gd name="connsiteX38" fmla="*/ 4657061 w 7549660"/>
              <a:gd name="connsiteY38" fmla="*/ 585 h 400033"/>
              <a:gd name="connsiteX39" fmla="*/ 4847951 w 7549660"/>
              <a:gd name="connsiteY39" fmla="*/ 585 h 400033"/>
              <a:gd name="connsiteX40" fmla="*/ 4847951 w 7549660"/>
              <a:gd name="connsiteY40" fmla="*/ 1473 h 400033"/>
              <a:gd name="connsiteX41" fmla="*/ 5041912 w 7549660"/>
              <a:gd name="connsiteY41" fmla="*/ 1473 h 400033"/>
              <a:gd name="connsiteX42" fmla="*/ 5041912 w 7549660"/>
              <a:gd name="connsiteY42" fmla="*/ 517 h 400033"/>
              <a:gd name="connsiteX43" fmla="*/ 5236141 w 7549660"/>
              <a:gd name="connsiteY43" fmla="*/ 517 h 400033"/>
              <a:gd name="connsiteX44" fmla="*/ 5236141 w 7549660"/>
              <a:gd name="connsiteY44" fmla="*/ 230 h 400033"/>
              <a:gd name="connsiteX45" fmla="*/ 5430370 w 7549660"/>
              <a:gd name="connsiteY45" fmla="*/ 230 h 400033"/>
              <a:gd name="connsiteX46" fmla="*/ 5430370 w 7549660"/>
              <a:gd name="connsiteY46" fmla="*/ 1076 h 400033"/>
              <a:gd name="connsiteX47" fmla="*/ 5614829 w 7549660"/>
              <a:gd name="connsiteY47" fmla="*/ 1076 h 400033"/>
              <a:gd name="connsiteX48" fmla="*/ 5614829 w 7549660"/>
              <a:gd name="connsiteY48" fmla="*/ 1964 h 400033"/>
              <a:gd name="connsiteX49" fmla="*/ 5808790 w 7549660"/>
              <a:gd name="connsiteY49" fmla="*/ 1964 h 400033"/>
              <a:gd name="connsiteX50" fmla="*/ 5808790 w 7549660"/>
              <a:gd name="connsiteY50" fmla="*/ 1008 h 400033"/>
              <a:gd name="connsiteX51" fmla="*/ 6003019 w 7549660"/>
              <a:gd name="connsiteY51" fmla="*/ 1008 h 400033"/>
              <a:gd name="connsiteX52" fmla="*/ 6003019 w 7549660"/>
              <a:gd name="connsiteY52" fmla="*/ 721 h 400033"/>
              <a:gd name="connsiteX53" fmla="*/ 6197248 w 7549660"/>
              <a:gd name="connsiteY53" fmla="*/ 721 h 400033"/>
              <a:gd name="connsiteX54" fmla="*/ 6197248 w 7549660"/>
              <a:gd name="connsiteY54" fmla="*/ 398790 h 400033"/>
              <a:gd name="connsiteX55" fmla="*/ 6003019 w 7549660"/>
              <a:gd name="connsiteY55" fmla="*/ 398790 h 400033"/>
              <a:gd name="connsiteX56" fmla="*/ 6003019 w 7549660"/>
              <a:gd name="connsiteY56" fmla="*/ 399077 h 400033"/>
              <a:gd name="connsiteX57" fmla="*/ 5808790 w 7549660"/>
              <a:gd name="connsiteY57" fmla="*/ 399077 h 400033"/>
              <a:gd name="connsiteX58" fmla="*/ 5808790 w 7549660"/>
              <a:gd name="connsiteY58" fmla="*/ 400033 h 400033"/>
              <a:gd name="connsiteX59" fmla="*/ 5614561 w 7549660"/>
              <a:gd name="connsiteY59" fmla="*/ 400033 h 400033"/>
              <a:gd name="connsiteX60" fmla="*/ 5614561 w 7549660"/>
              <a:gd name="connsiteY60" fmla="*/ 399145 h 400033"/>
              <a:gd name="connsiteX61" fmla="*/ 5420600 w 7549660"/>
              <a:gd name="connsiteY61" fmla="*/ 399145 h 400033"/>
              <a:gd name="connsiteX62" fmla="*/ 5420600 w 7549660"/>
              <a:gd name="connsiteY62" fmla="*/ 398299 h 400033"/>
              <a:gd name="connsiteX63" fmla="*/ 5236141 w 7549660"/>
              <a:gd name="connsiteY63" fmla="*/ 398299 h 400033"/>
              <a:gd name="connsiteX64" fmla="*/ 5236141 w 7549660"/>
              <a:gd name="connsiteY64" fmla="*/ 398586 h 400033"/>
              <a:gd name="connsiteX65" fmla="*/ 5041912 w 7549660"/>
              <a:gd name="connsiteY65" fmla="*/ 398586 h 400033"/>
              <a:gd name="connsiteX66" fmla="*/ 5041912 w 7549660"/>
              <a:gd name="connsiteY66" fmla="*/ 399542 h 400033"/>
              <a:gd name="connsiteX67" fmla="*/ 4847683 w 7549660"/>
              <a:gd name="connsiteY67" fmla="*/ 399542 h 400033"/>
              <a:gd name="connsiteX68" fmla="*/ 4847683 w 7549660"/>
              <a:gd name="connsiteY68" fmla="*/ 398654 h 400033"/>
              <a:gd name="connsiteX69" fmla="*/ 4653722 w 7549660"/>
              <a:gd name="connsiteY69" fmla="*/ 398654 h 400033"/>
              <a:gd name="connsiteX70" fmla="*/ 4653722 w 7549660"/>
              <a:gd name="connsiteY70" fmla="*/ 398069 h 400033"/>
              <a:gd name="connsiteX71" fmla="*/ 4462832 w 7549660"/>
              <a:gd name="connsiteY71" fmla="*/ 398069 h 400033"/>
              <a:gd name="connsiteX72" fmla="*/ 4462832 w 7549660"/>
              <a:gd name="connsiteY72" fmla="*/ 398357 h 400033"/>
              <a:gd name="connsiteX73" fmla="*/ 4268603 w 7549660"/>
              <a:gd name="connsiteY73" fmla="*/ 398357 h 400033"/>
              <a:gd name="connsiteX74" fmla="*/ 4268603 w 7549660"/>
              <a:gd name="connsiteY74" fmla="*/ 399312 h 400033"/>
              <a:gd name="connsiteX75" fmla="*/ 4074374 w 7549660"/>
              <a:gd name="connsiteY75" fmla="*/ 399312 h 400033"/>
              <a:gd name="connsiteX76" fmla="*/ 4074374 w 7549660"/>
              <a:gd name="connsiteY76" fmla="*/ 398424 h 400033"/>
              <a:gd name="connsiteX77" fmla="*/ 3880412 w 7549660"/>
              <a:gd name="connsiteY77" fmla="*/ 398424 h 400033"/>
              <a:gd name="connsiteX78" fmla="*/ 3880412 w 7549660"/>
              <a:gd name="connsiteY78" fmla="*/ 355 h 400033"/>
              <a:gd name="connsiteX79" fmla="*/ 4074641 w 7549660"/>
              <a:gd name="connsiteY79" fmla="*/ 355 h 400033"/>
              <a:gd name="connsiteX80" fmla="*/ 4074641 w 7549660"/>
              <a:gd name="connsiteY80" fmla="*/ 1243 h 400033"/>
              <a:gd name="connsiteX81" fmla="*/ 4268603 w 7549660"/>
              <a:gd name="connsiteY81" fmla="*/ 1243 h 400033"/>
              <a:gd name="connsiteX82" fmla="*/ 4268603 w 7549660"/>
              <a:gd name="connsiteY82" fmla="*/ 288 h 400033"/>
              <a:gd name="connsiteX83" fmla="*/ 4462832 w 7549660"/>
              <a:gd name="connsiteY83" fmla="*/ 288 h 400033"/>
              <a:gd name="connsiteX84" fmla="*/ 3685199 w 7549660"/>
              <a:gd name="connsiteY84" fmla="*/ 0 h 400033"/>
              <a:gd name="connsiteX85" fmla="*/ 3879428 w 7549660"/>
              <a:gd name="connsiteY85" fmla="*/ 0 h 400033"/>
              <a:gd name="connsiteX86" fmla="*/ 3879428 w 7549660"/>
              <a:gd name="connsiteY86" fmla="*/ 398069 h 400033"/>
              <a:gd name="connsiteX87" fmla="*/ 3685199 w 7549660"/>
              <a:gd name="connsiteY87" fmla="*/ 398069 h 400033"/>
              <a:gd name="connsiteX88" fmla="*/ 3685199 w 7549660"/>
              <a:gd name="connsiteY88" fmla="*/ 398357 h 400033"/>
              <a:gd name="connsiteX89" fmla="*/ 3490971 w 7549660"/>
              <a:gd name="connsiteY89" fmla="*/ 398357 h 400033"/>
              <a:gd name="connsiteX90" fmla="*/ 3490971 w 7549660"/>
              <a:gd name="connsiteY90" fmla="*/ 399312 h 400033"/>
              <a:gd name="connsiteX91" fmla="*/ 3296742 w 7549660"/>
              <a:gd name="connsiteY91" fmla="*/ 399312 h 400033"/>
              <a:gd name="connsiteX92" fmla="*/ 3296742 w 7549660"/>
              <a:gd name="connsiteY92" fmla="*/ 398424 h 400033"/>
              <a:gd name="connsiteX93" fmla="*/ 3104305 w 7549660"/>
              <a:gd name="connsiteY93" fmla="*/ 398424 h 400033"/>
              <a:gd name="connsiteX94" fmla="*/ 3104305 w 7549660"/>
              <a:gd name="connsiteY94" fmla="*/ 398441 h 400033"/>
              <a:gd name="connsiteX95" fmla="*/ 2910076 w 7549660"/>
              <a:gd name="connsiteY95" fmla="*/ 398441 h 400033"/>
              <a:gd name="connsiteX96" fmla="*/ 2910076 w 7549660"/>
              <a:gd name="connsiteY96" fmla="*/ 398729 h 400033"/>
              <a:gd name="connsiteX97" fmla="*/ 2715847 w 7549660"/>
              <a:gd name="connsiteY97" fmla="*/ 398729 h 400033"/>
              <a:gd name="connsiteX98" fmla="*/ 2715847 w 7549660"/>
              <a:gd name="connsiteY98" fmla="*/ 399684 h 400033"/>
              <a:gd name="connsiteX99" fmla="*/ 2521618 w 7549660"/>
              <a:gd name="connsiteY99" fmla="*/ 399684 h 400033"/>
              <a:gd name="connsiteX100" fmla="*/ 2521618 w 7549660"/>
              <a:gd name="connsiteY100" fmla="*/ 398797 h 400033"/>
              <a:gd name="connsiteX101" fmla="*/ 2327657 w 7549660"/>
              <a:gd name="connsiteY101" fmla="*/ 398797 h 400033"/>
              <a:gd name="connsiteX102" fmla="*/ 2327657 w 7549660"/>
              <a:gd name="connsiteY102" fmla="*/ 398317 h 400033"/>
              <a:gd name="connsiteX103" fmla="*/ 2134123 w 7549660"/>
              <a:gd name="connsiteY103" fmla="*/ 398317 h 400033"/>
              <a:gd name="connsiteX104" fmla="*/ 2134123 w 7549660"/>
              <a:gd name="connsiteY104" fmla="*/ 398604 h 400033"/>
              <a:gd name="connsiteX105" fmla="*/ 1939894 w 7549660"/>
              <a:gd name="connsiteY105" fmla="*/ 398604 h 400033"/>
              <a:gd name="connsiteX106" fmla="*/ 1939894 w 7549660"/>
              <a:gd name="connsiteY106" fmla="*/ 399560 h 400033"/>
              <a:gd name="connsiteX107" fmla="*/ 1745665 w 7549660"/>
              <a:gd name="connsiteY107" fmla="*/ 399560 h 400033"/>
              <a:gd name="connsiteX108" fmla="*/ 1745665 w 7549660"/>
              <a:gd name="connsiteY108" fmla="*/ 398672 h 400033"/>
              <a:gd name="connsiteX109" fmla="*/ 1552266 w 7549660"/>
              <a:gd name="connsiteY109" fmla="*/ 398672 h 400033"/>
              <a:gd name="connsiteX110" fmla="*/ 1552266 w 7549660"/>
              <a:gd name="connsiteY110" fmla="*/ 398775 h 400033"/>
              <a:gd name="connsiteX111" fmla="*/ 1358037 w 7549660"/>
              <a:gd name="connsiteY111" fmla="*/ 398775 h 400033"/>
              <a:gd name="connsiteX112" fmla="*/ 1358037 w 7549660"/>
              <a:gd name="connsiteY112" fmla="*/ 399063 h 400033"/>
              <a:gd name="connsiteX113" fmla="*/ 1163808 w 7549660"/>
              <a:gd name="connsiteY113" fmla="*/ 399063 h 400033"/>
              <a:gd name="connsiteX114" fmla="*/ 1163808 w 7549660"/>
              <a:gd name="connsiteY114" fmla="*/ 400018 h 400033"/>
              <a:gd name="connsiteX115" fmla="*/ 969579 w 7549660"/>
              <a:gd name="connsiteY115" fmla="*/ 400018 h 400033"/>
              <a:gd name="connsiteX116" fmla="*/ 969579 w 7549660"/>
              <a:gd name="connsiteY116" fmla="*/ 399131 h 400033"/>
              <a:gd name="connsiteX117" fmla="*/ 775618 w 7549660"/>
              <a:gd name="connsiteY117" fmla="*/ 399131 h 400033"/>
              <a:gd name="connsiteX118" fmla="*/ 775618 w 7549660"/>
              <a:gd name="connsiteY118" fmla="*/ 398070 h 400033"/>
              <a:gd name="connsiteX119" fmla="*/ 582419 w 7549660"/>
              <a:gd name="connsiteY119" fmla="*/ 398070 h 400033"/>
              <a:gd name="connsiteX120" fmla="*/ 582419 w 7549660"/>
              <a:gd name="connsiteY120" fmla="*/ 398358 h 400033"/>
              <a:gd name="connsiteX121" fmla="*/ 388190 w 7549660"/>
              <a:gd name="connsiteY121" fmla="*/ 398358 h 400033"/>
              <a:gd name="connsiteX122" fmla="*/ 388190 w 7549660"/>
              <a:gd name="connsiteY122" fmla="*/ 399313 h 400033"/>
              <a:gd name="connsiteX123" fmla="*/ 193961 w 7549660"/>
              <a:gd name="connsiteY123" fmla="*/ 399313 h 400033"/>
              <a:gd name="connsiteX124" fmla="*/ 193961 w 7549660"/>
              <a:gd name="connsiteY124" fmla="*/ 398425 h 400033"/>
              <a:gd name="connsiteX125" fmla="*/ 0 w 7549660"/>
              <a:gd name="connsiteY125" fmla="*/ 398425 h 400033"/>
              <a:gd name="connsiteX126" fmla="*/ 0 w 7549660"/>
              <a:gd name="connsiteY126" fmla="*/ 319143 h 400033"/>
              <a:gd name="connsiteX127" fmla="*/ 110700 w 7549660"/>
              <a:gd name="connsiteY127" fmla="*/ 311133 h 400033"/>
              <a:gd name="connsiteX128" fmla="*/ 194229 w 7549660"/>
              <a:gd name="connsiteY128" fmla="*/ 302529 h 400033"/>
              <a:gd name="connsiteX129" fmla="*/ 194229 w 7549660"/>
              <a:gd name="connsiteY129" fmla="*/ 306381 h 400033"/>
              <a:gd name="connsiteX130" fmla="*/ 258058 w 7549660"/>
              <a:gd name="connsiteY130" fmla="*/ 299807 h 400033"/>
              <a:gd name="connsiteX131" fmla="*/ 388190 w 7549660"/>
              <a:gd name="connsiteY131" fmla="*/ 279929 h 400033"/>
              <a:gd name="connsiteX132" fmla="*/ 388190 w 7549660"/>
              <a:gd name="connsiteY132" fmla="*/ 279191 h 400033"/>
              <a:gd name="connsiteX133" fmla="*/ 509167 w 7549660"/>
              <a:gd name="connsiteY133" fmla="*/ 260712 h 400033"/>
              <a:gd name="connsiteX134" fmla="*/ 582419 w 7549660"/>
              <a:gd name="connsiteY134" fmla="*/ 243703 h 400033"/>
              <a:gd name="connsiteX135" fmla="*/ 582419 w 7549660"/>
              <a:gd name="connsiteY135" fmla="*/ 242841 h 400033"/>
              <a:gd name="connsiteX136" fmla="*/ 740695 w 7549660"/>
              <a:gd name="connsiteY136" fmla="*/ 206090 h 400033"/>
              <a:gd name="connsiteX137" fmla="*/ 776648 w 7549660"/>
              <a:gd name="connsiteY137" fmla="*/ 193827 h 400033"/>
              <a:gd name="connsiteX138" fmla="*/ 776648 w 7549660"/>
              <a:gd name="connsiteY138" fmla="*/ 196498 h 400033"/>
              <a:gd name="connsiteX139" fmla="*/ 929257 w 7549660"/>
              <a:gd name="connsiteY139" fmla="*/ 144445 h 400033"/>
              <a:gd name="connsiteX140" fmla="*/ 969847 w 7549660"/>
              <a:gd name="connsiteY140" fmla="*/ 125642 h 400033"/>
              <a:gd name="connsiteX141" fmla="*/ 969847 w 7549660"/>
              <a:gd name="connsiteY141" fmla="*/ 125678 h 400033"/>
              <a:gd name="connsiteX142" fmla="*/ 1008954 w 7549660"/>
              <a:gd name="connsiteY142" fmla="*/ 107562 h 400033"/>
              <a:gd name="connsiteX143" fmla="*/ 1125857 w 7549660"/>
              <a:gd name="connsiteY143" fmla="*/ 29680 h 400033"/>
              <a:gd name="connsiteX144" fmla="*/ 1151195 w 7549660"/>
              <a:gd name="connsiteY144" fmla="*/ 1949 h 400033"/>
              <a:gd name="connsiteX145" fmla="*/ 1163808 w 7549660"/>
              <a:gd name="connsiteY145" fmla="*/ 1949 h 400033"/>
              <a:gd name="connsiteX146" fmla="*/ 1163808 w 7549660"/>
              <a:gd name="connsiteY146" fmla="*/ 994 h 400033"/>
              <a:gd name="connsiteX147" fmla="*/ 1358037 w 7549660"/>
              <a:gd name="connsiteY147" fmla="*/ 994 h 400033"/>
              <a:gd name="connsiteX148" fmla="*/ 1358037 w 7549660"/>
              <a:gd name="connsiteY148" fmla="*/ 706 h 400033"/>
              <a:gd name="connsiteX149" fmla="*/ 1551705 w 7549660"/>
              <a:gd name="connsiteY149" fmla="*/ 706 h 400033"/>
              <a:gd name="connsiteX150" fmla="*/ 1551705 w 7549660"/>
              <a:gd name="connsiteY150" fmla="*/ 603 h 400033"/>
              <a:gd name="connsiteX151" fmla="*/ 1745933 w 7549660"/>
              <a:gd name="connsiteY151" fmla="*/ 603 h 400033"/>
              <a:gd name="connsiteX152" fmla="*/ 1745933 w 7549660"/>
              <a:gd name="connsiteY152" fmla="*/ 1491 h 400033"/>
              <a:gd name="connsiteX153" fmla="*/ 1939894 w 7549660"/>
              <a:gd name="connsiteY153" fmla="*/ 1491 h 400033"/>
              <a:gd name="connsiteX154" fmla="*/ 1939894 w 7549660"/>
              <a:gd name="connsiteY154" fmla="*/ 535 h 400033"/>
              <a:gd name="connsiteX155" fmla="*/ 2134123 w 7549660"/>
              <a:gd name="connsiteY155" fmla="*/ 535 h 400033"/>
              <a:gd name="connsiteX156" fmla="*/ 2134123 w 7549660"/>
              <a:gd name="connsiteY156" fmla="*/ 248 h 400033"/>
              <a:gd name="connsiteX157" fmla="*/ 2328352 w 7549660"/>
              <a:gd name="connsiteY157" fmla="*/ 248 h 400033"/>
              <a:gd name="connsiteX158" fmla="*/ 2328352 w 7549660"/>
              <a:gd name="connsiteY158" fmla="*/ 728 h 400033"/>
              <a:gd name="connsiteX159" fmla="*/ 2521886 w 7549660"/>
              <a:gd name="connsiteY159" fmla="*/ 728 h 400033"/>
              <a:gd name="connsiteX160" fmla="*/ 2521886 w 7549660"/>
              <a:gd name="connsiteY160" fmla="*/ 1615 h 400033"/>
              <a:gd name="connsiteX161" fmla="*/ 2715847 w 7549660"/>
              <a:gd name="connsiteY161" fmla="*/ 1615 h 400033"/>
              <a:gd name="connsiteX162" fmla="*/ 2715847 w 7549660"/>
              <a:gd name="connsiteY162" fmla="*/ 660 h 400033"/>
              <a:gd name="connsiteX163" fmla="*/ 2910076 w 7549660"/>
              <a:gd name="connsiteY163" fmla="*/ 660 h 400033"/>
              <a:gd name="connsiteX164" fmla="*/ 2910076 w 7549660"/>
              <a:gd name="connsiteY164" fmla="*/ 372 h 400033"/>
              <a:gd name="connsiteX165" fmla="*/ 3102781 w 7549660"/>
              <a:gd name="connsiteY165" fmla="*/ 372 h 400033"/>
              <a:gd name="connsiteX166" fmla="*/ 3102781 w 7549660"/>
              <a:gd name="connsiteY166" fmla="*/ 355 h 400033"/>
              <a:gd name="connsiteX167" fmla="*/ 3297009 w 7549660"/>
              <a:gd name="connsiteY167" fmla="*/ 355 h 400033"/>
              <a:gd name="connsiteX168" fmla="*/ 3297009 w 7549660"/>
              <a:gd name="connsiteY168" fmla="*/ 1243 h 400033"/>
              <a:gd name="connsiteX169" fmla="*/ 3490971 w 7549660"/>
              <a:gd name="connsiteY169" fmla="*/ 1243 h 400033"/>
              <a:gd name="connsiteX170" fmla="*/ 3490971 w 7549660"/>
              <a:gd name="connsiteY170" fmla="*/ 288 h 400033"/>
              <a:gd name="connsiteX171" fmla="*/ 3685199 w 7549660"/>
              <a:gd name="connsiteY171" fmla="*/ 288 h 40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7549660" h="400033">
                <a:moveTo>
                  <a:pt x="6197830" y="355"/>
                </a:moveTo>
                <a:lnTo>
                  <a:pt x="6392059" y="355"/>
                </a:lnTo>
                <a:lnTo>
                  <a:pt x="6392059" y="1147"/>
                </a:lnTo>
                <a:lnTo>
                  <a:pt x="6397077" y="1147"/>
                </a:lnTo>
                <a:lnTo>
                  <a:pt x="6422445" y="28878"/>
                </a:lnTo>
                <a:cubicBezTo>
                  <a:pt x="6452547" y="56083"/>
                  <a:pt x="6491908" y="82140"/>
                  <a:pt x="6539490" y="106760"/>
                </a:cubicBezTo>
                <a:lnTo>
                  <a:pt x="6578643" y="124876"/>
                </a:lnTo>
                <a:lnTo>
                  <a:pt x="6578643" y="124840"/>
                </a:lnTo>
                <a:lnTo>
                  <a:pt x="6619283" y="143643"/>
                </a:lnTo>
                <a:lnTo>
                  <a:pt x="6772075" y="195696"/>
                </a:lnTo>
                <a:lnTo>
                  <a:pt x="6772075" y="193025"/>
                </a:lnTo>
                <a:lnTo>
                  <a:pt x="6808071" y="205288"/>
                </a:lnTo>
                <a:lnTo>
                  <a:pt x="6966539" y="242039"/>
                </a:lnTo>
                <a:lnTo>
                  <a:pt x="6966539" y="242900"/>
                </a:lnTo>
                <a:lnTo>
                  <a:pt x="7039878" y="259909"/>
                </a:lnTo>
                <a:lnTo>
                  <a:pt x="7161002" y="278388"/>
                </a:lnTo>
                <a:lnTo>
                  <a:pt x="7161002" y="279127"/>
                </a:lnTo>
                <a:lnTo>
                  <a:pt x="7291291" y="299005"/>
                </a:lnTo>
                <a:lnTo>
                  <a:pt x="7355196" y="305579"/>
                </a:lnTo>
                <a:lnTo>
                  <a:pt x="7355196" y="301727"/>
                </a:lnTo>
                <a:lnTo>
                  <a:pt x="7438827" y="310331"/>
                </a:lnTo>
                <a:lnTo>
                  <a:pt x="7549660" y="318341"/>
                </a:lnTo>
                <a:lnTo>
                  <a:pt x="7549660" y="397623"/>
                </a:lnTo>
                <a:lnTo>
                  <a:pt x="7355465" y="397623"/>
                </a:lnTo>
                <a:lnTo>
                  <a:pt x="7355465" y="398511"/>
                </a:lnTo>
                <a:lnTo>
                  <a:pt x="7161001" y="398511"/>
                </a:lnTo>
                <a:lnTo>
                  <a:pt x="7161001" y="397555"/>
                </a:lnTo>
                <a:lnTo>
                  <a:pt x="6966538" y="397555"/>
                </a:lnTo>
                <a:lnTo>
                  <a:pt x="6966538" y="397268"/>
                </a:lnTo>
                <a:lnTo>
                  <a:pt x="6773107" y="397268"/>
                </a:lnTo>
                <a:lnTo>
                  <a:pt x="6773107" y="398329"/>
                </a:lnTo>
                <a:lnTo>
                  <a:pt x="6578912" y="398329"/>
                </a:lnTo>
                <a:lnTo>
                  <a:pt x="6578912" y="399216"/>
                </a:lnTo>
                <a:lnTo>
                  <a:pt x="6384448" y="399216"/>
                </a:lnTo>
                <a:lnTo>
                  <a:pt x="6384448" y="398424"/>
                </a:lnTo>
                <a:lnTo>
                  <a:pt x="6197830" y="398424"/>
                </a:lnTo>
                <a:close/>
                <a:moveTo>
                  <a:pt x="4462832" y="0"/>
                </a:moveTo>
                <a:lnTo>
                  <a:pt x="4657061" y="0"/>
                </a:lnTo>
                <a:lnTo>
                  <a:pt x="4657061" y="585"/>
                </a:lnTo>
                <a:lnTo>
                  <a:pt x="4847951" y="585"/>
                </a:lnTo>
                <a:lnTo>
                  <a:pt x="4847951" y="1473"/>
                </a:lnTo>
                <a:lnTo>
                  <a:pt x="5041912" y="1473"/>
                </a:lnTo>
                <a:lnTo>
                  <a:pt x="5041912" y="517"/>
                </a:lnTo>
                <a:lnTo>
                  <a:pt x="5236141" y="517"/>
                </a:lnTo>
                <a:lnTo>
                  <a:pt x="5236141" y="230"/>
                </a:lnTo>
                <a:lnTo>
                  <a:pt x="5430370" y="230"/>
                </a:lnTo>
                <a:lnTo>
                  <a:pt x="5430370" y="1076"/>
                </a:lnTo>
                <a:lnTo>
                  <a:pt x="5614829" y="1076"/>
                </a:lnTo>
                <a:lnTo>
                  <a:pt x="5614829" y="1964"/>
                </a:lnTo>
                <a:lnTo>
                  <a:pt x="5808790" y="1964"/>
                </a:lnTo>
                <a:lnTo>
                  <a:pt x="5808790" y="1008"/>
                </a:lnTo>
                <a:lnTo>
                  <a:pt x="6003019" y="1008"/>
                </a:lnTo>
                <a:lnTo>
                  <a:pt x="6003019" y="721"/>
                </a:lnTo>
                <a:lnTo>
                  <a:pt x="6197248" y="721"/>
                </a:lnTo>
                <a:lnTo>
                  <a:pt x="6197248" y="398790"/>
                </a:lnTo>
                <a:lnTo>
                  <a:pt x="6003019" y="398790"/>
                </a:lnTo>
                <a:lnTo>
                  <a:pt x="6003019" y="399077"/>
                </a:lnTo>
                <a:lnTo>
                  <a:pt x="5808790" y="399077"/>
                </a:lnTo>
                <a:lnTo>
                  <a:pt x="5808790" y="400033"/>
                </a:lnTo>
                <a:lnTo>
                  <a:pt x="5614561" y="400033"/>
                </a:lnTo>
                <a:lnTo>
                  <a:pt x="5614561" y="399145"/>
                </a:lnTo>
                <a:lnTo>
                  <a:pt x="5420600" y="399145"/>
                </a:lnTo>
                <a:lnTo>
                  <a:pt x="5420600" y="398299"/>
                </a:lnTo>
                <a:lnTo>
                  <a:pt x="5236141" y="398299"/>
                </a:lnTo>
                <a:lnTo>
                  <a:pt x="5236141" y="398586"/>
                </a:lnTo>
                <a:lnTo>
                  <a:pt x="5041912" y="398586"/>
                </a:lnTo>
                <a:lnTo>
                  <a:pt x="5041912" y="399542"/>
                </a:lnTo>
                <a:lnTo>
                  <a:pt x="4847683" y="399542"/>
                </a:lnTo>
                <a:lnTo>
                  <a:pt x="4847683" y="398654"/>
                </a:lnTo>
                <a:lnTo>
                  <a:pt x="4653722" y="398654"/>
                </a:lnTo>
                <a:lnTo>
                  <a:pt x="4653722" y="398069"/>
                </a:lnTo>
                <a:lnTo>
                  <a:pt x="4462832" y="398069"/>
                </a:lnTo>
                <a:lnTo>
                  <a:pt x="4462832" y="398357"/>
                </a:lnTo>
                <a:lnTo>
                  <a:pt x="4268603" y="398357"/>
                </a:lnTo>
                <a:lnTo>
                  <a:pt x="4268603" y="399312"/>
                </a:lnTo>
                <a:lnTo>
                  <a:pt x="4074374" y="399312"/>
                </a:lnTo>
                <a:lnTo>
                  <a:pt x="4074374" y="398424"/>
                </a:lnTo>
                <a:lnTo>
                  <a:pt x="3880412" y="398424"/>
                </a:lnTo>
                <a:lnTo>
                  <a:pt x="3880412" y="355"/>
                </a:lnTo>
                <a:lnTo>
                  <a:pt x="4074641" y="355"/>
                </a:lnTo>
                <a:lnTo>
                  <a:pt x="4074641" y="1243"/>
                </a:lnTo>
                <a:lnTo>
                  <a:pt x="4268603" y="1243"/>
                </a:lnTo>
                <a:lnTo>
                  <a:pt x="4268603" y="288"/>
                </a:lnTo>
                <a:lnTo>
                  <a:pt x="4462832" y="288"/>
                </a:lnTo>
                <a:close/>
                <a:moveTo>
                  <a:pt x="3685199" y="0"/>
                </a:moveTo>
                <a:lnTo>
                  <a:pt x="3879428" y="0"/>
                </a:lnTo>
                <a:lnTo>
                  <a:pt x="3879428" y="398069"/>
                </a:lnTo>
                <a:lnTo>
                  <a:pt x="3685199" y="398069"/>
                </a:lnTo>
                <a:lnTo>
                  <a:pt x="3685199" y="398357"/>
                </a:lnTo>
                <a:lnTo>
                  <a:pt x="3490971" y="398357"/>
                </a:lnTo>
                <a:lnTo>
                  <a:pt x="3490971" y="399312"/>
                </a:lnTo>
                <a:lnTo>
                  <a:pt x="3296742" y="399312"/>
                </a:lnTo>
                <a:lnTo>
                  <a:pt x="3296742" y="398424"/>
                </a:lnTo>
                <a:lnTo>
                  <a:pt x="3104305" y="398424"/>
                </a:lnTo>
                <a:lnTo>
                  <a:pt x="3104305" y="398441"/>
                </a:lnTo>
                <a:lnTo>
                  <a:pt x="2910076" y="398441"/>
                </a:lnTo>
                <a:lnTo>
                  <a:pt x="2910076" y="398729"/>
                </a:lnTo>
                <a:lnTo>
                  <a:pt x="2715847" y="398729"/>
                </a:lnTo>
                <a:lnTo>
                  <a:pt x="2715847" y="399684"/>
                </a:lnTo>
                <a:lnTo>
                  <a:pt x="2521618" y="399684"/>
                </a:lnTo>
                <a:lnTo>
                  <a:pt x="2521618" y="398797"/>
                </a:lnTo>
                <a:lnTo>
                  <a:pt x="2327657" y="398797"/>
                </a:lnTo>
                <a:lnTo>
                  <a:pt x="2327657" y="398317"/>
                </a:lnTo>
                <a:lnTo>
                  <a:pt x="2134123" y="398317"/>
                </a:lnTo>
                <a:lnTo>
                  <a:pt x="2134123" y="398604"/>
                </a:lnTo>
                <a:lnTo>
                  <a:pt x="1939894" y="398604"/>
                </a:lnTo>
                <a:lnTo>
                  <a:pt x="1939894" y="399560"/>
                </a:lnTo>
                <a:lnTo>
                  <a:pt x="1745665" y="399560"/>
                </a:lnTo>
                <a:lnTo>
                  <a:pt x="1745665" y="398672"/>
                </a:lnTo>
                <a:lnTo>
                  <a:pt x="1552266" y="398672"/>
                </a:lnTo>
                <a:lnTo>
                  <a:pt x="1552266" y="398775"/>
                </a:lnTo>
                <a:lnTo>
                  <a:pt x="1358037" y="398775"/>
                </a:lnTo>
                <a:lnTo>
                  <a:pt x="1358037" y="399063"/>
                </a:lnTo>
                <a:lnTo>
                  <a:pt x="1163808" y="399063"/>
                </a:lnTo>
                <a:lnTo>
                  <a:pt x="1163808" y="400018"/>
                </a:lnTo>
                <a:lnTo>
                  <a:pt x="969579" y="400018"/>
                </a:lnTo>
                <a:lnTo>
                  <a:pt x="969579" y="399131"/>
                </a:lnTo>
                <a:lnTo>
                  <a:pt x="775618" y="399131"/>
                </a:lnTo>
                <a:lnTo>
                  <a:pt x="775618" y="398070"/>
                </a:lnTo>
                <a:lnTo>
                  <a:pt x="582419" y="398070"/>
                </a:lnTo>
                <a:lnTo>
                  <a:pt x="582419" y="398358"/>
                </a:lnTo>
                <a:lnTo>
                  <a:pt x="388190" y="398358"/>
                </a:lnTo>
                <a:lnTo>
                  <a:pt x="388190" y="399313"/>
                </a:lnTo>
                <a:lnTo>
                  <a:pt x="193961" y="399313"/>
                </a:lnTo>
                <a:lnTo>
                  <a:pt x="193961" y="398425"/>
                </a:lnTo>
                <a:lnTo>
                  <a:pt x="0" y="398425"/>
                </a:lnTo>
                <a:lnTo>
                  <a:pt x="0" y="319143"/>
                </a:lnTo>
                <a:lnTo>
                  <a:pt x="110700" y="311133"/>
                </a:lnTo>
                <a:lnTo>
                  <a:pt x="194229" y="302529"/>
                </a:lnTo>
                <a:lnTo>
                  <a:pt x="194229" y="306381"/>
                </a:lnTo>
                <a:lnTo>
                  <a:pt x="258058" y="299807"/>
                </a:lnTo>
                <a:lnTo>
                  <a:pt x="388190" y="279929"/>
                </a:lnTo>
                <a:lnTo>
                  <a:pt x="388190" y="279191"/>
                </a:lnTo>
                <a:lnTo>
                  <a:pt x="509167" y="260712"/>
                </a:lnTo>
                <a:lnTo>
                  <a:pt x="582419" y="243703"/>
                </a:lnTo>
                <a:lnTo>
                  <a:pt x="582419" y="242841"/>
                </a:lnTo>
                <a:lnTo>
                  <a:pt x="740695" y="206090"/>
                </a:lnTo>
                <a:lnTo>
                  <a:pt x="776648" y="193827"/>
                </a:lnTo>
                <a:lnTo>
                  <a:pt x="776648" y="196498"/>
                </a:lnTo>
                <a:lnTo>
                  <a:pt x="929257" y="144445"/>
                </a:lnTo>
                <a:lnTo>
                  <a:pt x="969847" y="125642"/>
                </a:lnTo>
                <a:lnTo>
                  <a:pt x="969847" y="125678"/>
                </a:lnTo>
                <a:lnTo>
                  <a:pt x="1008954" y="107562"/>
                </a:lnTo>
                <a:cubicBezTo>
                  <a:pt x="1056478" y="82942"/>
                  <a:pt x="1095792" y="56885"/>
                  <a:pt x="1125857" y="29680"/>
                </a:cubicBezTo>
                <a:lnTo>
                  <a:pt x="1151195" y="1949"/>
                </a:lnTo>
                <a:lnTo>
                  <a:pt x="1163808" y="1949"/>
                </a:lnTo>
                <a:lnTo>
                  <a:pt x="1163808" y="994"/>
                </a:lnTo>
                <a:lnTo>
                  <a:pt x="1358037" y="994"/>
                </a:lnTo>
                <a:lnTo>
                  <a:pt x="1358037" y="706"/>
                </a:lnTo>
                <a:lnTo>
                  <a:pt x="1551705" y="706"/>
                </a:lnTo>
                <a:lnTo>
                  <a:pt x="1551705" y="603"/>
                </a:lnTo>
                <a:lnTo>
                  <a:pt x="1745933" y="603"/>
                </a:lnTo>
                <a:lnTo>
                  <a:pt x="1745933" y="1491"/>
                </a:lnTo>
                <a:lnTo>
                  <a:pt x="1939894" y="1491"/>
                </a:lnTo>
                <a:lnTo>
                  <a:pt x="1939894" y="535"/>
                </a:lnTo>
                <a:lnTo>
                  <a:pt x="2134123" y="535"/>
                </a:lnTo>
                <a:lnTo>
                  <a:pt x="2134123" y="248"/>
                </a:lnTo>
                <a:lnTo>
                  <a:pt x="2328352" y="248"/>
                </a:lnTo>
                <a:lnTo>
                  <a:pt x="2328352" y="728"/>
                </a:lnTo>
                <a:lnTo>
                  <a:pt x="2521886" y="728"/>
                </a:lnTo>
                <a:lnTo>
                  <a:pt x="2521886" y="1615"/>
                </a:lnTo>
                <a:lnTo>
                  <a:pt x="2715847" y="1615"/>
                </a:lnTo>
                <a:lnTo>
                  <a:pt x="2715847" y="660"/>
                </a:lnTo>
                <a:lnTo>
                  <a:pt x="2910076" y="660"/>
                </a:lnTo>
                <a:lnTo>
                  <a:pt x="2910076" y="372"/>
                </a:lnTo>
                <a:lnTo>
                  <a:pt x="3102781" y="372"/>
                </a:lnTo>
                <a:lnTo>
                  <a:pt x="3102781" y="355"/>
                </a:lnTo>
                <a:lnTo>
                  <a:pt x="3297009" y="355"/>
                </a:lnTo>
                <a:lnTo>
                  <a:pt x="3297009" y="1243"/>
                </a:lnTo>
                <a:lnTo>
                  <a:pt x="3490971" y="1243"/>
                </a:lnTo>
                <a:lnTo>
                  <a:pt x="3490971" y="288"/>
                </a:lnTo>
                <a:lnTo>
                  <a:pt x="3685199" y="288"/>
                </a:lnTo>
                <a:close/>
              </a:path>
            </a:pathLst>
          </a:custGeom>
          <a:solidFill>
            <a:srgbClr val="E88823"/>
          </a:solidFill>
          <a:ln w="57150">
            <a:solidFill>
              <a:srgbClr val="F6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0" name="Freeform 579">
            <a:extLst>
              <a:ext uri="{FF2B5EF4-FFF2-40B4-BE49-F238E27FC236}">
                <a16:creationId xmlns:a16="http://schemas.microsoft.com/office/drawing/2014/main" id="{6760D22E-2384-0040-8416-F93C9CE40ECB}"/>
              </a:ext>
            </a:extLst>
          </p:cNvPr>
          <p:cNvSpPr/>
          <p:nvPr/>
        </p:nvSpPr>
        <p:spPr>
          <a:xfrm>
            <a:off x="3798235" y="3876873"/>
            <a:ext cx="130819" cy="185921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1" name="Freeform 580">
            <a:extLst>
              <a:ext uri="{FF2B5EF4-FFF2-40B4-BE49-F238E27FC236}">
                <a16:creationId xmlns:a16="http://schemas.microsoft.com/office/drawing/2014/main" id="{CAA8B24D-A3A8-384F-979E-C0A5BA2661A7}"/>
              </a:ext>
            </a:extLst>
          </p:cNvPr>
          <p:cNvSpPr/>
          <p:nvPr/>
        </p:nvSpPr>
        <p:spPr>
          <a:xfrm>
            <a:off x="3928873" y="3792786"/>
            <a:ext cx="130819" cy="270611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791BB2BE-02ED-2E41-99DF-F51C4B8C4C24}"/>
              </a:ext>
            </a:extLst>
          </p:cNvPr>
          <p:cNvSpPr/>
          <p:nvPr/>
        </p:nvSpPr>
        <p:spPr>
          <a:xfrm>
            <a:off x="4059692" y="379213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E147A98A-0AF1-3348-8F62-6C2F330038F7}"/>
              </a:ext>
            </a:extLst>
          </p:cNvPr>
          <p:cNvSpPr/>
          <p:nvPr/>
        </p:nvSpPr>
        <p:spPr>
          <a:xfrm>
            <a:off x="4190510" y="379194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90777FD0-00DC-CD47-B305-C260DD2AD739}"/>
              </a:ext>
            </a:extLst>
          </p:cNvPr>
          <p:cNvSpPr/>
          <p:nvPr/>
        </p:nvSpPr>
        <p:spPr>
          <a:xfrm>
            <a:off x="4320951" y="3791871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F31BD4A3-E897-1248-8C99-1BB173230273}"/>
              </a:ext>
            </a:extLst>
          </p:cNvPr>
          <p:cNvSpPr/>
          <p:nvPr/>
        </p:nvSpPr>
        <p:spPr>
          <a:xfrm>
            <a:off x="4451589" y="3792474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C4BB8B6D-D495-CF4B-B092-A36D1CDA0C25}"/>
              </a:ext>
            </a:extLst>
          </p:cNvPr>
          <p:cNvSpPr/>
          <p:nvPr/>
        </p:nvSpPr>
        <p:spPr>
          <a:xfrm>
            <a:off x="4582407" y="3791825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5281C96E-0345-B048-B069-8CF8846B576C}"/>
              </a:ext>
            </a:extLst>
          </p:cNvPr>
          <p:cNvSpPr/>
          <p:nvPr/>
        </p:nvSpPr>
        <p:spPr>
          <a:xfrm>
            <a:off x="4713226" y="3791629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EAA05111-39E3-8F48-8BC8-319F2F24D78D}"/>
              </a:ext>
            </a:extLst>
          </p:cNvPr>
          <p:cNvSpPr/>
          <p:nvPr/>
        </p:nvSpPr>
        <p:spPr>
          <a:xfrm>
            <a:off x="4843576" y="3791956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8FE34D3F-7F92-D24D-AD26-6D49644066EC}"/>
              </a:ext>
            </a:extLst>
          </p:cNvPr>
          <p:cNvSpPr/>
          <p:nvPr/>
        </p:nvSpPr>
        <p:spPr>
          <a:xfrm>
            <a:off x="4974214" y="3792559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90C47800-9B99-BB40-86C6-EED038B96BD6}"/>
              </a:ext>
            </a:extLst>
          </p:cNvPr>
          <p:cNvSpPr/>
          <p:nvPr/>
        </p:nvSpPr>
        <p:spPr>
          <a:xfrm>
            <a:off x="5105033" y="3791910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A933083F-4BFC-924A-8ECC-F3551F64CBA7}"/>
              </a:ext>
            </a:extLst>
          </p:cNvPr>
          <p:cNvSpPr/>
          <p:nvPr/>
        </p:nvSpPr>
        <p:spPr>
          <a:xfrm>
            <a:off x="5235851" y="3791714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E3D666F6-0A62-CA4C-AB6F-F5AE53DE3A0E}"/>
              </a:ext>
            </a:extLst>
          </p:cNvPr>
          <p:cNvSpPr/>
          <p:nvPr/>
        </p:nvSpPr>
        <p:spPr>
          <a:xfrm>
            <a:off x="5365643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C27EDADB-D7B6-4B48-A456-6B9AB3ECF0C2}"/>
              </a:ext>
            </a:extLst>
          </p:cNvPr>
          <p:cNvSpPr/>
          <p:nvPr/>
        </p:nvSpPr>
        <p:spPr>
          <a:xfrm>
            <a:off x="5496281" y="379230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FFD38905-E88C-0743-BAFF-2C5D79578DBC}"/>
              </a:ext>
            </a:extLst>
          </p:cNvPr>
          <p:cNvSpPr/>
          <p:nvPr/>
        </p:nvSpPr>
        <p:spPr>
          <a:xfrm>
            <a:off x="5627099" y="379165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B9DE73A5-121A-6A45-9839-1A97AD0A70E7}"/>
              </a:ext>
            </a:extLst>
          </p:cNvPr>
          <p:cNvSpPr/>
          <p:nvPr/>
        </p:nvSpPr>
        <p:spPr>
          <a:xfrm>
            <a:off x="5757918" y="379146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1897FE0B-21F6-2642-9CFF-276A7FFD7AF7}"/>
              </a:ext>
            </a:extLst>
          </p:cNvPr>
          <p:cNvSpPr/>
          <p:nvPr/>
        </p:nvSpPr>
        <p:spPr>
          <a:xfrm>
            <a:off x="5889400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B0B0A1D3-8873-A941-BC90-1C3D2999D1E6}"/>
              </a:ext>
            </a:extLst>
          </p:cNvPr>
          <p:cNvSpPr/>
          <p:nvPr/>
        </p:nvSpPr>
        <p:spPr>
          <a:xfrm>
            <a:off x="6020038" y="379230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360222D9-9E82-B049-94B7-98E93F1869B5}"/>
              </a:ext>
            </a:extLst>
          </p:cNvPr>
          <p:cNvSpPr/>
          <p:nvPr/>
        </p:nvSpPr>
        <p:spPr>
          <a:xfrm>
            <a:off x="6150856" y="379165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5020FC1F-45B8-2644-BB7D-B23E5B11F586}"/>
              </a:ext>
            </a:extLst>
          </p:cNvPr>
          <p:cNvSpPr/>
          <p:nvPr/>
        </p:nvSpPr>
        <p:spPr>
          <a:xfrm>
            <a:off x="6281675" y="379146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7E85F288-466F-0745-B84B-BABCF2F42150}"/>
              </a:ext>
            </a:extLst>
          </p:cNvPr>
          <p:cNvSpPr/>
          <p:nvPr/>
        </p:nvSpPr>
        <p:spPr>
          <a:xfrm>
            <a:off x="6410244" y="3791859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2C6D3B1C-0BC5-4C41-87B7-3D5543160F8A}"/>
              </a:ext>
            </a:extLst>
          </p:cNvPr>
          <p:cNvSpPr/>
          <p:nvPr/>
        </p:nvSpPr>
        <p:spPr>
          <a:xfrm>
            <a:off x="6540882" y="3792462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A86C6900-8195-C245-BD4C-1A7F796F256A}"/>
              </a:ext>
            </a:extLst>
          </p:cNvPr>
          <p:cNvSpPr/>
          <p:nvPr/>
        </p:nvSpPr>
        <p:spPr>
          <a:xfrm>
            <a:off x="6671701" y="379181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EC1ECD36-2290-6642-A53C-5DD9F5AECAA3}"/>
              </a:ext>
            </a:extLst>
          </p:cNvPr>
          <p:cNvSpPr/>
          <p:nvPr/>
        </p:nvSpPr>
        <p:spPr>
          <a:xfrm>
            <a:off x="6802519" y="3791617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9BDA7200-67B6-8342-B149-29035410767F}"/>
              </a:ext>
            </a:extLst>
          </p:cNvPr>
          <p:cNvSpPr/>
          <p:nvPr/>
        </p:nvSpPr>
        <p:spPr>
          <a:xfrm>
            <a:off x="6926757" y="3792192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FFD58FCA-C097-E946-A36A-56CB437970A6}"/>
              </a:ext>
            </a:extLst>
          </p:cNvPr>
          <p:cNvSpPr/>
          <p:nvPr/>
        </p:nvSpPr>
        <p:spPr>
          <a:xfrm>
            <a:off x="7057395" y="379279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4EE38879-AA5E-994D-87FB-3940D0A6A642}"/>
              </a:ext>
            </a:extLst>
          </p:cNvPr>
          <p:cNvSpPr/>
          <p:nvPr/>
        </p:nvSpPr>
        <p:spPr>
          <a:xfrm>
            <a:off x="7188214" y="3792146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1494F97D-8164-ED44-B6A3-A3868B730516}"/>
              </a:ext>
            </a:extLst>
          </p:cNvPr>
          <p:cNvSpPr/>
          <p:nvPr/>
        </p:nvSpPr>
        <p:spPr>
          <a:xfrm>
            <a:off x="7319032" y="379195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61DC925A-E7C2-BC4B-AF9D-A1882ECB15C4}"/>
              </a:ext>
            </a:extLst>
          </p:cNvPr>
          <p:cNvSpPr/>
          <p:nvPr/>
        </p:nvSpPr>
        <p:spPr>
          <a:xfrm>
            <a:off x="7450243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Freeform 608">
            <a:extLst>
              <a:ext uri="{FF2B5EF4-FFF2-40B4-BE49-F238E27FC236}">
                <a16:creationId xmlns:a16="http://schemas.microsoft.com/office/drawing/2014/main" id="{22C59AD9-4A1E-BB4D-8BAB-77FBD168D3DF}"/>
              </a:ext>
            </a:extLst>
          </p:cNvPr>
          <p:cNvSpPr/>
          <p:nvPr/>
        </p:nvSpPr>
        <p:spPr>
          <a:xfrm>
            <a:off x="3275836" y="3997123"/>
            <a:ext cx="130819" cy="65191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0" name="Freeform 609">
            <a:extLst>
              <a:ext uri="{FF2B5EF4-FFF2-40B4-BE49-F238E27FC236}">
                <a16:creationId xmlns:a16="http://schemas.microsoft.com/office/drawing/2014/main" id="{C2CA56D7-6D8E-9D40-8102-B4AC7D705596}"/>
              </a:ext>
            </a:extLst>
          </p:cNvPr>
          <p:cNvSpPr/>
          <p:nvPr/>
        </p:nvSpPr>
        <p:spPr>
          <a:xfrm>
            <a:off x="3406474" y="3981759"/>
            <a:ext cx="130819" cy="81158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1" name="Freeform 610">
            <a:extLst>
              <a:ext uri="{FF2B5EF4-FFF2-40B4-BE49-F238E27FC236}">
                <a16:creationId xmlns:a16="http://schemas.microsoft.com/office/drawing/2014/main" id="{A721763F-6D10-0748-901E-094EA4F4264F}"/>
              </a:ext>
            </a:extLst>
          </p:cNvPr>
          <p:cNvSpPr/>
          <p:nvPr/>
        </p:nvSpPr>
        <p:spPr>
          <a:xfrm>
            <a:off x="3537293" y="3957132"/>
            <a:ext cx="130819" cy="105136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2" name="Freeform 611">
            <a:extLst>
              <a:ext uri="{FF2B5EF4-FFF2-40B4-BE49-F238E27FC236}">
                <a16:creationId xmlns:a16="http://schemas.microsoft.com/office/drawing/2014/main" id="{DD79418F-106C-944F-A9C8-731C7E896586}"/>
              </a:ext>
            </a:extLst>
          </p:cNvPr>
          <p:cNvSpPr/>
          <p:nvPr/>
        </p:nvSpPr>
        <p:spPr>
          <a:xfrm>
            <a:off x="3668111" y="3923226"/>
            <a:ext cx="130819" cy="13884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3" name="Freeform 612">
            <a:extLst>
              <a:ext uri="{FF2B5EF4-FFF2-40B4-BE49-F238E27FC236}">
                <a16:creationId xmlns:a16="http://schemas.microsoft.com/office/drawing/2014/main" id="{E2C629B0-1918-9343-8DE6-DE5E074D618F}"/>
              </a:ext>
            </a:extLst>
          </p:cNvPr>
          <p:cNvSpPr/>
          <p:nvPr/>
        </p:nvSpPr>
        <p:spPr>
          <a:xfrm flipH="1">
            <a:off x="7706731" y="3876328"/>
            <a:ext cx="130977" cy="185921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4" name="Freeform 613">
            <a:extLst>
              <a:ext uri="{FF2B5EF4-FFF2-40B4-BE49-F238E27FC236}">
                <a16:creationId xmlns:a16="http://schemas.microsoft.com/office/drawing/2014/main" id="{07CBCAFC-7F85-A947-B6AB-CD397EE2706C}"/>
              </a:ext>
            </a:extLst>
          </p:cNvPr>
          <p:cNvSpPr/>
          <p:nvPr/>
        </p:nvSpPr>
        <p:spPr>
          <a:xfrm flipH="1">
            <a:off x="7575935" y="3792241"/>
            <a:ext cx="130977" cy="270611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5" name="Freeform 614">
            <a:extLst>
              <a:ext uri="{FF2B5EF4-FFF2-40B4-BE49-F238E27FC236}">
                <a16:creationId xmlns:a16="http://schemas.microsoft.com/office/drawing/2014/main" id="{2BD7B579-D3A7-1B41-AEC0-0FD7B91AB621}"/>
              </a:ext>
            </a:extLst>
          </p:cNvPr>
          <p:cNvSpPr/>
          <p:nvPr/>
        </p:nvSpPr>
        <p:spPr>
          <a:xfrm flipH="1">
            <a:off x="8229760" y="3996578"/>
            <a:ext cx="130977" cy="65191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6" name="Freeform 615">
            <a:extLst>
              <a:ext uri="{FF2B5EF4-FFF2-40B4-BE49-F238E27FC236}">
                <a16:creationId xmlns:a16="http://schemas.microsoft.com/office/drawing/2014/main" id="{BE75311B-35D2-8E45-A529-EAB59377FC12}"/>
              </a:ext>
            </a:extLst>
          </p:cNvPr>
          <p:cNvSpPr/>
          <p:nvPr/>
        </p:nvSpPr>
        <p:spPr>
          <a:xfrm flipH="1">
            <a:off x="8098965" y="3981214"/>
            <a:ext cx="130977" cy="81158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7" name="Freeform 616">
            <a:extLst>
              <a:ext uri="{FF2B5EF4-FFF2-40B4-BE49-F238E27FC236}">
                <a16:creationId xmlns:a16="http://schemas.microsoft.com/office/drawing/2014/main" id="{7D4873D8-401F-9742-9663-3ECADB67E794}"/>
              </a:ext>
            </a:extLst>
          </p:cNvPr>
          <p:cNvSpPr/>
          <p:nvPr/>
        </p:nvSpPr>
        <p:spPr>
          <a:xfrm flipH="1">
            <a:off x="7967988" y="3956587"/>
            <a:ext cx="130977" cy="105136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8" name="Freeform 617">
            <a:extLst>
              <a:ext uri="{FF2B5EF4-FFF2-40B4-BE49-F238E27FC236}">
                <a16:creationId xmlns:a16="http://schemas.microsoft.com/office/drawing/2014/main" id="{552ECCCF-472A-3B43-80F0-86497BC8BD53}"/>
              </a:ext>
            </a:extLst>
          </p:cNvPr>
          <p:cNvSpPr/>
          <p:nvPr/>
        </p:nvSpPr>
        <p:spPr>
          <a:xfrm flipH="1">
            <a:off x="7837012" y="3922681"/>
            <a:ext cx="130977" cy="13884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26" name="Trapezoid 525">
            <a:extLst>
              <a:ext uri="{FF2B5EF4-FFF2-40B4-BE49-F238E27FC236}">
                <a16:creationId xmlns:a16="http://schemas.microsoft.com/office/drawing/2014/main" id="{4ACD39BA-380D-2146-938C-535710672B2F}"/>
              </a:ext>
            </a:extLst>
          </p:cNvPr>
          <p:cNvSpPr/>
          <p:nvPr/>
        </p:nvSpPr>
        <p:spPr>
          <a:xfrm flipV="1">
            <a:off x="3717374" y="3406268"/>
            <a:ext cx="4208363" cy="369308"/>
          </a:xfrm>
          <a:prstGeom prst="trapezoid">
            <a:avLst>
              <a:gd name="adj" fmla="val 87772"/>
            </a:avLst>
          </a:prstGeom>
          <a:solidFill>
            <a:srgbClr val="34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92D79B41-E3AC-D442-BA9A-A5984706ABAF}"/>
              </a:ext>
            </a:extLst>
          </p:cNvPr>
          <p:cNvSpPr/>
          <p:nvPr/>
        </p:nvSpPr>
        <p:spPr>
          <a:xfrm>
            <a:off x="4039068" y="3512261"/>
            <a:ext cx="3563715" cy="265865"/>
          </a:xfrm>
          <a:prstGeom prst="rect">
            <a:avLst/>
          </a:prstGeom>
          <a:solidFill>
            <a:srgbClr val="BB0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AA70A490-F85A-2A46-97B7-19B10B6613CF}"/>
              </a:ext>
            </a:extLst>
          </p:cNvPr>
          <p:cNvSpPr/>
          <p:nvPr/>
        </p:nvSpPr>
        <p:spPr>
          <a:xfrm>
            <a:off x="4129529" y="351204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158840CF-EFB2-9244-BD99-0E18EC94DD8C}"/>
              </a:ext>
            </a:extLst>
          </p:cNvPr>
          <p:cNvSpPr/>
          <p:nvPr/>
        </p:nvSpPr>
        <p:spPr>
          <a:xfrm>
            <a:off x="4755127" y="351188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A74D9933-A475-B94D-9DA3-883F70DD0AFC}"/>
              </a:ext>
            </a:extLst>
          </p:cNvPr>
          <p:cNvSpPr/>
          <p:nvPr/>
        </p:nvSpPr>
        <p:spPr>
          <a:xfrm>
            <a:off x="5380725" y="3511242"/>
            <a:ext cx="875770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5BEE0185-F3CE-8F44-B649-85446B9C3247}"/>
              </a:ext>
            </a:extLst>
          </p:cNvPr>
          <p:cNvSpPr/>
          <p:nvPr/>
        </p:nvSpPr>
        <p:spPr>
          <a:xfrm>
            <a:off x="6367470" y="351124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945E1342-C94F-074E-A116-C0DF6F35E003}"/>
              </a:ext>
            </a:extLst>
          </p:cNvPr>
          <p:cNvSpPr/>
          <p:nvPr/>
        </p:nvSpPr>
        <p:spPr>
          <a:xfrm>
            <a:off x="6987547" y="3511058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1" name="Freeform 530">
            <a:extLst>
              <a:ext uri="{FF2B5EF4-FFF2-40B4-BE49-F238E27FC236}">
                <a16:creationId xmlns:a16="http://schemas.microsoft.com/office/drawing/2014/main" id="{FA2702F4-911E-0D48-9349-96AF51C58C1F}"/>
              </a:ext>
            </a:extLst>
          </p:cNvPr>
          <p:cNvSpPr/>
          <p:nvPr/>
        </p:nvSpPr>
        <p:spPr>
          <a:xfrm>
            <a:off x="3717839" y="2796496"/>
            <a:ext cx="4191080" cy="595097"/>
          </a:xfrm>
          <a:custGeom>
            <a:avLst/>
            <a:gdLst>
              <a:gd name="connsiteX0" fmla="*/ 6197830 w 7549660"/>
              <a:gd name="connsiteY0" fmla="*/ 355 h 400033"/>
              <a:gd name="connsiteX1" fmla="*/ 6392059 w 7549660"/>
              <a:gd name="connsiteY1" fmla="*/ 355 h 400033"/>
              <a:gd name="connsiteX2" fmla="*/ 6392059 w 7549660"/>
              <a:gd name="connsiteY2" fmla="*/ 1147 h 400033"/>
              <a:gd name="connsiteX3" fmla="*/ 6397077 w 7549660"/>
              <a:gd name="connsiteY3" fmla="*/ 1147 h 400033"/>
              <a:gd name="connsiteX4" fmla="*/ 6422445 w 7549660"/>
              <a:gd name="connsiteY4" fmla="*/ 28878 h 400033"/>
              <a:gd name="connsiteX5" fmla="*/ 6539490 w 7549660"/>
              <a:gd name="connsiteY5" fmla="*/ 106760 h 400033"/>
              <a:gd name="connsiteX6" fmla="*/ 6578643 w 7549660"/>
              <a:gd name="connsiteY6" fmla="*/ 124876 h 400033"/>
              <a:gd name="connsiteX7" fmla="*/ 6578643 w 7549660"/>
              <a:gd name="connsiteY7" fmla="*/ 124840 h 400033"/>
              <a:gd name="connsiteX8" fmla="*/ 6619283 w 7549660"/>
              <a:gd name="connsiteY8" fmla="*/ 143643 h 400033"/>
              <a:gd name="connsiteX9" fmla="*/ 6772075 w 7549660"/>
              <a:gd name="connsiteY9" fmla="*/ 195696 h 400033"/>
              <a:gd name="connsiteX10" fmla="*/ 6772075 w 7549660"/>
              <a:gd name="connsiteY10" fmla="*/ 193025 h 400033"/>
              <a:gd name="connsiteX11" fmla="*/ 6808071 w 7549660"/>
              <a:gd name="connsiteY11" fmla="*/ 205288 h 400033"/>
              <a:gd name="connsiteX12" fmla="*/ 6966539 w 7549660"/>
              <a:gd name="connsiteY12" fmla="*/ 242039 h 400033"/>
              <a:gd name="connsiteX13" fmla="*/ 6966539 w 7549660"/>
              <a:gd name="connsiteY13" fmla="*/ 242900 h 400033"/>
              <a:gd name="connsiteX14" fmla="*/ 7039878 w 7549660"/>
              <a:gd name="connsiteY14" fmla="*/ 259909 h 400033"/>
              <a:gd name="connsiteX15" fmla="*/ 7161002 w 7549660"/>
              <a:gd name="connsiteY15" fmla="*/ 278388 h 400033"/>
              <a:gd name="connsiteX16" fmla="*/ 7161002 w 7549660"/>
              <a:gd name="connsiteY16" fmla="*/ 279127 h 400033"/>
              <a:gd name="connsiteX17" fmla="*/ 7291291 w 7549660"/>
              <a:gd name="connsiteY17" fmla="*/ 299005 h 400033"/>
              <a:gd name="connsiteX18" fmla="*/ 7355196 w 7549660"/>
              <a:gd name="connsiteY18" fmla="*/ 305579 h 400033"/>
              <a:gd name="connsiteX19" fmla="*/ 7355196 w 7549660"/>
              <a:gd name="connsiteY19" fmla="*/ 301727 h 400033"/>
              <a:gd name="connsiteX20" fmla="*/ 7438827 w 7549660"/>
              <a:gd name="connsiteY20" fmla="*/ 310331 h 400033"/>
              <a:gd name="connsiteX21" fmla="*/ 7549660 w 7549660"/>
              <a:gd name="connsiteY21" fmla="*/ 318341 h 400033"/>
              <a:gd name="connsiteX22" fmla="*/ 7549660 w 7549660"/>
              <a:gd name="connsiteY22" fmla="*/ 397623 h 400033"/>
              <a:gd name="connsiteX23" fmla="*/ 7355465 w 7549660"/>
              <a:gd name="connsiteY23" fmla="*/ 397623 h 400033"/>
              <a:gd name="connsiteX24" fmla="*/ 7355465 w 7549660"/>
              <a:gd name="connsiteY24" fmla="*/ 398511 h 400033"/>
              <a:gd name="connsiteX25" fmla="*/ 7161001 w 7549660"/>
              <a:gd name="connsiteY25" fmla="*/ 398511 h 400033"/>
              <a:gd name="connsiteX26" fmla="*/ 7161001 w 7549660"/>
              <a:gd name="connsiteY26" fmla="*/ 397555 h 400033"/>
              <a:gd name="connsiteX27" fmla="*/ 6966538 w 7549660"/>
              <a:gd name="connsiteY27" fmla="*/ 397555 h 400033"/>
              <a:gd name="connsiteX28" fmla="*/ 6966538 w 7549660"/>
              <a:gd name="connsiteY28" fmla="*/ 397268 h 400033"/>
              <a:gd name="connsiteX29" fmla="*/ 6773107 w 7549660"/>
              <a:gd name="connsiteY29" fmla="*/ 397268 h 400033"/>
              <a:gd name="connsiteX30" fmla="*/ 6773107 w 7549660"/>
              <a:gd name="connsiteY30" fmla="*/ 398329 h 400033"/>
              <a:gd name="connsiteX31" fmla="*/ 6578912 w 7549660"/>
              <a:gd name="connsiteY31" fmla="*/ 398329 h 400033"/>
              <a:gd name="connsiteX32" fmla="*/ 6578912 w 7549660"/>
              <a:gd name="connsiteY32" fmla="*/ 399216 h 400033"/>
              <a:gd name="connsiteX33" fmla="*/ 6384448 w 7549660"/>
              <a:gd name="connsiteY33" fmla="*/ 399216 h 400033"/>
              <a:gd name="connsiteX34" fmla="*/ 6384448 w 7549660"/>
              <a:gd name="connsiteY34" fmla="*/ 398424 h 400033"/>
              <a:gd name="connsiteX35" fmla="*/ 6197830 w 7549660"/>
              <a:gd name="connsiteY35" fmla="*/ 398424 h 400033"/>
              <a:gd name="connsiteX36" fmla="*/ 4462832 w 7549660"/>
              <a:gd name="connsiteY36" fmla="*/ 0 h 400033"/>
              <a:gd name="connsiteX37" fmla="*/ 4657061 w 7549660"/>
              <a:gd name="connsiteY37" fmla="*/ 0 h 400033"/>
              <a:gd name="connsiteX38" fmla="*/ 4657061 w 7549660"/>
              <a:gd name="connsiteY38" fmla="*/ 585 h 400033"/>
              <a:gd name="connsiteX39" fmla="*/ 4847951 w 7549660"/>
              <a:gd name="connsiteY39" fmla="*/ 585 h 400033"/>
              <a:gd name="connsiteX40" fmla="*/ 4847951 w 7549660"/>
              <a:gd name="connsiteY40" fmla="*/ 1473 h 400033"/>
              <a:gd name="connsiteX41" fmla="*/ 5041912 w 7549660"/>
              <a:gd name="connsiteY41" fmla="*/ 1473 h 400033"/>
              <a:gd name="connsiteX42" fmla="*/ 5041912 w 7549660"/>
              <a:gd name="connsiteY42" fmla="*/ 517 h 400033"/>
              <a:gd name="connsiteX43" fmla="*/ 5236141 w 7549660"/>
              <a:gd name="connsiteY43" fmla="*/ 517 h 400033"/>
              <a:gd name="connsiteX44" fmla="*/ 5236141 w 7549660"/>
              <a:gd name="connsiteY44" fmla="*/ 230 h 400033"/>
              <a:gd name="connsiteX45" fmla="*/ 5430370 w 7549660"/>
              <a:gd name="connsiteY45" fmla="*/ 230 h 400033"/>
              <a:gd name="connsiteX46" fmla="*/ 5430370 w 7549660"/>
              <a:gd name="connsiteY46" fmla="*/ 1076 h 400033"/>
              <a:gd name="connsiteX47" fmla="*/ 5614829 w 7549660"/>
              <a:gd name="connsiteY47" fmla="*/ 1076 h 400033"/>
              <a:gd name="connsiteX48" fmla="*/ 5614829 w 7549660"/>
              <a:gd name="connsiteY48" fmla="*/ 1964 h 400033"/>
              <a:gd name="connsiteX49" fmla="*/ 5808790 w 7549660"/>
              <a:gd name="connsiteY49" fmla="*/ 1964 h 400033"/>
              <a:gd name="connsiteX50" fmla="*/ 5808790 w 7549660"/>
              <a:gd name="connsiteY50" fmla="*/ 1008 h 400033"/>
              <a:gd name="connsiteX51" fmla="*/ 6003019 w 7549660"/>
              <a:gd name="connsiteY51" fmla="*/ 1008 h 400033"/>
              <a:gd name="connsiteX52" fmla="*/ 6003019 w 7549660"/>
              <a:gd name="connsiteY52" fmla="*/ 721 h 400033"/>
              <a:gd name="connsiteX53" fmla="*/ 6197248 w 7549660"/>
              <a:gd name="connsiteY53" fmla="*/ 721 h 400033"/>
              <a:gd name="connsiteX54" fmla="*/ 6197248 w 7549660"/>
              <a:gd name="connsiteY54" fmla="*/ 398790 h 400033"/>
              <a:gd name="connsiteX55" fmla="*/ 6003019 w 7549660"/>
              <a:gd name="connsiteY55" fmla="*/ 398790 h 400033"/>
              <a:gd name="connsiteX56" fmla="*/ 6003019 w 7549660"/>
              <a:gd name="connsiteY56" fmla="*/ 399077 h 400033"/>
              <a:gd name="connsiteX57" fmla="*/ 5808790 w 7549660"/>
              <a:gd name="connsiteY57" fmla="*/ 399077 h 400033"/>
              <a:gd name="connsiteX58" fmla="*/ 5808790 w 7549660"/>
              <a:gd name="connsiteY58" fmla="*/ 400033 h 400033"/>
              <a:gd name="connsiteX59" fmla="*/ 5614561 w 7549660"/>
              <a:gd name="connsiteY59" fmla="*/ 400033 h 400033"/>
              <a:gd name="connsiteX60" fmla="*/ 5614561 w 7549660"/>
              <a:gd name="connsiteY60" fmla="*/ 399145 h 400033"/>
              <a:gd name="connsiteX61" fmla="*/ 5420600 w 7549660"/>
              <a:gd name="connsiteY61" fmla="*/ 399145 h 400033"/>
              <a:gd name="connsiteX62" fmla="*/ 5420600 w 7549660"/>
              <a:gd name="connsiteY62" fmla="*/ 398299 h 400033"/>
              <a:gd name="connsiteX63" fmla="*/ 5236141 w 7549660"/>
              <a:gd name="connsiteY63" fmla="*/ 398299 h 400033"/>
              <a:gd name="connsiteX64" fmla="*/ 5236141 w 7549660"/>
              <a:gd name="connsiteY64" fmla="*/ 398586 h 400033"/>
              <a:gd name="connsiteX65" fmla="*/ 5041912 w 7549660"/>
              <a:gd name="connsiteY65" fmla="*/ 398586 h 400033"/>
              <a:gd name="connsiteX66" fmla="*/ 5041912 w 7549660"/>
              <a:gd name="connsiteY66" fmla="*/ 399542 h 400033"/>
              <a:gd name="connsiteX67" fmla="*/ 4847683 w 7549660"/>
              <a:gd name="connsiteY67" fmla="*/ 399542 h 400033"/>
              <a:gd name="connsiteX68" fmla="*/ 4847683 w 7549660"/>
              <a:gd name="connsiteY68" fmla="*/ 398654 h 400033"/>
              <a:gd name="connsiteX69" fmla="*/ 4653722 w 7549660"/>
              <a:gd name="connsiteY69" fmla="*/ 398654 h 400033"/>
              <a:gd name="connsiteX70" fmla="*/ 4653722 w 7549660"/>
              <a:gd name="connsiteY70" fmla="*/ 398069 h 400033"/>
              <a:gd name="connsiteX71" fmla="*/ 4462832 w 7549660"/>
              <a:gd name="connsiteY71" fmla="*/ 398069 h 400033"/>
              <a:gd name="connsiteX72" fmla="*/ 4462832 w 7549660"/>
              <a:gd name="connsiteY72" fmla="*/ 398357 h 400033"/>
              <a:gd name="connsiteX73" fmla="*/ 4268603 w 7549660"/>
              <a:gd name="connsiteY73" fmla="*/ 398357 h 400033"/>
              <a:gd name="connsiteX74" fmla="*/ 4268603 w 7549660"/>
              <a:gd name="connsiteY74" fmla="*/ 399312 h 400033"/>
              <a:gd name="connsiteX75" fmla="*/ 4074374 w 7549660"/>
              <a:gd name="connsiteY75" fmla="*/ 399312 h 400033"/>
              <a:gd name="connsiteX76" fmla="*/ 4074374 w 7549660"/>
              <a:gd name="connsiteY76" fmla="*/ 398424 h 400033"/>
              <a:gd name="connsiteX77" fmla="*/ 3880412 w 7549660"/>
              <a:gd name="connsiteY77" fmla="*/ 398424 h 400033"/>
              <a:gd name="connsiteX78" fmla="*/ 3880412 w 7549660"/>
              <a:gd name="connsiteY78" fmla="*/ 355 h 400033"/>
              <a:gd name="connsiteX79" fmla="*/ 4074641 w 7549660"/>
              <a:gd name="connsiteY79" fmla="*/ 355 h 400033"/>
              <a:gd name="connsiteX80" fmla="*/ 4074641 w 7549660"/>
              <a:gd name="connsiteY80" fmla="*/ 1243 h 400033"/>
              <a:gd name="connsiteX81" fmla="*/ 4268603 w 7549660"/>
              <a:gd name="connsiteY81" fmla="*/ 1243 h 400033"/>
              <a:gd name="connsiteX82" fmla="*/ 4268603 w 7549660"/>
              <a:gd name="connsiteY82" fmla="*/ 288 h 400033"/>
              <a:gd name="connsiteX83" fmla="*/ 4462832 w 7549660"/>
              <a:gd name="connsiteY83" fmla="*/ 288 h 400033"/>
              <a:gd name="connsiteX84" fmla="*/ 3685199 w 7549660"/>
              <a:gd name="connsiteY84" fmla="*/ 0 h 400033"/>
              <a:gd name="connsiteX85" fmla="*/ 3879428 w 7549660"/>
              <a:gd name="connsiteY85" fmla="*/ 0 h 400033"/>
              <a:gd name="connsiteX86" fmla="*/ 3879428 w 7549660"/>
              <a:gd name="connsiteY86" fmla="*/ 398069 h 400033"/>
              <a:gd name="connsiteX87" fmla="*/ 3685199 w 7549660"/>
              <a:gd name="connsiteY87" fmla="*/ 398069 h 400033"/>
              <a:gd name="connsiteX88" fmla="*/ 3685199 w 7549660"/>
              <a:gd name="connsiteY88" fmla="*/ 398357 h 400033"/>
              <a:gd name="connsiteX89" fmla="*/ 3490971 w 7549660"/>
              <a:gd name="connsiteY89" fmla="*/ 398357 h 400033"/>
              <a:gd name="connsiteX90" fmla="*/ 3490971 w 7549660"/>
              <a:gd name="connsiteY90" fmla="*/ 399312 h 400033"/>
              <a:gd name="connsiteX91" fmla="*/ 3296742 w 7549660"/>
              <a:gd name="connsiteY91" fmla="*/ 399312 h 400033"/>
              <a:gd name="connsiteX92" fmla="*/ 3296742 w 7549660"/>
              <a:gd name="connsiteY92" fmla="*/ 398424 h 400033"/>
              <a:gd name="connsiteX93" fmla="*/ 3104305 w 7549660"/>
              <a:gd name="connsiteY93" fmla="*/ 398424 h 400033"/>
              <a:gd name="connsiteX94" fmla="*/ 3104305 w 7549660"/>
              <a:gd name="connsiteY94" fmla="*/ 398441 h 400033"/>
              <a:gd name="connsiteX95" fmla="*/ 2910076 w 7549660"/>
              <a:gd name="connsiteY95" fmla="*/ 398441 h 400033"/>
              <a:gd name="connsiteX96" fmla="*/ 2910076 w 7549660"/>
              <a:gd name="connsiteY96" fmla="*/ 398729 h 400033"/>
              <a:gd name="connsiteX97" fmla="*/ 2715847 w 7549660"/>
              <a:gd name="connsiteY97" fmla="*/ 398729 h 400033"/>
              <a:gd name="connsiteX98" fmla="*/ 2715847 w 7549660"/>
              <a:gd name="connsiteY98" fmla="*/ 399684 h 400033"/>
              <a:gd name="connsiteX99" fmla="*/ 2521618 w 7549660"/>
              <a:gd name="connsiteY99" fmla="*/ 399684 h 400033"/>
              <a:gd name="connsiteX100" fmla="*/ 2521618 w 7549660"/>
              <a:gd name="connsiteY100" fmla="*/ 398797 h 400033"/>
              <a:gd name="connsiteX101" fmla="*/ 2327657 w 7549660"/>
              <a:gd name="connsiteY101" fmla="*/ 398797 h 400033"/>
              <a:gd name="connsiteX102" fmla="*/ 2327657 w 7549660"/>
              <a:gd name="connsiteY102" fmla="*/ 398317 h 400033"/>
              <a:gd name="connsiteX103" fmla="*/ 2134123 w 7549660"/>
              <a:gd name="connsiteY103" fmla="*/ 398317 h 400033"/>
              <a:gd name="connsiteX104" fmla="*/ 2134123 w 7549660"/>
              <a:gd name="connsiteY104" fmla="*/ 398604 h 400033"/>
              <a:gd name="connsiteX105" fmla="*/ 1939894 w 7549660"/>
              <a:gd name="connsiteY105" fmla="*/ 398604 h 400033"/>
              <a:gd name="connsiteX106" fmla="*/ 1939894 w 7549660"/>
              <a:gd name="connsiteY106" fmla="*/ 399560 h 400033"/>
              <a:gd name="connsiteX107" fmla="*/ 1745665 w 7549660"/>
              <a:gd name="connsiteY107" fmla="*/ 399560 h 400033"/>
              <a:gd name="connsiteX108" fmla="*/ 1745665 w 7549660"/>
              <a:gd name="connsiteY108" fmla="*/ 398672 h 400033"/>
              <a:gd name="connsiteX109" fmla="*/ 1552266 w 7549660"/>
              <a:gd name="connsiteY109" fmla="*/ 398672 h 400033"/>
              <a:gd name="connsiteX110" fmla="*/ 1552266 w 7549660"/>
              <a:gd name="connsiteY110" fmla="*/ 398775 h 400033"/>
              <a:gd name="connsiteX111" fmla="*/ 1358037 w 7549660"/>
              <a:gd name="connsiteY111" fmla="*/ 398775 h 400033"/>
              <a:gd name="connsiteX112" fmla="*/ 1358037 w 7549660"/>
              <a:gd name="connsiteY112" fmla="*/ 399063 h 400033"/>
              <a:gd name="connsiteX113" fmla="*/ 1163808 w 7549660"/>
              <a:gd name="connsiteY113" fmla="*/ 399063 h 400033"/>
              <a:gd name="connsiteX114" fmla="*/ 1163808 w 7549660"/>
              <a:gd name="connsiteY114" fmla="*/ 400018 h 400033"/>
              <a:gd name="connsiteX115" fmla="*/ 969579 w 7549660"/>
              <a:gd name="connsiteY115" fmla="*/ 400018 h 400033"/>
              <a:gd name="connsiteX116" fmla="*/ 969579 w 7549660"/>
              <a:gd name="connsiteY116" fmla="*/ 399131 h 400033"/>
              <a:gd name="connsiteX117" fmla="*/ 775618 w 7549660"/>
              <a:gd name="connsiteY117" fmla="*/ 399131 h 400033"/>
              <a:gd name="connsiteX118" fmla="*/ 775618 w 7549660"/>
              <a:gd name="connsiteY118" fmla="*/ 398070 h 400033"/>
              <a:gd name="connsiteX119" fmla="*/ 582419 w 7549660"/>
              <a:gd name="connsiteY119" fmla="*/ 398070 h 400033"/>
              <a:gd name="connsiteX120" fmla="*/ 582419 w 7549660"/>
              <a:gd name="connsiteY120" fmla="*/ 398358 h 400033"/>
              <a:gd name="connsiteX121" fmla="*/ 388190 w 7549660"/>
              <a:gd name="connsiteY121" fmla="*/ 398358 h 400033"/>
              <a:gd name="connsiteX122" fmla="*/ 388190 w 7549660"/>
              <a:gd name="connsiteY122" fmla="*/ 399313 h 400033"/>
              <a:gd name="connsiteX123" fmla="*/ 193961 w 7549660"/>
              <a:gd name="connsiteY123" fmla="*/ 399313 h 400033"/>
              <a:gd name="connsiteX124" fmla="*/ 193961 w 7549660"/>
              <a:gd name="connsiteY124" fmla="*/ 398425 h 400033"/>
              <a:gd name="connsiteX125" fmla="*/ 0 w 7549660"/>
              <a:gd name="connsiteY125" fmla="*/ 398425 h 400033"/>
              <a:gd name="connsiteX126" fmla="*/ 0 w 7549660"/>
              <a:gd name="connsiteY126" fmla="*/ 319143 h 400033"/>
              <a:gd name="connsiteX127" fmla="*/ 110700 w 7549660"/>
              <a:gd name="connsiteY127" fmla="*/ 311133 h 400033"/>
              <a:gd name="connsiteX128" fmla="*/ 194229 w 7549660"/>
              <a:gd name="connsiteY128" fmla="*/ 302529 h 400033"/>
              <a:gd name="connsiteX129" fmla="*/ 194229 w 7549660"/>
              <a:gd name="connsiteY129" fmla="*/ 306381 h 400033"/>
              <a:gd name="connsiteX130" fmla="*/ 258058 w 7549660"/>
              <a:gd name="connsiteY130" fmla="*/ 299807 h 400033"/>
              <a:gd name="connsiteX131" fmla="*/ 388190 w 7549660"/>
              <a:gd name="connsiteY131" fmla="*/ 279929 h 400033"/>
              <a:gd name="connsiteX132" fmla="*/ 388190 w 7549660"/>
              <a:gd name="connsiteY132" fmla="*/ 279191 h 400033"/>
              <a:gd name="connsiteX133" fmla="*/ 509167 w 7549660"/>
              <a:gd name="connsiteY133" fmla="*/ 260712 h 400033"/>
              <a:gd name="connsiteX134" fmla="*/ 582419 w 7549660"/>
              <a:gd name="connsiteY134" fmla="*/ 243703 h 400033"/>
              <a:gd name="connsiteX135" fmla="*/ 582419 w 7549660"/>
              <a:gd name="connsiteY135" fmla="*/ 242841 h 400033"/>
              <a:gd name="connsiteX136" fmla="*/ 740695 w 7549660"/>
              <a:gd name="connsiteY136" fmla="*/ 206090 h 400033"/>
              <a:gd name="connsiteX137" fmla="*/ 776648 w 7549660"/>
              <a:gd name="connsiteY137" fmla="*/ 193827 h 400033"/>
              <a:gd name="connsiteX138" fmla="*/ 776648 w 7549660"/>
              <a:gd name="connsiteY138" fmla="*/ 196498 h 400033"/>
              <a:gd name="connsiteX139" fmla="*/ 929257 w 7549660"/>
              <a:gd name="connsiteY139" fmla="*/ 144445 h 400033"/>
              <a:gd name="connsiteX140" fmla="*/ 969847 w 7549660"/>
              <a:gd name="connsiteY140" fmla="*/ 125642 h 400033"/>
              <a:gd name="connsiteX141" fmla="*/ 969847 w 7549660"/>
              <a:gd name="connsiteY141" fmla="*/ 125678 h 400033"/>
              <a:gd name="connsiteX142" fmla="*/ 1008954 w 7549660"/>
              <a:gd name="connsiteY142" fmla="*/ 107562 h 400033"/>
              <a:gd name="connsiteX143" fmla="*/ 1125857 w 7549660"/>
              <a:gd name="connsiteY143" fmla="*/ 29680 h 400033"/>
              <a:gd name="connsiteX144" fmla="*/ 1151195 w 7549660"/>
              <a:gd name="connsiteY144" fmla="*/ 1949 h 400033"/>
              <a:gd name="connsiteX145" fmla="*/ 1163808 w 7549660"/>
              <a:gd name="connsiteY145" fmla="*/ 1949 h 400033"/>
              <a:gd name="connsiteX146" fmla="*/ 1163808 w 7549660"/>
              <a:gd name="connsiteY146" fmla="*/ 994 h 400033"/>
              <a:gd name="connsiteX147" fmla="*/ 1358037 w 7549660"/>
              <a:gd name="connsiteY147" fmla="*/ 994 h 400033"/>
              <a:gd name="connsiteX148" fmla="*/ 1358037 w 7549660"/>
              <a:gd name="connsiteY148" fmla="*/ 706 h 400033"/>
              <a:gd name="connsiteX149" fmla="*/ 1551705 w 7549660"/>
              <a:gd name="connsiteY149" fmla="*/ 706 h 400033"/>
              <a:gd name="connsiteX150" fmla="*/ 1551705 w 7549660"/>
              <a:gd name="connsiteY150" fmla="*/ 603 h 400033"/>
              <a:gd name="connsiteX151" fmla="*/ 1745933 w 7549660"/>
              <a:gd name="connsiteY151" fmla="*/ 603 h 400033"/>
              <a:gd name="connsiteX152" fmla="*/ 1745933 w 7549660"/>
              <a:gd name="connsiteY152" fmla="*/ 1491 h 400033"/>
              <a:gd name="connsiteX153" fmla="*/ 1939894 w 7549660"/>
              <a:gd name="connsiteY153" fmla="*/ 1491 h 400033"/>
              <a:gd name="connsiteX154" fmla="*/ 1939894 w 7549660"/>
              <a:gd name="connsiteY154" fmla="*/ 535 h 400033"/>
              <a:gd name="connsiteX155" fmla="*/ 2134123 w 7549660"/>
              <a:gd name="connsiteY155" fmla="*/ 535 h 400033"/>
              <a:gd name="connsiteX156" fmla="*/ 2134123 w 7549660"/>
              <a:gd name="connsiteY156" fmla="*/ 248 h 400033"/>
              <a:gd name="connsiteX157" fmla="*/ 2328352 w 7549660"/>
              <a:gd name="connsiteY157" fmla="*/ 248 h 400033"/>
              <a:gd name="connsiteX158" fmla="*/ 2328352 w 7549660"/>
              <a:gd name="connsiteY158" fmla="*/ 728 h 400033"/>
              <a:gd name="connsiteX159" fmla="*/ 2521886 w 7549660"/>
              <a:gd name="connsiteY159" fmla="*/ 728 h 400033"/>
              <a:gd name="connsiteX160" fmla="*/ 2521886 w 7549660"/>
              <a:gd name="connsiteY160" fmla="*/ 1615 h 400033"/>
              <a:gd name="connsiteX161" fmla="*/ 2715847 w 7549660"/>
              <a:gd name="connsiteY161" fmla="*/ 1615 h 400033"/>
              <a:gd name="connsiteX162" fmla="*/ 2715847 w 7549660"/>
              <a:gd name="connsiteY162" fmla="*/ 660 h 400033"/>
              <a:gd name="connsiteX163" fmla="*/ 2910076 w 7549660"/>
              <a:gd name="connsiteY163" fmla="*/ 660 h 400033"/>
              <a:gd name="connsiteX164" fmla="*/ 2910076 w 7549660"/>
              <a:gd name="connsiteY164" fmla="*/ 372 h 400033"/>
              <a:gd name="connsiteX165" fmla="*/ 3102781 w 7549660"/>
              <a:gd name="connsiteY165" fmla="*/ 372 h 400033"/>
              <a:gd name="connsiteX166" fmla="*/ 3102781 w 7549660"/>
              <a:gd name="connsiteY166" fmla="*/ 355 h 400033"/>
              <a:gd name="connsiteX167" fmla="*/ 3297009 w 7549660"/>
              <a:gd name="connsiteY167" fmla="*/ 355 h 400033"/>
              <a:gd name="connsiteX168" fmla="*/ 3297009 w 7549660"/>
              <a:gd name="connsiteY168" fmla="*/ 1243 h 400033"/>
              <a:gd name="connsiteX169" fmla="*/ 3490971 w 7549660"/>
              <a:gd name="connsiteY169" fmla="*/ 1243 h 400033"/>
              <a:gd name="connsiteX170" fmla="*/ 3490971 w 7549660"/>
              <a:gd name="connsiteY170" fmla="*/ 288 h 400033"/>
              <a:gd name="connsiteX171" fmla="*/ 3685199 w 7549660"/>
              <a:gd name="connsiteY171" fmla="*/ 288 h 40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7549660" h="400033">
                <a:moveTo>
                  <a:pt x="6197830" y="355"/>
                </a:moveTo>
                <a:lnTo>
                  <a:pt x="6392059" y="355"/>
                </a:lnTo>
                <a:lnTo>
                  <a:pt x="6392059" y="1147"/>
                </a:lnTo>
                <a:lnTo>
                  <a:pt x="6397077" y="1147"/>
                </a:lnTo>
                <a:lnTo>
                  <a:pt x="6422445" y="28878"/>
                </a:lnTo>
                <a:cubicBezTo>
                  <a:pt x="6452547" y="56083"/>
                  <a:pt x="6491908" y="82140"/>
                  <a:pt x="6539490" y="106760"/>
                </a:cubicBezTo>
                <a:lnTo>
                  <a:pt x="6578643" y="124876"/>
                </a:lnTo>
                <a:lnTo>
                  <a:pt x="6578643" y="124840"/>
                </a:lnTo>
                <a:lnTo>
                  <a:pt x="6619283" y="143643"/>
                </a:lnTo>
                <a:lnTo>
                  <a:pt x="6772075" y="195696"/>
                </a:lnTo>
                <a:lnTo>
                  <a:pt x="6772075" y="193025"/>
                </a:lnTo>
                <a:lnTo>
                  <a:pt x="6808071" y="205288"/>
                </a:lnTo>
                <a:lnTo>
                  <a:pt x="6966539" y="242039"/>
                </a:lnTo>
                <a:lnTo>
                  <a:pt x="6966539" y="242900"/>
                </a:lnTo>
                <a:lnTo>
                  <a:pt x="7039878" y="259909"/>
                </a:lnTo>
                <a:lnTo>
                  <a:pt x="7161002" y="278388"/>
                </a:lnTo>
                <a:lnTo>
                  <a:pt x="7161002" y="279127"/>
                </a:lnTo>
                <a:lnTo>
                  <a:pt x="7291291" y="299005"/>
                </a:lnTo>
                <a:lnTo>
                  <a:pt x="7355196" y="305579"/>
                </a:lnTo>
                <a:lnTo>
                  <a:pt x="7355196" y="301727"/>
                </a:lnTo>
                <a:lnTo>
                  <a:pt x="7438827" y="310331"/>
                </a:lnTo>
                <a:lnTo>
                  <a:pt x="7549660" y="318341"/>
                </a:lnTo>
                <a:lnTo>
                  <a:pt x="7549660" y="397623"/>
                </a:lnTo>
                <a:lnTo>
                  <a:pt x="7355465" y="397623"/>
                </a:lnTo>
                <a:lnTo>
                  <a:pt x="7355465" y="398511"/>
                </a:lnTo>
                <a:lnTo>
                  <a:pt x="7161001" y="398511"/>
                </a:lnTo>
                <a:lnTo>
                  <a:pt x="7161001" y="397555"/>
                </a:lnTo>
                <a:lnTo>
                  <a:pt x="6966538" y="397555"/>
                </a:lnTo>
                <a:lnTo>
                  <a:pt x="6966538" y="397268"/>
                </a:lnTo>
                <a:lnTo>
                  <a:pt x="6773107" y="397268"/>
                </a:lnTo>
                <a:lnTo>
                  <a:pt x="6773107" y="398329"/>
                </a:lnTo>
                <a:lnTo>
                  <a:pt x="6578912" y="398329"/>
                </a:lnTo>
                <a:lnTo>
                  <a:pt x="6578912" y="399216"/>
                </a:lnTo>
                <a:lnTo>
                  <a:pt x="6384448" y="399216"/>
                </a:lnTo>
                <a:lnTo>
                  <a:pt x="6384448" y="398424"/>
                </a:lnTo>
                <a:lnTo>
                  <a:pt x="6197830" y="398424"/>
                </a:lnTo>
                <a:close/>
                <a:moveTo>
                  <a:pt x="4462832" y="0"/>
                </a:moveTo>
                <a:lnTo>
                  <a:pt x="4657061" y="0"/>
                </a:lnTo>
                <a:lnTo>
                  <a:pt x="4657061" y="585"/>
                </a:lnTo>
                <a:lnTo>
                  <a:pt x="4847951" y="585"/>
                </a:lnTo>
                <a:lnTo>
                  <a:pt x="4847951" y="1473"/>
                </a:lnTo>
                <a:lnTo>
                  <a:pt x="5041912" y="1473"/>
                </a:lnTo>
                <a:lnTo>
                  <a:pt x="5041912" y="517"/>
                </a:lnTo>
                <a:lnTo>
                  <a:pt x="5236141" y="517"/>
                </a:lnTo>
                <a:lnTo>
                  <a:pt x="5236141" y="230"/>
                </a:lnTo>
                <a:lnTo>
                  <a:pt x="5430370" y="230"/>
                </a:lnTo>
                <a:lnTo>
                  <a:pt x="5430370" y="1076"/>
                </a:lnTo>
                <a:lnTo>
                  <a:pt x="5614829" y="1076"/>
                </a:lnTo>
                <a:lnTo>
                  <a:pt x="5614829" y="1964"/>
                </a:lnTo>
                <a:lnTo>
                  <a:pt x="5808790" y="1964"/>
                </a:lnTo>
                <a:lnTo>
                  <a:pt x="5808790" y="1008"/>
                </a:lnTo>
                <a:lnTo>
                  <a:pt x="6003019" y="1008"/>
                </a:lnTo>
                <a:lnTo>
                  <a:pt x="6003019" y="721"/>
                </a:lnTo>
                <a:lnTo>
                  <a:pt x="6197248" y="721"/>
                </a:lnTo>
                <a:lnTo>
                  <a:pt x="6197248" y="398790"/>
                </a:lnTo>
                <a:lnTo>
                  <a:pt x="6003019" y="398790"/>
                </a:lnTo>
                <a:lnTo>
                  <a:pt x="6003019" y="399077"/>
                </a:lnTo>
                <a:lnTo>
                  <a:pt x="5808790" y="399077"/>
                </a:lnTo>
                <a:lnTo>
                  <a:pt x="5808790" y="400033"/>
                </a:lnTo>
                <a:lnTo>
                  <a:pt x="5614561" y="400033"/>
                </a:lnTo>
                <a:lnTo>
                  <a:pt x="5614561" y="399145"/>
                </a:lnTo>
                <a:lnTo>
                  <a:pt x="5420600" y="399145"/>
                </a:lnTo>
                <a:lnTo>
                  <a:pt x="5420600" y="398299"/>
                </a:lnTo>
                <a:lnTo>
                  <a:pt x="5236141" y="398299"/>
                </a:lnTo>
                <a:lnTo>
                  <a:pt x="5236141" y="398586"/>
                </a:lnTo>
                <a:lnTo>
                  <a:pt x="5041912" y="398586"/>
                </a:lnTo>
                <a:lnTo>
                  <a:pt x="5041912" y="399542"/>
                </a:lnTo>
                <a:lnTo>
                  <a:pt x="4847683" y="399542"/>
                </a:lnTo>
                <a:lnTo>
                  <a:pt x="4847683" y="398654"/>
                </a:lnTo>
                <a:lnTo>
                  <a:pt x="4653722" y="398654"/>
                </a:lnTo>
                <a:lnTo>
                  <a:pt x="4653722" y="398069"/>
                </a:lnTo>
                <a:lnTo>
                  <a:pt x="4462832" y="398069"/>
                </a:lnTo>
                <a:lnTo>
                  <a:pt x="4462832" y="398357"/>
                </a:lnTo>
                <a:lnTo>
                  <a:pt x="4268603" y="398357"/>
                </a:lnTo>
                <a:lnTo>
                  <a:pt x="4268603" y="399312"/>
                </a:lnTo>
                <a:lnTo>
                  <a:pt x="4074374" y="399312"/>
                </a:lnTo>
                <a:lnTo>
                  <a:pt x="4074374" y="398424"/>
                </a:lnTo>
                <a:lnTo>
                  <a:pt x="3880412" y="398424"/>
                </a:lnTo>
                <a:lnTo>
                  <a:pt x="3880412" y="355"/>
                </a:lnTo>
                <a:lnTo>
                  <a:pt x="4074641" y="355"/>
                </a:lnTo>
                <a:lnTo>
                  <a:pt x="4074641" y="1243"/>
                </a:lnTo>
                <a:lnTo>
                  <a:pt x="4268603" y="1243"/>
                </a:lnTo>
                <a:lnTo>
                  <a:pt x="4268603" y="288"/>
                </a:lnTo>
                <a:lnTo>
                  <a:pt x="4462832" y="288"/>
                </a:lnTo>
                <a:close/>
                <a:moveTo>
                  <a:pt x="3685199" y="0"/>
                </a:moveTo>
                <a:lnTo>
                  <a:pt x="3879428" y="0"/>
                </a:lnTo>
                <a:lnTo>
                  <a:pt x="3879428" y="398069"/>
                </a:lnTo>
                <a:lnTo>
                  <a:pt x="3685199" y="398069"/>
                </a:lnTo>
                <a:lnTo>
                  <a:pt x="3685199" y="398357"/>
                </a:lnTo>
                <a:lnTo>
                  <a:pt x="3490971" y="398357"/>
                </a:lnTo>
                <a:lnTo>
                  <a:pt x="3490971" y="399312"/>
                </a:lnTo>
                <a:lnTo>
                  <a:pt x="3296742" y="399312"/>
                </a:lnTo>
                <a:lnTo>
                  <a:pt x="3296742" y="398424"/>
                </a:lnTo>
                <a:lnTo>
                  <a:pt x="3104305" y="398424"/>
                </a:lnTo>
                <a:lnTo>
                  <a:pt x="3104305" y="398441"/>
                </a:lnTo>
                <a:lnTo>
                  <a:pt x="2910076" y="398441"/>
                </a:lnTo>
                <a:lnTo>
                  <a:pt x="2910076" y="398729"/>
                </a:lnTo>
                <a:lnTo>
                  <a:pt x="2715847" y="398729"/>
                </a:lnTo>
                <a:lnTo>
                  <a:pt x="2715847" y="399684"/>
                </a:lnTo>
                <a:lnTo>
                  <a:pt x="2521618" y="399684"/>
                </a:lnTo>
                <a:lnTo>
                  <a:pt x="2521618" y="398797"/>
                </a:lnTo>
                <a:lnTo>
                  <a:pt x="2327657" y="398797"/>
                </a:lnTo>
                <a:lnTo>
                  <a:pt x="2327657" y="398317"/>
                </a:lnTo>
                <a:lnTo>
                  <a:pt x="2134123" y="398317"/>
                </a:lnTo>
                <a:lnTo>
                  <a:pt x="2134123" y="398604"/>
                </a:lnTo>
                <a:lnTo>
                  <a:pt x="1939894" y="398604"/>
                </a:lnTo>
                <a:lnTo>
                  <a:pt x="1939894" y="399560"/>
                </a:lnTo>
                <a:lnTo>
                  <a:pt x="1745665" y="399560"/>
                </a:lnTo>
                <a:lnTo>
                  <a:pt x="1745665" y="398672"/>
                </a:lnTo>
                <a:lnTo>
                  <a:pt x="1552266" y="398672"/>
                </a:lnTo>
                <a:lnTo>
                  <a:pt x="1552266" y="398775"/>
                </a:lnTo>
                <a:lnTo>
                  <a:pt x="1358037" y="398775"/>
                </a:lnTo>
                <a:lnTo>
                  <a:pt x="1358037" y="399063"/>
                </a:lnTo>
                <a:lnTo>
                  <a:pt x="1163808" y="399063"/>
                </a:lnTo>
                <a:lnTo>
                  <a:pt x="1163808" y="400018"/>
                </a:lnTo>
                <a:lnTo>
                  <a:pt x="969579" y="400018"/>
                </a:lnTo>
                <a:lnTo>
                  <a:pt x="969579" y="399131"/>
                </a:lnTo>
                <a:lnTo>
                  <a:pt x="775618" y="399131"/>
                </a:lnTo>
                <a:lnTo>
                  <a:pt x="775618" y="398070"/>
                </a:lnTo>
                <a:lnTo>
                  <a:pt x="582419" y="398070"/>
                </a:lnTo>
                <a:lnTo>
                  <a:pt x="582419" y="398358"/>
                </a:lnTo>
                <a:lnTo>
                  <a:pt x="388190" y="398358"/>
                </a:lnTo>
                <a:lnTo>
                  <a:pt x="388190" y="399313"/>
                </a:lnTo>
                <a:lnTo>
                  <a:pt x="193961" y="399313"/>
                </a:lnTo>
                <a:lnTo>
                  <a:pt x="193961" y="398425"/>
                </a:lnTo>
                <a:lnTo>
                  <a:pt x="0" y="398425"/>
                </a:lnTo>
                <a:lnTo>
                  <a:pt x="0" y="319143"/>
                </a:lnTo>
                <a:lnTo>
                  <a:pt x="110700" y="311133"/>
                </a:lnTo>
                <a:lnTo>
                  <a:pt x="194229" y="302529"/>
                </a:lnTo>
                <a:lnTo>
                  <a:pt x="194229" y="306381"/>
                </a:lnTo>
                <a:lnTo>
                  <a:pt x="258058" y="299807"/>
                </a:lnTo>
                <a:lnTo>
                  <a:pt x="388190" y="279929"/>
                </a:lnTo>
                <a:lnTo>
                  <a:pt x="388190" y="279191"/>
                </a:lnTo>
                <a:lnTo>
                  <a:pt x="509167" y="260712"/>
                </a:lnTo>
                <a:lnTo>
                  <a:pt x="582419" y="243703"/>
                </a:lnTo>
                <a:lnTo>
                  <a:pt x="582419" y="242841"/>
                </a:lnTo>
                <a:lnTo>
                  <a:pt x="740695" y="206090"/>
                </a:lnTo>
                <a:lnTo>
                  <a:pt x="776648" y="193827"/>
                </a:lnTo>
                <a:lnTo>
                  <a:pt x="776648" y="196498"/>
                </a:lnTo>
                <a:lnTo>
                  <a:pt x="929257" y="144445"/>
                </a:lnTo>
                <a:lnTo>
                  <a:pt x="969847" y="125642"/>
                </a:lnTo>
                <a:lnTo>
                  <a:pt x="969847" y="125678"/>
                </a:lnTo>
                <a:lnTo>
                  <a:pt x="1008954" y="107562"/>
                </a:lnTo>
                <a:cubicBezTo>
                  <a:pt x="1056478" y="82942"/>
                  <a:pt x="1095792" y="56885"/>
                  <a:pt x="1125857" y="29680"/>
                </a:cubicBezTo>
                <a:lnTo>
                  <a:pt x="1151195" y="1949"/>
                </a:lnTo>
                <a:lnTo>
                  <a:pt x="1163808" y="1949"/>
                </a:lnTo>
                <a:lnTo>
                  <a:pt x="1163808" y="994"/>
                </a:lnTo>
                <a:lnTo>
                  <a:pt x="1358037" y="994"/>
                </a:lnTo>
                <a:lnTo>
                  <a:pt x="1358037" y="706"/>
                </a:lnTo>
                <a:lnTo>
                  <a:pt x="1551705" y="706"/>
                </a:lnTo>
                <a:lnTo>
                  <a:pt x="1551705" y="603"/>
                </a:lnTo>
                <a:lnTo>
                  <a:pt x="1745933" y="603"/>
                </a:lnTo>
                <a:lnTo>
                  <a:pt x="1745933" y="1491"/>
                </a:lnTo>
                <a:lnTo>
                  <a:pt x="1939894" y="1491"/>
                </a:lnTo>
                <a:lnTo>
                  <a:pt x="1939894" y="535"/>
                </a:lnTo>
                <a:lnTo>
                  <a:pt x="2134123" y="535"/>
                </a:lnTo>
                <a:lnTo>
                  <a:pt x="2134123" y="248"/>
                </a:lnTo>
                <a:lnTo>
                  <a:pt x="2328352" y="248"/>
                </a:lnTo>
                <a:lnTo>
                  <a:pt x="2328352" y="728"/>
                </a:lnTo>
                <a:lnTo>
                  <a:pt x="2521886" y="728"/>
                </a:lnTo>
                <a:lnTo>
                  <a:pt x="2521886" y="1615"/>
                </a:lnTo>
                <a:lnTo>
                  <a:pt x="2715847" y="1615"/>
                </a:lnTo>
                <a:lnTo>
                  <a:pt x="2715847" y="660"/>
                </a:lnTo>
                <a:lnTo>
                  <a:pt x="2910076" y="660"/>
                </a:lnTo>
                <a:lnTo>
                  <a:pt x="2910076" y="372"/>
                </a:lnTo>
                <a:lnTo>
                  <a:pt x="3102781" y="372"/>
                </a:lnTo>
                <a:lnTo>
                  <a:pt x="3102781" y="355"/>
                </a:lnTo>
                <a:lnTo>
                  <a:pt x="3297009" y="355"/>
                </a:lnTo>
                <a:lnTo>
                  <a:pt x="3297009" y="1243"/>
                </a:lnTo>
                <a:lnTo>
                  <a:pt x="3490971" y="1243"/>
                </a:lnTo>
                <a:lnTo>
                  <a:pt x="3490971" y="288"/>
                </a:lnTo>
                <a:lnTo>
                  <a:pt x="3685199" y="288"/>
                </a:lnTo>
                <a:close/>
              </a:path>
            </a:pathLst>
          </a:custGeom>
          <a:solidFill>
            <a:srgbClr val="E88823"/>
          </a:solidFill>
          <a:ln w="57150">
            <a:solidFill>
              <a:srgbClr val="F6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3" name="Freeform 532">
            <a:extLst>
              <a:ext uri="{FF2B5EF4-FFF2-40B4-BE49-F238E27FC236}">
                <a16:creationId xmlns:a16="http://schemas.microsoft.com/office/drawing/2014/main" id="{AE221F4B-82EA-924D-BB23-DAE7179517B8}"/>
              </a:ext>
            </a:extLst>
          </p:cNvPr>
          <p:cNvSpPr/>
          <p:nvPr/>
        </p:nvSpPr>
        <p:spPr>
          <a:xfrm>
            <a:off x="4147946" y="2983402"/>
            <a:ext cx="107823" cy="406848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4" name="Freeform 533">
            <a:extLst>
              <a:ext uri="{FF2B5EF4-FFF2-40B4-BE49-F238E27FC236}">
                <a16:creationId xmlns:a16="http://schemas.microsoft.com/office/drawing/2014/main" id="{A6080B8A-2ECE-DA49-8D61-720571BDFFD3}"/>
              </a:ext>
            </a:extLst>
          </p:cNvPr>
          <p:cNvSpPr/>
          <p:nvPr/>
        </p:nvSpPr>
        <p:spPr>
          <a:xfrm>
            <a:off x="4255621" y="2799394"/>
            <a:ext cx="107823" cy="592176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34CFC475-4F93-3547-9BFE-20019F6ADEE7}"/>
              </a:ext>
            </a:extLst>
          </p:cNvPr>
          <p:cNvSpPr/>
          <p:nvPr/>
        </p:nvSpPr>
        <p:spPr>
          <a:xfrm>
            <a:off x="4363444" y="279797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ACAA0746-0E83-7D49-8A1E-87CAE4205016}"/>
              </a:ext>
            </a:extLst>
          </p:cNvPr>
          <p:cNvSpPr/>
          <p:nvPr/>
        </p:nvSpPr>
        <p:spPr>
          <a:xfrm>
            <a:off x="4471267" y="279754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3AFCE6E7-67D1-ED43-859C-2DEB51818821}"/>
              </a:ext>
            </a:extLst>
          </p:cNvPr>
          <p:cNvSpPr/>
          <p:nvPr/>
        </p:nvSpPr>
        <p:spPr>
          <a:xfrm>
            <a:off x="4578779" y="2797392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B881B086-EC90-2A42-8303-2DC75C770FED}"/>
              </a:ext>
            </a:extLst>
          </p:cNvPr>
          <p:cNvSpPr/>
          <p:nvPr/>
        </p:nvSpPr>
        <p:spPr>
          <a:xfrm>
            <a:off x="4686454" y="2798713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0540D898-8D07-B642-B87C-3A73396C2F04}"/>
              </a:ext>
            </a:extLst>
          </p:cNvPr>
          <p:cNvSpPr/>
          <p:nvPr/>
        </p:nvSpPr>
        <p:spPr>
          <a:xfrm>
            <a:off x="4794277" y="2797291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C968ABB4-8CE1-D547-8973-D62C6F4BA328}"/>
              </a:ext>
            </a:extLst>
          </p:cNvPr>
          <p:cNvSpPr/>
          <p:nvPr/>
        </p:nvSpPr>
        <p:spPr>
          <a:xfrm>
            <a:off x="4902100" y="2796863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3C8DBBF1-EA25-BE49-AC86-CB98A011EF85}"/>
              </a:ext>
            </a:extLst>
          </p:cNvPr>
          <p:cNvSpPr/>
          <p:nvPr/>
        </p:nvSpPr>
        <p:spPr>
          <a:xfrm>
            <a:off x="5009537" y="2797577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A71BDEA6-0A32-1549-B2A8-202AEA7A4F69}"/>
              </a:ext>
            </a:extLst>
          </p:cNvPr>
          <p:cNvSpPr/>
          <p:nvPr/>
        </p:nvSpPr>
        <p:spPr>
          <a:xfrm>
            <a:off x="5117212" y="2798898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08974BC4-7265-B34B-8C4F-8A86C831CBAA}"/>
              </a:ext>
            </a:extLst>
          </p:cNvPr>
          <p:cNvSpPr/>
          <p:nvPr/>
        </p:nvSpPr>
        <p:spPr>
          <a:xfrm>
            <a:off x="5225035" y="2797477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98505351-3E6A-3C46-A12D-8043B58CF4A0}"/>
              </a:ext>
            </a:extLst>
          </p:cNvPr>
          <p:cNvSpPr/>
          <p:nvPr/>
        </p:nvSpPr>
        <p:spPr>
          <a:xfrm>
            <a:off x="5332859" y="2797049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BDA190F2-4CAE-7244-AB79-43634751E4CA}"/>
              </a:ext>
            </a:extLst>
          </p:cNvPr>
          <p:cNvSpPr/>
          <p:nvPr/>
        </p:nvSpPr>
        <p:spPr>
          <a:xfrm>
            <a:off x="5439836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5D9FF806-FA70-3E4D-B8F7-34352E62336B}"/>
              </a:ext>
            </a:extLst>
          </p:cNvPr>
          <p:cNvSpPr/>
          <p:nvPr/>
        </p:nvSpPr>
        <p:spPr>
          <a:xfrm>
            <a:off x="5547510" y="2798344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DBDD2BD7-E942-4D4A-87C7-AD7B6F35500E}"/>
              </a:ext>
            </a:extLst>
          </p:cNvPr>
          <p:cNvSpPr/>
          <p:nvPr/>
        </p:nvSpPr>
        <p:spPr>
          <a:xfrm>
            <a:off x="5655334" y="279692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31A4C9F5-75CA-FC4F-A6AD-4EFB16EA74A3}"/>
              </a:ext>
            </a:extLst>
          </p:cNvPr>
          <p:cNvSpPr/>
          <p:nvPr/>
        </p:nvSpPr>
        <p:spPr>
          <a:xfrm>
            <a:off x="5763157" y="279649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2721A849-F0CE-FF4A-8456-A5FC0C3A0684}"/>
              </a:ext>
            </a:extLst>
          </p:cNvPr>
          <p:cNvSpPr/>
          <p:nvPr/>
        </p:nvSpPr>
        <p:spPr>
          <a:xfrm>
            <a:off x="5871527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837F783D-7A3E-3749-82CB-B00BDAC8EB82}"/>
              </a:ext>
            </a:extLst>
          </p:cNvPr>
          <p:cNvSpPr/>
          <p:nvPr/>
        </p:nvSpPr>
        <p:spPr>
          <a:xfrm>
            <a:off x="5979201" y="2798344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674AD594-C41E-C84A-8566-B6DAB4E8E708}"/>
              </a:ext>
            </a:extLst>
          </p:cNvPr>
          <p:cNvSpPr/>
          <p:nvPr/>
        </p:nvSpPr>
        <p:spPr>
          <a:xfrm>
            <a:off x="6087025" y="279692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72661AB-FA80-B74A-B2C3-621EED6B1CBB}"/>
              </a:ext>
            </a:extLst>
          </p:cNvPr>
          <p:cNvSpPr/>
          <p:nvPr/>
        </p:nvSpPr>
        <p:spPr>
          <a:xfrm>
            <a:off x="6194848" y="279649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D33DB0E2-D045-DF48-ACD6-21F5D1DBDDDA}"/>
              </a:ext>
            </a:extLst>
          </p:cNvPr>
          <p:cNvSpPr/>
          <p:nvPr/>
        </p:nvSpPr>
        <p:spPr>
          <a:xfrm>
            <a:off x="6300818" y="279736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80CDF4AF-E7DA-B14F-923C-1C56AF95DE83}"/>
              </a:ext>
            </a:extLst>
          </p:cNvPr>
          <p:cNvSpPr/>
          <p:nvPr/>
        </p:nvSpPr>
        <p:spPr>
          <a:xfrm>
            <a:off x="6408492" y="2798686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0BCD1C7F-C0BB-7148-8471-B16CC81A5661}"/>
              </a:ext>
            </a:extLst>
          </p:cNvPr>
          <p:cNvSpPr/>
          <p:nvPr/>
        </p:nvSpPr>
        <p:spPr>
          <a:xfrm>
            <a:off x="6516316" y="279726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069D0198-6D5B-F64D-AA37-6A5ADF89A381}"/>
              </a:ext>
            </a:extLst>
          </p:cNvPr>
          <p:cNvSpPr/>
          <p:nvPr/>
        </p:nvSpPr>
        <p:spPr>
          <a:xfrm>
            <a:off x="6624139" y="2796837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B9BD9FF6-671F-DF4A-B92A-4CE1953E760A}"/>
              </a:ext>
            </a:extLst>
          </p:cNvPr>
          <p:cNvSpPr/>
          <p:nvPr/>
        </p:nvSpPr>
        <p:spPr>
          <a:xfrm>
            <a:off x="6726538" y="279809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3FE627BD-02E6-584F-AF4D-BB3983ED614F}"/>
              </a:ext>
            </a:extLst>
          </p:cNvPr>
          <p:cNvSpPr/>
          <p:nvPr/>
        </p:nvSpPr>
        <p:spPr>
          <a:xfrm>
            <a:off x="6834213" y="2799416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F13ABFB4-DF04-3840-838C-16812FED8192}"/>
              </a:ext>
            </a:extLst>
          </p:cNvPr>
          <p:cNvSpPr/>
          <p:nvPr/>
        </p:nvSpPr>
        <p:spPr>
          <a:xfrm>
            <a:off x="6942036" y="279799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56FDA35A-B67B-0746-84FC-D6578CAB11C0}"/>
              </a:ext>
            </a:extLst>
          </p:cNvPr>
          <p:cNvSpPr/>
          <p:nvPr/>
        </p:nvSpPr>
        <p:spPr>
          <a:xfrm>
            <a:off x="7049860" y="2797567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193CB4E1-E38E-7146-9C27-C6568E7A2625}"/>
              </a:ext>
            </a:extLst>
          </p:cNvPr>
          <p:cNvSpPr/>
          <p:nvPr/>
        </p:nvSpPr>
        <p:spPr>
          <a:xfrm>
            <a:off x="7158006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Freeform 561">
            <a:extLst>
              <a:ext uri="{FF2B5EF4-FFF2-40B4-BE49-F238E27FC236}">
                <a16:creationId xmlns:a16="http://schemas.microsoft.com/office/drawing/2014/main" id="{2B0DE640-6518-B042-BA5B-4F1DE8F8B5D1}"/>
              </a:ext>
            </a:extLst>
          </p:cNvPr>
          <p:cNvSpPr/>
          <p:nvPr/>
        </p:nvSpPr>
        <p:spPr>
          <a:xfrm>
            <a:off x="3717374" y="3246543"/>
            <a:ext cx="107823" cy="142656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3" name="Freeform 562">
            <a:extLst>
              <a:ext uri="{FF2B5EF4-FFF2-40B4-BE49-F238E27FC236}">
                <a16:creationId xmlns:a16="http://schemas.microsoft.com/office/drawing/2014/main" id="{F228D763-A9D7-2949-B2C0-2363D65A6FE1}"/>
              </a:ext>
            </a:extLst>
          </p:cNvPr>
          <p:cNvSpPr/>
          <p:nvPr/>
        </p:nvSpPr>
        <p:spPr>
          <a:xfrm>
            <a:off x="3825049" y="3212923"/>
            <a:ext cx="107823" cy="177597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64" name="Freeform 563">
            <a:extLst>
              <a:ext uri="{FF2B5EF4-FFF2-40B4-BE49-F238E27FC236}">
                <a16:creationId xmlns:a16="http://schemas.microsoft.com/office/drawing/2014/main" id="{1319DFBE-B8FC-1C48-A9CB-30F0B94262AA}"/>
              </a:ext>
            </a:extLst>
          </p:cNvPr>
          <p:cNvSpPr/>
          <p:nvPr/>
        </p:nvSpPr>
        <p:spPr>
          <a:xfrm>
            <a:off x="3932872" y="3159032"/>
            <a:ext cx="107823" cy="230068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5" name="Freeform 564">
            <a:extLst>
              <a:ext uri="{FF2B5EF4-FFF2-40B4-BE49-F238E27FC236}">
                <a16:creationId xmlns:a16="http://schemas.microsoft.com/office/drawing/2014/main" id="{B3C974BF-904F-2A4B-BFC6-529CCCE38253}"/>
              </a:ext>
            </a:extLst>
          </p:cNvPr>
          <p:cNvSpPr/>
          <p:nvPr/>
        </p:nvSpPr>
        <p:spPr>
          <a:xfrm>
            <a:off x="4040695" y="3084836"/>
            <a:ext cx="107823" cy="30383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66" name="Freeform 565">
            <a:extLst>
              <a:ext uri="{FF2B5EF4-FFF2-40B4-BE49-F238E27FC236}">
                <a16:creationId xmlns:a16="http://schemas.microsoft.com/office/drawing/2014/main" id="{8487FABA-CD10-674C-8734-9C600FEC271F}"/>
              </a:ext>
            </a:extLst>
          </p:cNvPr>
          <p:cNvSpPr/>
          <p:nvPr/>
        </p:nvSpPr>
        <p:spPr>
          <a:xfrm flipH="1">
            <a:off x="7369409" y="2982209"/>
            <a:ext cx="107954" cy="406848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7" name="Freeform 566">
            <a:extLst>
              <a:ext uri="{FF2B5EF4-FFF2-40B4-BE49-F238E27FC236}">
                <a16:creationId xmlns:a16="http://schemas.microsoft.com/office/drawing/2014/main" id="{5EB43EC3-BFE6-8C43-9DE7-99F6FB826072}"/>
              </a:ext>
            </a:extLst>
          </p:cNvPr>
          <p:cNvSpPr/>
          <p:nvPr/>
        </p:nvSpPr>
        <p:spPr>
          <a:xfrm flipH="1">
            <a:off x="7261604" y="2798201"/>
            <a:ext cx="107954" cy="592176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68" name="Freeform 567">
            <a:extLst>
              <a:ext uri="{FF2B5EF4-FFF2-40B4-BE49-F238E27FC236}">
                <a16:creationId xmlns:a16="http://schemas.microsoft.com/office/drawing/2014/main" id="{ECD41FAB-EAF6-8D49-8D67-CC43484F4F15}"/>
              </a:ext>
            </a:extLst>
          </p:cNvPr>
          <p:cNvSpPr/>
          <p:nvPr/>
        </p:nvSpPr>
        <p:spPr>
          <a:xfrm flipH="1">
            <a:off x="7800500" y="3245350"/>
            <a:ext cx="107954" cy="142656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9" name="Freeform 568">
            <a:extLst>
              <a:ext uri="{FF2B5EF4-FFF2-40B4-BE49-F238E27FC236}">
                <a16:creationId xmlns:a16="http://schemas.microsoft.com/office/drawing/2014/main" id="{03DF95CC-33B9-1F48-A001-50104146332A}"/>
              </a:ext>
            </a:extLst>
          </p:cNvPr>
          <p:cNvSpPr/>
          <p:nvPr/>
        </p:nvSpPr>
        <p:spPr>
          <a:xfrm flipH="1">
            <a:off x="7692696" y="3211729"/>
            <a:ext cx="107954" cy="177597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70" name="Freeform 569">
            <a:extLst>
              <a:ext uri="{FF2B5EF4-FFF2-40B4-BE49-F238E27FC236}">
                <a16:creationId xmlns:a16="http://schemas.microsoft.com/office/drawing/2014/main" id="{997F9BF4-D095-1347-BAA6-B9F1E12957D3}"/>
              </a:ext>
            </a:extLst>
          </p:cNvPr>
          <p:cNvSpPr/>
          <p:nvPr/>
        </p:nvSpPr>
        <p:spPr>
          <a:xfrm flipH="1">
            <a:off x="7584742" y="3157838"/>
            <a:ext cx="107954" cy="230068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1" name="Freeform 570">
            <a:extLst>
              <a:ext uri="{FF2B5EF4-FFF2-40B4-BE49-F238E27FC236}">
                <a16:creationId xmlns:a16="http://schemas.microsoft.com/office/drawing/2014/main" id="{8A80F23F-EB94-2C41-A9E8-67D9E51054AE}"/>
              </a:ext>
            </a:extLst>
          </p:cNvPr>
          <p:cNvSpPr/>
          <p:nvPr/>
        </p:nvSpPr>
        <p:spPr>
          <a:xfrm flipH="1">
            <a:off x="7476789" y="3083642"/>
            <a:ext cx="107954" cy="30383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0B095015-BDB7-AB4E-9EC4-8837FA14BEEC}"/>
              </a:ext>
            </a:extLst>
          </p:cNvPr>
          <p:cNvSpPr/>
          <p:nvPr/>
        </p:nvSpPr>
        <p:spPr>
          <a:xfrm>
            <a:off x="3164985" y="5020355"/>
            <a:ext cx="5288860" cy="167616"/>
          </a:xfrm>
          <a:prstGeom prst="rect">
            <a:avLst/>
          </a:prstGeom>
          <a:solidFill>
            <a:srgbClr val="EAC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D56C402F-6847-994C-9E4B-3B5EC61F82C5}"/>
              </a:ext>
            </a:extLst>
          </p:cNvPr>
          <p:cNvSpPr/>
          <p:nvPr/>
        </p:nvSpPr>
        <p:spPr>
          <a:xfrm>
            <a:off x="3150326" y="5023376"/>
            <a:ext cx="2641882" cy="163769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Freeform 508">
            <a:extLst>
              <a:ext uri="{FF2B5EF4-FFF2-40B4-BE49-F238E27FC236}">
                <a16:creationId xmlns:a16="http://schemas.microsoft.com/office/drawing/2014/main" id="{84224F5F-0527-6D44-8AA6-034E56C94368}"/>
              </a:ext>
            </a:extLst>
          </p:cNvPr>
          <p:cNvSpPr/>
          <p:nvPr/>
        </p:nvSpPr>
        <p:spPr>
          <a:xfrm>
            <a:off x="5467520" y="5458965"/>
            <a:ext cx="647188" cy="724503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Freeform 509">
            <a:extLst>
              <a:ext uri="{FF2B5EF4-FFF2-40B4-BE49-F238E27FC236}">
                <a16:creationId xmlns:a16="http://schemas.microsoft.com/office/drawing/2014/main" id="{E3D22148-3542-504B-BA9C-7401E7B35556}"/>
              </a:ext>
            </a:extLst>
          </p:cNvPr>
          <p:cNvSpPr/>
          <p:nvPr/>
        </p:nvSpPr>
        <p:spPr>
          <a:xfrm>
            <a:off x="4425412" y="5547142"/>
            <a:ext cx="512579" cy="636081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Freeform 510">
            <a:extLst>
              <a:ext uri="{FF2B5EF4-FFF2-40B4-BE49-F238E27FC236}">
                <a16:creationId xmlns:a16="http://schemas.microsoft.com/office/drawing/2014/main" id="{0D2869FF-C12B-174B-A8AE-80E0AB852B61}"/>
              </a:ext>
            </a:extLst>
          </p:cNvPr>
          <p:cNvSpPr/>
          <p:nvPr/>
        </p:nvSpPr>
        <p:spPr>
          <a:xfrm>
            <a:off x="6646703" y="5547141"/>
            <a:ext cx="512579" cy="636081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BF208F-9432-9044-A46F-26846341F1DE}"/>
              </a:ext>
            </a:extLst>
          </p:cNvPr>
          <p:cNvSpPr>
            <a:spLocks noChangeAspect="1"/>
          </p:cNvSpPr>
          <p:nvPr/>
        </p:nvSpPr>
        <p:spPr>
          <a:xfrm>
            <a:off x="9332224" y="626534"/>
            <a:ext cx="1005840" cy="1005840"/>
          </a:xfrm>
          <a:prstGeom prst="ellipse">
            <a:avLst/>
          </a:prstGeom>
          <a:solidFill>
            <a:srgbClr val="FFC000"/>
          </a:solidFill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7813FCEC-FC89-A84D-B895-F93AC599E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08" t="2130" r="33169" b="60516"/>
          <a:stretch/>
        </p:blipFill>
        <p:spPr>
          <a:xfrm>
            <a:off x="-1755772" y="-127992"/>
            <a:ext cx="715251" cy="38425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1001662-BCF3-6042-B5BD-9B36528F2917}"/>
              </a:ext>
            </a:extLst>
          </p:cNvPr>
          <p:cNvGrpSpPr/>
          <p:nvPr/>
        </p:nvGrpSpPr>
        <p:grpSpPr>
          <a:xfrm>
            <a:off x="-2609770" y="712654"/>
            <a:ext cx="2067498" cy="960308"/>
            <a:chOff x="4602963" y="1060437"/>
            <a:chExt cx="2067498" cy="9603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B7B9419-51CE-D44B-AFB5-5E5CED86B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" r="66814" b="62646"/>
            <a:stretch/>
          </p:blipFill>
          <p:spPr>
            <a:xfrm>
              <a:off x="6009774" y="1343632"/>
              <a:ext cx="660687" cy="384258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065F4D63-4D33-104C-9AA9-4B5B77B8FA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090" t="56375" r="33944" b="6271"/>
            <a:stretch/>
          </p:blipFill>
          <p:spPr>
            <a:xfrm>
              <a:off x="4602963" y="1060437"/>
              <a:ext cx="660687" cy="384258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128B939B-CB2B-6B47-AF2C-72520FA3B0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" r="66814" b="62646"/>
            <a:stretch/>
          </p:blipFill>
          <p:spPr>
            <a:xfrm>
              <a:off x="4890792" y="1380665"/>
              <a:ext cx="1100542" cy="640080"/>
            </a:xfrm>
            <a:prstGeom prst="rect">
              <a:avLst/>
            </a:prstGeom>
          </p:spPr>
        </p:pic>
      </p:grpSp>
      <p:pic>
        <p:nvPicPr>
          <p:cNvPr id="173" name="Picture 172">
            <a:extLst>
              <a:ext uri="{FF2B5EF4-FFF2-40B4-BE49-F238E27FC236}">
                <a16:creationId xmlns:a16="http://schemas.microsoft.com/office/drawing/2014/main" id="{8556B0ED-1C89-654F-B737-2743FE5A1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08" t="2130" r="33169" b="60516"/>
          <a:stretch/>
        </p:blipFill>
        <p:spPr>
          <a:xfrm>
            <a:off x="9858570" y="1192808"/>
            <a:ext cx="1191434" cy="64008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99BAB42-8EDB-A24E-8F1D-F95A8477E33C}"/>
              </a:ext>
            </a:extLst>
          </p:cNvPr>
          <p:cNvGrpSpPr>
            <a:grpSpLocks noChangeAspect="1"/>
          </p:cNvGrpSpPr>
          <p:nvPr/>
        </p:nvGrpSpPr>
        <p:grpSpPr>
          <a:xfrm>
            <a:off x="1812848" y="663608"/>
            <a:ext cx="1097280" cy="474666"/>
            <a:chOff x="9567185" y="1449394"/>
            <a:chExt cx="1676815" cy="725361"/>
          </a:xfrm>
        </p:grpSpPr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4EE618E2-D01B-E44E-93E7-F4B4B6BF7C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83" t="55424" r="64851" b="7222"/>
            <a:stretch/>
          </p:blipFill>
          <p:spPr>
            <a:xfrm>
              <a:off x="9567185" y="1449394"/>
              <a:ext cx="660687" cy="384258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E201436C-F3FE-A84A-ADE8-DA8493E155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183" t="55424" r="64851" b="7222"/>
            <a:stretch/>
          </p:blipFill>
          <p:spPr>
            <a:xfrm>
              <a:off x="10143458" y="1534675"/>
              <a:ext cx="1100542" cy="640080"/>
            </a:xfrm>
            <a:prstGeom prst="rect">
              <a:avLst/>
            </a:prstGeom>
          </p:spPr>
        </p:pic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E370396-647A-1843-8B1A-88F3870E9830}"/>
              </a:ext>
            </a:extLst>
          </p:cNvPr>
          <p:cNvGrpSpPr>
            <a:grpSpLocks noChangeAspect="1"/>
          </p:cNvGrpSpPr>
          <p:nvPr/>
        </p:nvGrpSpPr>
        <p:grpSpPr>
          <a:xfrm>
            <a:off x="10981089" y="4595271"/>
            <a:ext cx="274320" cy="508892"/>
            <a:chOff x="988990" y="3245350"/>
            <a:chExt cx="1133693" cy="2103120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A8F4AF3F-C5B4-9749-A8C5-36489E26F72D}"/>
                </a:ext>
              </a:extLst>
            </p:cNvPr>
            <p:cNvSpPr/>
            <p:nvPr/>
          </p:nvSpPr>
          <p:spPr>
            <a:xfrm>
              <a:off x="1469164" y="4296719"/>
              <a:ext cx="170480" cy="1051751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8C517DAE-AD67-FA4C-8189-3CC9C0D6FC20}"/>
                </a:ext>
              </a:extLst>
            </p:cNvPr>
            <p:cNvSpPr/>
            <p:nvPr/>
          </p:nvSpPr>
          <p:spPr>
            <a:xfrm>
              <a:off x="988990" y="3245352"/>
              <a:ext cx="1133693" cy="1133693"/>
            </a:xfrm>
            <a:prstGeom prst="ellipse">
              <a:avLst/>
            </a:prstGeom>
            <a:solidFill>
              <a:srgbClr val="5EC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2CB7A7F-4A4A-5B49-9AF1-8674081A94CE}"/>
                </a:ext>
              </a:extLst>
            </p:cNvPr>
            <p:cNvSpPr/>
            <p:nvPr/>
          </p:nvSpPr>
          <p:spPr>
            <a:xfrm>
              <a:off x="1156061" y="3414613"/>
              <a:ext cx="799552" cy="799552"/>
            </a:xfrm>
            <a:prstGeom prst="ellipse">
              <a:avLst/>
            </a:prstGeom>
            <a:solidFill>
              <a:srgbClr val="A7E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: Shape 38">
              <a:extLst>
                <a:ext uri="{FF2B5EF4-FFF2-40B4-BE49-F238E27FC236}">
                  <a16:creationId xmlns:a16="http://schemas.microsoft.com/office/drawing/2014/main" id="{24023FF5-0AC0-374E-81FE-B833EFD04E7D}"/>
                </a:ext>
              </a:extLst>
            </p:cNvPr>
            <p:cNvSpPr/>
            <p:nvPr/>
          </p:nvSpPr>
          <p:spPr>
            <a:xfrm>
              <a:off x="1554123" y="3245350"/>
              <a:ext cx="568560" cy="1133693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EB033C39-BA3E-3B44-B303-B5361C612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409" y="4507379"/>
            <a:ext cx="640080" cy="754832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3104656F-C653-BD48-A060-EEBF82171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5562" y="4514396"/>
            <a:ext cx="930468" cy="1097280"/>
          </a:xfrm>
          <a:prstGeom prst="rect">
            <a:avLst/>
          </a:prstGeom>
        </p:spPr>
      </p:pic>
      <p:grpSp>
        <p:nvGrpSpPr>
          <p:cNvPr id="210" name="Group 209">
            <a:extLst>
              <a:ext uri="{FF2B5EF4-FFF2-40B4-BE49-F238E27FC236}">
                <a16:creationId xmlns:a16="http://schemas.microsoft.com/office/drawing/2014/main" id="{F12F6183-3A67-014A-A2FB-D0818E0E164F}"/>
              </a:ext>
            </a:extLst>
          </p:cNvPr>
          <p:cNvGrpSpPr>
            <a:grpSpLocks noChangeAspect="1"/>
          </p:cNvGrpSpPr>
          <p:nvPr/>
        </p:nvGrpSpPr>
        <p:grpSpPr>
          <a:xfrm>
            <a:off x="2360615" y="4489567"/>
            <a:ext cx="365760" cy="509474"/>
            <a:chOff x="7951308" y="2541037"/>
            <a:chExt cx="1181636" cy="1645922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2CF52E5-3DDC-344E-A566-7A54BC8FB364}"/>
                </a:ext>
              </a:extLst>
            </p:cNvPr>
            <p:cNvSpPr/>
            <p:nvPr/>
          </p:nvSpPr>
          <p:spPr>
            <a:xfrm>
              <a:off x="8478995" y="3622174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: Shape 96">
              <a:extLst>
                <a:ext uri="{FF2B5EF4-FFF2-40B4-BE49-F238E27FC236}">
                  <a16:creationId xmlns:a16="http://schemas.microsoft.com/office/drawing/2014/main" id="{06C6B5C3-6918-BB4C-A3A4-84AAD5AE94E2}"/>
                </a:ext>
              </a:extLst>
            </p:cNvPr>
            <p:cNvSpPr/>
            <p:nvPr/>
          </p:nvSpPr>
          <p:spPr>
            <a:xfrm>
              <a:off x="7951308" y="2541038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: Shape 97">
              <a:extLst>
                <a:ext uri="{FF2B5EF4-FFF2-40B4-BE49-F238E27FC236}">
                  <a16:creationId xmlns:a16="http://schemas.microsoft.com/office/drawing/2014/main" id="{805888CB-5802-2244-A515-48E812D7A025}"/>
                </a:ext>
              </a:extLst>
            </p:cNvPr>
            <p:cNvSpPr/>
            <p:nvPr/>
          </p:nvSpPr>
          <p:spPr>
            <a:xfrm flipH="1">
              <a:off x="8542129" y="2541037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14" name="Picture 213">
            <a:extLst>
              <a:ext uri="{FF2B5EF4-FFF2-40B4-BE49-F238E27FC236}">
                <a16:creationId xmlns:a16="http://schemas.microsoft.com/office/drawing/2014/main" id="{050EE11B-1CA2-2D45-AB92-B4C790A18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649" y="4458414"/>
            <a:ext cx="457200" cy="539166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EC0B294C-6340-4444-86E3-06B7A20F47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90" t="56375" r="33944" b="6271"/>
          <a:stretch/>
        </p:blipFill>
        <p:spPr>
          <a:xfrm>
            <a:off x="3159593" y="844168"/>
            <a:ext cx="1257762" cy="73152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DC6C3B4-335E-8041-93E3-A701AA44D949}"/>
              </a:ext>
            </a:extLst>
          </p:cNvPr>
          <p:cNvGrpSpPr>
            <a:grpSpLocks noChangeAspect="1"/>
          </p:cNvGrpSpPr>
          <p:nvPr/>
        </p:nvGrpSpPr>
        <p:grpSpPr>
          <a:xfrm>
            <a:off x="5439833" y="860904"/>
            <a:ext cx="3383280" cy="1041754"/>
            <a:chOff x="890911" y="505999"/>
            <a:chExt cx="2505477" cy="771470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56808E58-3C9A-BE41-8035-24DB87CB8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090" t="56375" r="33944" b="6271"/>
            <a:stretch/>
          </p:blipFill>
          <p:spPr>
            <a:xfrm>
              <a:off x="2295846" y="637389"/>
              <a:ext cx="1100542" cy="640080"/>
            </a:xfrm>
            <a:prstGeom prst="rect">
              <a:avLst/>
            </a:prstGeom>
          </p:spPr>
        </p:pic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E5D1240F-1F18-F147-9221-E27911A33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" r="66814" b="62646"/>
            <a:stretch/>
          </p:blipFill>
          <p:spPr>
            <a:xfrm>
              <a:off x="2009893" y="505999"/>
              <a:ext cx="660687" cy="384258"/>
            </a:xfrm>
            <a:prstGeom prst="rect">
              <a:avLst/>
            </a:prstGeom>
          </p:spPr>
        </p:pic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8C3F41A4-65BB-1749-B40C-611F0FB81C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20" r="66814" b="62646"/>
            <a:stretch/>
          </p:blipFill>
          <p:spPr>
            <a:xfrm>
              <a:off x="890911" y="543032"/>
              <a:ext cx="1100542" cy="64008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268E696-DB66-644B-A39B-13823F1C0085}"/>
              </a:ext>
            </a:extLst>
          </p:cNvPr>
          <p:cNvSpPr>
            <a:spLocks noChangeAspect="1"/>
          </p:cNvSpPr>
          <p:nvPr/>
        </p:nvSpPr>
        <p:spPr>
          <a:xfrm>
            <a:off x="288333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28B6A96-4419-D44D-8041-289F24CE7370}"/>
              </a:ext>
            </a:extLst>
          </p:cNvPr>
          <p:cNvSpPr>
            <a:spLocks noChangeAspect="1"/>
          </p:cNvSpPr>
          <p:nvPr/>
        </p:nvSpPr>
        <p:spPr>
          <a:xfrm>
            <a:off x="261159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C58DA68-AEDB-6148-83B4-1589369147F2}"/>
              </a:ext>
            </a:extLst>
          </p:cNvPr>
          <p:cNvSpPr>
            <a:spLocks noChangeAspect="1"/>
          </p:cNvSpPr>
          <p:nvPr/>
        </p:nvSpPr>
        <p:spPr>
          <a:xfrm>
            <a:off x="233598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E69EC72-C3C9-0245-89BA-9DE1CBE71F5B}"/>
              </a:ext>
            </a:extLst>
          </p:cNvPr>
          <p:cNvSpPr>
            <a:spLocks noChangeAspect="1"/>
          </p:cNvSpPr>
          <p:nvPr/>
        </p:nvSpPr>
        <p:spPr>
          <a:xfrm>
            <a:off x="206424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171925C-AC05-E644-9FD2-659ED533A712}"/>
              </a:ext>
            </a:extLst>
          </p:cNvPr>
          <p:cNvSpPr>
            <a:spLocks noChangeAspect="1"/>
          </p:cNvSpPr>
          <p:nvPr/>
        </p:nvSpPr>
        <p:spPr>
          <a:xfrm>
            <a:off x="178958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1A2755E-9EAC-6344-B33F-2E2D280AFD99}"/>
              </a:ext>
            </a:extLst>
          </p:cNvPr>
          <p:cNvSpPr>
            <a:spLocks noChangeAspect="1"/>
          </p:cNvSpPr>
          <p:nvPr/>
        </p:nvSpPr>
        <p:spPr>
          <a:xfrm>
            <a:off x="151784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E16964E-B859-BA4F-9CAE-718883FCE609}"/>
              </a:ext>
            </a:extLst>
          </p:cNvPr>
          <p:cNvSpPr>
            <a:spLocks noChangeAspect="1"/>
          </p:cNvSpPr>
          <p:nvPr/>
        </p:nvSpPr>
        <p:spPr>
          <a:xfrm>
            <a:off x="124223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EE1E403-5355-6C47-A787-A3F97BE4FD80}"/>
              </a:ext>
            </a:extLst>
          </p:cNvPr>
          <p:cNvSpPr>
            <a:spLocks noChangeAspect="1"/>
          </p:cNvSpPr>
          <p:nvPr/>
        </p:nvSpPr>
        <p:spPr>
          <a:xfrm>
            <a:off x="97049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FCD2D08-42E7-124A-AEE3-D47FBF33E712}"/>
              </a:ext>
            </a:extLst>
          </p:cNvPr>
          <p:cNvSpPr>
            <a:spLocks noChangeAspect="1"/>
          </p:cNvSpPr>
          <p:nvPr/>
        </p:nvSpPr>
        <p:spPr>
          <a:xfrm>
            <a:off x="274763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00F84D9-E5D6-E94F-BAD0-F56B10E1B209}"/>
              </a:ext>
            </a:extLst>
          </p:cNvPr>
          <p:cNvSpPr>
            <a:spLocks noChangeAspect="1"/>
          </p:cNvSpPr>
          <p:nvPr/>
        </p:nvSpPr>
        <p:spPr>
          <a:xfrm>
            <a:off x="247589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65CA9EB-FFD9-274C-9F3E-83FE17686A37}"/>
              </a:ext>
            </a:extLst>
          </p:cNvPr>
          <p:cNvSpPr>
            <a:spLocks noChangeAspect="1"/>
          </p:cNvSpPr>
          <p:nvPr/>
        </p:nvSpPr>
        <p:spPr>
          <a:xfrm>
            <a:off x="220028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994758D-7B49-EB42-9ECA-C745A2915B19}"/>
              </a:ext>
            </a:extLst>
          </p:cNvPr>
          <p:cNvSpPr>
            <a:spLocks noChangeAspect="1"/>
          </p:cNvSpPr>
          <p:nvPr/>
        </p:nvSpPr>
        <p:spPr>
          <a:xfrm>
            <a:off x="192854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6FB87DC-4797-6B4F-9D88-AECBBA53C875}"/>
              </a:ext>
            </a:extLst>
          </p:cNvPr>
          <p:cNvSpPr>
            <a:spLocks noChangeAspect="1"/>
          </p:cNvSpPr>
          <p:nvPr/>
        </p:nvSpPr>
        <p:spPr>
          <a:xfrm>
            <a:off x="165267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DE97963-4DEC-A549-A500-3DF231FE05BA}"/>
              </a:ext>
            </a:extLst>
          </p:cNvPr>
          <p:cNvSpPr>
            <a:spLocks noChangeAspect="1"/>
          </p:cNvSpPr>
          <p:nvPr/>
        </p:nvSpPr>
        <p:spPr>
          <a:xfrm>
            <a:off x="138093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80659F67-6958-A64B-AAAC-E500FF82D555}"/>
              </a:ext>
            </a:extLst>
          </p:cNvPr>
          <p:cNvSpPr>
            <a:spLocks noChangeAspect="1"/>
          </p:cNvSpPr>
          <p:nvPr/>
        </p:nvSpPr>
        <p:spPr>
          <a:xfrm>
            <a:off x="110532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5AD32AF-28FA-5E4C-911D-B9A992BC59D0}"/>
              </a:ext>
            </a:extLst>
          </p:cNvPr>
          <p:cNvSpPr>
            <a:spLocks noChangeAspect="1"/>
          </p:cNvSpPr>
          <p:nvPr/>
        </p:nvSpPr>
        <p:spPr>
          <a:xfrm>
            <a:off x="83358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FF88FC80-8EEC-D34D-B090-754FD307BDF6}"/>
              </a:ext>
            </a:extLst>
          </p:cNvPr>
          <p:cNvSpPr>
            <a:spLocks noChangeAspect="1"/>
          </p:cNvSpPr>
          <p:nvPr/>
        </p:nvSpPr>
        <p:spPr>
          <a:xfrm>
            <a:off x="700584" y="605975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DCD53DEB-0CBD-9847-9EDB-215EAE0FD433}"/>
              </a:ext>
            </a:extLst>
          </p:cNvPr>
          <p:cNvSpPr>
            <a:spLocks noChangeAspect="1"/>
          </p:cNvSpPr>
          <p:nvPr/>
        </p:nvSpPr>
        <p:spPr>
          <a:xfrm>
            <a:off x="424974" y="605975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96959ED-F88A-5648-AA03-08BEF68EA7BA}"/>
              </a:ext>
            </a:extLst>
          </p:cNvPr>
          <p:cNvSpPr>
            <a:spLocks noChangeAspect="1"/>
          </p:cNvSpPr>
          <p:nvPr/>
        </p:nvSpPr>
        <p:spPr>
          <a:xfrm>
            <a:off x="153234" y="605975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E4FD896D-43AB-8148-AC0A-75D0DF069F21}"/>
              </a:ext>
            </a:extLst>
          </p:cNvPr>
          <p:cNvSpPr>
            <a:spLocks noChangeAspect="1"/>
          </p:cNvSpPr>
          <p:nvPr/>
        </p:nvSpPr>
        <p:spPr>
          <a:xfrm>
            <a:off x="3014420" y="5947374"/>
            <a:ext cx="14423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90447A7-9397-504E-B864-57AB7FC49B6B}"/>
              </a:ext>
            </a:extLst>
          </p:cNvPr>
          <p:cNvSpPr>
            <a:spLocks noChangeAspect="1"/>
          </p:cNvSpPr>
          <p:nvPr/>
        </p:nvSpPr>
        <p:spPr>
          <a:xfrm>
            <a:off x="560575" y="594671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97187A6-8933-F542-95FE-87420C71A5C6}"/>
              </a:ext>
            </a:extLst>
          </p:cNvPr>
          <p:cNvSpPr>
            <a:spLocks noChangeAspect="1"/>
          </p:cNvSpPr>
          <p:nvPr/>
        </p:nvSpPr>
        <p:spPr>
          <a:xfrm>
            <a:off x="288835" y="594671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7755C2C-E62D-CD4A-B0B8-9498116707D9}"/>
              </a:ext>
            </a:extLst>
          </p:cNvPr>
          <p:cNvSpPr>
            <a:spLocks noChangeAspect="1"/>
          </p:cNvSpPr>
          <p:nvPr/>
        </p:nvSpPr>
        <p:spPr>
          <a:xfrm>
            <a:off x="-42370" y="6060502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6912032-6086-FC49-81BD-36E3478E61A6}"/>
              </a:ext>
            </a:extLst>
          </p:cNvPr>
          <p:cNvSpPr>
            <a:spLocks noChangeAspect="1"/>
          </p:cNvSpPr>
          <p:nvPr/>
        </p:nvSpPr>
        <p:spPr>
          <a:xfrm>
            <a:off x="-154919" y="5947193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E8629E1-CCF5-1B4D-8AB5-8DCF5692ECBE}"/>
              </a:ext>
            </a:extLst>
          </p:cNvPr>
          <p:cNvSpPr>
            <a:spLocks noChangeAspect="1"/>
          </p:cNvSpPr>
          <p:nvPr/>
        </p:nvSpPr>
        <p:spPr>
          <a:xfrm>
            <a:off x="14515" y="5947193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92F1921A-CC48-634A-B7F6-615264E65E39}"/>
              </a:ext>
            </a:extLst>
          </p:cNvPr>
          <p:cNvSpPr>
            <a:spLocks noChangeAspect="1"/>
          </p:cNvSpPr>
          <p:nvPr/>
        </p:nvSpPr>
        <p:spPr>
          <a:xfrm>
            <a:off x="288176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13E3125C-3B08-3546-BF41-5DEE8B67AD72}"/>
              </a:ext>
            </a:extLst>
          </p:cNvPr>
          <p:cNvSpPr>
            <a:spLocks noChangeAspect="1"/>
          </p:cNvSpPr>
          <p:nvPr/>
        </p:nvSpPr>
        <p:spPr>
          <a:xfrm>
            <a:off x="261002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4F1F5E1-E3C9-8D4D-8C65-EED4FD5437D5}"/>
              </a:ext>
            </a:extLst>
          </p:cNvPr>
          <p:cNvSpPr>
            <a:spLocks noChangeAspect="1"/>
          </p:cNvSpPr>
          <p:nvPr/>
        </p:nvSpPr>
        <p:spPr>
          <a:xfrm>
            <a:off x="233441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752B8C1-B164-C240-A762-1795853A1F54}"/>
              </a:ext>
            </a:extLst>
          </p:cNvPr>
          <p:cNvSpPr>
            <a:spLocks noChangeAspect="1"/>
          </p:cNvSpPr>
          <p:nvPr/>
        </p:nvSpPr>
        <p:spPr>
          <a:xfrm>
            <a:off x="206267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50E1AB3E-811B-FF4F-9BB1-CC94D679DE55}"/>
              </a:ext>
            </a:extLst>
          </p:cNvPr>
          <p:cNvSpPr>
            <a:spLocks noChangeAspect="1"/>
          </p:cNvSpPr>
          <p:nvPr/>
        </p:nvSpPr>
        <p:spPr>
          <a:xfrm>
            <a:off x="178800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5C6CAE4-F80B-3F4A-B2B4-F49CD9042DA7}"/>
              </a:ext>
            </a:extLst>
          </p:cNvPr>
          <p:cNvSpPr>
            <a:spLocks noChangeAspect="1"/>
          </p:cNvSpPr>
          <p:nvPr/>
        </p:nvSpPr>
        <p:spPr>
          <a:xfrm>
            <a:off x="151626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25884C2A-B906-8642-AF58-20830F4FDD5B}"/>
              </a:ext>
            </a:extLst>
          </p:cNvPr>
          <p:cNvSpPr>
            <a:spLocks noChangeAspect="1"/>
          </p:cNvSpPr>
          <p:nvPr/>
        </p:nvSpPr>
        <p:spPr>
          <a:xfrm>
            <a:off x="124065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F03E5DA-9451-CB48-B92D-88531C370007}"/>
              </a:ext>
            </a:extLst>
          </p:cNvPr>
          <p:cNvSpPr>
            <a:spLocks noChangeAspect="1"/>
          </p:cNvSpPr>
          <p:nvPr/>
        </p:nvSpPr>
        <p:spPr>
          <a:xfrm>
            <a:off x="96891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E408AF2-62CA-5943-8259-C9E42FA88BE4}"/>
              </a:ext>
            </a:extLst>
          </p:cNvPr>
          <p:cNvSpPr>
            <a:spLocks noChangeAspect="1"/>
          </p:cNvSpPr>
          <p:nvPr/>
        </p:nvSpPr>
        <p:spPr>
          <a:xfrm>
            <a:off x="274605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D07A6F3-4033-A14D-9CE6-7E51FAD18148}"/>
              </a:ext>
            </a:extLst>
          </p:cNvPr>
          <p:cNvSpPr>
            <a:spLocks noChangeAspect="1"/>
          </p:cNvSpPr>
          <p:nvPr/>
        </p:nvSpPr>
        <p:spPr>
          <a:xfrm>
            <a:off x="247431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8B963081-A3FF-0E4F-B15A-0C262A3EBA5F}"/>
              </a:ext>
            </a:extLst>
          </p:cNvPr>
          <p:cNvSpPr>
            <a:spLocks noChangeAspect="1"/>
          </p:cNvSpPr>
          <p:nvPr/>
        </p:nvSpPr>
        <p:spPr>
          <a:xfrm>
            <a:off x="219870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BB76ED1-A9BF-D74C-837C-D1ED4B0C0840}"/>
              </a:ext>
            </a:extLst>
          </p:cNvPr>
          <p:cNvSpPr>
            <a:spLocks noChangeAspect="1"/>
          </p:cNvSpPr>
          <p:nvPr/>
        </p:nvSpPr>
        <p:spPr>
          <a:xfrm>
            <a:off x="192696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32B0E00B-A7C3-2F46-9588-4B761EC5F5F7}"/>
              </a:ext>
            </a:extLst>
          </p:cNvPr>
          <p:cNvSpPr>
            <a:spLocks noChangeAspect="1"/>
          </p:cNvSpPr>
          <p:nvPr/>
        </p:nvSpPr>
        <p:spPr>
          <a:xfrm>
            <a:off x="165109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5B8FE35-9D16-534A-B9B8-6AE60A48714A}"/>
              </a:ext>
            </a:extLst>
          </p:cNvPr>
          <p:cNvSpPr>
            <a:spLocks noChangeAspect="1"/>
          </p:cNvSpPr>
          <p:nvPr/>
        </p:nvSpPr>
        <p:spPr>
          <a:xfrm>
            <a:off x="137935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F26EC75A-8777-8C43-B9EC-FC99E322528E}"/>
              </a:ext>
            </a:extLst>
          </p:cNvPr>
          <p:cNvSpPr>
            <a:spLocks noChangeAspect="1"/>
          </p:cNvSpPr>
          <p:nvPr/>
        </p:nvSpPr>
        <p:spPr>
          <a:xfrm>
            <a:off x="110374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3E4F3B3-9EDD-6048-84C3-EEC88E0631B9}"/>
              </a:ext>
            </a:extLst>
          </p:cNvPr>
          <p:cNvSpPr>
            <a:spLocks noChangeAspect="1"/>
          </p:cNvSpPr>
          <p:nvPr/>
        </p:nvSpPr>
        <p:spPr>
          <a:xfrm>
            <a:off x="83200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D3A6577-A85B-514D-9B4B-AF38F7CA8FBB}"/>
              </a:ext>
            </a:extLst>
          </p:cNvPr>
          <p:cNvSpPr>
            <a:spLocks noChangeAspect="1"/>
          </p:cNvSpPr>
          <p:nvPr/>
        </p:nvSpPr>
        <p:spPr>
          <a:xfrm>
            <a:off x="699009" y="584006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E7521EF1-3111-8247-8177-BEE8EF569D85}"/>
              </a:ext>
            </a:extLst>
          </p:cNvPr>
          <p:cNvSpPr>
            <a:spLocks noChangeAspect="1"/>
          </p:cNvSpPr>
          <p:nvPr/>
        </p:nvSpPr>
        <p:spPr>
          <a:xfrm>
            <a:off x="423399" y="584006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8A97A4F8-74D4-334A-9F9A-40A76A9F2E80}"/>
              </a:ext>
            </a:extLst>
          </p:cNvPr>
          <p:cNvSpPr>
            <a:spLocks noChangeAspect="1"/>
          </p:cNvSpPr>
          <p:nvPr/>
        </p:nvSpPr>
        <p:spPr>
          <a:xfrm>
            <a:off x="151659" y="584006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7A8CC487-14DF-404F-8B75-FAB6D0BFB7B4}"/>
              </a:ext>
            </a:extLst>
          </p:cNvPr>
          <p:cNvSpPr>
            <a:spLocks noChangeAspect="1"/>
          </p:cNvSpPr>
          <p:nvPr/>
        </p:nvSpPr>
        <p:spPr>
          <a:xfrm>
            <a:off x="3012845" y="5727692"/>
            <a:ext cx="14423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96F1BA6B-C958-5245-B043-A9FF10EAFB20}"/>
              </a:ext>
            </a:extLst>
          </p:cNvPr>
          <p:cNvSpPr>
            <a:spLocks noChangeAspect="1"/>
          </p:cNvSpPr>
          <p:nvPr/>
        </p:nvSpPr>
        <p:spPr>
          <a:xfrm>
            <a:off x="559000" y="572703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DE8F5174-523C-A04D-B077-1CB56DFF5F9E}"/>
              </a:ext>
            </a:extLst>
          </p:cNvPr>
          <p:cNvSpPr>
            <a:spLocks noChangeAspect="1"/>
          </p:cNvSpPr>
          <p:nvPr/>
        </p:nvSpPr>
        <p:spPr>
          <a:xfrm>
            <a:off x="287260" y="572703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E7144D4F-731A-F349-B7C1-D6BB79CC0A9C}"/>
              </a:ext>
            </a:extLst>
          </p:cNvPr>
          <p:cNvSpPr>
            <a:spLocks noChangeAspect="1"/>
          </p:cNvSpPr>
          <p:nvPr/>
        </p:nvSpPr>
        <p:spPr>
          <a:xfrm>
            <a:off x="-43945" y="5840820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0A9261B8-3BF0-8B4D-9954-D140757F87D4}"/>
              </a:ext>
            </a:extLst>
          </p:cNvPr>
          <p:cNvSpPr>
            <a:spLocks noChangeAspect="1"/>
          </p:cNvSpPr>
          <p:nvPr/>
        </p:nvSpPr>
        <p:spPr>
          <a:xfrm>
            <a:off x="-156494" y="5727511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22DF6F94-B791-3C47-9296-35AD93D24542}"/>
              </a:ext>
            </a:extLst>
          </p:cNvPr>
          <p:cNvSpPr>
            <a:spLocks noChangeAspect="1"/>
          </p:cNvSpPr>
          <p:nvPr/>
        </p:nvSpPr>
        <p:spPr>
          <a:xfrm>
            <a:off x="12940" y="5727511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6A039EEE-6F87-A34F-9DEE-61DB02FDFAB6}"/>
              </a:ext>
            </a:extLst>
          </p:cNvPr>
          <p:cNvSpPr>
            <a:spLocks noChangeAspect="1"/>
          </p:cNvSpPr>
          <p:nvPr/>
        </p:nvSpPr>
        <p:spPr>
          <a:xfrm>
            <a:off x="288234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3FCF2A2-D0C2-2A46-9DE1-4EEA9C506CD2}"/>
              </a:ext>
            </a:extLst>
          </p:cNvPr>
          <p:cNvSpPr>
            <a:spLocks noChangeAspect="1"/>
          </p:cNvSpPr>
          <p:nvPr/>
        </p:nvSpPr>
        <p:spPr>
          <a:xfrm>
            <a:off x="261060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0E433B2-68B9-AF43-B4B3-0C22EFC29712}"/>
              </a:ext>
            </a:extLst>
          </p:cNvPr>
          <p:cNvSpPr>
            <a:spLocks noChangeAspect="1"/>
          </p:cNvSpPr>
          <p:nvPr/>
        </p:nvSpPr>
        <p:spPr>
          <a:xfrm>
            <a:off x="233499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5403773D-6D23-B84A-8643-773E1D377A91}"/>
              </a:ext>
            </a:extLst>
          </p:cNvPr>
          <p:cNvSpPr>
            <a:spLocks noChangeAspect="1"/>
          </p:cNvSpPr>
          <p:nvPr/>
        </p:nvSpPr>
        <p:spPr>
          <a:xfrm>
            <a:off x="206325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225FC52-57E0-AA48-AB3C-47B04DD4F97C}"/>
              </a:ext>
            </a:extLst>
          </p:cNvPr>
          <p:cNvSpPr>
            <a:spLocks noChangeAspect="1"/>
          </p:cNvSpPr>
          <p:nvPr/>
        </p:nvSpPr>
        <p:spPr>
          <a:xfrm>
            <a:off x="178859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D026E74-2B4E-2841-A618-12DCFCAE9EB3}"/>
              </a:ext>
            </a:extLst>
          </p:cNvPr>
          <p:cNvSpPr>
            <a:spLocks noChangeAspect="1"/>
          </p:cNvSpPr>
          <p:nvPr/>
        </p:nvSpPr>
        <p:spPr>
          <a:xfrm>
            <a:off x="151685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64BB7648-FCAC-C341-850F-169166237D6E}"/>
              </a:ext>
            </a:extLst>
          </p:cNvPr>
          <p:cNvSpPr>
            <a:spLocks noChangeAspect="1"/>
          </p:cNvSpPr>
          <p:nvPr/>
        </p:nvSpPr>
        <p:spPr>
          <a:xfrm>
            <a:off x="124124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C5EFB50-1310-E94E-B549-94C2DDA219EE}"/>
              </a:ext>
            </a:extLst>
          </p:cNvPr>
          <p:cNvSpPr>
            <a:spLocks noChangeAspect="1"/>
          </p:cNvSpPr>
          <p:nvPr/>
        </p:nvSpPr>
        <p:spPr>
          <a:xfrm>
            <a:off x="96950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D7C8DFF-6F92-2A45-A223-9D74ECA0567F}"/>
              </a:ext>
            </a:extLst>
          </p:cNvPr>
          <p:cNvSpPr>
            <a:spLocks noChangeAspect="1"/>
          </p:cNvSpPr>
          <p:nvPr/>
        </p:nvSpPr>
        <p:spPr>
          <a:xfrm>
            <a:off x="274663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33399E5-3988-AB45-91E3-5811F0134259}"/>
              </a:ext>
            </a:extLst>
          </p:cNvPr>
          <p:cNvSpPr>
            <a:spLocks noChangeAspect="1"/>
          </p:cNvSpPr>
          <p:nvPr/>
        </p:nvSpPr>
        <p:spPr>
          <a:xfrm>
            <a:off x="247489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D12777D9-8194-CF47-A2B7-7449C48CEE59}"/>
              </a:ext>
            </a:extLst>
          </p:cNvPr>
          <p:cNvSpPr>
            <a:spLocks noChangeAspect="1"/>
          </p:cNvSpPr>
          <p:nvPr/>
        </p:nvSpPr>
        <p:spPr>
          <a:xfrm>
            <a:off x="219928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B24BFCF-6C64-B949-B309-539123FF8C2F}"/>
              </a:ext>
            </a:extLst>
          </p:cNvPr>
          <p:cNvSpPr>
            <a:spLocks noChangeAspect="1"/>
          </p:cNvSpPr>
          <p:nvPr/>
        </p:nvSpPr>
        <p:spPr>
          <a:xfrm>
            <a:off x="192754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66DBEB3F-5622-7A4E-9F25-BF139E5AAD37}"/>
              </a:ext>
            </a:extLst>
          </p:cNvPr>
          <p:cNvSpPr>
            <a:spLocks noChangeAspect="1"/>
          </p:cNvSpPr>
          <p:nvPr/>
        </p:nvSpPr>
        <p:spPr>
          <a:xfrm>
            <a:off x="165167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E15D001F-22CC-8B44-AC25-D18526316A29}"/>
              </a:ext>
            </a:extLst>
          </p:cNvPr>
          <p:cNvSpPr>
            <a:spLocks noChangeAspect="1"/>
          </p:cNvSpPr>
          <p:nvPr/>
        </p:nvSpPr>
        <p:spPr>
          <a:xfrm>
            <a:off x="137993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75AE5EB5-9FD5-1749-B428-B6BEB8531787}"/>
              </a:ext>
            </a:extLst>
          </p:cNvPr>
          <p:cNvSpPr>
            <a:spLocks noChangeAspect="1"/>
          </p:cNvSpPr>
          <p:nvPr/>
        </p:nvSpPr>
        <p:spPr>
          <a:xfrm>
            <a:off x="110432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5AE8C31-2B44-4D41-842E-605649BA1B2B}"/>
              </a:ext>
            </a:extLst>
          </p:cNvPr>
          <p:cNvSpPr>
            <a:spLocks noChangeAspect="1"/>
          </p:cNvSpPr>
          <p:nvPr/>
        </p:nvSpPr>
        <p:spPr>
          <a:xfrm>
            <a:off x="83258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E34C49E9-F9B9-D947-B83A-0BE8B3EFE67A}"/>
              </a:ext>
            </a:extLst>
          </p:cNvPr>
          <p:cNvSpPr>
            <a:spLocks noChangeAspect="1"/>
          </p:cNvSpPr>
          <p:nvPr/>
        </p:nvSpPr>
        <p:spPr>
          <a:xfrm>
            <a:off x="699590" y="562008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FF1EC3D-A9A3-8C48-B93A-71DD0FD20400}"/>
              </a:ext>
            </a:extLst>
          </p:cNvPr>
          <p:cNvSpPr>
            <a:spLocks noChangeAspect="1"/>
          </p:cNvSpPr>
          <p:nvPr/>
        </p:nvSpPr>
        <p:spPr>
          <a:xfrm>
            <a:off x="423980" y="562008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42C45ADC-9C57-6140-896B-BD21125CD1C4}"/>
              </a:ext>
            </a:extLst>
          </p:cNvPr>
          <p:cNvSpPr>
            <a:spLocks noChangeAspect="1"/>
          </p:cNvSpPr>
          <p:nvPr/>
        </p:nvSpPr>
        <p:spPr>
          <a:xfrm>
            <a:off x="152240" y="562008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543BD2E4-98C1-7341-8FE2-BB0C4E98310E}"/>
              </a:ext>
            </a:extLst>
          </p:cNvPr>
          <p:cNvSpPr>
            <a:spLocks noChangeAspect="1"/>
          </p:cNvSpPr>
          <p:nvPr/>
        </p:nvSpPr>
        <p:spPr>
          <a:xfrm>
            <a:off x="3013426" y="5507710"/>
            <a:ext cx="14423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4AF0A465-D2DE-414D-9E7D-8A471B3B8E8E}"/>
              </a:ext>
            </a:extLst>
          </p:cNvPr>
          <p:cNvSpPr>
            <a:spLocks noChangeAspect="1"/>
          </p:cNvSpPr>
          <p:nvPr/>
        </p:nvSpPr>
        <p:spPr>
          <a:xfrm>
            <a:off x="559581" y="55070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C906B1D-DD73-4B45-BAC1-B2A3814E32EA}"/>
              </a:ext>
            </a:extLst>
          </p:cNvPr>
          <p:cNvSpPr>
            <a:spLocks noChangeAspect="1"/>
          </p:cNvSpPr>
          <p:nvPr/>
        </p:nvSpPr>
        <p:spPr>
          <a:xfrm>
            <a:off x="287841" y="55070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B51C830B-90E6-7549-BC69-F29388A07427}"/>
              </a:ext>
            </a:extLst>
          </p:cNvPr>
          <p:cNvSpPr>
            <a:spLocks noChangeAspect="1"/>
          </p:cNvSpPr>
          <p:nvPr/>
        </p:nvSpPr>
        <p:spPr>
          <a:xfrm>
            <a:off x="-43364" y="5620838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941BD4E2-99C3-0544-BC48-8D2058037089}"/>
              </a:ext>
            </a:extLst>
          </p:cNvPr>
          <p:cNvSpPr>
            <a:spLocks noChangeAspect="1"/>
          </p:cNvSpPr>
          <p:nvPr/>
        </p:nvSpPr>
        <p:spPr>
          <a:xfrm>
            <a:off x="-155913" y="5507529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4F720A1E-78FF-3449-ADFB-697DC0494AB5}"/>
              </a:ext>
            </a:extLst>
          </p:cNvPr>
          <p:cNvSpPr>
            <a:spLocks noChangeAspect="1"/>
          </p:cNvSpPr>
          <p:nvPr/>
        </p:nvSpPr>
        <p:spPr>
          <a:xfrm>
            <a:off x="13521" y="5507529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49D2AE3-62C5-414D-8BBB-752E46208C3D}"/>
              </a:ext>
            </a:extLst>
          </p:cNvPr>
          <p:cNvSpPr>
            <a:spLocks noChangeAspect="1"/>
          </p:cNvSpPr>
          <p:nvPr/>
        </p:nvSpPr>
        <p:spPr>
          <a:xfrm>
            <a:off x="288234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ACC17DD-998F-7046-87C1-DD2E8BC508F4}"/>
              </a:ext>
            </a:extLst>
          </p:cNvPr>
          <p:cNvSpPr>
            <a:spLocks noChangeAspect="1"/>
          </p:cNvSpPr>
          <p:nvPr/>
        </p:nvSpPr>
        <p:spPr>
          <a:xfrm>
            <a:off x="261060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CBFC388D-D794-584C-9856-1E71E63A79EB}"/>
              </a:ext>
            </a:extLst>
          </p:cNvPr>
          <p:cNvSpPr>
            <a:spLocks noChangeAspect="1"/>
          </p:cNvSpPr>
          <p:nvPr/>
        </p:nvSpPr>
        <p:spPr>
          <a:xfrm>
            <a:off x="233499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1604EDC5-F65D-FE4B-A1D1-23A9080CFF66}"/>
              </a:ext>
            </a:extLst>
          </p:cNvPr>
          <p:cNvSpPr>
            <a:spLocks noChangeAspect="1"/>
          </p:cNvSpPr>
          <p:nvPr/>
        </p:nvSpPr>
        <p:spPr>
          <a:xfrm>
            <a:off x="206325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CF54F630-4F54-9142-A589-8B15BB52B053}"/>
              </a:ext>
            </a:extLst>
          </p:cNvPr>
          <p:cNvSpPr>
            <a:spLocks noChangeAspect="1"/>
          </p:cNvSpPr>
          <p:nvPr/>
        </p:nvSpPr>
        <p:spPr>
          <a:xfrm>
            <a:off x="178859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FC6AA0A5-FC05-5645-88A9-ECE53937FF07}"/>
              </a:ext>
            </a:extLst>
          </p:cNvPr>
          <p:cNvSpPr>
            <a:spLocks noChangeAspect="1"/>
          </p:cNvSpPr>
          <p:nvPr/>
        </p:nvSpPr>
        <p:spPr>
          <a:xfrm>
            <a:off x="151685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3546A5A6-70E8-3A40-8171-C8B3E56C5208}"/>
              </a:ext>
            </a:extLst>
          </p:cNvPr>
          <p:cNvSpPr>
            <a:spLocks noChangeAspect="1"/>
          </p:cNvSpPr>
          <p:nvPr/>
        </p:nvSpPr>
        <p:spPr>
          <a:xfrm>
            <a:off x="124124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AF900400-02AB-2448-AC63-06348DDE5F54}"/>
              </a:ext>
            </a:extLst>
          </p:cNvPr>
          <p:cNvSpPr>
            <a:spLocks noChangeAspect="1"/>
          </p:cNvSpPr>
          <p:nvPr/>
        </p:nvSpPr>
        <p:spPr>
          <a:xfrm>
            <a:off x="96950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6B31CB49-084A-2D4F-BCEE-BA5B8495E8F3}"/>
              </a:ext>
            </a:extLst>
          </p:cNvPr>
          <p:cNvSpPr>
            <a:spLocks noChangeAspect="1"/>
          </p:cNvSpPr>
          <p:nvPr/>
        </p:nvSpPr>
        <p:spPr>
          <a:xfrm>
            <a:off x="699590" y="53973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3A939CAB-9F6A-F949-8CE9-698D5B2727C9}"/>
              </a:ext>
            </a:extLst>
          </p:cNvPr>
          <p:cNvSpPr>
            <a:spLocks noChangeAspect="1"/>
          </p:cNvSpPr>
          <p:nvPr/>
        </p:nvSpPr>
        <p:spPr>
          <a:xfrm>
            <a:off x="423980" y="53973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8AD8EF43-B0C1-9D4A-AB9B-0DD1E486E11A}"/>
              </a:ext>
            </a:extLst>
          </p:cNvPr>
          <p:cNvSpPr>
            <a:spLocks noChangeAspect="1"/>
          </p:cNvSpPr>
          <p:nvPr/>
        </p:nvSpPr>
        <p:spPr>
          <a:xfrm>
            <a:off x="152240" y="53973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4AFC173E-1B2E-D443-8AE6-78D2F4816EB1}"/>
              </a:ext>
            </a:extLst>
          </p:cNvPr>
          <p:cNvSpPr>
            <a:spLocks noChangeAspect="1"/>
          </p:cNvSpPr>
          <p:nvPr/>
        </p:nvSpPr>
        <p:spPr>
          <a:xfrm>
            <a:off x="-43364" y="5398104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D24F56F-6124-0148-9108-97D20D529CE2}"/>
              </a:ext>
            </a:extLst>
          </p:cNvPr>
          <p:cNvSpPr>
            <a:spLocks noChangeAspect="1"/>
          </p:cNvSpPr>
          <p:nvPr/>
        </p:nvSpPr>
        <p:spPr>
          <a:xfrm>
            <a:off x="-39489" y="5242835"/>
            <a:ext cx="3208349" cy="145127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E203D456-4F62-0541-8DD9-9659E830E27B}"/>
              </a:ext>
            </a:extLst>
          </p:cNvPr>
          <p:cNvSpPr>
            <a:spLocks noChangeAspect="1"/>
          </p:cNvSpPr>
          <p:nvPr/>
        </p:nvSpPr>
        <p:spPr>
          <a:xfrm>
            <a:off x="45484" y="5093410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DACCE1C0-7971-4E43-A807-E5461D6ACBE8}"/>
              </a:ext>
            </a:extLst>
          </p:cNvPr>
          <p:cNvSpPr>
            <a:spLocks noChangeAspect="1"/>
          </p:cNvSpPr>
          <p:nvPr/>
        </p:nvSpPr>
        <p:spPr>
          <a:xfrm>
            <a:off x="599301" y="5095084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E0011733-309E-6342-97BA-ED4E6389787A}"/>
              </a:ext>
            </a:extLst>
          </p:cNvPr>
          <p:cNvSpPr>
            <a:spLocks noChangeAspect="1"/>
          </p:cNvSpPr>
          <p:nvPr/>
        </p:nvSpPr>
        <p:spPr>
          <a:xfrm>
            <a:off x="1155271" y="5095792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AF6B74-3E5B-F249-9DE8-CE6CDC79F92A}"/>
              </a:ext>
            </a:extLst>
          </p:cNvPr>
          <p:cNvSpPr>
            <a:spLocks noChangeAspect="1"/>
          </p:cNvSpPr>
          <p:nvPr/>
        </p:nvSpPr>
        <p:spPr>
          <a:xfrm>
            <a:off x="1707023" y="5095792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AAC1D55A-3D7D-404E-8B4F-D6E25EAF276A}"/>
              </a:ext>
            </a:extLst>
          </p:cNvPr>
          <p:cNvSpPr>
            <a:spLocks noChangeAspect="1"/>
          </p:cNvSpPr>
          <p:nvPr/>
        </p:nvSpPr>
        <p:spPr>
          <a:xfrm>
            <a:off x="2256168" y="5094880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B3E65E63-CE9F-4541-AD44-9F969E5C363B}"/>
              </a:ext>
            </a:extLst>
          </p:cNvPr>
          <p:cNvSpPr>
            <a:spLocks noChangeAspect="1"/>
          </p:cNvSpPr>
          <p:nvPr/>
        </p:nvSpPr>
        <p:spPr>
          <a:xfrm>
            <a:off x="2804128" y="5099242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C951934-3634-CB46-B6B3-169302BDF0E3}"/>
              </a:ext>
            </a:extLst>
          </p:cNvPr>
          <p:cNvSpPr>
            <a:spLocks noChangeAspect="1"/>
          </p:cNvSpPr>
          <p:nvPr/>
        </p:nvSpPr>
        <p:spPr>
          <a:xfrm flipH="1">
            <a:off x="8463624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A5A11137-3AB1-E14A-98F6-449DB7B2E926}"/>
              </a:ext>
            </a:extLst>
          </p:cNvPr>
          <p:cNvSpPr>
            <a:spLocks noChangeAspect="1"/>
          </p:cNvSpPr>
          <p:nvPr/>
        </p:nvSpPr>
        <p:spPr>
          <a:xfrm flipH="1">
            <a:off x="8735531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A21F9EB2-04AA-4940-BE35-5286352BFC35}"/>
              </a:ext>
            </a:extLst>
          </p:cNvPr>
          <p:cNvSpPr>
            <a:spLocks noChangeAspect="1"/>
          </p:cNvSpPr>
          <p:nvPr/>
        </p:nvSpPr>
        <p:spPr>
          <a:xfrm flipH="1">
            <a:off x="9011309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CCBE9F8A-0AFF-3C49-951D-58C5BBCCFD25}"/>
              </a:ext>
            </a:extLst>
          </p:cNvPr>
          <p:cNvSpPr>
            <a:spLocks noChangeAspect="1"/>
          </p:cNvSpPr>
          <p:nvPr/>
        </p:nvSpPr>
        <p:spPr>
          <a:xfrm flipH="1">
            <a:off x="9283215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96FE1F11-765C-984B-86EE-13B77FF4C8A6}"/>
              </a:ext>
            </a:extLst>
          </p:cNvPr>
          <p:cNvSpPr>
            <a:spLocks noChangeAspect="1"/>
          </p:cNvSpPr>
          <p:nvPr/>
        </p:nvSpPr>
        <p:spPr>
          <a:xfrm flipH="1">
            <a:off x="9558045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055CE7E8-1374-264E-BF6D-A44DC8D5732C}"/>
              </a:ext>
            </a:extLst>
          </p:cNvPr>
          <p:cNvSpPr>
            <a:spLocks noChangeAspect="1"/>
          </p:cNvSpPr>
          <p:nvPr/>
        </p:nvSpPr>
        <p:spPr>
          <a:xfrm flipH="1">
            <a:off x="9829951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A91DCE5F-135A-F94B-9A55-A6DD38115B9A}"/>
              </a:ext>
            </a:extLst>
          </p:cNvPr>
          <p:cNvSpPr>
            <a:spLocks noChangeAspect="1"/>
          </p:cNvSpPr>
          <p:nvPr/>
        </p:nvSpPr>
        <p:spPr>
          <a:xfrm flipH="1">
            <a:off x="10105730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75D5023C-4525-D94A-B2B9-F88AAEDBB39E}"/>
              </a:ext>
            </a:extLst>
          </p:cNvPr>
          <p:cNvSpPr>
            <a:spLocks noChangeAspect="1"/>
          </p:cNvSpPr>
          <p:nvPr/>
        </p:nvSpPr>
        <p:spPr>
          <a:xfrm flipH="1">
            <a:off x="10377636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7BDBC0E3-3E90-BB4E-886B-77F856468F6F}"/>
              </a:ext>
            </a:extLst>
          </p:cNvPr>
          <p:cNvSpPr>
            <a:spLocks noChangeAspect="1"/>
          </p:cNvSpPr>
          <p:nvPr/>
        </p:nvSpPr>
        <p:spPr>
          <a:xfrm flipH="1">
            <a:off x="8599413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41FFE139-CD5C-754F-9225-0A90BDB86B40}"/>
              </a:ext>
            </a:extLst>
          </p:cNvPr>
          <p:cNvSpPr>
            <a:spLocks noChangeAspect="1"/>
          </p:cNvSpPr>
          <p:nvPr/>
        </p:nvSpPr>
        <p:spPr>
          <a:xfrm flipH="1">
            <a:off x="8871320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C7ABD814-4DF4-C048-9F80-F4B18ACDA98F}"/>
              </a:ext>
            </a:extLst>
          </p:cNvPr>
          <p:cNvSpPr>
            <a:spLocks noChangeAspect="1"/>
          </p:cNvSpPr>
          <p:nvPr/>
        </p:nvSpPr>
        <p:spPr>
          <a:xfrm flipH="1">
            <a:off x="9147098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FD2B516-BA86-9444-8380-DDDFBC3BD24F}"/>
              </a:ext>
            </a:extLst>
          </p:cNvPr>
          <p:cNvSpPr>
            <a:spLocks noChangeAspect="1"/>
          </p:cNvSpPr>
          <p:nvPr/>
        </p:nvSpPr>
        <p:spPr>
          <a:xfrm flipH="1">
            <a:off x="9419004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0409BB61-F7B3-CF48-B162-15C887E583A2}"/>
              </a:ext>
            </a:extLst>
          </p:cNvPr>
          <p:cNvSpPr>
            <a:spLocks noChangeAspect="1"/>
          </p:cNvSpPr>
          <p:nvPr/>
        </p:nvSpPr>
        <p:spPr>
          <a:xfrm flipH="1">
            <a:off x="9695041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F5C1C47E-C8DD-B543-9BEB-1C67AEE52277}"/>
              </a:ext>
            </a:extLst>
          </p:cNvPr>
          <p:cNvSpPr>
            <a:spLocks noChangeAspect="1"/>
          </p:cNvSpPr>
          <p:nvPr/>
        </p:nvSpPr>
        <p:spPr>
          <a:xfrm flipH="1">
            <a:off x="9966947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B5C9D5FA-0B80-A044-A981-2877B2A9B041}"/>
              </a:ext>
            </a:extLst>
          </p:cNvPr>
          <p:cNvSpPr>
            <a:spLocks noChangeAspect="1"/>
          </p:cNvSpPr>
          <p:nvPr/>
        </p:nvSpPr>
        <p:spPr>
          <a:xfrm flipH="1">
            <a:off x="10242726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0BBFA160-C572-7C40-B352-14C89B1EB2E8}"/>
              </a:ext>
            </a:extLst>
          </p:cNvPr>
          <p:cNvSpPr>
            <a:spLocks noChangeAspect="1"/>
          </p:cNvSpPr>
          <p:nvPr/>
        </p:nvSpPr>
        <p:spPr>
          <a:xfrm flipH="1">
            <a:off x="10514632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2B9D6727-F1EB-8648-897F-49FE50298D2B}"/>
              </a:ext>
            </a:extLst>
          </p:cNvPr>
          <p:cNvSpPr>
            <a:spLocks noChangeAspect="1"/>
          </p:cNvSpPr>
          <p:nvPr/>
        </p:nvSpPr>
        <p:spPr>
          <a:xfrm flipH="1">
            <a:off x="10647711" y="606872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23050A1-2738-9F48-B9C9-F464EE5F300C}"/>
              </a:ext>
            </a:extLst>
          </p:cNvPr>
          <p:cNvSpPr>
            <a:spLocks noChangeAspect="1"/>
          </p:cNvSpPr>
          <p:nvPr/>
        </p:nvSpPr>
        <p:spPr>
          <a:xfrm flipH="1">
            <a:off x="10923490" y="606872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58FE055-0FFB-6E4E-A972-89590B166A9C}"/>
              </a:ext>
            </a:extLst>
          </p:cNvPr>
          <p:cNvSpPr>
            <a:spLocks noChangeAspect="1"/>
          </p:cNvSpPr>
          <p:nvPr/>
        </p:nvSpPr>
        <p:spPr>
          <a:xfrm flipH="1">
            <a:off x="11195396" y="606872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E303DEC2-ECED-B44E-BE8D-F8700700FC57}"/>
              </a:ext>
            </a:extLst>
          </p:cNvPr>
          <p:cNvSpPr>
            <a:spLocks noChangeAspect="1"/>
          </p:cNvSpPr>
          <p:nvPr/>
        </p:nvSpPr>
        <p:spPr>
          <a:xfrm flipH="1">
            <a:off x="8462630" y="5956348"/>
            <a:ext cx="14431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9A3906A6-DE6A-6D4E-93E8-990A002ADF3D}"/>
              </a:ext>
            </a:extLst>
          </p:cNvPr>
          <p:cNvSpPr>
            <a:spLocks noChangeAspect="1"/>
          </p:cNvSpPr>
          <p:nvPr/>
        </p:nvSpPr>
        <p:spPr>
          <a:xfrm flipH="1">
            <a:off x="10787806" y="595569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AAAD9967-0BA9-1945-897E-6103943D9234}"/>
              </a:ext>
            </a:extLst>
          </p:cNvPr>
          <p:cNvSpPr>
            <a:spLocks noChangeAspect="1"/>
          </p:cNvSpPr>
          <p:nvPr/>
        </p:nvSpPr>
        <p:spPr>
          <a:xfrm flipH="1">
            <a:off x="11059712" y="595569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AC66C226-C568-D748-9A68-64ACCFD3F46E}"/>
              </a:ext>
            </a:extLst>
          </p:cNvPr>
          <p:cNvSpPr>
            <a:spLocks noChangeAspect="1"/>
          </p:cNvSpPr>
          <p:nvPr/>
        </p:nvSpPr>
        <p:spPr>
          <a:xfrm flipH="1">
            <a:off x="11334200" y="595616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C193D4E5-AA3F-FD4C-B82E-9922B8771302}"/>
              </a:ext>
            </a:extLst>
          </p:cNvPr>
          <p:cNvSpPr>
            <a:spLocks noChangeAspect="1"/>
          </p:cNvSpPr>
          <p:nvPr/>
        </p:nvSpPr>
        <p:spPr>
          <a:xfrm flipH="1">
            <a:off x="8465200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4B063053-EB4F-AB4E-880E-FDDBFAFDE1EF}"/>
              </a:ext>
            </a:extLst>
          </p:cNvPr>
          <p:cNvSpPr>
            <a:spLocks noChangeAspect="1"/>
          </p:cNvSpPr>
          <p:nvPr/>
        </p:nvSpPr>
        <p:spPr>
          <a:xfrm flipH="1">
            <a:off x="8737107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96A67AF3-9BB0-3043-98EC-DD97DBCAF29C}"/>
              </a:ext>
            </a:extLst>
          </p:cNvPr>
          <p:cNvSpPr>
            <a:spLocks noChangeAspect="1"/>
          </p:cNvSpPr>
          <p:nvPr/>
        </p:nvSpPr>
        <p:spPr>
          <a:xfrm flipH="1">
            <a:off x="9012885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68E4B3FB-AEA3-594C-B8F6-9E8D44ECC3EE}"/>
              </a:ext>
            </a:extLst>
          </p:cNvPr>
          <p:cNvSpPr>
            <a:spLocks noChangeAspect="1"/>
          </p:cNvSpPr>
          <p:nvPr/>
        </p:nvSpPr>
        <p:spPr>
          <a:xfrm flipH="1">
            <a:off x="9284791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4D563C64-66D9-AF4D-B4DC-59B908AC1FD6}"/>
              </a:ext>
            </a:extLst>
          </p:cNvPr>
          <p:cNvSpPr>
            <a:spLocks noChangeAspect="1"/>
          </p:cNvSpPr>
          <p:nvPr/>
        </p:nvSpPr>
        <p:spPr>
          <a:xfrm flipH="1">
            <a:off x="9559621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99F64E40-8608-D048-BB39-2187530685A0}"/>
              </a:ext>
            </a:extLst>
          </p:cNvPr>
          <p:cNvSpPr>
            <a:spLocks noChangeAspect="1"/>
          </p:cNvSpPr>
          <p:nvPr/>
        </p:nvSpPr>
        <p:spPr>
          <a:xfrm flipH="1">
            <a:off x="9831527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668D82F4-86FF-D64B-966A-5132E4465651}"/>
              </a:ext>
            </a:extLst>
          </p:cNvPr>
          <p:cNvSpPr>
            <a:spLocks noChangeAspect="1"/>
          </p:cNvSpPr>
          <p:nvPr/>
        </p:nvSpPr>
        <p:spPr>
          <a:xfrm flipH="1">
            <a:off x="10107306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450D363A-2D2B-5841-9744-E149690FD9A9}"/>
              </a:ext>
            </a:extLst>
          </p:cNvPr>
          <p:cNvSpPr>
            <a:spLocks noChangeAspect="1"/>
          </p:cNvSpPr>
          <p:nvPr/>
        </p:nvSpPr>
        <p:spPr>
          <a:xfrm flipH="1">
            <a:off x="10379212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9EDBB8D3-0C3C-4E40-8457-DFBD1DB64306}"/>
              </a:ext>
            </a:extLst>
          </p:cNvPr>
          <p:cNvSpPr>
            <a:spLocks noChangeAspect="1"/>
          </p:cNvSpPr>
          <p:nvPr/>
        </p:nvSpPr>
        <p:spPr>
          <a:xfrm flipH="1">
            <a:off x="8600989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DD04F2E7-3967-054F-97DE-396B312616A2}"/>
              </a:ext>
            </a:extLst>
          </p:cNvPr>
          <p:cNvSpPr>
            <a:spLocks noChangeAspect="1"/>
          </p:cNvSpPr>
          <p:nvPr/>
        </p:nvSpPr>
        <p:spPr>
          <a:xfrm flipH="1">
            <a:off x="8872896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DFB1C81C-D394-4644-9F3F-F1B61404F08C}"/>
              </a:ext>
            </a:extLst>
          </p:cNvPr>
          <p:cNvSpPr>
            <a:spLocks noChangeAspect="1"/>
          </p:cNvSpPr>
          <p:nvPr/>
        </p:nvSpPr>
        <p:spPr>
          <a:xfrm flipH="1">
            <a:off x="9148674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F0DA6464-5112-EE46-9015-2A538DF2C611}"/>
              </a:ext>
            </a:extLst>
          </p:cNvPr>
          <p:cNvSpPr>
            <a:spLocks noChangeAspect="1"/>
          </p:cNvSpPr>
          <p:nvPr/>
        </p:nvSpPr>
        <p:spPr>
          <a:xfrm flipH="1">
            <a:off x="9420580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6E060671-910D-2341-9847-B589EB42FEDE}"/>
              </a:ext>
            </a:extLst>
          </p:cNvPr>
          <p:cNvSpPr>
            <a:spLocks noChangeAspect="1"/>
          </p:cNvSpPr>
          <p:nvPr/>
        </p:nvSpPr>
        <p:spPr>
          <a:xfrm flipH="1">
            <a:off x="9696617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DCAD768A-4960-2746-B1CC-A2084F946658}"/>
              </a:ext>
            </a:extLst>
          </p:cNvPr>
          <p:cNvSpPr>
            <a:spLocks noChangeAspect="1"/>
          </p:cNvSpPr>
          <p:nvPr/>
        </p:nvSpPr>
        <p:spPr>
          <a:xfrm flipH="1">
            <a:off x="9968523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01246B21-9C14-EE46-808D-1D434D6B2B7F}"/>
              </a:ext>
            </a:extLst>
          </p:cNvPr>
          <p:cNvSpPr>
            <a:spLocks noChangeAspect="1"/>
          </p:cNvSpPr>
          <p:nvPr/>
        </p:nvSpPr>
        <p:spPr>
          <a:xfrm flipH="1">
            <a:off x="10244302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18110B02-E323-2E49-9FE6-5E0A29CEB02B}"/>
              </a:ext>
            </a:extLst>
          </p:cNvPr>
          <p:cNvSpPr>
            <a:spLocks noChangeAspect="1"/>
          </p:cNvSpPr>
          <p:nvPr/>
        </p:nvSpPr>
        <p:spPr>
          <a:xfrm flipH="1">
            <a:off x="10516208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A8FADE8B-5A8D-9545-AF5D-CB5874C34DB7}"/>
              </a:ext>
            </a:extLst>
          </p:cNvPr>
          <p:cNvSpPr>
            <a:spLocks noChangeAspect="1"/>
          </p:cNvSpPr>
          <p:nvPr/>
        </p:nvSpPr>
        <p:spPr>
          <a:xfrm flipH="1">
            <a:off x="10649287" y="584904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37830DDE-D1CD-3A49-9E31-5269DDDEF03F}"/>
              </a:ext>
            </a:extLst>
          </p:cNvPr>
          <p:cNvSpPr>
            <a:spLocks noChangeAspect="1"/>
          </p:cNvSpPr>
          <p:nvPr/>
        </p:nvSpPr>
        <p:spPr>
          <a:xfrm flipH="1">
            <a:off x="10925066" y="584904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4FD7465-ACEA-EA41-9241-049EABFC2302}"/>
              </a:ext>
            </a:extLst>
          </p:cNvPr>
          <p:cNvSpPr>
            <a:spLocks noChangeAspect="1"/>
          </p:cNvSpPr>
          <p:nvPr/>
        </p:nvSpPr>
        <p:spPr>
          <a:xfrm flipH="1">
            <a:off x="11196972" y="584904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2753EEA8-AB4E-3A41-ADE3-AAD832F4CBAB}"/>
              </a:ext>
            </a:extLst>
          </p:cNvPr>
          <p:cNvSpPr>
            <a:spLocks noChangeAspect="1"/>
          </p:cNvSpPr>
          <p:nvPr/>
        </p:nvSpPr>
        <p:spPr>
          <a:xfrm flipH="1">
            <a:off x="8464206" y="5736666"/>
            <a:ext cx="14431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9FFC806B-1429-D049-A113-5BEC6DE41F1B}"/>
              </a:ext>
            </a:extLst>
          </p:cNvPr>
          <p:cNvSpPr>
            <a:spLocks noChangeAspect="1"/>
          </p:cNvSpPr>
          <p:nvPr/>
        </p:nvSpPr>
        <p:spPr>
          <a:xfrm flipH="1">
            <a:off x="10789382" y="573600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1F91E490-5B03-DC42-B4E2-8FE2EB96A427}"/>
              </a:ext>
            </a:extLst>
          </p:cNvPr>
          <p:cNvSpPr>
            <a:spLocks noChangeAspect="1"/>
          </p:cNvSpPr>
          <p:nvPr/>
        </p:nvSpPr>
        <p:spPr>
          <a:xfrm flipH="1">
            <a:off x="11061288" y="573600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2DE02FC7-B2C8-BF45-AD89-8A06818EA28F}"/>
              </a:ext>
            </a:extLst>
          </p:cNvPr>
          <p:cNvSpPr>
            <a:spLocks noChangeAspect="1"/>
          </p:cNvSpPr>
          <p:nvPr/>
        </p:nvSpPr>
        <p:spPr>
          <a:xfrm flipH="1">
            <a:off x="11335776" y="57364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57016F50-204A-5848-AEFE-474330370C6B}"/>
              </a:ext>
            </a:extLst>
          </p:cNvPr>
          <p:cNvSpPr>
            <a:spLocks noChangeAspect="1"/>
          </p:cNvSpPr>
          <p:nvPr/>
        </p:nvSpPr>
        <p:spPr>
          <a:xfrm flipH="1">
            <a:off x="8464619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D3B91DD3-6A61-F14B-87CE-7622B63E8BEF}"/>
              </a:ext>
            </a:extLst>
          </p:cNvPr>
          <p:cNvSpPr>
            <a:spLocks noChangeAspect="1"/>
          </p:cNvSpPr>
          <p:nvPr/>
        </p:nvSpPr>
        <p:spPr>
          <a:xfrm flipH="1">
            <a:off x="8736525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7A98AD31-79CD-6C45-919B-4CAEF7013DFD}"/>
              </a:ext>
            </a:extLst>
          </p:cNvPr>
          <p:cNvSpPr>
            <a:spLocks noChangeAspect="1"/>
          </p:cNvSpPr>
          <p:nvPr/>
        </p:nvSpPr>
        <p:spPr>
          <a:xfrm flipH="1">
            <a:off x="9012304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683140E-BDDD-684A-81EA-583AED7D9A1D}"/>
              </a:ext>
            </a:extLst>
          </p:cNvPr>
          <p:cNvSpPr>
            <a:spLocks noChangeAspect="1"/>
          </p:cNvSpPr>
          <p:nvPr/>
        </p:nvSpPr>
        <p:spPr>
          <a:xfrm flipH="1">
            <a:off x="9284210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568A019A-1A45-7649-8B4E-3D2EF12432AC}"/>
              </a:ext>
            </a:extLst>
          </p:cNvPr>
          <p:cNvSpPr>
            <a:spLocks noChangeAspect="1"/>
          </p:cNvSpPr>
          <p:nvPr/>
        </p:nvSpPr>
        <p:spPr>
          <a:xfrm flipH="1">
            <a:off x="9559040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5EAC8118-CDF0-C241-8D06-5938B31FE46F}"/>
              </a:ext>
            </a:extLst>
          </p:cNvPr>
          <p:cNvSpPr>
            <a:spLocks noChangeAspect="1"/>
          </p:cNvSpPr>
          <p:nvPr/>
        </p:nvSpPr>
        <p:spPr>
          <a:xfrm flipH="1">
            <a:off x="9830946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E3A85497-130D-B240-843B-B8470916433F}"/>
              </a:ext>
            </a:extLst>
          </p:cNvPr>
          <p:cNvSpPr>
            <a:spLocks noChangeAspect="1"/>
          </p:cNvSpPr>
          <p:nvPr/>
        </p:nvSpPr>
        <p:spPr>
          <a:xfrm flipH="1">
            <a:off x="10106725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5EEAAAB1-EE75-454B-9FFD-0443242A8837}"/>
              </a:ext>
            </a:extLst>
          </p:cNvPr>
          <p:cNvSpPr>
            <a:spLocks noChangeAspect="1"/>
          </p:cNvSpPr>
          <p:nvPr/>
        </p:nvSpPr>
        <p:spPr>
          <a:xfrm flipH="1">
            <a:off x="10378631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7DB78A77-F153-9B4E-A618-248D9A144946}"/>
              </a:ext>
            </a:extLst>
          </p:cNvPr>
          <p:cNvSpPr>
            <a:spLocks noChangeAspect="1"/>
          </p:cNvSpPr>
          <p:nvPr/>
        </p:nvSpPr>
        <p:spPr>
          <a:xfrm flipH="1">
            <a:off x="8600408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C944DE51-11EF-8B4D-B389-4F8C11E53BDE}"/>
              </a:ext>
            </a:extLst>
          </p:cNvPr>
          <p:cNvSpPr>
            <a:spLocks noChangeAspect="1"/>
          </p:cNvSpPr>
          <p:nvPr/>
        </p:nvSpPr>
        <p:spPr>
          <a:xfrm flipH="1">
            <a:off x="8872314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7455CBB1-9BB0-7A49-9CE5-BB8E71E9AA4F}"/>
              </a:ext>
            </a:extLst>
          </p:cNvPr>
          <p:cNvSpPr>
            <a:spLocks noChangeAspect="1"/>
          </p:cNvSpPr>
          <p:nvPr/>
        </p:nvSpPr>
        <p:spPr>
          <a:xfrm flipH="1">
            <a:off x="9148093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24D6D42C-31D5-DF4F-8430-0D18C9DEC14B}"/>
              </a:ext>
            </a:extLst>
          </p:cNvPr>
          <p:cNvSpPr>
            <a:spLocks noChangeAspect="1"/>
          </p:cNvSpPr>
          <p:nvPr/>
        </p:nvSpPr>
        <p:spPr>
          <a:xfrm flipH="1">
            <a:off x="9419999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2EA7B3EF-AC70-3F48-B4DC-BF69D87A8D6A}"/>
              </a:ext>
            </a:extLst>
          </p:cNvPr>
          <p:cNvSpPr>
            <a:spLocks noChangeAspect="1"/>
          </p:cNvSpPr>
          <p:nvPr/>
        </p:nvSpPr>
        <p:spPr>
          <a:xfrm flipH="1">
            <a:off x="9696036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328CAE21-C68B-1549-8D2F-E6E3325E7BFA}"/>
              </a:ext>
            </a:extLst>
          </p:cNvPr>
          <p:cNvSpPr>
            <a:spLocks noChangeAspect="1"/>
          </p:cNvSpPr>
          <p:nvPr/>
        </p:nvSpPr>
        <p:spPr>
          <a:xfrm flipH="1">
            <a:off x="9967942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9B857FF5-DE83-D041-9A13-098E2676D195}"/>
              </a:ext>
            </a:extLst>
          </p:cNvPr>
          <p:cNvSpPr>
            <a:spLocks noChangeAspect="1"/>
          </p:cNvSpPr>
          <p:nvPr/>
        </p:nvSpPr>
        <p:spPr>
          <a:xfrm flipH="1">
            <a:off x="10243720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876C7E5A-2E32-804A-9CC9-17E5FBC0A2DA}"/>
              </a:ext>
            </a:extLst>
          </p:cNvPr>
          <p:cNvSpPr>
            <a:spLocks noChangeAspect="1"/>
          </p:cNvSpPr>
          <p:nvPr/>
        </p:nvSpPr>
        <p:spPr>
          <a:xfrm flipH="1">
            <a:off x="10515626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A4359374-74D9-EE4A-88D3-B6B9A069DDB2}"/>
              </a:ext>
            </a:extLst>
          </p:cNvPr>
          <p:cNvSpPr>
            <a:spLocks noChangeAspect="1"/>
          </p:cNvSpPr>
          <p:nvPr/>
        </p:nvSpPr>
        <p:spPr>
          <a:xfrm flipH="1">
            <a:off x="10648706" y="562906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7CA06AE1-136D-1245-9EF8-16410300C0AD}"/>
              </a:ext>
            </a:extLst>
          </p:cNvPr>
          <p:cNvSpPr>
            <a:spLocks noChangeAspect="1"/>
          </p:cNvSpPr>
          <p:nvPr/>
        </p:nvSpPr>
        <p:spPr>
          <a:xfrm flipH="1">
            <a:off x="10924484" y="562906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70C30DF6-C709-2B4F-9C48-19A3AD130827}"/>
              </a:ext>
            </a:extLst>
          </p:cNvPr>
          <p:cNvSpPr>
            <a:spLocks noChangeAspect="1"/>
          </p:cNvSpPr>
          <p:nvPr/>
        </p:nvSpPr>
        <p:spPr>
          <a:xfrm flipH="1">
            <a:off x="11196390" y="562906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9BC146D-CBCB-9F46-B460-7B3AF511F4DB}"/>
              </a:ext>
            </a:extLst>
          </p:cNvPr>
          <p:cNvSpPr>
            <a:spLocks noChangeAspect="1"/>
          </p:cNvSpPr>
          <p:nvPr/>
        </p:nvSpPr>
        <p:spPr>
          <a:xfrm flipH="1">
            <a:off x="8463624" y="5516687"/>
            <a:ext cx="14431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2B6AD0B2-A83F-A048-9A64-F64E916FA1CD}"/>
              </a:ext>
            </a:extLst>
          </p:cNvPr>
          <p:cNvSpPr>
            <a:spLocks noChangeAspect="1"/>
          </p:cNvSpPr>
          <p:nvPr/>
        </p:nvSpPr>
        <p:spPr>
          <a:xfrm flipH="1">
            <a:off x="10788800" y="55160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D1BA4282-3902-3241-80C7-AB7F309BA8C9}"/>
              </a:ext>
            </a:extLst>
          </p:cNvPr>
          <p:cNvSpPr>
            <a:spLocks noChangeAspect="1"/>
          </p:cNvSpPr>
          <p:nvPr/>
        </p:nvSpPr>
        <p:spPr>
          <a:xfrm flipH="1">
            <a:off x="11060707" y="55160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37B4B368-2796-9A47-A1A8-A836B4419F39}"/>
              </a:ext>
            </a:extLst>
          </p:cNvPr>
          <p:cNvSpPr>
            <a:spLocks noChangeAspect="1"/>
          </p:cNvSpPr>
          <p:nvPr/>
        </p:nvSpPr>
        <p:spPr>
          <a:xfrm flipH="1">
            <a:off x="11335194" y="551650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3AB62B22-83B4-2146-8F8D-AB9C40E9D840}"/>
              </a:ext>
            </a:extLst>
          </p:cNvPr>
          <p:cNvSpPr>
            <a:spLocks noChangeAspect="1"/>
          </p:cNvSpPr>
          <p:nvPr/>
        </p:nvSpPr>
        <p:spPr>
          <a:xfrm flipH="1">
            <a:off x="8464619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91FC8F08-36BB-9E4F-8F93-A82FB431E0B1}"/>
              </a:ext>
            </a:extLst>
          </p:cNvPr>
          <p:cNvSpPr>
            <a:spLocks noChangeAspect="1"/>
          </p:cNvSpPr>
          <p:nvPr/>
        </p:nvSpPr>
        <p:spPr>
          <a:xfrm flipH="1">
            <a:off x="8736525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FB996032-D326-9B4C-9300-3397508781BE}"/>
              </a:ext>
            </a:extLst>
          </p:cNvPr>
          <p:cNvSpPr>
            <a:spLocks noChangeAspect="1"/>
          </p:cNvSpPr>
          <p:nvPr/>
        </p:nvSpPr>
        <p:spPr>
          <a:xfrm flipH="1">
            <a:off x="9012304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1DE2F32B-1920-CD46-96FC-245351BAEEDC}"/>
              </a:ext>
            </a:extLst>
          </p:cNvPr>
          <p:cNvSpPr>
            <a:spLocks noChangeAspect="1"/>
          </p:cNvSpPr>
          <p:nvPr/>
        </p:nvSpPr>
        <p:spPr>
          <a:xfrm flipH="1">
            <a:off x="9284210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B2D72F69-3EE9-8B4E-864E-88DEC05FDAEF}"/>
              </a:ext>
            </a:extLst>
          </p:cNvPr>
          <p:cNvSpPr>
            <a:spLocks noChangeAspect="1"/>
          </p:cNvSpPr>
          <p:nvPr/>
        </p:nvSpPr>
        <p:spPr>
          <a:xfrm flipH="1">
            <a:off x="9559040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A5C30AF2-BEE4-DA47-91F4-9E625251B8BD}"/>
              </a:ext>
            </a:extLst>
          </p:cNvPr>
          <p:cNvSpPr>
            <a:spLocks noChangeAspect="1"/>
          </p:cNvSpPr>
          <p:nvPr/>
        </p:nvSpPr>
        <p:spPr>
          <a:xfrm flipH="1">
            <a:off x="9830946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BADD2CB7-6A32-0B4E-A677-4FBC96440D64}"/>
              </a:ext>
            </a:extLst>
          </p:cNvPr>
          <p:cNvSpPr>
            <a:spLocks noChangeAspect="1"/>
          </p:cNvSpPr>
          <p:nvPr/>
        </p:nvSpPr>
        <p:spPr>
          <a:xfrm flipH="1">
            <a:off x="10106725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A7E1547B-57D5-8B4E-855D-37BE8E535FF3}"/>
              </a:ext>
            </a:extLst>
          </p:cNvPr>
          <p:cNvSpPr>
            <a:spLocks noChangeAspect="1"/>
          </p:cNvSpPr>
          <p:nvPr/>
        </p:nvSpPr>
        <p:spPr>
          <a:xfrm flipH="1">
            <a:off x="10378631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8DB61E3F-FF5E-1D4B-A05E-2C5EF4AE41D1}"/>
              </a:ext>
            </a:extLst>
          </p:cNvPr>
          <p:cNvSpPr>
            <a:spLocks noChangeAspect="1"/>
          </p:cNvSpPr>
          <p:nvPr/>
        </p:nvSpPr>
        <p:spPr>
          <a:xfrm flipH="1">
            <a:off x="10648706" y="54063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5E322DD8-042C-7C46-B87A-4FCC95285C9C}"/>
              </a:ext>
            </a:extLst>
          </p:cNvPr>
          <p:cNvSpPr>
            <a:spLocks noChangeAspect="1"/>
          </p:cNvSpPr>
          <p:nvPr/>
        </p:nvSpPr>
        <p:spPr>
          <a:xfrm flipH="1">
            <a:off x="10924484" y="54063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A4FD2DD9-5C7F-8A4F-9B2E-C2393605F9BA}"/>
              </a:ext>
            </a:extLst>
          </p:cNvPr>
          <p:cNvSpPr>
            <a:spLocks noChangeAspect="1"/>
          </p:cNvSpPr>
          <p:nvPr/>
        </p:nvSpPr>
        <p:spPr>
          <a:xfrm flipH="1">
            <a:off x="11196390" y="54063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B9842803-82E1-784F-A86E-2CF110924195}"/>
              </a:ext>
            </a:extLst>
          </p:cNvPr>
          <p:cNvSpPr>
            <a:spLocks/>
          </p:cNvSpPr>
          <p:nvPr/>
        </p:nvSpPr>
        <p:spPr>
          <a:xfrm flipH="1">
            <a:off x="8452413" y="5251812"/>
            <a:ext cx="3840480" cy="145127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BD0E761-95EF-524D-AB8F-E7512FB13AE8}"/>
              </a:ext>
            </a:extLst>
          </p:cNvPr>
          <p:cNvSpPr>
            <a:spLocks noChangeAspect="1"/>
          </p:cNvSpPr>
          <p:nvPr/>
        </p:nvSpPr>
        <p:spPr>
          <a:xfrm flipH="1">
            <a:off x="11211716" y="5102387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E9A08FF2-1327-2241-87C0-BE257E85189C}"/>
              </a:ext>
            </a:extLst>
          </p:cNvPr>
          <p:cNvSpPr>
            <a:spLocks noChangeAspect="1"/>
          </p:cNvSpPr>
          <p:nvPr/>
        </p:nvSpPr>
        <p:spPr>
          <a:xfrm flipH="1">
            <a:off x="10657560" y="5104061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01E4BB36-88EA-F146-93A3-4051F4D1578E}"/>
              </a:ext>
            </a:extLst>
          </p:cNvPr>
          <p:cNvSpPr>
            <a:spLocks noChangeAspect="1"/>
          </p:cNvSpPr>
          <p:nvPr/>
        </p:nvSpPr>
        <p:spPr>
          <a:xfrm flipH="1">
            <a:off x="10101250" y="5104769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DE8F0016-F6A0-AC4C-B4C6-681881EEAFC4}"/>
              </a:ext>
            </a:extLst>
          </p:cNvPr>
          <p:cNvSpPr>
            <a:spLocks noChangeAspect="1"/>
          </p:cNvSpPr>
          <p:nvPr/>
        </p:nvSpPr>
        <p:spPr>
          <a:xfrm flipH="1">
            <a:off x="9549161" y="5104769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B43B02D6-5FE0-4F47-97EA-2711FBFD0517}"/>
              </a:ext>
            </a:extLst>
          </p:cNvPr>
          <p:cNvSpPr>
            <a:spLocks noChangeAspect="1"/>
          </p:cNvSpPr>
          <p:nvPr/>
        </p:nvSpPr>
        <p:spPr>
          <a:xfrm flipH="1">
            <a:off x="8999680" y="5103857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1F1A8BC3-9919-444D-8739-8520D2872752}"/>
              </a:ext>
            </a:extLst>
          </p:cNvPr>
          <p:cNvSpPr>
            <a:spLocks noChangeAspect="1"/>
          </p:cNvSpPr>
          <p:nvPr/>
        </p:nvSpPr>
        <p:spPr>
          <a:xfrm flipH="1">
            <a:off x="8451385" y="5108219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8EE5DCC-CFB5-3D40-801B-C6C4171E05C8}"/>
              </a:ext>
            </a:extLst>
          </p:cNvPr>
          <p:cNvSpPr>
            <a:spLocks noChangeAspect="1"/>
          </p:cNvSpPr>
          <p:nvPr/>
        </p:nvSpPr>
        <p:spPr>
          <a:xfrm flipH="1">
            <a:off x="11455852" y="60654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7CAA4DD2-7EE8-B94A-B822-11995CF4975B}"/>
              </a:ext>
            </a:extLst>
          </p:cNvPr>
          <p:cNvSpPr>
            <a:spLocks noChangeAspect="1"/>
          </p:cNvSpPr>
          <p:nvPr/>
        </p:nvSpPr>
        <p:spPr>
          <a:xfrm flipH="1">
            <a:off x="11727758" y="60654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FCF8AC07-863F-4F47-97B7-BF0A5E27AB6F}"/>
              </a:ext>
            </a:extLst>
          </p:cNvPr>
          <p:cNvSpPr>
            <a:spLocks noChangeAspect="1"/>
          </p:cNvSpPr>
          <p:nvPr/>
        </p:nvSpPr>
        <p:spPr>
          <a:xfrm flipH="1">
            <a:off x="12002246" y="606590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BF902BDF-B134-8947-8005-2D6E03CE8A63}"/>
              </a:ext>
            </a:extLst>
          </p:cNvPr>
          <p:cNvSpPr>
            <a:spLocks noChangeAspect="1"/>
          </p:cNvSpPr>
          <p:nvPr/>
        </p:nvSpPr>
        <p:spPr>
          <a:xfrm flipH="1">
            <a:off x="11593112" y="595878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049D8455-C316-0742-8AEA-5E7550399762}"/>
              </a:ext>
            </a:extLst>
          </p:cNvPr>
          <p:cNvSpPr>
            <a:spLocks noChangeAspect="1"/>
          </p:cNvSpPr>
          <p:nvPr/>
        </p:nvSpPr>
        <p:spPr>
          <a:xfrm flipH="1">
            <a:off x="11865018" y="595878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277FCF70-F90B-1840-ADE0-EAA931AF8D7D}"/>
              </a:ext>
            </a:extLst>
          </p:cNvPr>
          <p:cNvSpPr>
            <a:spLocks noChangeAspect="1"/>
          </p:cNvSpPr>
          <p:nvPr/>
        </p:nvSpPr>
        <p:spPr>
          <a:xfrm flipH="1">
            <a:off x="11457428" y="58457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48E1D4C-173C-6C40-89BF-DD794220E48E}"/>
              </a:ext>
            </a:extLst>
          </p:cNvPr>
          <p:cNvSpPr>
            <a:spLocks noChangeAspect="1"/>
          </p:cNvSpPr>
          <p:nvPr/>
        </p:nvSpPr>
        <p:spPr>
          <a:xfrm flipH="1">
            <a:off x="11729334" y="58457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62E821E6-8A0E-CB4C-B4AE-6AE7AAF4E1D6}"/>
              </a:ext>
            </a:extLst>
          </p:cNvPr>
          <p:cNvSpPr>
            <a:spLocks noChangeAspect="1"/>
          </p:cNvSpPr>
          <p:nvPr/>
        </p:nvSpPr>
        <p:spPr>
          <a:xfrm flipH="1">
            <a:off x="12142210" y="5959534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C0F3E99C-5A5E-1D44-94C0-8F5854F2D484}"/>
              </a:ext>
            </a:extLst>
          </p:cNvPr>
          <p:cNvSpPr>
            <a:spLocks noChangeAspect="1"/>
          </p:cNvSpPr>
          <p:nvPr/>
        </p:nvSpPr>
        <p:spPr>
          <a:xfrm flipH="1">
            <a:off x="12003822" y="584622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9351900B-631A-1F4F-9B37-9272EF4C5F8F}"/>
              </a:ext>
            </a:extLst>
          </p:cNvPr>
          <p:cNvSpPr>
            <a:spLocks noChangeAspect="1"/>
          </p:cNvSpPr>
          <p:nvPr/>
        </p:nvSpPr>
        <p:spPr>
          <a:xfrm flipH="1">
            <a:off x="11592530" y="573880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974CBA04-5A21-D14C-BD14-83A491899173}"/>
              </a:ext>
            </a:extLst>
          </p:cNvPr>
          <p:cNvSpPr>
            <a:spLocks noChangeAspect="1"/>
          </p:cNvSpPr>
          <p:nvPr/>
        </p:nvSpPr>
        <p:spPr>
          <a:xfrm flipH="1">
            <a:off x="11864436" y="573880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D5CED125-624F-D044-97CB-351490139DCB}"/>
              </a:ext>
            </a:extLst>
          </p:cNvPr>
          <p:cNvSpPr>
            <a:spLocks noChangeAspect="1"/>
          </p:cNvSpPr>
          <p:nvPr/>
        </p:nvSpPr>
        <p:spPr>
          <a:xfrm flipH="1">
            <a:off x="11456846" y="562576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A7E31065-AD80-6D44-884D-19B82D79A829}"/>
              </a:ext>
            </a:extLst>
          </p:cNvPr>
          <p:cNvSpPr>
            <a:spLocks noChangeAspect="1"/>
          </p:cNvSpPr>
          <p:nvPr/>
        </p:nvSpPr>
        <p:spPr>
          <a:xfrm flipH="1">
            <a:off x="11728753" y="562576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8ACAE6B-C3F6-9F4A-98FA-6E674107E331}"/>
              </a:ext>
            </a:extLst>
          </p:cNvPr>
          <p:cNvSpPr>
            <a:spLocks noChangeAspect="1"/>
          </p:cNvSpPr>
          <p:nvPr/>
        </p:nvSpPr>
        <p:spPr>
          <a:xfrm flipH="1">
            <a:off x="12141629" y="5739552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A980B255-EAC1-5142-9C98-A0CE76966666}"/>
              </a:ext>
            </a:extLst>
          </p:cNvPr>
          <p:cNvSpPr>
            <a:spLocks noChangeAspect="1"/>
          </p:cNvSpPr>
          <p:nvPr/>
        </p:nvSpPr>
        <p:spPr>
          <a:xfrm flipH="1">
            <a:off x="12003240" y="562624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A532CA41-7090-4E4C-A63D-749431812534}"/>
              </a:ext>
            </a:extLst>
          </p:cNvPr>
          <p:cNvSpPr>
            <a:spLocks noChangeAspect="1"/>
          </p:cNvSpPr>
          <p:nvPr/>
        </p:nvSpPr>
        <p:spPr>
          <a:xfrm flipH="1">
            <a:off x="11592530" y="551606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9D2E750F-628B-5546-8FB8-F584C61F9DE9}"/>
              </a:ext>
            </a:extLst>
          </p:cNvPr>
          <p:cNvSpPr>
            <a:spLocks noChangeAspect="1"/>
          </p:cNvSpPr>
          <p:nvPr/>
        </p:nvSpPr>
        <p:spPr>
          <a:xfrm flipH="1">
            <a:off x="11864436" y="551606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5BD7F6E0-BCAE-A446-9AD1-547AF66FA3C8}"/>
              </a:ext>
            </a:extLst>
          </p:cNvPr>
          <p:cNvSpPr>
            <a:spLocks noChangeAspect="1"/>
          </p:cNvSpPr>
          <p:nvPr/>
        </p:nvSpPr>
        <p:spPr>
          <a:xfrm flipH="1">
            <a:off x="12141629" y="5516821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4260ABF2-761A-6C40-9D54-1601A588F848}"/>
              </a:ext>
            </a:extLst>
          </p:cNvPr>
          <p:cNvSpPr>
            <a:spLocks noChangeAspect="1"/>
          </p:cNvSpPr>
          <p:nvPr/>
        </p:nvSpPr>
        <p:spPr>
          <a:xfrm flipH="1">
            <a:off x="11471137" y="540519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D1BEB4C6-5B27-F84B-BF62-410E00D93D0D}"/>
              </a:ext>
            </a:extLst>
          </p:cNvPr>
          <p:cNvSpPr>
            <a:spLocks noChangeAspect="1"/>
          </p:cNvSpPr>
          <p:nvPr/>
        </p:nvSpPr>
        <p:spPr>
          <a:xfrm flipH="1">
            <a:off x="11743043" y="540519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6D83EA36-7074-BC4B-9A74-7602A226B9FA}"/>
              </a:ext>
            </a:extLst>
          </p:cNvPr>
          <p:cNvSpPr>
            <a:spLocks noChangeAspect="1"/>
          </p:cNvSpPr>
          <p:nvPr/>
        </p:nvSpPr>
        <p:spPr>
          <a:xfrm flipH="1">
            <a:off x="12020235" y="5405947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AEB2567E-683E-794A-97D3-C5A44634B249}"/>
              </a:ext>
            </a:extLst>
          </p:cNvPr>
          <p:cNvSpPr>
            <a:spLocks noChangeAspect="1"/>
          </p:cNvSpPr>
          <p:nvPr/>
        </p:nvSpPr>
        <p:spPr>
          <a:xfrm flipH="1">
            <a:off x="11755071" y="5111798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15105A7C-FB98-7246-946C-EBC29843B564}"/>
              </a:ext>
            </a:extLst>
          </p:cNvPr>
          <p:cNvGrpSpPr/>
          <p:nvPr/>
        </p:nvGrpSpPr>
        <p:grpSpPr>
          <a:xfrm>
            <a:off x="-1674175" y="4537300"/>
            <a:ext cx="1181636" cy="1645922"/>
            <a:chOff x="1499710" y="4884175"/>
            <a:chExt cx="1181636" cy="1645922"/>
          </a:xfrm>
        </p:grpSpPr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A36545BF-A9C7-CE45-B672-495B7E62D86D}"/>
                </a:ext>
              </a:extLst>
            </p:cNvPr>
            <p:cNvSpPr/>
            <p:nvPr/>
          </p:nvSpPr>
          <p:spPr>
            <a:xfrm>
              <a:off x="2027397" y="5965312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Freeform: Shape 96">
              <a:extLst>
                <a:ext uri="{FF2B5EF4-FFF2-40B4-BE49-F238E27FC236}">
                  <a16:creationId xmlns:a16="http://schemas.microsoft.com/office/drawing/2014/main" id="{91F41E05-A5D7-8944-83B1-5017BF6E3333}"/>
                </a:ext>
              </a:extLst>
            </p:cNvPr>
            <p:cNvSpPr/>
            <p:nvPr/>
          </p:nvSpPr>
          <p:spPr>
            <a:xfrm>
              <a:off x="1499710" y="4884176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1" name="Freeform: Shape 97">
              <a:extLst>
                <a:ext uri="{FF2B5EF4-FFF2-40B4-BE49-F238E27FC236}">
                  <a16:creationId xmlns:a16="http://schemas.microsoft.com/office/drawing/2014/main" id="{20ECB93A-DCA1-3A4A-B780-11EF18DCF7C9}"/>
                </a:ext>
              </a:extLst>
            </p:cNvPr>
            <p:cNvSpPr/>
            <p:nvPr/>
          </p:nvSpPr>
          <p:spPr>
            <a:xfrm flipH="1">
              <a:off x="2090531" y="4884175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62" name="Picture 461">
            <a:extLst>
              <a:ext uri="{FF2B5EF4-FFF2-40B4-BE49-F238E27FC236}">
                <a16:creationId xmlns:a16="http://schemas.microsoft.com/office/drawing/2014/main" id="{A284705D-9CD5-D742-AFC0-E63A73694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81800" y="6969440"/>
            <a:ext cx="2752294" cy="3245719"/>
          </a:xfrm>
          <a:prstGeom prst="rect">
            <a:avLst/>
          </a:prstGeom>
        </p:spPr>
      </p:pic>
      <p:grpSp>
        <p:nvGrpSpPr>
          <p:cNvPr id="463" name="Group 462">
            <a:extLst>
              <a:ext uri="{FF2B5EF4-FFF2-40B4-BE49-F238E27FC236}">
                <a16:creationId xmlns:a16="http://schemas.microsoft.com/office/drawing/2014/main" id="{282BA836-1BDA-D84B-A17C-2F3B64E48AF2}"/>
              </a:ext>
            </a:extLst>
          </p:cNvPr>
          <p:cNvGrpSpPr>
            <a:grpSpLocks noChangeAspect="1"/>
          </p:cNvGrpSpPr>
          <p:nvPr/>
        </p:nvGrpSpPr>
        <p:grpSpPr>
          <a:xfrm>
            <a:off x="-2306268" y="5826153"/>
            <a:ext cx="457200" cy="848153"/>
            <a:chOff x="417698" y="5120057"/>
            <a:chExt cx="731520" cy="1357046"/>
          </a:xfrm>
        </p:grpSpPr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EDA7E03B-B97C-FF4C-81B6-ABE26009FA86}"/>
                </a:ext>
              </a:extLst>
            </p:cNvPr>
            <p:cNvSpPr/>
            <p:nvPr/>
          </p:nvSpPr>
          <p:spPr>
            <a:xfrm>
              <a:off x="727532" y="5798457"/>
              <a:ext cx="110003" cy="678646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2C1224FA-FEF9-0B46-B0CE-D466B5B5BA02}"/>
                </a:ext>
              </a:extLst>
            </p:cNvPr>
            <p:cNvSpPr/>
            <p:nvPr/>
          </p:nvSpPr>
          <p:spPr>
            <a:xfrm>
              <a:off x="417698" y="5120058"/>
              <a:ext cx="731520" cy="731520"/>
            </a:xfrm>
            <a:prstGeom prst="ellipse">
              <a:avLst/>
            </a:prstGeom>
            <a:solidFill>
              <a:srgbClr val="5EC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0EA74F53-50AC-A94C-AB64-AF5CADCFA325}"/>
                </a:ext>
              </a:extLst>
            </p:cNvPr>
            <p:cNvSpPr/>
            <p:nvPr/>
          </p:nvSpPr>
          <p:spPr>
            <a:xfrm>
              <a:off x="525501" y="5229275"/>
              <a:ext cx="515914" cy="515914"/>
            </a:xfrm>
            <a:prstGeom prst="ellipse">
              <a:avLst/>
            </a:prstGeom>
            <a:solidFill>
              <a:srgbClr val="A7E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Freeform: Shape 38">
              <a:extLst>
                <a:ext uri="{FF2B5EF4-FFF2-40B4-BE49-F238E27FC236}">
                  <a16:creationId xmlns:a16="http://schemas.microsoft.com/office/drawing/2014/main" id="{EE870608-8104-1742-900B-45A2A055BD2F}"/>
                </a:ext>
              </a:extLst>
            </p:cNvPr>
            <p:cNvSpPr/>
            <p:nvPr/>
          </p:nvSpPr>
          <p:spPr>
            <a:xfrm>
              <a:off x="782352" y="5120057"/>
              <a:ext cx="366866" cy="731520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F13D37B4-D32F-2D4D-8A09-C98D8C336208}"/>
              </a:ext>
            </a:extLst>
          </p:cNvPr>
          <p:cNvGrpSpPr/>
          <p:nvPr/>
        </p:nvGrpSpPr>
        <p:grpSpPr>
          <a:xfrm>
            <a:off x="13361211" y="5547141"/>
            <a:ext cx="768305" cy="1248434"/>
            <a:chOff x="1499710" y="4884175"/>
            <a:chExt cx="1181636" cy="1645922"/>
          </a:xfrm>
        </p:grpSpPr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2928610C-7FE4-0844-A177-D511F81AC8AE}"/>
                </a:ext>
              </a:extLst>
            </p:cNvPr>
            <p:cNvSpPr/>
            <p:nvPr/>
          </p:nvSpPr>
          <p:spPr>
            <a:xfrm>
              <a:off x="2027397" y="5965312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Freeform: Shape 96">
              <a:extLst>
                <a:ext uri="{FF2B5EF4-FFF2-40B4-BE49-F238E27FC236}">
                  <a16:creationId xmlns:a16="http://schemas.microsoft.com/office/drawing/2014/main" id="{79FBF1EC-5018-AC4A-A451-AA129785DE0E}"/>
                </a:ext>
              </a:extLst>
            </p:cNvPr>
            <p:cNvSpPr/>
            <p:nvPr/>
          </p:nvSpPr>
          <p:spPr>
            <a:xfrm>
              <a:off x="1499710" y="4884176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Freeform: Shape 97">
              <a:extLst>
                <a:ext uri="{FF2B5EF4-FFF2-40B4-BE49-F238E27FC236}">
                  <a16:creationId xmlns:a16="http://schemas.microsoft.com/office/drawing/2014/main" id="{73C916F9-7089-E64E-B851-14A0AF31168C}"/>
                </a:ext>
              </a:extLst>
            </p:cNvPr>
            <p:cNvSpPr/>
            <p:nvPr/>
          </p:nvSpPr>
          <p:spPr>
            <a:xfrm flipH="1">
              <a:off x="2090531" y="4884175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9946E2D5-5BC0-5143-8EFE-82C76FECC0FA}"/>
              </a:ext>
            </a:extLst>
          </p:cNvPr>
          <p:cNvGrpSpPr>
            <a:grpSpLocks noChangeAspect="1"/>
          </p:cNvGrpSpPr>
          <p:nvPr/>
        </p:nvGrpSpPr>
        <p:grpSpPr>
          <a:xfrm>
            <a:off x="6730017" y="7055409"/>
            <a:ext cx="2021609" cy="2743200"/>
            <a:chOff x="1499710" y="4884175"/>
            <a:chExt cx="1181636" cy="1645922"/>
          </a:xfrm>
        </p:grpSpPr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4D586066-6817-9C42-ADF4-3EAFC19DF4A9}"/>
                </a:ext>
              </a:extLst>
            </p:cNvPr>
            <p:cNvSpPr/>
            <p:nvPr/>
          </p:nvSpPr>
          <p:spPr>
            <a:xfrm>
              <a:off x="2027397" y="5965312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Freeform: Shape 96">
              <a:extLst>
                <a:ext uri="{FF2B5EF4-FFF2-40B4-BE49-F238E27FC236}">
                  <a16:creationId xmlns:a16="http://schemas.microsoft.com/office/drawing/2014/main" id="{D2FF4AC0-53A4-A543-8FF9-8EB960A2D440}"/>
                </a:ext>
              </a:extLst>
            </p:cNvPr>
            <p:cNvSpPr/>
            <p:nvPr/>
          </p:nvSpPr>
          <p:spPr>
            <a:xfrm>
              <a:off x="1499710" y="4884176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Freeform: Shape 97">
              <a:extLst>
                <a:ext uri="{FF2B5EF4-FFF2-40B4-BE49-F238E27FC236}">
                  <a16:creationId xmlns:a16="http://schemas.microsoft.com/office/drawing/2014/main" id="{0FB3B5D9-6CE4-CB45-AF27-47DF28BCFCAF}"/>
                </a:ext>
              </a:extLst>
            </p:cNvPr>
            <p:cNvSpPr/>
            <p:nvPr/>
          </p:nvSpPr>
          <p:spPr>
            <a:xfrm flipH="1">
              <a:off x="2090531" y="4884175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76" name="Picture 475">
            <a:extLst>
              <a:ext uri="{FF2B5EF4-FFF2-40B4-BE49-F238E27FC236}">
                <a16:creationId xmlns:a16="http://schemas.microsoft.com/office/drawing/2014/main" id="{A60CC50B-4B1C-3348-B3BD-8123A691D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4534" y="5430763"/>
            <a:ext cx="1280160" cy="1509666"/>
          </a:xfrm>
          <a:prstGeom prst="rect">
            <a:avLst/>
          </a:prstGeom>
        </p:spPr>
      </p:pic>
      <p:pic>
        <p:nvPicPr>
          <p:cNvPr id="385" name="Picture 384">
            <a:extLst>
              <a:ext uri="{FF2B5EF4-FFF2-40B4-BE49-F238E27FC236}">
                <a16:creationId xmlns:a16="http://schemas.microsoft.com/office/drawing/2014/main" id="{E50A51DE-D810-7846-AE30-42668FCC3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-72414" y="2147871"/>
            <a:ext cx="2651760" cy="1857622"/>
          </a:xfrm>
          <a:prstGeom prst="rect">
            <a:avLst/>
          </a:prstGeom>
        </p:spPr>
      </p:pic>
      <p:sp>
        <p:nvSpPr>
          <p:cNvPr id="386" name="Rectangle 385">
            <a:extLst>
              <a:ext uri="{FF2B5EF4-FFF2-40B4-BE49-F238E27FC236}">
                <a16:creationId xmlns:a16="http://schemas.microsoft.com/office/drawing/2014/main" id="{455CDD47-780D-1E40-90C1-BCF8649914E0}"/>
              </a:ext>
            </a:extLst>
          </p:cNvPr>
          <p:cNvSpPr/>
          <p:nvPr/>
        </p:nvSpPr>
        <p:spPr>
          <a:xfrm>
            <a:off x="4982512" y="5024141"/>
            <a:ext cx="1645920" cy="414856"/>
          </a:xfrm>
          <a:prstGeom prst="rect">
            <a:avLst/>
          </a:prstGeom>
          <a:solidFill>
            <a:srgbClr val="D4B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E26C7D26-80D0-4840-A3CE-2C41E1A623DD}"/>
              </a:ext>
            </a:extLst>
          </p:cNvPr>
          <p:cNvSpPr/>
          <p:nvPr/>
        </p:nvSpPr>
        <p:spPr>
          <a:xfrm>
            <a:off x="4982512" y="5024141"/>
            <a:ext cx="806980" cy="414856"/>
          </a:xfrm>
          <a:prstGeom prst="rect">
            <a:avLst/>
          </a:prstGeom>
          <a:solidFill>
            <a:srgbClr val="F5C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AC254E70-B0D6-6D40-B6D0-14B0FB5112E1}"/>
              </a:ext>
            </a:extLst>
          </p:cNvPr>
          <p:cNvSpPr/>
          <p:nvPr/>
        </p:nvSpPr>
        <p:spPr>
          <a:xfrm>
            <a:off x="5022462" y="5065422"/>
            <a:ext cx="1566021" cy="335572"/>
          </a:xfrm>
          <a:prstGeom prst="rect">
            <a:avLst/>
          </a:prstGeom>
          <a:solidFill>
            <a:srgbClr val="1D5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B3A95B2-6C49-A34B-BC83-6FDA0DC36AD0}"/>
              </a:ext>
            </a:extLst>
          </p:cNvPr>
          <p:cNvSpPr/>
          <p:nvPr/>
        </p:nvSpPr>
        <p:spPr>
          <a:xfrm>
            <a:off x="5789492" y="5065422"/>
            <a:ext cx="798990" cy="335572"/>
          </a:xfrm>
          <a:prstGeom prst="rect">
            <a:avLst/>
          </a:prstGeom>
          <a:solidFill>
            <a:srgbClr val="184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8570D798-4263-3C45-8563-4101931D2B42}"/>
              </a:ext>
            </a:extLst>
          </p:cNvPr>
          <p:cNvSpPr txBox="1"/>
          <p:nvPr/>
        </p:nvSpPr>
        <p:spPr>
          <a:xfrm>
            <a:off x="5052702" y="5039652"/>
            <a:ext cx="1496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>
                <a:solidFill>
                  <a:schemeClr val="bg1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故宫博物院</a:t>
            </a:r>
            <a:endParaRPr lang="en-US" sz="2000" dirty="0">
              <a:solidFill>
                <a:schemeClr val="bg1"/>
              </a:solidFill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408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"/>
                            </p:stCondLst>
                            <p:childTnLst>
                              <p:par>
                                <p:cTn id="1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5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5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5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5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"/>
                            </p:stCondLst>
                            <p:childTnLst>
                              <p:par>
                                <p:cTn id="4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"/>
                            </p:stCondLst>
                            <p:childTnLst>
                              <p:par>
                                <p:cTn id="5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5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5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5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5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5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5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5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5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5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"/>
                            </p:stCondLst>
                            <p:childTnLst>
                              <p:par>
                                <p:cTn id="8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5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5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5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5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50"/>
                            </p:stCondLst>
                            <p:childTnLst>
                              <p:par>
                                <p:cTn id="9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5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5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5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5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00"/>
                            </p:stCondLst>
                            <p:childTnLst>
                              <p:par>
                                <p:cTn id="10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5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5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5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5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50"/>
                            </p:stCondLst>
                            <p:childTnLst>
                              <p:par>
                                <p:cTn id="12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5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5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5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5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15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5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5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5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650"/>
                            </p:stCondLst>
                            <p:childTnLst>
                              <p:par>
                                <p:cTn id="14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5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5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5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5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5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800"/>
                            </p:stCondLst>
                            <p:childTnLst>
                              <p:par>
                                <p:cTn id="16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950"/>
                            </p:stCondLst>
                            <p:childTnLst>
                              <p:par>
                                <p:cTn id="17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5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5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5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5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100"/>
                            </p:stCondLst>
                            <p:childTnLst>
                              <p:par>
                                <p:cTn id="18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5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5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5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5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5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5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5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5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5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400"/>
                            </p:stCondLst>
                            <p:childTnLst>
                              <p:par>
                                <p:cTn id="21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15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5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5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5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5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5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5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5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2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5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5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5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5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5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700"/>
                            </p:stCondLst>
                            <p:childTnLst>
                              <p:par>
                                <p:cTn id="23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1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5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5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5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5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5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850"/>
                            </p:stCondLst>
                            <p:childTnLst>
                              <p:par>
                                <p:cTn id="25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1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5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1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3000"/>
                            </p:stCondLst>
                            <p:childTnLst>
                              <p:par>
                                <p:cTn id="26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1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15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5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5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5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3150"/>
                            </p:stCondLst>
                            <p:childTnLst>
                              <p:par>
                                <p:cTn id="27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1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5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15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5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5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5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3300"/>
                            </p:stCondLst>
                            <p:childTnLst>
                              <p:par>
                                <p:cTn id="29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1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15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5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5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5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3450"/>
                            </p:stCondLst>
                            <p:childTnLst>
                              <p:par>
                                <p:cTn id="30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1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5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15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5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5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5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600"/>
                            </p:stCondLst>
                            <p:childTnLst>
                              <p:par>
                                <p:cTn id="31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1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15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5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5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5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3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15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5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5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15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15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5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5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5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3900"/>
                            </p:stCondLst>
                            <p:childTnLst>
                              <p:par>
                                <p:cTn id="34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1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5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15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5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5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5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4050"/>
                            </p:stCondLst>
                            <p:childTnLst>
                              <p:par>
                                <p:cTn id="35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1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1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1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4200"/>
                            </p:stCondLst>
                            <p:childTnLst>
                              <p:par>
                                <p:cTn id="36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1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5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15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5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5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5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4350"/>
                            </p:stCondLst>
                            <p:childTnLst>
                              <p:par>
                                <p:cTn id="38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4" dur="1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5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15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15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5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5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4500"/>
                            </p:stCondLst>
                            <p:childTnLst>
                              <p:par>
                                <p:cTn id="39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1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1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15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5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5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15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4650"/>
                            </p:stCondLst>
                            <p:childTnLst>
                              <p:par>
                                <p:cTn id="40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0" dur="1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6" dur="1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15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4800"/>
                            </p:stCondLst>
                            <p:childTnLst>
                              <p:par>
                                <p:cTn id="42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3" dur="15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5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15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5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9" dur="15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15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15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5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4950"/>
                            </p:stCondLst>
                            <p:childTnLst>
                              <p:par>
                                <p:cTn id="43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6" dur="1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1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1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2" dur="15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15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5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5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5100"/>
                            </p:stCondLst>
                            <p:childTnLst>
                              <p:par>
                                <p:cTn id="44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9" dur="1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1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15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15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15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5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5250"/>
                            </p:stCondLst>
                            <p:childTnLst>
                              <p:par>
                                <p:cTn id="46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1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1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5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8" dur="15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15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15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15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5400"/>
                            </p:stCondLst>
                            <p:childTnLst>
                              <p:par>
                                <p:cTn id="47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1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15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15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15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15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4" dur="15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5550"/>
                            </p:stCondLst>
                            <p:childTnLst>
                              <p:par>
                                <p:cTn id="48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8" dur="1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1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1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15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4" dur="15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5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5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15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5700"/>
                            </p:stCondLst>
                            <p:childTnLst>
                              <p:par>
                                <p:cTn id="49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1" dur="1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2" dur="1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1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15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7" dur="15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15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9" dur="15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15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5850"/>
                            </p:stCondLst>
                            <p:childTnLst>
                              <p:par>
                                <p:cTn id="51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4" dur="15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5" dur="15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15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7" dur="15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0" dur="15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15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15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15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6000"/>
                            </p:stCondLst>
                            <p:childTnLst>
                              <p:par>
                                <p:cTn id="52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7" dur="1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1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9" dur="1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3" dur="15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15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5" dur="15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15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6150"/>
                            </p:stCondLst>
                            <p:childTnLst>
                              <p:par>
                                <p:cTn id="53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0" dur="1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1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1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15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15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5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5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5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6300"/>
                            </p:stCondLst>
                            <p:childTnLst>
                              <p:par>
                                <p:cTn id="55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1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5" dur="1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1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15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15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15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2" dur="15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6450"/>
                            </p:stCondLst>
                            <p:childTnLst>
                              <p:par>
                                <p:cTn id="56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6" dur="1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1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9" dur="1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2" dur="15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15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15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5" dur="15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6600"/>
                            </p:stCondLst>
                            <p:childTnLst>
                              <p:par>
                                <p:cTn id="57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9" dur="1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0" dur="1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1" dur="1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2" dur="1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5" dur="15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15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7" dur="15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15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6750"/>
                            </p:stCondLst>
                            <p:childTnLst>
                              <p:par>
                                <p:cTn id="59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2" dur="1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1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4" dur="1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5" dur="15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8" dur="15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9" dur="15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0" dur="15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15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2" fill="hold">
                            <p:stCondLst>
                              <p:cond delay="6900"/>
                            </p:stCondLst>
                            <p:childTnLst>
                              <p:par>
                                <p:cTn id="60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5" dur="15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15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15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15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1" dur="15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2" dur="15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15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4" dur="15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7050"/>
                            </p:stCondLst>
                            <p:childTnLst>
                              <p:par>
                                <p:cTn id="61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8" dur="1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9" dur="1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5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4" dur="15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5" dur="15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15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7" dur="15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7200"/>
                            </p:stCondLst>
                            <p:childTnLst>
                              <p:par>
                                <p:cTn id="62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1" dur="1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2" dur="1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4" dur="15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1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1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9" dur="1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0" dur="1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7350"/>
                            </p:stCondLst>
                            <p:childTnLst>
                              <p:par>
                                <p:cTn id="64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4" dur="1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5" dur="1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6" dur="1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7" dur="1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0" dur="15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1" dur="15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2" dur="15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3" dur="15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7" dur="1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1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9" dur="1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0" dur="1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3" dur="15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4" dur="15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5" dur="15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6" dur="15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7650"/>
                            </p:stCondLst>
                            <p:childTnLst>
                              <p:par>
                                <p:cTn id="66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0" dur="1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1" dur="1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2" dur="1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3" dur="1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6" dur="15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7" dur="15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8" dur="15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9" dur="15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7800"/>
                            </p:stCondLst>
                            <p:childTnLst>
                              <p:par>
                                <p:cTn id="68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3" dur="1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4" dur="1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5" dur="1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6" dur="1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9" dur="15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0" dur="15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1" dur="15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2" dur="15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7950"/>
                            </p:stCondLst>
                            <p:childTnLst>
                              <p:par>
                                <p:cTn id="69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6" dur="1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7" dur="1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1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15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2" dur="15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3" dur="15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4" dur="15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5" dur="15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6" fill="hold">
                            <p:stCondLst>
                              <p:cond delay="8100"/>
                            </p:stCondLst>
                            <p:childTnLst>
                              <p:par>
                                <p:cTn id="70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9" dur="1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0" dur="1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1" dur="1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2" dur="15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5" dur="15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6" dur="15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7" dur="15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8" dur="15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9" fill="hold">
                            <p:stCondLst>
                              <p:cond delay="8250"/>
                            </p:stCondLst>
                            <p:childTnLst>
                              <p:par>
                                <p:cTn id="72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2" dur="1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1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4" dur="1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5" dur="15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8" dur="15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9" dur="15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0" dur="15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1" dur="15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8400"/>
                            </p:stCondLst>
                            <p:childTnLst>
                              <p:par>
                                <p:cTn id="73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5" dur="1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6" dur="1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7" dur="1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8" dur="1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1" dur="15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2" dur="15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3" dur="15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4" dur="15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8550"/>
                            </p:stCondLst>
                            <p:childTnLst>
                              <p:par>
                                <p:cTn id="74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8" dur="1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9" dur="1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0" dur="1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1" dur="1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4" dur="15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5" dur="15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6" dur="15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7" dur="15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8" fill="hold">
                            <p:stCondLst>
                              <p:cond delay="8700"/>
                            </p:stCondLst>
                            <p:childTnLst>
                              <p:par>
                                <p:cTn id="75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1" dur="1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2" dur="1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3" dur="1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4" dur="1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7" dur="15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8" dur="15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9" dur="15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0" dur="15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1" fill="hold">
                            <p:stCondLst>
                              <p:cond delay="8850"/>
                            </p:stCondLst>
                            <p:childTnLst>
                              <p:par>
                                <p:cTn id="77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4" dur="15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5" dur="15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6" dur="15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7" dur="15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0" dur="1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1" dur="1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2" dur="1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3" dur="15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9000"/>
                            </p:stCondLst>
                            <p:childTnLst>
                              <p:par>
                                <p:cTn id="78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7" dur="1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8" dur="1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9" dur="1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0" dur="15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3" dur="15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4" dur="15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5" dur="15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6" dur="15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9150"/>
                            </p:stCondLst>
                            <p:childTnLst>
                              <p:par>
                                <p:cTn id="79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0" dur="15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1" dur="15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2" dur="15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3" dur="15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6" dur="15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7" dur="15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8" dur="15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9" dur="15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0" fill="hold">
                            <p:stCondLst>
                              <p:cond delay="9300"/>
                            </p:stCondLst>
                            <p:childTnLst>
                              <p:par>
                                <p:cTn id="81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3" dur="1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4" dur="1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5" dur="1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6" dur="15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9" dur="15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0" dur="15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1" dur="15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2" dur="15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3" fill="hold">
                            <p:stCondLst>
                              <p:cond delay="9450"/>
                            </p:stCondLst>
                            <p:childTnLst>
                              <p:par>
                                <p:cTn id="82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6" dur="1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7" dur="1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8" dur="1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9" dur="1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2" dur="15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3" dur="15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4" dur="15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5" dur="15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9600"/>
                            </p:stCondLst>
                            <p:childTnLst>
                              <p:par>
                                <p:cTn id="83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9" dur="1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0" dur="1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1" dur="1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2" dur="1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5" dur="15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6" dur="15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7" dur="15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8" dur="15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9750"/>
                            </p:stCondLst>
                            <p:childTnLst>
                              <p:par>
                                <p:cTn id="85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2" dur="1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3" dur="1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4" dur="1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5" dur="15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8" dur="15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9" dur="15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0" dur="15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1" dur="15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2" fill="hold">
                            <p:stCondLst>
                              <p:cond delay="9900"/>
                            </p:stCondLst>
                            <p:childTnLst>
                              <p:par>
                                <p:cTn id="86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5" dur="15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6" dur="15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7" dur="15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8" dur="15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1" dur="15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2" dur="15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3" dur="15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4" dur="15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5" fill="hold">
                            <p:stCondLst>
                              <p:cond delay="10050"/>
                            </p:stCondLst>
                            <p:childTnLst>
                              <p:par>
                                <p:cTn id="87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8" dur="15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9" dur="15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0" dur="15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1" dur="15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4" dur="15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5" dur="15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6" dur="15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7" dur="15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10200"/>
                            </p:stCondLst>
                            <p:childTnLst>
                              <p:par>
                                <p:cTn id="88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1" dur="1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2" dur="1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3" dur="1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4" dur="1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7" dur="15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8" dur="15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9" dur="15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0" dur="15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10350"/>
                            </p:stCondLst>
                            <p:childTnLst>
                              <p:par>
                                <p:cTn id="90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4" dur="15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5" dur="15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6" dur="15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7" dur="15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0" dur="15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1" dur="15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2" dur="15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3" dur="15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4" fill="hold">
                            <p:stCondLst>
                              <p:cond delay="10500"/>
                            </p:stCondLst>
                            <p:childTnLst>
                              <p:par>
                                <p:cTn id="91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7" dur="1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8" dur="1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9" dur="1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0" dur="1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3" dur="15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4" dur="15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5" dur="15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6" dur="15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7" fill="hold">
                            <p:stCondLst>
                              <p:cond delay="10650"/>
                            </p:stCondLst>
                            <p:childTnLst>
                              <p:par>
                                <p:cTn id="92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0" dur="1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1" dur="1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2" dur="1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3" dur="1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6" dur="15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7" dur="15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8" dur="15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9" dur="15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10800"/>
                            </p:stCondLst>
                            <p:childTnLst>
                              <p:par>
                                <p:cTn id="94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3" dur="15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4" dur="15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5" dur="15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6" dur="15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9" dur="15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0" dur="15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1" dur="15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2" dur="15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10950"/>
                            </p:stCondLst>
                            <p:childTnLst>
                              <p:par>
                                <p:cTn id="95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6" dur="15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7" dur="15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8" dur="15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9" dur="15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2" dur="15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3" dur="15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4" dur="15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5" dur="15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6" fill="hold">
                            <p:stCondLst>
                              <p:cond delay="11100"/>
                            </p:stCondLst>
                            <p:childTnLst>
                              <p:par>
                                <p:cTn id="96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9" dur="15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0" dur="15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1" dur="15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2" dur="15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5" dur="15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6" dur="15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7" dur="15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8" dur="15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9" fill="hold">
                            <p:stCondLst>
                              <p:cond delay="11250"/>
                            </p:stCondLst>
                            <p:childTnLst>
                              <p:par>
                                <p:cTn id="98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2" dur="1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3" dur="1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4" dur="1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5" dur="1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8" dur="15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9" dur="15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0" dur="15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1" dur="15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2" fill="hold">
                            <p:stCondLst>
                              <p:cond delay="11400"/>
                            </p:stCondLst>
                            <p:childTnLst>
                              <p:par>
                                <p:cTn id="99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5" dur="1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6" dur="1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7" dur="1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8" dur="15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1" dur="15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2" dur="15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3" dur="15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4" dur="15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5" fill="hold">
                            <p:stCondLst>
                              <p:cond delay="11550"/>
                            </p:stCondLst>
                            <p:childTnLst>
                              <p:par>
                                <p:cTn id="1006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8" dur="15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9" dur="15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0" dur="15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1" dur="15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4" dur="15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5" dur="15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6" dur="15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7" dur="15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11700"/>
                            </p:stCondLst>
                            <p:childTnLst>
                              <p:par>
                                <p:cTn id="101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1" dur="1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2" dur="1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3" dur="1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4" dur="15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7" dur="15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8" dur="15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9" dur="15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0" dur="15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1" fill="hold">
                            <p:stCondLst>
                              <p:cond delay="11850"/>
                            </p:stCondLst>
                            <p:childTnLst>
                              <p:par>
                                <p:cTn id="103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4" dur="15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5" dur="15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6" dur="15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7" dur="15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0" dur="15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1" dur="15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2" dur="15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3" dur="15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4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7" dur="15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8" dur="15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9" dur="15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0" dur="15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3" dur="15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4" dur="15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5" dur="15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6" dur="15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7" fill="hold">
                            <p:stCondLst>
                              <p:cond delay="12150"/>
                            </p:stCondLst>
                            <p:childTnLst>
                              <p:par>
                                <p:cTn id="105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0" dur="1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1" dur="1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2" dur="1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3" dur="15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6" dur="15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7" dur="15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8" dur="15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9" dur="15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12300"/>
                            </p:stCondLst>
                            <p:childTnLst>
                              <p:par>
                                <p:cTn id="107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3" dur="1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4" dur="1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5" dur="1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6" dur="1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9" dur="15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0" dur="15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1" dur="15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2" dur="15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3" fill="hold">
                            <p:stCondLst>
                              <p:cond delay="12450"/>
                            </p:stCondLst>
                            <p:childTnLst>
                              <p:par>
                                <p:cTn id="108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6" dur="15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7" dur="15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8" dur="15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9" dur="15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2" dur="15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3" dur="15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4" dur="15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5" dur="15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6" fill="hold">
                            <p:stCondLst>
                              <p:cond delay="12600"/>
                            </p:stCondLst>
                            <p:childTnLst>
                              <p:par>
                                <p:cTn id="109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9" dur="15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0" dur="15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1" dur="15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2" dur="15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5" dur="15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6" dur="15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7" dur="15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8" dur="15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9" fill="hold">
                            <p:stCondLst>
                              <p:cond delay="12750"/>
                            </p:stCondLst>
                            <p:childTnLst>
                              <p:par>
                                <p:cTn id="111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2" dur="1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3" dur="1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4" dur="1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5" dur="1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8" dur="15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9" dur="15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0" dur="15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1" dur="15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12900"/>
                            </p:stCondLst>
                            <p:childTnLst>
                              <p:par>
                                <p:cTn id="112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5" dur="15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6" dur="15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7" dur="15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8" dur="15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1" dur="15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2" dur="15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3" dur="15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4" dur="15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5" fill="hold">
                            <p:stCondLst>
                              <p:cond delay="13050"/>
                            </p:stCondLst>
                            <p:childTnLst>
                              <p:par>
                                <p:cTn id="113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8" dur="15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9" dur="15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0" dur="15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1" dur="15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13200"/>
                            </p:stCondLst>
                            <p:childTnLst>
                              <p:par>
                                <p:cTn id="114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5" dur="15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6" dur="15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7" dur="15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8" dur="15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9" fill="hold">
                            <p:stCondLst>
                              <p:cond delay="13350"/>
                            </p:stCondLst>
                            <p:childTnLst>
                              <p:par>
                                <p:cTn id="115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2" dur="15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3" dur="15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4" dur="15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5" dur="15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5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9" dur="15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0" dur="15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1" dur="15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2" dur="15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3" fill="hold">
                            <p:stCondLst>
                              <p:cond delay="13650"/>
                            </p:stCondLst>
                            <p:childTnLst>
                              <p:par>
                                <p:cTn id="116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6" dur="15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7" dur="15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8" dur="15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9" dur="15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13800"/>
                            </p:stCondLst>
                            <p:childTnLst>
                              <p:par>
                                <p:cTn id="117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3" dur="15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4" dur="15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5" dur="15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6" dur="15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7" fill="hold">
                            <p:stCondLst>
                              <p:cond delay="13950"/>
                            </p:stCondLst>
                            <p:childTnLst>
                              <p:par>
                                <p:cTn id="117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0" dur="15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1" dur="15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2" dur="15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3" dur="15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4" fill="hold">
                            <p:stCondLst>
                              <p:cond delay="14100"/>
                            </p:stCondLst>
                            <p:childTnLst>
                              <p:par>
                                <p:cTn id="118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7" dur="15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8" dur="15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9" dur="15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0" dur="15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1" fill="hold">
                            <p:stCondLst>
                              <p:cond delay="14250"/>
                            </p:stCondLst>
                            <p:childTnLst>
                              <p:par>
                                <p:cTn id="119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4" dur="15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5" dur="15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6" dur="15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7" dur="15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14400"/>
                            </p:stCondLst>
                            <p:childTnLst>
                              <p:par>
                                <p:cTn id="119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1" dur="15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2" dur="15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3" dur="15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4" dur="15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5" fill="hold">
                            <p:stCondLst>
                              <p:cond delay="14550"/>
                            </p:stCondLst>
                            <p:childTnLst>
                              <p:par>
                                <p:cTn id="120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8" dur="15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9" dur="15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0" dur="15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1" dur="15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2" fill="hold">
                            <p:stCondLst>
                              <p:cond delay="14700"/>
                            </p:stCondLst>
                            <p:childTnLst>
                              <p:par>
                                <p:cTn id="121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5" dur="15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6" dur="15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7" dur="15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8" dur="15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9" fill="hold">
                            <p:stCondLst>
                              <p:cond delay="14850"/>
                            </p:stCondLst>
                            <p:childTnLst>
                              <p:par>
                                <p:cTn id="12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2" dur="15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3" dur="15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4" dur="15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5" dur="15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2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9" dur="15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0" dur="15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1" dur="15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2" dur="15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3" fill="hold">
                            <p:stCondLst>
                              <p:cond delay="15150"/>
                            </p:stCondLst>
                            <p:childTnLst>
                              <p:par>
                                <p:cTn id="12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6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8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9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0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2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3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4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5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15650"/>
                            </p:stCondLst>
                            <p:childTnLst>
                              <p:par>
                                <p:cTn id="124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9" dur="25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0" dur="25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1" dur="25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2" dur="25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5" dur="25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6" dur="25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7" dur="25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8" dur="25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9" fill="hold">
                            <p:stCondLst>
                              <p:cond delay="15900"/>
                            </p:stCondLst>
                            <p:childTnLst>
                              <p:par>
                                <p:cTn id="126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2" dur="25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3" dur="25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4" dur="25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5" dur="25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6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8" dur="25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9" dur="25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0" dur="25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1" dur="25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2" fill="hold">
                            <p:stCondLst>
                              <p:cond delay="16150"/>
                            </p:stCondLst>
                            <p:childTnLst>
                              <p:par>
                                <p:cTn id="127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5" dur="25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6" dur="25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7" dur="25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8" dur="25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9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1" dur="25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2" dur="25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3" dur="25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4" dur="25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5" fill="hold">
                            <p:stCondLst>
                              <p:cond delay="16400"/>
                            </p:stCondLst>
                            <p:childTnLst>
                              <p:par>
                                <p:cTn id="128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8" dur="25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9" dur="25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0" dur="25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1" dur="25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2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4" dur="25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5" dur="25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6" dur="25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7" dur="25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6650"/>
                            </p:stCondLst>
                            <p:childTnLst>
                              <p:par>
                                <p:cTn id="129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1" dur="25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2" dur="25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3" dur="25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4" dur="25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5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7" dur="25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8" dur="25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9" dur="25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0" dur="25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1" fill="hold">
                            <p:stCondLst>
                              <p:cond delay="16900"/>
                            </p:stCondLst>
                            <p:childTnLst>
                              <p:par>
                                <p:cTn id="13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4" dur="25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5" dur="25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6" dur="25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7" dur="25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8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0" dur="25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1" dur="25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2" dur="25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3" dur="25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4" fill="hold">
                            <p:stCondLst>
                              <p:cond delay="17150"/>
                            </p:stCondLst>
                            <p:childTnLst>
                              <p:par>
                                <p:cTn id="132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7" dur="25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8" dur="25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9" dur="25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0" dur="25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8" grpId="0" animBg="1"/>
      <p:bldP spid="179" grpId="0" animBg="1"/>
      <p:bldP spid="180" grpId="0" animBg="1"/>
      <p:bldP spid="221" grpId="0" animBg="1"/>
      <p:bldP spid="222" grpId="0" animBg="1"/>
      <p:bldP spid="223" grpId="0" animBg="1"/>
      <p:bldP spid="224" grpId="0" animBg="1"/>
      <p:bldP spid="227" grpId="0" animBg="1"/>
      <p:bldP spid="228" grpId="0" animBg="1"/>
      <p:bldP spid="229" grpId="0" animBg="1"/>
      <p:bldP spid="230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16" grpId="0" animBg="1"/>
      <p:bldP spid="317" grpId="0" animBg="1"/>
      <p:bldP spid="318" grpId="0" animBg="1"/>
      <p:bldP spid="322" grpId="0" animBg="1"/>
      <p:bldP spid="325" grpId="0" animBg="1"/>
      <p:bldP spid="326" grpId="0" animBg="1"/>
      <p:bldP spid="328" grpId="0" animBg="1"/>
      <p:bldP spid="330" grpId="0" animBg="1"/>
      <p:bldP spid="331" grpId="0" animBg="1"/>
      <p:bldP spid="332" grpId="0" animBg="1"/>
      <p:bldP spid="333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2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19" grpId="0" animBg="1"/>
      <p:bldP spid="420" grpId="0" animBg="1"/>
      <p:bldP spid="421" grpId="0" animBg="1"/>
      <p:bldP spid="422" grpId="0" animBg="1"/>
      <p:bldP spid="423" grpId="0" animBg="1"/>
      <p:bldP spid="425" grpId="0" animBg="1"/>
      <p:bldP spid="426" grpId="0" animBg="1"/>
      <p:bldP spid="427" grpId="0" animBg="1"/>
      <p:bldP spid="428" grpId="0" animBg="1"/>
      <p:bldP spid="429" grpId="0" animBg="1"/>
      <p:bldP spid="430" grpId="0" animBg="1"/>
      <p:bldP spid="431" grpId="0" animBg="1"/>
      <p:bldP spid="434" grpId="0" animBg="1"/>
      <p:bldP spid="435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  <p:bldP spid="453" grpId="0" animBg="1"/>
      <p:bldP spid="454" grpId="0" animBg="1"/>
      <p:bldP spid="455" grpId="0" animBg="1"/>
      <p:bldP spid="4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BE14EFAA-4915-B14F-9974-ADEDC60A1475}"/>
              </a:ext>
            </a:extLst>
          </p:cNvPr>
          <p:cNvSpPr/>
          <p:nvPr/>
        </p:nvSpPr>
        <p:spPr>
          <a:xfrm rot="21412992">
            <a:off x="7312785" y="3684159"/>
            <a:ext cx="3107033" cy="1352431"/>
          </a:xfrm>
          <a:custGeom>
            <a:avLst/>
            <a:gdLst>
              <a:gd name="connsiteX0" fmla="*/ 124321 w 3107033"/>
              <a:gd name="connsiteY0" fmla="*/ 1238298 h 1352431"/>
              <a:gd name="connsiteX1" fmla="*/ 581521 w 3107033"/>
              <a:gd name="connsiteY1" fmla="*/ 704898 h 1352431"/>
              <a:gd name="connsiteX2" fmla="*/ 1133971 w 3107033"/>
              <a:gd name="connsiteY2" fmla="*/ 266748 h 1352431"/>
              <a:gd name="connsiteX3" fmla="*/ 1553071 w 3107033"/>
              <a:gd name="connsiteY3" fmla="*/ 48 h 1352431"/>
              <a:gd name="connsiteX4" fmla="*/ 1953121 w 3107033"/>
              <a:gd name="connsiteY4" fmla="*/ 285798 h 1352431"/>
              <a:gd name="connsiteX5" fmla="*/ 2429371 w 3107033"/>
              <a:gd name="connsiteY5" fmla="*/ 990648 h 1352431"/>
              <a:gd name="connsiteX6" fmla="*/ 3000871 w 3107033"/>
              <a:gd name="connsiteY6" fmla="*/ 1333548 h 1352431"/>
              <a:gd name="connsiteX7" fmla="*/ 124321 w 3107033"/>
              <a:gd name="connsiteY7" fmla="*/ 1238298 h 135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7033" h="1352431">
                <a:moveTo>
                  <a:pt x="124321" y="1238298"/>
                </a:moveTo>
                <a:cubicBezTo>
                  <a:pt x="-278904" y="1133523"/>
                  <a:pt x="413246" y="866823"/>
                  <a:pt x="581521" y="704898"/>
                </a:cubicBezTo>
                <a:cubicBezTo>
                  <a:pt x="749796" y="542973"/>
                  <a:pt x="972046" y="384223"/>
                  <a:pt x="1133971" y="266748"/>
                </a:cubicBezTo>
                <a:cubicBezTo>
                  <a:pt x="1295896" y="149273"/>
                  <a:pt x="1416546" y="-3127"/>
                  <a:pt x="1553071" y="48"/>
                </a:cubicBezTo>
                <a:cubicBezTo>
                  <a:pt x="1689596" y="3223"/>
                  <a:pt x="1807071" y="120698"/>
                  <a:pt x="1953121" y="285798"/>
                </a:cubicBezTo>
                <a:cubicBezTo>
                  <a:pt x="2099171" y="450898"/>
                  <a:pt x="2254746" y="816023"/>
                  <a:pt x="2429371" y="990648"/>
                </a:cubicBezTo>
                <a:cubicBezTo>
                  <a:pt x="2603996" y="1165273"/>
                  <a:pt x="3388221" y="1289098"/>
                  <a:pt x="3000871" y="1333548"/>
                </a:cubicBezTo>
                <a:cubicBezTo>
                  <a:pt x="2613521" y="1377998"/>
                  <a:pt x="527546" y="1343073"/>
                  <a:pt x="124321" y="123829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44B2903-609C-8248-B757-ED27165C4CFB}"/>
              </a:ext>
            </a:extLst>
          </p:cNvPr>
          <p:cNvSpPr/>
          <p:nvPr/>
        </p:nvSpPr>
        <p:spPr>
          <a:xfrm>
            <a:off x="8431452" y="3360242"/>
            <a:ext cx="3770354" cy="1702959"/>
          </a:xfrm>
          <a:custGeom>
            <a:avLst/>
            <a:gdLst>
              <a:gd name="connsiteX0" fmla="*/ 0 w 3770354"/>
              <a:gd name="connsiteY0" fmla="*/ 1644978 h 1702959"/>
              <a:gd name="connsiteX1" fmla="*/ 438150 w 3770354"/>
              <a:gd name="connsiteY1" fmla="*/ 1378278 h 1702959"/>
              <a:gd name="connsiteX2" fmla="*/ 762000 w 3770354"/>
              <a:gd name="connsiteY2" fmla="*/ 921078 h 1702959"/>
              <a:gd name="connsiteX3" fmla="*/ 1295400 w 3770354"/>
              <a:gd name="connsiteY3" fmla="*/ 501978 h 1702959"/>
              <a:gd name="connsiteX4" fmla="*/ 1657350 w 3770354"/>
              <a:gd name="connsiteY4" fmla="*/ 6678 h 1702959"/>
              <a:gd name="connsiteX5" fmla="*/ 2533650 w 3770354"/>
              <a:gd name="connsiteY5" fmla="*/ 882978 h 1702959"/>
              <a:gd name="connsiteX6" fmla="*/ 3162300 w 3770354"/>
              <a:gd name="connsiteY6" fmla="*/ 1340178 h 1702959"/>
              <a:gd name="connsiteX7" fmla="*/ 3752850 w 3770354"/>
              <a:gd name="connsiteY7" fmla="*/ 1683078 h 1702959"/>
              <a:gd name="connsiteX8" fmla="*/ 2457450 w 3770354"/>
              <a:gd name="connsiteY8" fmla="*/ 1664028 h 1702959"/>
              <a:gd name="connsiteX9" fmla="*/ 0 w 3770354"/>
              <a:gd name="connsiteY9" fmla="*/ 1644978 h 1702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70354" h="1702959">
                <a:moveTo>
                  <a:pt x="0" y="1644978"/>
                </a:moveTo>
                <a:cubicBezTo>
                  <a:pt x="155575" y="1571953"/>
                  <a:pt x="311150" y="1498928"/>
                  <a:pt x="438150" y="1378278"/>
                </a:cubicBezTo>
                <a:cubicBezTo>
                  <a:pt x="565150" y="1257628"/>
                  <a:pt x="619125" y="1067128"/>
                  <a:pt x="762000" y="921078"/>
                </a:cubicBezTo>
                <a:cubicBezTo>
                  <a:pt x="904875" y="775028"/>
                  <a:pt x="1146175" y="654378"/>
                  <a:pt x="1295400" y="501978"/>
                </a:cubicBezTo>
                <a:cubicBezTo>
                  <a:pt x="1444625" y="349578"/>
                  <a:pt x="1450975" y="-56822"/>
                  <a:pt x="1657350" y="6678"/>
                </a:cubicBezTo>
                <a:cubicBezTo>
                  <a:pt x="1863725" y="70178"/>
                  <a:pt x="2282825" y="660728"/>
                  <a:pt x="2533650" y="882978"/>
                </a:cubicBezTo>
                <a:cubicBezTo>
                  <a:pt x="2784475" y="1105228"/>
                  <a:pt x="2959100" y="1206828"/>
                  <a:pt x="3162300" y="1340178"/>
                </a:cubicBezTo>
                <a:cubicBezTo>
                  <a:pt x="3365500" y="1473528"/>
                  <a:pt x="3870325" y="1629103"/>
                  <a:pt x="3752850" y="1683078"/>
                </a:cubicBezTo>
                <a:cubicBezTo>
                  <a:pt x="3635375" y="1737053"/>
                  <a:pt x="2457450" y="1664028"/>
                  <a:pt x="2457450" y="1664028"/>
                </a:cubicBezTo>
                <a:lnTo>
                  <a:pt x="0" y="16449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CB9912C0-3BA4-B548-85D1-EF43B017479C}"/>
              </a:ext>
            </a:extLst>
          </p:cNvPr>
          <p:cNvSpPr/>
          <p:nvPr/>
        </p:nvSpPr>
        <p:spPr>
          <a:xfrm>
            <a:off x="-8976" y="4822945"/>
            <a:ext cx="12200976" cy="2035055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E60B817B-741F-D343-95B4-9A41EFAB4B05}"/>
              </a:ext>
            </a:extLst>
          </p:cNvPr>
          <p:cNvSpPr/>
          <p:nvPr/>
        </p:nvSpPr>
        <p:spPr>
          <a:xfrm>
            <a:off x="3164986" y="5158383"/>
            <a:ext cx="5288860" cy="1029236"/>
          </a:xfrm>
          <a:prstGeom prst="rect">
            <a:avLst/>
          </a:prstGeom>
          <a:solidFill>
            <a:srgbClr val="E54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189818FA-1E93-4347-9375-665116D48FF7}"/>
              </a:ext>
            </a:extLst>
          </p:cNvPr>
          <p:cNvSpPr/>
          <p:nvPr/>
        </p:nvSpPr>
        <p:spPr>
          <a:xfrm>
            <a:off x="5795866" y="5175725"/>
            <a:ext cx="2641882" cy="1011404"/>
          </a:xfrm>
          <a:prstGeom prst="rect">
            <a:avLst/>
          </a:prstGeom>
          <a:solidFill>
            <a:srgbClr val="D44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Trapezoid 513">
            <a:extLst>
              <a:ext uri="{FF2B5EF4-FFF2-40B4-BE49-F238E27FC236}">
                <a16:creationId xmlns:a16="http://schemas.microsoft.com/office/drawing/2014/main" id="{443DD56D-1452-BF4C-8B76-9264C1527076}"/>
              </a:ext>
            </a:extLst>
          </p:cNvPr>
          <p:cNvSpPr/>
          <p:nvPr/>
        </p:nvSpPr>
        <p:spPr>
          <a:xfrm flipV="1">
            <a:off x="3248908" y="4079669"/>
            <a:ext cx="5132344" cy="874017"/>
          </a:xfrm>
          <a:prstGeom prst="trapezoid">
            <a:avLst>
              <a:gd name="adj" fmla="val 122418"/>
            </a:avLst>
          </a:prstGeom>
          <a:solidFill>
            <a:srgbClr val="34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541F8CE7-3D4E-1540-90BD-ABC48958A1E8}"/>
              </a:ext>
            </a:extLst>
          </p:cNvPr>
          <p:cNvSpPr/>
          <p:nvPr/>
        </p:nvSpPr>
        <p:spPr>
          <a:xfrm>
            <a:off x="4056036" y="4441914"/>
            <a:ext cx="3494254" cy="609806"/>
          </a:xfrm>
          <a:prstGeom prst="rect">
            <a:avLst/>
          </a:prstGeom>
          <a:solidFill>
            <a:srgbClr val="E64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5BDF2DD2-5D1D-5048-BE1E-795274BFC23B}"/>
              </a:ext>
            </a:extLst>
          </p:cNvPr>
          <p:cNvSpPr/>
          <p:nvPr/>
        </p:nvSpPr>
        <p:spPr>
          <a:xfrm>
            <a:off x="3697408" y="4340598"/>
            <a:ext cx="66655" cy="731011"/>
          </a:xfrm>
          <a:prstGeom prst="rect">
            <a:avLst/>
          </a:prstGeom>
          <a:solidFill>
            <a:srgbClr val="BE0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1C2C6C9C-81CE-0A4E-9569-93F00B8400B7}"/>
              </a:ext>
            </a:extLst>
          </p:cNvPr>
          <p:cNvSpPr/>
          <p:nvPr/>
        </p:nvSpPr>
        <p:spPr>
          <a:xfrm>
            <a:off x="7842264" y="4312072"/>
            <a:ext cx="66655" cy="731011"/>
          </a:xfrm>
          <a:prstGeom prst="rect">
            <a:avLst/>
          </a:prstGeom>
          <a:solidFill>
            <a:srgbClr val="BE0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9687D38D-9EDA-9648-A6FD-6E0B7E18EABE}"/>
              </a:ext>
            </a:extLst>
          </p:cNvPr>
          <p:cNvSpPr/>
          <p:nvPr/>
        </p:nvSpPr>
        <p:spPr>
          <a:xfrm>
            <a:off x="5808042" y="4441914"/>
            <a:ext cx="1746750" cy="609806"/>
          </a:xfrm>
          <a:prstGeom prst="rect">
            <a:avLst/>
          </a:prstGeom>
          <a:solidFill>
            <a:srgbClr val="D2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7CA1946F-3CED-2A4E-87C6-2FE4687BD9D1}"/>
              </a:ext>
            </a:extLst>
          </p:cNvPr>
          <p:cNvGrpSpPr/>
          <p:nvPr/>
        </p:nvGrpSpPr>
        <p:grpSpPr>
          <a:xfrm>
            <a:off x="4149497" y="4433083"/>
            <a:ext cx="499179" cy="612917"/>
            <a:chOff x="3657600" y="512618"/>
            <a:chExt cx="1745673" cy="1496291"/>
          </a:xfrm>
        </p:grpSpPr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09F31D4E-5865-3C42-80F9-6337FA6A0CD3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53B63CEB-1ED1-8C4B-AC4F-675DAD6F76F4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043B6D7B-8140-2941-83FA-ACD666A5F83A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9E148654-B37B-E448-993A-A5CF74D8F524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E1617991-5F4F-6247-A1FC-474BC2043E58}"/>
              </a:ext>
            </a:extLst>
          </p:cNvPr>
          <p:cNvGrpSpPr/>
          <p:nvPr/>
        </p:nvGrpSpPr>
        <p:grpSpPr>
          <a:xfrm>
            <a:off x="4756923" y="4433025"/>
            <a:ext cx="499179" cy="612917"/>
            <a:chOff x="3657600" y="512618"/>
            <a:chExt cx="1745673" cy="1496291"/>
          </a:xfrm>
        </p:grpSpPr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D3DE856C-E14D-1A40-9D81-54830D21B448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78198304-F5AC-8242-873E-6ADA20260F71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128C83AF-42F7-8A49-8E2E-9B594959BB83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59302376-6744-B746-B347-095BDDB3AB49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03D19BE7-8479-5048-B858-6A63A4E7CF26}"/>
              </a:ext>
            </a:extLst>
          </p:cNvPr>
          <p:cNvGrpSpPr/>
          <p:nvPr/>
        </p:nvGrpSpPr>
        <p:grpSpPr>
          <a:xfrm>
            <a:off x="6952102" y="4425540"/>
            <a:ext cx="499179" cy="612917"/>
            <a:chOff x="3657600" y="512618"/>
            <a:chExt cx="1745673" cy="1496291"/>
          </a:xfrm>
        </p:grpSpPr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CD7D9634-213B-3244-B236-992A6CABA2C1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01CB3E84-8632-CA41-B940-C93D38C562B5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2442715A-6D79-3946-969F-D30E38CFE155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A655BC8C-16F2-0641-AB11-B73E0BCB789C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59C440DB-0275-BE44-B33E-A0A54E469B23}"/>
              </a:ext>
            </a:extLst>
          </p:cNvPr>
          <p:cNvGrpSpPr/>
          <p:nvPr/>
        </p:nvGrpSpPr>
        <p:grpSpPr>
          <a:xfrm>
            <a:off x="6340118" y="4433083"/>
            <a:ext cx="499179" cy="612917"/>
            <a:chOff x="3657600" y="512618"/>
            <a:chExt cx="1745673" cy="1496291"/>
          </a:xfrm>
        </p:grpSpPr>
        <p:sp>
          <p:nvSpPr>
            <p:cNvPr id="623" name="Rectangle 622">
              <a:extLst>
                <a:ext uri="{FF2B5EF4-FFF2-40B4-BE49-F238E27FC236}">
                  <a16:creationId xmlns:a16="http://schemas.microsoft.com/office/drawing/2014/main" id="{B3C34F0B-E91C-CC44-89AD-1EAA301B7472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D8CAE0AB-BA9B-3943-881F-C75E16715F18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6AB08225-2006-A54F-A863-402D5CC4AD95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8C7B9627-EEFD-D746-B094-D9A58BCC7A6B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6D23C164-EFCB-214B-9CAE-7C2AE9DDEB1D}"/>
              </a:ext>
            </a:extLst>
          </p:cNvPr>
          <p:cNvGrpSpPr/>
          <p:nvPr/>
        </p:nvGrpSpPr>
        <p:grpSpPr>
          <a:xfrm>
            <a:off x="5337662" y="4423664"/>
            <a:ext cx="932044" cy="612917"/>
            <a:chOff x="3657600" y="512618"/>
            <a:chExt cx="1745673" cy="1496291"/>
          </a:xfrm>
        </p:grpSpPr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1C6F5B09-5AF7-FF42-B0C4-22E2189D728A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0201AB14-7BB8-6B49-94A0-FAE5BF1CBD65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F224DCB0-F54A-5448-8184-81F166A1BAE1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B0BCE4AA-BC31-7341-BFC5-53378F193C01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4" name="Rectangle 523">
            <a:extLst>
              <a:ext uri="{FF2B5EF4-FFF2-40B4-BE49-F238E27FC236}">
                <a16:creationId xmlns:a16="http://schemas.microsoft.com/office/drawing/2014/main" id="{05A2B70E-7E2F-0548-84D0-BDC88367B547}"/>
              </a:ext>
            </a:extLst>
          </p:cNvPr>
          <p:cNvSpPr/>
          <p:nvPr/>
        </p:nvSpPr>
        <p:spPr>
          <a:xfrm>
            <a:off x="3697408" y="4305662"/>
            <a:ext cx="4211511" cy="151741"/>
          </a:xfrm>
          <a:prstGeom prst="rect">
            <a:avLst/>
          </a:prstGeom>
          <a:solidFill>
            <a:srgbClr val="715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Freeform 577">
            <a:extLst>
              <a:ext uri="{FF2B5EF4-FFF2-40B4-BE49-F238E27FC236}">
                <a16:creationId xmlns:a16="http://schemas.microsoft.com/office/drawing/2014/main" id="{855A1063-DA94-0F4C-8FA6-CB9B5FF969E4}"/>
              </a:ext>
            </a:extLst>
          </p:cNvPr>
          <p:cNvSpPr/>
          <p:nvPr/>
        </p:nvSpPr>
        <p:spPr>
          <a:xfrm>
            <a:off x="3276400" y="3791462"/>
            <a:ext cx="5084901" cy="271946"/>
          </a:xfrm>
          <a:custGeom>
            <a:avLst/>
            <a:gdLst>
              <a:gd name="connsiteX0" fmla="*/ 6197830 w 7549660"/>
              <a:gd name="connsiteY0" fmla="*/ 355 h 400033"/>
              <a:gd name="connsiteX1" fmla="*/ 6392059 w 7549660"/>
              <a:gd name="connsiteY1" fmla="*/ 355 h 400033"/>
              <a:gd name="connsiteX2" fmla="*/ 6392059 w 7549660"/>
              <a:gd name="connsiteY2" fmla="*/ 1147 h 400033"/>
              <a:gd name="connsiteX3" fmla="*/ 6397077 w 7549660"/>
              <a:gd name="connsiteY3" fmla="*/ 1147 h 400033"/>
              <a:gd name="connsiteX4" fmla="*/ 6422445 w 7549660"/>
              <a:gd name="connsiteY4" fmla="*/ 28878 h 400033"/>
              <a:gd name="connsiteX5" fmla="*/ 6539490 w 7549660"/>
              <a:gd name="connsiteY5" fmla="*/ 106760 h 400033"/>
              <a:gd name="connsiteX6" fmla="*/ 6578643 w 7549660"/>
              <a:gd name="connsiteY6" fmla="*/ 124876 h 400033"/>
              <a:gd name="connsiteX7" fmla="*/ 6578643 w 7549660"/>
              <a:gd name="connsiteY7" fmla="*/ 124840 h 400033"/>
              <a:gd name="connsiteX8" fmla="*/ 6619283 w 7549660"/>
              <a:gd name="connsiteY8" fmla="*/ 143643 h 400033"/>
              <a:gd name="connsiteX9" fmla="*/ 6772075 w 7549660"/>
              <a:gd name="connsiteY9" fmla="*/ 195696 h 400033"/>
              <a:gd name="connsiteX10" fmla="*/ 6772075 w 7549660"/>
              <a:gd name="connsiteY10" fmla="*/ 193025 h 400033"/>
              <a:gd name="connsiteX11" fmla="*/ 6808071 w 7549660"/>
              <a:gd name="connsiteY11" fmla="*/ 205288 h 400033"/>
              <a:gd name="connsiteX12" fmla="*/ 6966539 w 7549660"/>
              <a:gd name="connsiteY12" fmla="*/ 242039 h 400033"/>
              <a:gd name="connsiteX13" fmla="*/ 6966539 w 7549660"/>
              <a:gd name="connsiteY13" fmla="*/ 242900 h 400033"/>
              <a:gd name="connsiteX14" fmla="*/ 7039878 w 7549660"/>
              <a:gd name="connsiteY14" fmla="*/ 259909 h 400033"/>
              <a:gd name="connsiteX15" fmla="*/ 7161002 w 7549660"/>
              <a:gd name="connsiteY15" fmla="*/ 278388 h 400033"/>
              <a:gd name="connsiteX16" fmla="*/ 7161002 w 7549660"/>
              <a:gd name="connsiteY16" fmla="*/ 279127 h 400033"/>
              <a:gd name="connsiteX17" fmla="*/ 7291291 w 7549660"/>
              <a:gd name="connsiteY17" fmla="*/ 299005 h 400033"/>
              <a:gd name="connsiteX18" fmla="*/ 7355196 w 7549660"/>
              <a:gd name="connsiteY18" fmla="*/ 305579 h 400033"/>
              <a:gd name="connsiteX19" fmla="*/ 7355196 w 7549660"/>
              <a:gd name="connsiteY19" fmla="*/ 301727 h 400033"/>
              <a:gd name="connsiteX20" fmla="*/ 7438827 w 7549660"/>
              <a:gd name="connsiteY20" fmla="*/ 310331 h 400033"/>
              <a:gd name="connsiteX21" fmla="*/ 7549660 w 7549660"/>
              <a:gd name="connsiteY21" fmla="*/ 318341 h 400033"/>
              <a:gd name="connsiteX22" fmla="*/ 7549660 w 7549660"/>
              <a:gd name="connsiteY22" fmla="*/ 397623 h 400033"/>
              <a:gd name="connsiteX23" fmla="*/ 7355465 w 7549660"/>
              <a:gd name="connsiteY23" fmla="*/ 397623 h 400033"/>
              <a:gd name="connsiteX24" fmla="*/ 7355465 w 7549660"/>
              <a:gd name="connsiteY24" fmla="*/ 398511 h 400033"/>
              <a:gd name="connsiteX25" fmla="*/ 7161001 w 7549660"/>
              <a:gd name="connsiteY25" fmla="*/ 398511 h 400033"/>
              <a:gd name="connsiteX26" fmla="*/ 7161001 w 7549660"/>
              <a:gd name="connsiteY26" fmla="*/ 397555 h 400033"/>
              <a:gd name="connsiteX27" fmla="*/ 6966538 w 7549660"/>
              <a:gd name="connsiteY27" fmla="*/ 397555 h 400033"/>
              <a:gd name="connsiteX28" fmla="*/ 6966538 w 7549660"/>
              <a:gd name="connsiteY28" fmla="*/ 397268 h 400033"/>
              <a:gd name="connsiteX29" fmla="*/ 6773107 w 7549660"/>
              <a:gd name="connsiteY29" fmla="*/ 397268 h 400033"/>
              <a:gd name="connsiteX30" fmla="*/ 6773107 w 7549660"/>
              <a:gd name="connsiteY30" fmla="*/ 398329 h 400033"/>
              <a:gd name="connsiteX31" fmla="*/ 6578912 w 7549660"/>
              <a:gd name="connsiteY31" fmla="*/ 398329 h 400033"/>
              <a:gd name="connsiteX32" fmla="*/ 6578912 w 7549660"/>
              <a:gd name="connsiteY32" fmla="*/ 399216 h 400033"/>
              <a:gd name="connsiteX33" fmla="*/ 6384448 w 7549660"/>
              <a:gd name="connsiteY33" fmla="*/ 399216 h 400033"/>
              <a:gd name="connsiteX34" fmla="*/ 6384448 w 7549660"/>
              <a:gd name="connsiteY34" fmla="*/ 398424 h 400033"/>
              <a:gd name="connsiteX35" fmla="*/ 6197830 w 7549660"/>
              <a:gd name="connsiteY35" fmla="*/ 398424 h 400033"/>
              <a:gd name="connsiteX36" fmla="*/ 4462832 w 7549660"/>
              <a:gd name="connsiteY36" fmla="*/ 0 h 400033"/>
              <a:gd name="connsiteX37" fmla="*/ 4657061 w 7549660"/>
              <a:gd name="connsiteY37" fmla="*/ 0 h 400033"/>
              <a:gd name="connsiteX38" fmla="*/ 4657061 w 7549660"/>
              <a:gd name="connsiteY38" fmla="*/ 585 h 400033"/>
              <a:gd name="connsiteX39" fmla="*/ 4847951 w 7549660"/>
              <a:gd name="connsiteY39" fmla="*/ 585 h 400033"/>
              <a:gd name="connsiteX40" fmla="*/ 4847951 w 7549660"/>
              <a:gd name="connsiteY40" fmla="*/ 1473 h 400033"/>
              <a:gd name="connsiteX41" fmla="*/ 5041912 w 7549660"/>
              <a:gd name="connsiteY41" fmla="*/ 1473 h 400033"/>
              <a:gd name="connsiteX42" fmla="*/ 5041912 w 7549660"/>
              <a:gd name="connsiteY42" fmla="*/ 517 h 400033"/>
              <a:gd name="connsiteX43" fmla="*/ 5236141 w 7549660"/>
              <a:gd name="connsiteY43" fmla="*/ 517 h 400033"/>
              <a:gd name="connsiteX44" fmla="*/ 5236141 w 7549660"/>
              <a:gd name="connsiteY44" fmla="*/ 230 h 400033"/>
              <a:gd name="connsiteX45" fmla="*/ 5430370 w 7549660"/>
              <a:gd name="connsiteY45" fmla="*/ 230 h 400033"/>
              <a:gd name="connsiteX46" fmla="*/ 5430370 w 7549660"/>
              <a:gd name="connsiteY46" fmla="*/ 1076 h 400033"/>
              <a:gd name="connsiteX47" fmla="*/ 5614829 w 7549660"/>
              <a:gd name="connsiteY47" fmla="*/ 1076 h 400033"/>
              <a:gd name="connsiteX48" fmla="*/ 5614829 w 7549660"/>
              <a:gd name="connsiteY48" fmla="*/ 1964 h 400033"/>
              <a:gd name="connsiteX49" fmla="*/ 5808790 w 7549660"/>
              <a:gd name="connsiteY49" fmla="*/ 1964 h 400033"/>
              <a:gd name="connsiteX50" fmla="*/ 5808790 w 7549660"/>
              <a:gd name="connsiteY50" fmla="*/ 1008 h 400033"/>
              <a:gd name="connsiteX51" fmla="*/ 6003019 w 7549660"/>
              <a:gd name="connsiteY51" fmla="*/ 1008 h 400033"/>
              <a:gd name="connsiteX52" fmla="*/ 6003019 w 7549660"/>
              <a:gd name="connsiteY52" fmla="*/ 721 h 400033"/>
              <a:gd name="connsiteX53" fmla="*/ 6197248 w 7549660"/>
              <a:gd name="connsiteY53" fmla="*/ 721 h 400033"/>
              <a:gd name="connsiteX54" fmla="*/ 6197248 w 7549660"/>
              <a:gd name="connsiteY54" fmla="*/ 398790 h 400033"/>
              <a:gd name="connsiteX55" fmla="*/ 6003019 w 7549660"/>
              <a:gd name="connsiteY55" fmla="*/ 398790 h 400033"/>
              <a:gd name="connsiteX56" fmla="*/ 6003019 w 7549660"/>
              <a:gd name="connsiteY56" fmla="*/ 399077 h 400033"/>
              <a:gd name="connsiteX57" fmla="*/ 5808790 w 7549660"/>
              <a:gd name="connsiteY57" fmla="*/ 399077 h 400033"/>
              <a:gd name="connsiteX58" fmla="*/ 5808790 w 7549660"/>
              <a:gd name="connsiteY58" fmla="*/ 400033 h 400033"/>
              <a:gd name="connsiteX59" fmla="*/ 5614561 w 7549660"/>
              <a:gd name="connsiteY59" fmla="*/ 400033 h 400033"/>
              <a:gd name="connsiteX60" fmla="*/ 5614561 w 7549660"/>
              <a:gd name="connsiteY60" fmla="*/ 399145 h 400033"/>
              <a:gd name="connsiteX61" fmla="*/ 5420600 w 7549660"/>
              <a:gd name="connsiteY61" fmla="*/ 399145 h 400033"/>
              <a:gd name="connsiteX62" fmla="*/ 5420600 w 7549660"/>
              <a:gd name="connsiteY62" fmla="*/ 398299 h 400033"/>
              <a:gd name="connsiteX63" fmla="*/ 5236141 w 7549660"/>
              <a:gd name="connsiteY63" fmla="*/ 398299 h 400033"/>
              <a:gd name="connsiteX64" fmla="*/ 5236141 w 7549660"/>
              <a:gd name="connsiteY64" fmla="*/ 398586 h 400033"/>
              <a:gd name="connsiteX65" fmla="*/ 5041912 w 7549660"/>
              <a:gd name="connsiteY65" fmla="*/ 398586 h 400033"/>
              <a:gd name="connsiteX66" fmla="*/ 5041912 w 7549660"/>
              <a:gd name="connsiteY66" fmla="*/ 399542 h 400033"/>
              <a:gd name="connsiteX67" fmla="*/ 4847683 w 7549660"/>
              <a:gd name="connsiteY67" fmla="*/ 399542 h 400033"/>
              <a:gd name="connsiteX68" fmla="*/ 4847683 w 7549660"/>
              <a:gd name="connsiteY68" fmla="*/ 398654 h 400033"/>
              <a:gd name="connsiteX69" fmla="*/ 4653722 w 7549660"/>
              <a:gd name="connsiteY69" fmla="*/ 398654 h 400033"/>
              <a:gd name="connsiteX70" fmla="*/ 4653722 w 7549660"/>
              <a:gd name="connsiteY70" fmla="*/ 398069 h 400033"/>
              <a:gd name="connsiteX71" fmla="*/ 4462832 w 7549660"/>
              <a:gd name="connsiteY71" fmla="*/ 398069 h 400033"/>
              <a:gd name="connsiteX72" fmla="*/ 4462832 w 7549660"/>
              <a:gd name="connsiteY72" fmla="*/ 398357 h 400033"/>
              <a:gd name="connsiteX73" fmla="*/ 4268603 w 7549660"/>
              <a:gd name="connsiteY73" fmla="*/ 398357 h 400033"/>
              <a:gd name="connsiteX74" fmla="*/ 4268603 w 7549660"/>
              <a:gd name="connsiteY74" fmla="*/ 399312 h 400033"/>
              <a:gd name="connsiteX75" fmla="*/ 4074374 w 7549660"/>
              <a:gd name="connsiteY75" fmla="*/ 399312 h 400033"/>
              <a:gd name="connsiteX76" fmla="*/ 4074374 w 7549660"/>
              <a:gd name="connsiteY76" fmla="*/ 398424 h 400033"/>
              <a:gd name="connsiteX77" fmla="*/ 3880412 w 7549660"/>
              <a:gd name="connsiteY77" fmla="*/ 398424 h 400033"/>
              <a:gd name="connsiteX78" fmla="*/ 3880412 w 7549660"/>
              <a:gd name="connsiteY78" fmla="*/ 355 h 400033"/>
              <a:gd name="connsiteX79" fmla="*/ 4074641 w 7549660"/>
              <a:gd name="connsiteY79" fmla="*/ 355 h 400033"/>
              <a:gd name="connsiteX80" fmla="*/ 4074641 w 7549660"/>
              <a:gd name="connsiteY80" fmla="*/ 1243 h 400033"/>
              <a:gd name="connsiteX81" fmla="*/ 4268603 w 7549660"/>
              <a:gd name="connsiteY81" fmla="*/ 1243 h 400033"/>
              <a:gd name="connsiteX82" fmla="*/ 4268603 w 7549660"/>
              <a:gd name="connsiteY82" fmla="*/ 288 h 400033"/>
              <a:gd name="connsiteX83" fmla="*/ 4462832 w 7549660"/>
              <a:gd name="connsiteY83" fmla="*/ 288 h 400033"/>
              <a:gd name="connsiteX84" fmla="*/ 3685199 w 7549660"/>
              <a:gd name="connsiteY84" fmla="*/ 0 h 400033"/>
              <a:gd name="connsiteX85" fmla="*/ 3879428 w 7549660"/>
              <a:gd name="connsiteY85" fmla="*/ 0 h 400033"/>
              <a:gd name="connsiteX86" fmla="*/ 3879428 w 7549660"/>
              <a:gd name="connsiteY86" fmla="*/ 398069 h 400033"/>
              <a:gd name="connsiteX87" fmla="*/ 3685199 w 7549660"/>
              <a:gd name="connsiteY87" fmla="*/ 398069 h 400033"/>
              <a:gd name="connsiteX88" fmla="*/ 3685199 w 7549660"/>
              <a:gd name="connsiteY88" fmla="*/ 398357 h 400033"/>
              <a:gd name="connsiteX89" fmla="*/ 3490971 w 7549660"/>
              <a:gd name="connsiteY89" fmla="*/ 398357 h 400033"/>
              <a:gd name="connsiteX90" fmla="*/ 3490971 w 7549660"/>
              <a:gd name="connsiteY90" fmla="*/ 399312 h 400033"/>
              <a:gd name="connsiteX91" fmla="*/ 3296742 w 7549660"/>
              <a:gd name="connsiteY91" fmla="*/ 399312 h 400033"/>
              <a:gd name="connsiteX92" fmla="*/ 3296742 w 7549660"/>
              <a:gd name="connsiteY92" fmla="*/ 398424 h 400033"/>
              <a:gd name="connsiteX93" fmla="*/ 3104305 w 7549660"/>
              <a:gd name="connsiteY93" fmla="*/ 398424 h 400033"/>
              <a:gd name="connsiteX94" fmla="*/ 3104305 w 7549660"/>
              <a:gd name="connsiteY94" fmla="*/ 398441 h 400033"/>
              <a:gd name="connsiteX95" fmla="*/ 2910076 w 7549660"/>
              <a:gd name="connsiteY95" fmla="*/ 398441 h 400033"/>
              <a:gd name="connsiteX96" fmla="*/ 2910076 w 7549660"/>
              <a:gd name="connsiteY96" fmla="*/ 398729 h 400033"/>
              <a:gd name="connsiteX97" fmla="*/ 2715847 w 7549660"/>
              <a:gd name="connsiteY97" fmla="*/ 398729 h 400033"/>
              <a:gd name="connsiteX98" fmla="*/ 2715847 w 7549660"/>
              <a:gd name="connsiteY98" fmla="*/ 399684 h 400033"/>
              <a:gd name="connsiteX99" fmla="*/ 2521618 w 7549660"/>
              <a:gd name="connsiteY99" fmla="*/ 399684 h 400033"/>
              <a:gd name="connsiteX100" fmla="*/ 2521618 w 7549660"/>
              <a:gd name="connsiteY100" fmla="*/ 398797 h 400033"/>
              <a:gd name="connsiteX101" fmla="*/ 2327657 w 7549660"/>
              <a:gd name="connsiteY101" fmla="*/ 398797 h 400033"/>
              <a:gd name="connsiteX102" fmla="*/ 2327657 w 7549660"/>
              <a:gd name="connsiteY102" fmla="*/ 398317 h 400033"/>
              <a:gd name="connsiteX103" fmla="*/ 2134123 w 7549660"/>
              <a:gd name="connsiteY103" fmla="*/ 398317 h 400033"/>
              <a:gd name="connsiteX104" fmla="*/ 2134123 w 7549660"/>
              <a:gd name="connsiteY104" fmla="*/ 398604 h 400033"/>
              <a:gd name="connsiteX105" fmla="*/ 1939894 w 7549660"/>
              <a:gd name="connsiteY105" fmla="*/ 398604 h 400033"/>
              <a:gd name="connsiteX106" fmla="*/ 1939894 w 7549660"/>
              <a:gd name="connsiteY106" fmla="*/ 399560 h 400033"/>
              <a:gd name="connsiteX107" fmla="*/ 1745665 w 7549660"/>
              <a:gd name="connsiteY107" fmla="*/ 399560 h 400033"/>
              <a:gd name="connsiteX108" fmla="*/ 1745665 w 7549660"/>
              <a:gd name="connsiteY108" fmla="*/ 398672 h 400033"/>
              <a:gd name="connsiteX109" fmla="*/ 1552266 w 7549660"/>
              <a:gd name="connsiteY109" fmla="*/ 398672 h 400033"/>
              <a:gd name="connsiteX110" fmla="*/ 1552266 w 7549660"/>
              <a:gd name="connsiteY110" fmla="*/ 398775 h 400033"/>
              <a:gd name="connsiteX111" fmla="*/ 1358037 w 7549660"/>
              <a:gd name="connsiteY111" fmla="*/ 398775 h 400033"/>
              <a:gd name="connsiteX112" fmla="*/ 1358037 w 7549660"/>
              <a:gd name="connsiteY112" fmla="*/ 399063 h 400033"/>
              <a:gd name="connsiteX113" fmla="*/ 1163808 w 7549660"/>
              <a:gd name="connsiteY113" fmla="*/ 399063 h 400033"/>
              <a:gd name="connsiteX114" fmla="*/ 1163808 w 7549660"/>
              <a:gd name="connsiteY114" fmla="*/ 400018 h 400033"/>
              <a:gd name="connsiteX115" fmla="*/ 969579 w 7549660"/>
              <a:gd name="connsiteY115" fmla="*/ 400018 h 400033"/>
              <a:gd name="connsiteX116" fmla="*/ 969579 w 7549660"/>
              <a:gd name="connsiteY116" fmla="*/ 399131 h 400033"/>
              <a:gd name="connsiteX117" fmla="*/ 775618 w 7549660"/>
              <a:gd name="connsiteY117" fmla="*/ 399131 h 400033"/>
              <a:gd name="connsiteX118" fmla="*/ 775618 w 7549660"/>
              <a:gd name="connsiteY118" fmla="*/ 398070 h 400033"/>
              <a:gd name="connsiteX119" fmla="*/ 582419 w 7549660"/>
              <a:gd name="connsiteY119" fmla="*/ 398070 h 400033"/>
              <a:gd name="connsiteX120" fmla="*/ 582419 w 7549660"/>
              <a:gd name="connsiteY120" fmla="*/ 398358 h 400033"/>
              <a:gd name="connsiteX121" fmla="*/ 388190 w 7549660"/>
              <a:gd name="connsiteY121" fmla="*/ 398358 h 400033"/>
              <a:gd name="connsiteX122" fmla="*/ 388190 w 7549660"/>
              <a:gd name="connsiteY122" fmla="*/ 399313 h 400033"/>
              <a:gd name="connsiteX123" fmla="*/ 193961 w 7549660"/>
              <a:gd name="connsiteY123" fmla="*/ 399313 h 400033"/>
              <a:gd name="connsiteX124" fmla="*/ 193961 w 7549660"/>
              <a:gd name="connsiteY124" fmla="*/ 398425 h 400033"/>
              <a:gd name="connsiteX125" fmla="*/ 0 w 7549660"/>
              <a:gd name="connsiteY125" fmla="*/ 398425 h 400033"/>
              <a:gd name="connsiteX126" fmla="*/ 0 w 7549660"/>
              <a:gd name="connsiteY126" fmla="*/ 319143 h 400033"/>
              <a:gd name="connsiteX127" fmla="*/ 110700 w 7549660"/>
              <a:gd name="connsiteY127" fmla="*/ 311133 h 400033"/>
              <a:gd name="connsiteX128" fmla="*/ 194229 w 7549660"/>
              <a:gd name="connsiteY128" fmla="*/ 302529 h 400033"/>
              <a:gd name="connsiteX129" fmla="*/ 194229 w 7549660"/>
              <a:gd name="connsiteY129" fmla="*/ 306381 h 400033"/>
              <a:gd name="connsiteX130" fmla="*/ 258058 w 7549660"/>
              <a:gd name="connsiteY130" fmla="*/ 299807 h 400033"/>
              <a:gd name="connsiteX131" fmla="*/ 388190 w 7549660"/>
              <a:gd name="connsiteY131" fmla="*/ 279929 h 400033"/>
              <a:gd name="connsiteX132" fmla="*/ 388190 w 7549660"/>
              <a:gd name="connsiteY132" fmla="*/ 279191 h 400033"/>
              <a:gd name="connsiteX133" fmla="*/ 509167 w 7549660"/>
              <a:gd name="connsiteY133" fmla="*/ 260712 h 400033"/>
              <a:gd name="connsiteX134" fmla="*/ 582419 w 7549660"/>
              <a:gd name="connsiteY134" fmla="*/ 243703 h 400033"/>
              <a:gd name="connsiteX135" fmla="*/ 582419 w 7549660"/>
              <a:gd name="connsiteY135" fmla="*/ 242841 h 400033"/>
              <a:gd name="connsiteX136" fmla="*/ 740695 w 7549660"/>
              <a:gd name="connsiteY136" fmla="*/ 206090 h 400033"/>
              <a:gd name="connsiteX137" fmla="*/ 776648 w 7549660"/>
              <a:gd name="connsiteY137" fmla="*/ 193827 h 400033"/>
              <a:gd name="connsiteX138" fmla="*/ 776648 w 7549660"/>
              <a:gd name="connsiteY138" fmla="*/ 196498 h 400033"/>
              <a:gd name="connsiteX139" fmla="*/ 929257 w 7549660"/>
              <a:gd name="connsiteY139" fmla="*/ 144445 h 400033"/>
              <a:gd name="connsiteX140" fmla="*/ 969847 w 7549660"/>
              <a:gd name="connsiteY140" fmla="*/ 125642 h 400033"/>
              <a:gd name="connsiteX141" fmla="*/ 969847 w 7549660"/>
              <a:gd name="connsiteY141" fmla="*/ 125678 h 400033"/>
              <a:gd name="connsiteX142" fmla="*/ 1008954 w 7549660"/>
              <a:gd name="connsiteY142" fmla="*/ 107562 h 400033"/>
              <a:gd name="connsiteX143" fmla="*/ 1125857 w 7549660"/>
              <a:gd name="connsiteY143" fmla="*/ 29680 h 400033"/>
              <a:gd name="connsiteX144" fmla="*/ 1151195 w 7549660"/>
              <a:gd name="connsiteY144" fmla="*/ 1949 h 400033"/>
              <a:gd name="connsiteX145" fmla="*/ 1163808 w 7549660"/>
              <a:gd name="connsiteY145" fmla="*/ 1949 h 400033"/>
              <a:gd name="connsiteX146" fmla="*/ 1163808 w 7549660"/>
              <a:gd name="connsiteY146" fmla="*/ 994 h 400033"/>
              <a:gd name="connsiteX147" fmla="*/ 1358037 w 7549660"/>
              <a:gd name="connsiteY147" fmla="*/ 994 h 400033"/>
              <a:gd name="connsiteX148" fmla="*/ 1358037 w 7549660"/>
              <a:gd name="connsiteY148" fmla="*/ 706 h 400033"/>
              <a:gd name="connsiteX149" fmla="*/ 1551705 w 7549660"/>
              <a:gd name="connsiteY149" fmla="*/ 706 h 400033"/>
              <a:gd name="connsiteX150" fmla="*/ 1551705 w 7549660"/>
              <a:gd name="connsiteY150" fmla="*/ 603 h 400033"/>
              <a:gd name="connsiteX151" fmla="*/ 1745933 w 7549660"/>
              <a:gd name="connsiteY151" fmla="*/ 603 h 400033"/>
              <a:gd name="connsiteX152" fmla="*/ 1745933 w 7549660"/>
              <a:gd name="connsiteY152" fmla="*/ 1491 h 400033"/>
              <a:gd name="connsiteX153" fmla="*/ 1939894 w 7549660"/>
              <a:gd name="connsiteY153" fmla="*/ 1491 h 400033"/>
              <a:gd name="connsiteX154" fmla="*/ 1939894 w 7549660"/>
              <a:gd name="connsiteY154" fmla="*/ 535 h 400033"/>
              <a:gd name="connsiteX155" fmla="*/ 2134123 w 7549660"/>
              <a:gd name="connsiteY155" fmla="*/ 535 h 400033"/>
              <a:gd name="connsiteX156" fmla="*/ 2134123 w 7549660"/>
              <a:gd name="connsiteY156" fmla="*/ 248 h 400033"/>
              <a:gd name="connsiteX157" fmla="*/ 2328352 w 7549660"/>
              <a:gd name="connsiteY157" fmla="*/ 248 h 400033"/>
              <a:gd name="connsiteX158" fmla="*/ 2328352 w 7549660"/>
              <a:gd name="connsiteY158" fmla="*/ 728 h 400033"/>
              <a:gd name="connsiteX159" fmla="*/ 2521886 w 7549660"/>
              <a:gd name="connsiteY159" fmla="*/ 728 h 400033"/>
              <a:gd name="connsiteX160" fmla="*/ 2521886 w 7549660"/>
              <a:gd name="connsiteY160" fmla="*/ 1615 h 400033"/>
              <a:gd name="connsiteX161" fmla="*/ 2715847 w 7549660"/>
              <a:gd name="connsiteY161" fmla="*/ 1615 h 400033"/>
              <a:gd name="connsiteX162" fmla="*/ 2715847 w 7549660"/>
              <a:gd name="connsiteY162" fmla="*/ 660 h 400033"/>
              <a:gd name="connsiteX163" fmla="*/ 2910076 w 7549660"/>
              <a:gd name="connsiteY163" fmla="*/ 660 h 400033"/>
              <a:gd name="connsiteX164" fmla="*/ 2910076 w 7549660"/>
              <a:gd name="connsiteY164" fmla="*/ 372 h 400033"/>
              <a:gd name="connsiteX165" fmla="*/ 3102781 w 7549660"/>
              <a:gd name="connsiteY165" fmla="*/ 372 h 400033"/>
              <a:gd name="connsiteX166" fmla="*/ 3102781 w 7549660"/>
              <a:gd name="connsiteY166" fmla="*/ 355 h 400033"/>
              <a:gd name="connsiteX167" fmla="*/ 3297009 w 7549660"/>
              <a:gd name="connsiteY167" fmla="*/ 355 h 400033"/>
              <a:gd name="connsiteX168" fmla="*/ 3297009 w 7549660"/>
              <a:gd name="connsiteY168" fmla="*/ 1243 h 400033"/>
              <a:gd name="connsiteX169" fmla="*/ 3490971 w 7549660"/>
              <a:gd name="connsiteY169" fmla="*/ 1243 h 400033"/>
              <a:gd name="connsiteX170" fmla="*/ 3490971 w 7549660"/>
              <a:gd name="connsiteY170" fmla="*/ 288 h 400033"/>
              <a:gd name="connsiteX171" fmla="*/ 3685199 w 7549660"/>
              <a:gd name="connsiteY171" fmla="*/ 288 h 40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7549660" h="400033">
                <a:moveTo>
                  <a:pt x="6197830" y="355"/>
                </a:moveTo>
                <a:lnTo>
                  <a:pt x="6392059" y="355"/>
                </a:lnTo>
                <a:lnTo>
                  <a:pt x="6392059" y="1147"/>
                </a:lnTo>
                <a:lnTo>
                  <a:pt x="6397077" y="1147"/>
                </a:lnTo>
                <a:lnTo>
                  <a:pt x="6422445" y="28878"/>
                </a:lnTo>
                <a:cubicBezTo>
                  <a:pt x="6452547" y="56083"/>
                  <a:pt x="6491908" y="82140"/>
                  <a:pt x="6539490" y="106760"/>
                </a:cubicBezTo>
                <a:lnTo>
                  <a:pt x="6578643" y="124876"/>
                </a:lnTo>
                <a:lnTo>
                  <a:pt x="6578643" y="124840"/>
                </a:lnTo>
                <a:lnTo>
                  <a:pt x="6619283" y="143643"/>
                </a:lnTo>
                <a:lnTo>
                  <a:pt x="6772075" y="195696"/>
                </a:lnTo>
                <a:lnTo>
                  <a:pt x="6772075" y="193025"/>
                </a:lnTo>
                <a:lnTo>
                  <a:pt x="6808071" y="205288"/>
                </a:lnTo>
                <a:lnTo>
                  <a:pt x="6966539" y="242039"/>
                </a:lnTo>
                <a:lnTo>
                  <a:pt x="6966539" y="242900"/>
                </a:lnTo>
                <a:lnTo>
                  <a:pt x="7039878" y="259909"/>
                </a:lnTo>
                <a:lnTo>
                  <a:pt x="7161002" y="278388"/>
                </a:lnTo>
                <a:lnTo>
                  <a:pt x="7161002" y="279127"/>
                </a:lnTo>
                <a:lnTo>
                  <a:pt x="7291291" y="299005"/>
                </a:lnTo>
                <a:lnTo>
                  <a:pt x="7355196" y="305579"/>
                </a:lnTo>
                <a:lnTo>
                  <a:pt x="7355196" y="301727"/>
                </a:lnTo>
                <a:lnTo>
                  <a:pt x="7438827" y="310331"/>
                </a:lnTo>
                <a:lnTo>
                  <a:pt x="7549660" y="318341"/>
                </a:lnTo>
                <a:lnTo>
                  <a:pt x="7549660" y="397623"/>
                </a:lnTo>
                <a:lnTo>
                  <a:pt x="7355465" y="397623"/>
                </a:lnTo>
                <a:lnTo>
                  <a:pt x="7355465" y="398511"/>
                </a:lnTo>
                <a:lnTo>
                  <a:pt x="7161001" y="398511"/>
                </a:lnTo>
                <a:lnTo>
                  <a:pt x="7161001" y="397555"/>
                </a:lnTo>
                <a:lnTo>
                  <a:pt x="6966538" y="397555"/>
                </a:lnTo>
                <a:lnTo>
                  <a:pt x="6966538" y="397268"/>
                </a:lnTo>
                <a:lnTo>
                  <a:pt x="6773107" y="397268"/>
                </a:lnTo>
                <a:lnTo>
                  <a:pt x="6773107" y="398329"/>
                </a:lnTo>
                <a:lnTo>
                  <a:pt x="6578912" y="398329"/>
                </a:lnTo>
                <a:lnTo>
                  <a:pt x="6578912" y="399216"/>
                </a:lnTo>
                <a:lnTo>
                  <a:pt x="6384448" y="399216"/>
                </a:lnTo>
                <a:lnTo>
                  <a:pt x="6384448" y="398424"/>
                </a:lnTo>
                <a:lnTo>
                  <a:pt x="6197830" y="398424"/>
                </a:lnTo>
                <a:close/>
                <a:moveTo>
                  <a:pt x="4462832" y="0"/>
                </a:moveTo>
                <a:lnTo>
                  <a:pt x="4657061" y="0"/>
                </a:lnTo>
                <a:lnTo>
                  <a:pt x="4657061" y="585"/>
                </a:lnTo>
                <a:lnTo>
                  <a:pt x="4847951" y="585"/>
                </a:lnTo>
                <a:lnTo>
                  <a:pt x="4847951" y="1473"/>
                </a:lnTo>
                <a:lnTo>
                  <a:pt x="5041912" y="1473"/>
                </a:lnTo>
                <a:lnTo>
                  <a:pt x="5041912" y="517"/>
                </a:lnTo>
                <a:lnTo>
                  <a:pt x="5236141" y="517"/>
                </a:lnTo>
                <a:lnTo>
                  <a:pt x="5236141" y="230"/>
                </a:lnTo>
                <a:lnTo>
                  <a:pt x="5430370" y="230"/>
                </a:lnTo>
                <a:lnTo>
                  <a:pt x="5430370" y="1076"/>
                </a:lnTo>
                <a:lnTo>
                  <a:pt x="5614829" y="1076"/>
                </a:lnTo>
                <a:lnTo>
                  <a:pt x="5614829" y="1964"/>
                </a:lnTo>
                <a:lnTo>
                  <a:pt x="5808790" y="1964"/>
                </a:lnTo>
                <a:lnTo>
                  <a:pt x="5808790" y="1008"/>
                </a:lnTo>
                <a:lnTo>
                  <a:pt x="6003019" y="1008"/>
                </a:lnTo>
                <a:lnTo>
                  <a:pt x="6003019" y="721"/>
                </a:lnTo>
                <a:lnTo>
                  <a:pt x="6197248" y="721"/>
                </a:lnTo>
                <a:lnTo>
                  <a:pt x="6197248" y="398790"/>
                </a:lnTo>
                <a:lnTo>
                  <a:pt x="6003019" y="398790"/>
                </a:lnTo>
                <a:lnTo>
                  <a:pt x="6003019" y="399077"/>
                </a:lnTo>
                <a:lnTo>
                  <a:pt x="5808790" y="399077"/>
                </a:lnTo>
                <a:lnTo>
                  <a:pt x="5808790" y="400033"/>
                </a:lnTo>
                <a:lnTo>
                  <a:pt x="5614561" y="400033"/>
                </a:lnTo>
                <a:lnTo>
                  <a:pt x="5614561" y="399145"/>
                </a:lnTo>
                <a:lnTo>
                  <a:pt x="5420600" y="399145"/>
                </a:lnTo>
                <a:lnTo>
                  <a:pt x="5420600" y="398299"/>
                </a:lnTo>
                <a:lnTo>
                  <a:pt x="5236141" y="398299"/>
                </a:lnTo>
                <a:lnTo>
                  <a:pt x="5236141" y="398586"/>
                </a:lnTo>
                <a:lnTo>
                  <a:pt x="5041912" y="398586"/>
                </a:lnTo>
                <a:lnTo>
                  <a:pt x="5041912" y="399542"/>
                </a:lnTo>
                <a:lnTo>
                  <a:pt x="4847683" y="399542"/>
                </a:lnTo>
                <a:lnTo>
                  <a:pt x="4847683" y="398654"/>
                </a:lnTo>
                <a:lnTo>
                  <a:pt x="4653722" y="398654"/>
                </a:lnTo>
                <a:lnTo>
                  <a:pt x="4653722" y="398069"/>
                </a:lnTo>
                <a:lnTo>
                  <a:pt x="4462832" y="398069"/>
                </a:lnTo>
                <a:lnTo>
                  <a:pt x="4462832" y="398357"/>
                </a:lnTo>
                <a:lnTo>
                  <a:pt x="4268603" y="398357"/>
                </a:lnTo>
                <a:lnTo>
                  <a:pt x="4268603" y="399312"/>
                </a:lnTo>
                <a:lnTo>
                  <a:pt x="4074374" y="399312"/>
                </a:lnTo>
                <a:lnTo>
                  <a:pt x="4074374" y="398424"/>
                </a:lnTo>
                <a:lnTo>
                  <a:pt x="3880412" y="398424"/>
                </a:lnTo>
                <a:lnTo>
                  <a:pt x="3880412" y="355"/>
                </a:lnTo>
                <a:lnTo>
                  <a:pt x="4074641" y="355"/>
                </a:lnTo>
                <a:lnTo>
                  <a:pt x="4074641" y="1243"/>
                </a:lnTo>
                <a:lnTo>
                  <a:pt x="4268603" y="1243"/>
                </a:lnTo>
                <a:lnTo>
                  <a:pt x="4268603" y="288"/>
                </a:lnTo>
                <a:lnTo>
                  <a:pt x="4462832" y="288"/>
                </a:lnTo>
                <a:close/>
                <a:moveTo>
                  <a:pt x="3685199" y="0"/>
                </a:moveTo>
                <a:lnTo>
                  <a:pt x="3879428" y="0"/>
                </a:lnTo>
                <a:lnTo>
                  <a:pt x="3879428" y="398069"/>
                </a:lnTo>
                <a:lnTo>
                  <a:pt x="3685199" y="398069"/>
                </a:lnTo>
                <a:lnTo>
                  <a:pt x="3685199" y="398357"/>
                </a:lnTo>
                <a:lnTo>
                  <a:pt x="3490971" y="398357"/>
                </a:lnTo>
                <a:lnTo>
                  <a:pt x="3490971" y="399312"/>
                </a:lnTo>
                <a:lnTo>
                  <a:pt x="3296742" y="399312"/>
                </a:lnTo>
                <a:lnTo>
                  <a:pt x="3296742" y="398424"/>
                </a:lnTo>
                <a:lnTo>
                  <a:pt x="3104305" y="398424"/>
                </a:lnTo>
                <a:lnTo>
                  <a:pt x="3104305" y="398441"/>
                </a:lnTo>
                <a:lnTo>
                  <a:pt x="2910076" y="398441"/>
                </a:lnTo>
                <a:lnTo>
                  <a:pt x="2910076" y="398729"/>
                </a:lnTo>
                <a:lnTo>
                  <a:pt x="2715847" y="398729"/>
                </a:lnTo>
                <a:lnTo>
                  <a:pt x="2715847" y="399684"/>
                </a:lnTo>
                <a:lnTo>
                  <a:pt x="2521618" y="399684"/>
                </a:lnTo>
                <a:lnTo>
                  <a:pt x="2521618" y="398797"/>
                </a:lnTo>
                <a:lnTo>
                  <a:pt x="2327657" y="398797"/>
                </a:lnTo>
                <a:lnTo>
                  <a:pt x="2327657" y="398317"/>
                </a:lnTo>
                <a:lnTo>
                  <a:pt x="2134123" y="398317"/>
                </a:lnTo>
                <a:lnTo>
                  <a:pt x="2134123" y="398604"/>
                </a:lnTo>
                <a:lnTo>
                  <a:pt x="1939894" y="398604"/>
                </a:lnTo>
                <a:lnTo>
                  <a:pt x="1939894" y="399560"/>
                </a:lnTo>
                <a:lnTo>
                  <a:pt x="1745665" y="399560"/>
                </a:lnTo>
                <a:lnTo>
                  <a:pt x="1745665" y="398672"/>
                </a:lnTo>
                <a:lnTo>
                  <a:pt x="1552266" y="398672"/>
                </a:lnTo>
                <a:lnTo>
                  <a:pt x="1552266" y="398775"/>
                </a:lnTo>
                <a:lnTo>
                  <a:pt x="1358037" y="398775"/>
                </a:lnTo>
                <a:lnTo>
                  <a:pt x="1358037" y="399063"/>
                </a:lnTo>
                <a:lnTo>
                  <a:pt x="1163808" y="399063"/>
                </a:lnTo>
                <a:lnTo>
                  <a:pt x="1163808" y="400018"/>
                </a:lnTo>
                <a:lnTo>
                  <a:pt x="969579" y="400018"/>
                </a:lnTo>
                <a:lnTo>
                  <a:pt x="969579" y="399131"/>
                </a:lnTo>
                <a:lnTo>
                  <a:pt x="775618" y="399131"/>
                </a:lnTo>
                <a:lnTo>
                  <a:pt x="775618" y="398070"/>
                </a:lnTo>
                <a:lnTo>
                  <a:pt x="582419" y="398070"/>
                </a:lnTo>
                <a:lnTo>
                  <a:pt x="582419" y="398358"/>
                </a:lnTo>
                <a:lnTo>
                  <a:pt x="388190" y="398358"/>
                </a:lnTo>
                <a:lnTo>
                  <a:pt x="388190" y="399313"/>
                </a:lnTo>
                <a:lnTo>
                  <a:pt x="193961" y="399313"/>
                </a:lnTo>
                <a:lnTo>
                  <a:pt x="193961" y="398425"/>
                </a:lnTo>
                <a:lnTo>
                  <a:pt x="0" y="398425"/>
                </a:lnTo>
                <a:lnTo>
                  <a:pt x="0" y="319143"/>
                </a:lnTo>
                <a:lnTo>
                  <a:pt x="110700" y="311133"/>
                </a:lnTo>
                <a:lnTo>
                  <a:pt x="194229" y="302529"/>
                </a:lnTo>
                <a:lnTo>
                  <a:pt x="194229" y="306381"/>
                </a:lnTo>
                <a:lnTo>
                  <a:pt x="258058" y="299807"/>
                </a:lnTo>
                <a:lnTo>
                  <a:pt x="388190" y="279929"/>
                </a:lnTo>
                <a:lnTo>
                  <a:pt x="388190" y="279191"/>
                </a:lnTo>
                <a:lnTo>
                  <a:pt x="509167" y="260712"/>
                </a:lnTo>
                <a:lnTo>
                  <a:pt x="582419" y="243703"/>
                </a:lnTo>
                <a:lnTo>
                  <a:pt x="582419" y="242841"/>
                </a:lnTo>
                <a:lnTo>
                  <a:pt x="740695" y="206090"/>
                </a:lnTo>
                <a:lnTo>
                  <a:pt x="776648" y="193827"/>
                </a:lnTo>
                <a:lnTo>
                  <a:pt x="776648" y="196498"/>
                </a:lnTo>
                <a:lnTo>
                  <a:pt x="929257" y="144445"/>
                </a:lnTo>
                <a:lnTo>
                  <a:pt x="969847" y="125642"/>
                </a:lnTo>
                <a:lnTo>
                  <a:pt x="969847" y="125678"/>
                </a:lnTo>
                <a:lnTo>
                  <a:pt x="1008954" y="107562"/>
                </a:lnTo>
                <a:cubicBezTo>
                  <a:pt x="1056478" y="82942"/>
                  <a:pt x="1095792" y="56885"/>
                  <a:pt x="1125857" y="29680"/>
                </a:cubicBezTo>
                <a:lnTo>
                  <a:pt x="1151195" y="1949"/>
                </a:lnTo>
                <a:lnTo>
                  <a:pt x="1163808" y="1949"/>
                </a:lnTo>
                <a:lnTo>
                  <a:pt x="1163808" y="994"/>
                </a:lnTo>
                <a:lnTo>
                  <a:pt x="1358037" y="994"/>
                </a:lnTo>
                <a:lnTo>
                  <a:pt x="1358037" y="706"/>
                </a:lnTo>
                <a:lnTo>
                  <a:pt x="1551705" y="706"/>
                </a:lnTo>
                <a:lnTo>
                  <a:pt x="1551705" y="603"/>
                </a:lnTo>
                <a:lnTo>
                  <a:pt x="1745933" y="603"/>
                </a:lnTo>
                <a:lnTo>
                  <a:pt x="1745933" y="1491"/>
                </a:lnTo>
                <a:lnTo>
                  <a:pt x="1939894" y="1491"/>
                </a:lnTo>
                <a:lnTo>
                  <a:pt x="1939894" y="535"/>
                </a:lnTo>
                <a:lnTo>
                  <a:pt x="2134123" y="535"/>
                </a:lnTo>
                <a:lnTo>
                  <a:pt x="2134123" y="248"/>
                </a:lnTo>
                <a:lnTo>
                  <a:pt x="2328352" y="248"/>
                </a:lnTo>
                <a:lnTo>
                  <a:pt x="2328352" y="728"/>
                </a:lnTo>
                <a:lnTo>
                  <a:pt x="2521886" y="728"/>
                </a:lnTo>
                <a:lnTo>
                  <a:pt x="2521886" y="1615"/>
                </a:lnTo>
                <a:lnTo>
                  <a:pt x="2715847" y="1615"/>
                </a:lnTo>
                <a:lnTo>
                  <a:pt x="2715847" y="660"/>
                </a:lnTo>
                <a:lnTo>
                  <a:pt x="2910076" y="660"/>
                </a:lnTo>
                <a:lnTo>
                  <a:pt x="2910076" y="372"/>
                </a:lnTo>
                <a:lnTo>
                  <a:pt x="3102781" y="372"/>
                </a:lnTo>
                <a:lnTo>
                  <a:pt x="3102781" y="355"/>
                </a:lnTo>
                <a:lnTo>
                  <a:pt x="3297009" y="355"/>
                </a:lnTo>
                <a:lnTo>
                  <a:pt x="3297009" y="1243"/>
                </a:lnTo>
                <a:lnTo>
                  <a:pt x="3490971" y="1243"/>
                </a:lnTo>
                <a:lnTo>
                  <a:pt x="3490971" y="288"/>
                </a:lnTo>
                <a:lnTo>
                  <a:pt x="3685199" y="288"/>
                </a:lnTo>
                <a:close/>
              </a:path>
            </a:pathLst>
          </a:custGeom>
          <a:solidFill>
            <a:srgbClr val="E88823"/>
          </a:solidFill>
          <a:ln w="57150">
            <a:solidFill>
              <a:srgbClr val="F6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0" name="Freeform 579">
            <a:extLst>
              <a:ext uri="{FF2B5EF4-FFF2-40B4-BE49-F238E27FC236}">
                <a16:creationId xmlns:a16="http://schemas.microsoft.com/office/drawing/2014/main" id="{6760D22E-2384-0040-8416-F93C9CE40ECB}"/>
              </a:ext>
            </a:extLst>
          </p:cNvPr>
          <p:cNvSpPr/>
          <p:nvPr/>
        </p:nvSpPr>
        <p:spPr>
          <a:xfrm>
            <a:off x="3798235" y="3876873"/>
            <a:ext cx="130819" cy="185921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1" name="Freeform 580">
            <a:extLst>
              <a:ext uri="{FF2B5EF4-FFF2-40B4-BE49-F238E27FC236}">
                <a16:creationId xmlns:a16="http://schemas.microsoft.com/office/drawing/2014/main" id="{CAA8B24D-A3A8-384F-979E-C0A5BA2661A7}"/>
              </a:ext>
            </a:extLst>
          </p:cNvPr>
          <p:cNvSpPr/>
          <p:nvPr/>
        </p:nvSpPr>
        <p:spPr>
          <a:xfrm>
            <a:off x="3928873" y="3792786"/>
            <a:ext cx="130819" cy="270611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791BB2BE-02ED-2E41-99DF-F51C4B8C4C24}"/>
              </a:ext>
            </a:extLst>
          </p:cNvPr>
          <p:cNvSpPr/>
          <p:nvPr/>
        </p:nvSpPr>
        <p:spPr>
          <a:xfrm>
            <a:off x="4059692" y="379213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E147A98A-0AF1-3348-8F62-6C2F330038F7}"/>
              </a:ext>
            </a:extLst>
          </p:cNvPr>
          <p:cNvSpPr/>
          <p:nvPr/>
        </p:nvSpPr>
        <p:spPr>
          <a:xfrm>
            <a:off x="4190510" y="379194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90777FD0-00DC-CD47-B305-C260DD2AD739}"/>
              </a:ext>
            </a:extLst>
          </p:cNvPr>
          <p:cNvSpPr/>
          <p:nvPr/>
        </p:nvSpPr>
        <p:spPr>
          <a:xfrm>
            <a:off x="4320951" y="3791871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F31BD4A3-E897-1248-8C99-1BB173230273}"/>
              </a:ext>
            </a:extLst>
          </p:cNvPr>
          <p:cNvSpPr/>
          <p:nvPr/>
        </p:nvSpPr>
        <p:spPr>
          <a:xfrm>
            <a:off x="4451589" y="3792474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C4BB8B6D-D495-CF4B-B092-A36D1CDA0C25}"/>
              </a:ext>
            </a:extLst>
          </p:cNvPr>
          <p:cNvSpPr/>
          <p:nvPr/>
        </p:nvSpPr>
        <p:spPr>
          <a:xfrm>
            <a:off x="4582407" y="3791825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5281C96E-0345-B048-B069-8CF8846B576C}"/>
              </a:ext>
            </a:extLst>
          </p:cNvPr>
          <p:cNvSpPr/>
          <p:nvPr/>
        </p:nvSpPr>
        <p:spPr>
          <a:xfrm>
            <a:off x="4713226" y="3791629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EAA05111-39E3-8F48-8BC8-319F2F24D78D}"/>
              </a:ext>
            </a:extLst>
          </p:cNvPr>
          <p:cNvSpPr/>
          <p:nvPr/>
        </p:nvSpPr>
        <p:spPr>
          <a:xfrm>
            <a:off x="4843576" y="3791956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8FE34D3F-7F92-D24D-AD26-6D49644066EC}"/>
              </a:ext>
            </a:extLst>
          </p:cNvPr>
          <p:cNvSpPr/>
          <p:nvPr/>
        </p:nvSpPr>
        <p:spPr>
          <a:xfrm>
            <a:off x="4974214" y="3792559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90C47800-9B99-BB40-86C6-EED038B96BD6}"/>
              </a:ext>
            </a:extLst>
          </p:cNvPr>
          <p:cNvSpPr/>
          <p:nvPr/>
        </p:nvSpPr>
        <p:spPr>
          <a:xfrm>
            <a:off x="5105033" y="3791910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A933083F-4BFC-924A-8ECC-F3551F64CBA7}"/>
              </a:ext>
            </a:extLst>
          </p:cNvPr>
          <p:cNvSpPr/>
          <p:nvPr/>
        </p:nvSpPr>
        <p:spPr>
          <a:xfrm>
            <a:off x="5235851" y="3791714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E3D666F6-0A62-CA4C-AB6F-F5AE53DE3A0E}"/>
              </a:ext>
            </a:extLst>
          </p:cNvPr>
          <p:cNvSpPr/>
          <p:nvPr/>
        </p:nvSpPr>
        <p:spPr>
          <a:xfrm>
            <a:off x="5365643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C27EDADB-D7B6-4B48-A456-6B9AB3ECF0C2}"/>
              </a:ext>
            </a:extLst>
          </p:cNvPr>
          <p:cNvSpPr/>
          <p:nvPr/>
        </p:nvSpPr>
        <p:spPr>
          <a:xfrm>
            <a:off x="5496281" y="379230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FFD38905-E88C-0743-BAFF-2C5D79578DBC}"/>
              </a:ext>
            </a:extLst>
          </p:cNvPr>
          <p:cNvSpPr/>
          <p:nvPr/>
        </p:nvSpPr>
        <p:spPr>
          <a:xfrm>
            <a:off x="5627099" y="379165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B9DE73A5-121A-6A45-9839-1A97AD0A70E7}"/>
              </a:ext>
            </a:extLst>
          </p:cNvPr>
          <p:cNvSpPr/>
          <p:nvPr/>
        </p:nvSpPr>
        <p:spPr>
          <a:xfrm>
            <a:off x="5757918" y="379146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1897FE0B-21F6-2642-9CFF-276A7FFD7AF7}"/>
              </a:ext>
            </a:extLst>
          </p:cNvPr>
          <p:cNvSpPr/>
          <p:nvPr/>
        </p:nvSpPr>
        <p:spPr>
          <a:xfrm>
            <a:off x="5889400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B0B0A1D3-8873-A941-BC90-1C3D2999D1E6}"/>
              </a:ext>
            </a:extLst>
          </p:cNvPr>
          <p:cNvSpPr/>
          <p:nvPr/>
        </p:nvSpPr>
        <p:spPr>
          <a:xfrm>
            <a:off x="6020038" y="379230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360222D9-9E82-B049-94B7-98E93F1869B5}"/>
              </a:ext>
            </a:extLst>
          </p:cNvPr>
          <p:cNvSpPr/>
          <p:nvPr/>
        </p:nvSpPr>
        <p:spPr>
          <a:xfrm>
            <a:off x="6150856" y="379165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5020FC1F-45B8-2644-BB7D-B23E5B11F586}"/>
              </a:ext>
            </a:extLst>
          </p:cNvPr>
          <p:cNvSpPr/>
          <p:nvPr/>
        </p:nvSpPr>
        <p:spPr>
          <a:xfrm>
            <a:off x="6281675" y="379146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7E85F288-466F-0745-B84B-BABCF2F42150}"/>
              </a:ext>
            </a:extLst>
          </p:cNvPr>
          <p:cNvSpPr/>
          <p:nvPr/>
        </p:nvSpPr>
        <p:spPr>
          <a:xfrm>
            <a:off x="6410244" y="3791859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2C6D3B1C-0BC5-4C41-87B7-3D5543160F8A}"/>
              </a:ext>
            </a:extLst>
          </p:cNvPr>
          <p:cNvSpPr/>
          <p:nvPr/>
        </p:nvSpPr>
        <p:spPr>
          <a:xfrm>
            <a:off x="6540882" y="3792462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A86C6900-8195-C245-BD4C-1A7F796F256A}"/>
              </a:ext>
            </a:extLst>
          </p:cNvPr>
          <p:cNvSpPr/>
          <p:nvPr/>
        </p:nvSpPr>
        <p:spPr>
          <a:xfrm>
            <a:off x="6671701" y="379181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EC1ECD36-2290-6642-A53C-5DD9F5AECAA3}"/>
              </a:ext>
            </a:extLst>
          </p:cNvPr>
          <p:cNvSpPr/>
          <p:nvPr/>
        </p:nvSpPr>
        <p:spPr>
          <a:xfrm>
            <a:off x="6802519" y="3791617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9BDA7200-67B6-8342-B149-29035410767F}"/>
              </a:ext>
            </a:extLst>
          </p:cNvPr>
          <p:cNvSpPr/>
          <p:nvPr/>
        </p:nvSpPr>
        <p:spPr>
          <a:xfrm>
            <a:off x="6926757" y="3792192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FFD58FCA-C097-E946-A36A-56CB437970A6}"/>
              </a:ext>
            </a:extLst>
          </p:cNvPr>
          <p:cNvSpPr/>
          <p:nvPr/>
        </p:nvSpPr>
        <p:spPr>
          <a:xfrm>
            <a:off x="7057395" y="379279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4EE38879-AA5E-994D-87FB-3940D0A6A642}"/>
              </a:ext>
            </a:extLst>
          </p:cNvPr>
          <p:cNvSpPr/>
          <p:nvPr/>
        </p:nvSpPr>
        <p:spPr>
          <a:xfrm>
            <a:off x="7188214" y="3792146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1494F97D-8164-ED44-B6A3-A3868B730516}"/>
              </a:ext>
            </a:extLst>
          </p:cNvPr>
          <p:cNvSpPr/>
          <p:nvPr/>
        </p:nvSpPr>
        <p:spPr>
          <a:xfrm>
            <a:off x="7319032" y="379195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61DC925A-E7C2-BC4B-AF9D-A1882ECB15C4}"/>
              </a:ext>
            </a:extLst>
          </p:cNvPr>
          <p:cNvSpPr/>
          <p:nvPr/>
        </p:nvSpPr>
        <p:spPr>
          <a:xfrm>
            <a:off x="7450243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Freeform 608">
            <a:extLst>
              <a:ext uri="{FF2B5EF4-FFF2-40B4-BE49-F238E27FC236}">
                <a16:creationId xmlns:a16="http://schemas.microsoft.com/office/drawing/2014/main" id="{22C59AD9-4A1E-BB4D-8BAB-77FBD168D3DF}"/>
              </a:ext>
            </a:extLst>
          </p:cNvPr>
          <p:cNvSpPr/>
          <p:nvPr/>
        </p:nvSpPr>
        <p:spPr>
          <a:xfrm>
            <a:off x="3277337" y="3997219"/>
            <a:ext cx="130819" cy="65191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0" name="Freeform 609">
            <a:extLst>
              <a:ext uri="{FF2B5EF4-FFF2-40B4-BE49-F238E27FC236}">
                <a16:creationId xmlns:a16="http://schemas.microsoft.com/office/drawing/2014/main" id="{C2CA56D7-6D8E-9D40-8102-B4AC7D705596}"/>
              </a:ext>
            </a:extLst>
          </p:cNvPr>
          <p:cNvSpPr/>
          <p:nvPr/>
        </p:nvSpPr>
        <p:spPr>
          <a:xfrm>
            <a:off x="3406474" y="3981759"/>
            <a:ext cx="130819" cy="81158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1" name="Freeform 610">
            <a:extLst>
              <a:ext uri="{FF2B5EF4-FFF2-40B4-BE49-F238E27FC236}">
                <a16:creationId xmlns:a16="http://schemas.microsoft.com/office/drawing/2014/main" id="{A721763F-6D10-0748-901E-094EA4F4264F}"/>
              </a:ext>
            </a:extLst>
          </p:cNvPr>
          <p:cNvSpPr/>
          <p:nvPr/>
        </p:nvSpPr>
        <p:spPr>
          <a:xfrm>
            <a:off x="3537293" y="3957132"/>
            <a:ext cx="130819" cy="105136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2" name="Freeform 611">
            <a:extLst>
              <a:ext uri="{FF2B5EF4-FFF2-40B4-BE49-F238E27FC236}">
                <a16:creationId xmlns:a16="http://schemas.microsoft.com/office/drawing/2014/main" id="{DD79418F-106C-944F-A9C8-731C7E896586}"/>
              </a:ext>
            </a:extLst>
          </p:cNvPr>
          <p:cNvSpPr/>
          <p:nvPr/>
        </p:nvSpPr>
        <p:spPr>
          <a:xfrm>
            <a:off x="3668111" y="3923226"/>
            <a:ext cx="130819" cy="13884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3" name="Freeform 612">
            <a:extLst>
              <a:ext uri="{FF2B5EF4-FFF2-40B4-BE49-F238E27FC236}">
                <a16:creationId xmlns:a16="http://schemas.microsoft.com/office/drawing/2014/main" id="{E2C629B0-1918-9343-8DE6-DE5E074D618F}"/>
              </a:ext>
            </a:extLst>
          </p:cNvPr>
          <p:cNvSpPr/>
          <p:nvPr/>
        </p:nvSpPr>
        <p:spPr>
          <a:xfrm flipH="1">
            <a:off x="7706731" y="3876328"/>
            <a:ext cx="130977" cy="185921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4" name="Freeform 613">
            <a:extLst>
              <a:ext uri="{FF2B5EF4-FFF2-40B4-BE49-F238E27FC236}">
                <a16:creationId xmlns:a16="http://schemas.microsoft.com/office/drawing/2014/main" id="{07CBCAFC-7F85-A947-B6AB-CD397EE2706C}"/>
              </a:ext>
            </a:extLst>
          </p:cNvPr>
          <p:cNvSpPr/>
          <p:nvPr/>
        </p:nvSpPr>
        <p:spPr>
          <a:xfrm flipH="1">
            <a:off x="7575935" y="3792241"/>
            <a:ext cx="130977" cy="270611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5" name="Freeform 614">
            <a:extLst>
              <a:ext uri="{FF2B5EF4-FFF2-40B4-BE49-F238E27FC236}">
                <a16:creationId xmlns:a16="http://schemas.microsoft.com/office/drawing/2014/main" id="{2BD7B579-D3A7-1B41-AEC0-0FD7B91AB621}"/>
              </a:ext>
            </a:extLst>
          </p:cNvPr>
          <p:cNvSpPr/>
          <p:nvPr/>
        </p:nvSpPr>
        <p:spPr>
          <a:xfrm flipH="1">
            <a:off x="8229760" y="3996578"/>
            <a:ext cx="130977" cy="65191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6" name="Freeform 615">
            <a:extLst>
              <a:ext uri="{FF2B5EF4-FFF2-40B4-BE49-F238E27FC236}">
                <a16:creationId xmlns:a16="http://schemas.microsoft.com/office/drawing/2014/main" id="{BE75311B-35D2-8E45-A529-EAB59377FC12}"/>
              </a:ext>
            </a:extLst>
          </p:cNvPr>
          <p:cNvSpPr/>
          <p:nvPr/>
        </p:nvSpPr>
        <p:spPr>
          <a:xfrm flipH="1">
            <a:off x="8098965" y="3981214"/>
            <a:ext cx="130977" cy="81158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7" name="Freeform 616">
            <a:extLst>
              <a:ext uri="{FF2B5EF4-FFF2-40B4-BE49-F238E27FC236}">
                <a16:creationId xmlns:a16="http://schemas.microsoft.com/office/drawing/2014/main" id="{7D4873D8-401F-9742-9663-3ECADB67E794}"/>
              </a:ext>
            </a:extLst>
          </p:cNvPr>
          <p:cNvSpPr/>
          <p:nvPr/>
        </p:nvSpPr>
        <p:spPr>
          <a:xfrm flipH="1">
            <a:off x="7967988" y="3956587"/>
            <a:ext cx="130977" cy="105136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8" name="Freeform 617">
            <a:extLst>
              <a:ext uri="{FF2B5EF4-FFF2-40B4-BE49-F238E27FC236}">
                <a16:creationId xmlns:a16="http://schemas.microsoft.com/office/drawing/2014/main" id="{552ECCCF-472A-3B43-80F0-86497BC8BD53}"/>
              </a:ext>
            </a:extLst>
          </p:cNvPr>
          <p:cNvSpPr/>
          <p:nvPr/>
        </p:nvSpPr>
        <p:spPr>
          <a:xfrm flipH="1">
            <a:off x="7837012" y="3922681"/>
            <a:ext cx="130977" cy="13884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26" name="Trapezoid 525">
            <a:extLst>
              <a:ext uri="{FF2B5EF4-FFF2-40B4-BE49-F238E27FC236}">
                <a16:creationId xmlns:a16="http://schemas.microsoft.com/office/drawing/2014/main" id="{4ACD39BA-380D-2146-938C-535710672B2F}"/>
              </a:ext>
            </a:extLst>
          </p:cNvPr>
          <p:cNvSpPr/>
          <p:nvPr/>
        </p:nvSpPr>
        <p:spPr>
          <a:xfrm flipV="1">
            <a:off x="3717374" y="3406268"/>
            <a:ext cx="4208363" cy="369308"/>
          </a:xfrm>
          <a:prstGeom prst="trapezoid">
            <a:avLst>
              <a:gd name="adj" fmla="val 87772"/>
            </a:avLst>
          </a:prstGeom>
          <a:solidFill>
            <a:srgbClr val="34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92D79B41-E3AC-D442-BA9A-A5984706ABAF}"/>
              </a:ext>
            </a:extLst>
          </p:cNvPr>
          <p:cNvSpPr/>
          <p:nvPr/>
        </p:nvSpPr>
        <p:spPr>
          <a:xfrm>
            <a:off x="4039068" y="3512261"/>
            <a:ext cx="3563715" cy="265865"/>
          </a:xfrm>
          <a:prstGeom prst="rect">
            <a:avLst/>
          </a:prstGeom>
          <a:solidFill>
            <a:srgbClr val="BB0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AA70A490-F85A-2A46-97B7-19B10B6613CF}"/>
              </a:ext>
            </a:extLst>
          </p:cNvPr>
          <p:cNvSpPr/>
          <p:nvPr/>
        </p:nvSpPr>
        <p:spPr>
          <a:xfrm>
            <a:off x="4129529" y="351204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158840CF-EFB2-9244-BD99-0E18EC94DD8C}"/>
              </a:ext>
            </a:extLst>
          </p:cNvPr>
          <p:cNvSpPr/>
          <p:nvPr/>
        </p:nvSpPr>
        <p:spPr>
          <a:xfrm>
            <a:off x="4755127" y="351188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A74D9933-A475-B94D-9DA3-883F70DD0AFC}"/>
              </a:ext>
            </a:extLst>
          </p:cNvPr>
          <p:cNvSpPr/>
          <p:nvPr/>
        </p:nvSpPr>
        <p:spPr>
          <a:xfrm>
            <a:off x="5380725" y="3511242"/>
            <a:ext cx="875770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5BEE0185-F3CE-8F44-B649-85446B9C3247}"/>
              </a:ext>
            </a:extLst>
          </p:cNvPr>
          <p:cNvSpPr/>
          <p:nvPr/>
        </p:nvSpPr>
        <p:spPr>
          <a:xfrm>
            <a:off x="6367470" y="351124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945E1342-C94F-074E-A116-C0DF6F35E003}"/>
              </a:ext>
            </a:extLst>
          </p:cNvPr>
          <p:cNvSpPr/>
          <p:nvPr/>
        </p:nvSpPr>
        <p:spPr>
          <a:xfrm>
            <a:off x="6987547" y="3511058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1" name="Freeform 530">
            <a:extLst>
              <a:ext uri="{FF2B5EF4-FFF2-40B4-BE49-F238E27FC236}">
                <a16:creationId xmlns:a16="http://schemas.microsoft.com/office/drawing/2014/main" id="{FA2702F4-911E-0D48-9349-96AF51C58C1F}"/>
              </a:ext>
            </a:extLst>
          </p:cNvPr>
          <p:cNvSpPr/>
          <p:nvPr/>
        </p:nvSpPr>
        <p:spPr>
          <a:xfrm>
            <a:off x="3717839" y="2796496"/>
            <a:ext cx="4191080" cy="595097"/>
          </a:xfrm>
          <a:custGeom>
            <a:avLst/>
            <a:gdLst>
              <a:gd name="connsiteX0" fmla="*/ 6197830 w 7549660"/>
              <a:gd name="connsiteY0" fmla="*/ 355 h 400033"/>
              <a:gd name="connsiteX1" fmla="*/ 6392059 w 7549660"/>
              <a:gd name="connsiteY1" fmla="*/ 355 h 400033"/>
              <a:gd name="connsiteX2" fmla="*/ 6392059 w 7549660"/>
              <a:gd name="connsiteY2" fmla="*/ 1147 h 400033"/>
              <a:gd name="connsiteX3" fmla="*/ 6397077 w 7549660"/>
              <a:gd name="connsiteY3" fmla="*/ 1147 h 400033"/>
              <a:gd name="connsiteX4" fmla="*/ 6422445 w 7549660"/>
              <a:gd name="connsiteY4" fmla="*/ 28878 h 400033"/>
              <a:gd name="connsiteX5" fmla="*/ 6539490 w 7549660"/>
              <a:gd name="connsiteY5" fmla="*/ 106760 h 400033"/>
              <a:gd name="connsiteX6" fmla="*/ 6578643 w 7549660"/>
              <a:gd name="connsiteY6" fmla="*/ 124876 h 400033"/>
              <a:gd name="connsiteX7" fmla="*/ 6578643 w 7549660"/>
              <a:gd name="connsiteY7" fmla="*/ 124840 h 400033"/>
              <a:gd name="connsiteX8" fmla="*/ 6619283 w 7549660"/>
              <a:gd name="connsiteY8" fmla="*/ 143643 h 400033"/>
              <a:gd name="connsiteX9" fmla="*/ 6772075 w 7549660"/>
              <a:gd name="connsiteY9" fmla="*/ 195696 h 400033"/>
              <a:gd name="connsiteX10" fmla="*/ 6772075 w 7549660"/>
              <a:gd name="connsiteY10" fmla="*/ 193025 h 400033"/>
              <a:gd name="connsiteX11" fmla="*/ 6808071 w 7549660"/>
              <a:gd name="connsiteY11" fmla="*/ 205288 h 400033"/>
              <a:gd name="connsiteX12" fmla="*/ 6966539 w 7549660"/>
              <a:gd name="connsiteY12" fmla="*/ 242039 h 400033"/>
              <a:gd name="connsiteX13" fmla="*/ 6966539 w 7549660"/>
              <a:gd name="connsiteY13" fmla="*/ 242900 h 400033"/>
              <a:gd name="connsiteX14" fmla="*/ 7039878 w 7549660"/>
              <a:gd name="connsiteY14" fmla="*/ 259909 h 400033"/>
              <a:gd name="connsiteX15" fmla="*/ 7161002 w 7549660"/>
              <a:gd name="connsiteY15" fmla="*/ 278388 h 400033"/>
              <a:gd name="connsiteX16" fmla="*/ 7161002 w 7549660"/>
              <a:gd name="connsiteY16" fmla="*/ 279127 h 400033"/>
              <a:gd name="connsiteX17" fmla="*/ 7291291 w 7549660"/>
              <a:gd name="connsiteY17" fmla="*/ 299005 h 400033"/>
              <a:gd name="connsiteX18" fmla="*/ 7355196 w 7549660"/>
              <a:gd name="connsiteY18" fmla="*/ 305579 h 400033"/>
              <a:gd name="connsiteX19" fmla="*/ 7355196 w 7549660"/>
              <a:gd name="connsiteY19" fmla="*/ 301727 h 400033"/>
              <a:gd name="connsiteX20" fmla="*/ 7438827 w 7549660"/>
              <a:gd name="connsiteY20" fmla="*/ 310331 h 400033"/>
              <a:gd name="connsiteX21" fmla="*/ 7549660 w 7549660"/>
              <a:gd name="connsiteY21" fmla="*/ 318341 h 400033"/>
              <a:gd name="connsiteX22" fmla="*/ 7549660 w 7549660"/>
              <a:gd name="connsiteY22" fmla="*/ 397623 h 400033"/>
              <a:gd name="connsiteX23" fmla="*/ 7355465 w 7549660"/>
              <a:gd name="connsiteY23" fmla="*/ 397623 h 400033"/>
              <a:gd name="connsiteX24" fmla="*/ 7355465 w 7549660"/>
              <a:gd name="connsiteY24" fmla="*/ 398511 h 400033"/>
              <a:gd name="connsiteX25" fmla="*/ 7161001 w 7549660"/>
              <a:gd name="connsiteY25" fmla="*/ 398511 h 400033"/>
              <a:gd name="connsiteX26" fmla="*/ 7161001 w 7549660"/>
              <a:gd name="connsiteY26" fmla="*/ 397555 h 400033"/>
              <a:gd name="connsiteX27" fmla="*/ 6966538 w 7549660"/>
              <a:gd name="connsiteY27" fmla="*/ 397555 h 400033"/>
              <a:gd name="connsiteX28" fmla="*/ 6966538 w 7549660"/>
              <a:gd name="connsiteY28" fmla="*/ 397268 h 400033"/>
              <a:gd name="connsiteX29" fmla="*/ 6773107 w 7549660"/>
              <a:gd name="connsiteY29" fmla="*/ 397268 h 400033"/>
              <a:gd name="connsiteX30" fmla="*/ 6773107 w 7549660"/>
              <a:gd name="connsiteY30" fmla="*/ 398329 h 400033"/>
              <a:gd name="connsiteX31" fmla="*/ 6578912 w 7549660"/>
              <a:gd name="connsiteY31" fmla="*/ 398329 h 400033"/>
              <a:gd name="connsiteX32" fmla="*/ 6578912 w 7549660"/>
              <a:gd name="connsiteY32" fmla="*/ 399216 h 400033"/>
              <a:gd name="connsiteX33" fmla="*/ 6384448 w 7549660"/>
              <a:gd name="connsiteY33" fmla="*/ 399216 h 400033"/>
              <a:gd name="connsiteX34" fmla="*/ 6384448 w 7549660"/>
              <a:gd name="connsiteY34" fmla="*/ 398424 h 400033"/>
              <a:gd name="connsiteX35" fmla="*/ 6197830 w 7549660"/>
              <a:gd name="connsiteY35" fmla="*/ 398424 h 400033"/>
              <a:gd name="connsiteX36" fmla="*/ 4462832 w 7549660"/>
              <a:gd name="connsiteY36" fmla="*/ 0 h 400033"/>
              <a:gd name="connsiteX37" fmla="*/ 4657061 w 7549660"/>
              <a:gd name="connsiteY37" fmla="*/ 0 h 400033"/>
              <a:gd name="connsiteX38" fmla="*/ 4657061 w 7549660"/>
              <a:gd name="connsiteY38" fmla="*/ 585 h 400033"/>
              <a:gd name="connsiteX39" fmla="*/ 4847951 w 7549660"/>
              <a:gd name="connsiteY39" fmla="*/ 585 h 400033"/>
              <a:gd name="connsiteX40" fmla="*/ 4847951 w 7549660"/>
              <a:gd name="connsiteY40" fmla="*/ 1473 h 400033"/>
              <a:gd name="connsiteX41" fmla="*/ 5041912 w 7549660"/>
              <a:gd name="connsiteY41" fmla="*/ 1473 h 400033"/>
              <a:gd name="connsiteX42" fmla="*/ 5041912 w 7549660"/>
              <a:gd name="connsiteY42" fmla="*/ 517 h 400033"/>
              <a:gd name="connsiteX43" fmla="*/ 5236141 w 7549660"/>
              <a:gd name="connsiteY43" fmla="*/ 517 h 400033"/>
              <a:gd name="connsiteX44" fmla="*/ 5236141 w 7549660"/>
              <a:gd name="connsiteY44" fmla="*/ 230 h 400033"/>
              <a:gd name="connsiteX45" fmla="*/ 5430370 w 7549660"/>
              <a:gd name="connsiteY45" fmla="*/ 230 h 400033"/>
              <a:gd name="connsiteX46" fmla="*/ 5430370 w 7549660"/>
              <a:gd name="connsiteY46" fmla="*/ 1076 h 400033"/>
              <a:gd name="connsiteX47" fmla="*/ 5614829 w 7549660"/>
              <a:gd name="connsiteY47" fmla="*/ 1076 h 400033"/>
              <a:gd name="connsiteX48" fmla="*/ 5614829 w 7549660"/>
              <a:gd name="connsiteY48" fmla="*/ 1964 h 400033"/>
              <a:gd name="connsiteX49" fmla="*/ 5808790 w 7549660"/>
              <a:gd name="connsiteY49" fmla="*/ 1964 h 400033"/>
              <a:gd name="connsiteX50" fmla="*/ 5808790 w 7549660"/>
              <a:gd name="connsiteY50" fmla="*/ 1008 h 400033"/>
              <a:gd name="connsiteX51" fmla="*/ 6003019 w 7549660"/>
              <a:gd name="connsiteY51" fmla="*/ 1008 h 400033"/>
              <a:gd name="connsiteX52" fmla="*/ 6003019 w 7549660"/>
              <a:gd name="connsiteY52" fmla="*/ 721 h 400033"/>
              <a:gd name="connsiteX53" fmla="*/ 6197248 w 7549660"/>
              <a:gd name="connsiteY53" fmla="*/ 721 h 400033"/>
              <a:gd name="connsiteX54" fmla="*/ 6197248 w 7549660"/>
              <a:gd name="connsiteY54" fmla="*/ 398790 h 400033"/>
              <a:gd name="connsiteX55" fmla="*/ 6003019 w 7549660"/>
              <a:gd name="connsiteY55" fmla="*/ 398790 h 400033"/>
              <a:gd name="connsiteX56" fmla="*/ 6003019 w 7549660"/>
              <a:gd name="connsiteY56" fmla="*/ 399077 h 400033"/>
              <a:gd name="connsiteX57" fmla="*/ 5808790 w 7549660"/>
              <a:gd name="connsiteY57" fmla="*/ 399077 h 400033"/>
              <a:gd name="connsiteX58" fmla="*/ 5808790 w 7549660"/>
              <a:gd name="connsiteY58" fmla="*/ 400033 h 400033"/>
              <a:gd name="connsiteX59" fmla="*/ 5614561 w 7549660"/>
              <a:gd name="connsiteY59" fmla="*/ 400033 h 400033"/>
              <a:gd name="connsiteX60" fmla="*/ 5614561 w 7549660"/>
              <a:gd name="connsiteY60" fmla="*/ 399145 h 400033"/>
              <a:gd name="connsiteX61" fmla="*/ 5420600 w 7549660"/>
              <a:gd name="connsiteY61" fmla="*/ 399145 h 400033"/>
              <a:gd name="connsiteX62" fmla="*/ 5420600 w 7549660"/>
              <a:gd name="connsiteY62" fmla="*/ 398299 h 400033"/>
              <a:gd name="connsiteX63" fmla="*/ 5236141 w 7549660"/>
              <a:gd name="connsiteY63" fmla="*/ 398299 h 400033"/>
              <a:gd name="connsiteX64" fmla="*/ 5236141 w 7549660"/>
              <a:gd name="connsiteY64" fmla="*/ 398586 h 400033"/>
              <a:gd name="connsiteX65" fmla="*/ 5041912 w 7549660"/>
              <a:gd name="connsiteY65" fmla="*/ 398586 h 400033"/>
              <a:gd name="connsiteX66" fmla="*/ 5041912 w 7549660"/>
              <a:gd name="connsiteY66" fmla="*/ 399542 h 400033"/>
              <a:gd name="connsiteX67" fmla="*/ 4847683 w 7549660"/>
              <a:gd name="connsiteY67" fmla="*/ 399542 h 400033"/>
              <a:gd name="connsiteX68" fmla="*/ 4847683 w 7549660"/>
              <a:gd name="connsiteY68" fmla="*/ 398654 h 400033"/>
              <a:gd name="connsiteX69" fmla="*/ 4653722 w 7549660"/>
              <a:gd name="connsiteY69" fmla="*/ 398654 h 400033"/>
              <a:gd name="connsiteX70" fmla="*/ 4653722 w 7549660"/>
              <a:gd name="connsiteY70" fmla="*/ 398069 h 400033"/>
              <a:gd name="connsiteX71" fmla="*/ 4462832 w 7549660"/>
              <a:gd name="connsiteY71" fmla="*/ 398069 h 400033"/>
              <a:gd name="connsiteX72" fmla="*/ 4462832 w 7549660"/>
              <a:gd name="connsiteY72" fmla="*/ 398357 h 400033"/>
              <a:gd name="connsiteX73" fmla="*/ 4268603 w 7549660"/>
              <a:gd name="connsiteY73" fmla="*/ 398357 h 400033"/>
              <a:gd name="connsiteX74" fmla="*/ 4268603 w 7549660"/>
              <a:gd name="connsiteY74" fmla="*/ 399312 h 400033"/>
              <a:gd name="connsiteX75" fmla="*/ 4074374 w 7549660"/>
              <a:gd name="connsiteY75" fmla="*/ 399312 h 400033"/>
              <a:gd name="connsiteX76" fmla="*/ 4074374 w 7549660"/>
              <a:gd name="connsiteY76" fmla="*/ 398424 h 400033"/>
              <a:gd name="connsiteX77" fmla="*/ 3880412 w 7549660"/>
              <a:gd name="connsiteY77" fmla="*/ 398424 h 400033"/>
              <a:gd name="connsiteX78" fmla="*/ 3880412 w 7549660"/>
              <a:gd name="connsiteY78" fmla="*/ 355 h 400033"/>
              <a:gd name="connsiteX79" fmla="*/ 4074641 w 7549660"/>
              <a:gd name="connsiteY79" fmla="*/ 355 h 400033"/>
              <a:gd name="connsiteX80" fmla="*/ 4074641 w 7549660"/>
              <a:gd name="connsiteY80" fmla="*/ 1243 h 400033"/>
              <a:gd name="connsiteX81" fmla="*/ 4268603 w 7549660"/>
              <a:gd name="connsiteY81" fmla="*/ 1243 h 400033"/>
              <a:gd name="connsiteX82" fmla="*/ 4268603 w 7549660"/>
              <a:gd name="connsiteY82" fmla="*/ 288 h 400033"/>
              <a:gd name="connsiteX83" fmla="*/ 4462832 w 7549660"/>
              <a:gd name="connsiteY83" fmla="*/ 288 h 400033"/>
              <a:gd name="connsiteX84" fmla="*/ 3685199 w 7549660"/>
              <a:gd name="connsiteY84" fmla="*/ 0 h 400033"/>
              <a:gd name="connsiteX85" fmla="*/ 3879428 w 7549660"/>
              <a:gd name="connsiteY85" fmla="*/ 0 h 400033"/>
              <a:gd name="connsiteX86" fmla="*/ 3879428 w 7549660"/>
              <a:gd name="connsiteY86" fmla="*/ 398069 h 400033"/>
              <a:gd name="connsiteX87" fmla="*/ 3685199 w 7549660"/>
              <a:gd name="connsiteY87" fmla="*/ 398069 h 400033"/>
              <a:gd name="connsiteX88" fmla="*/ 3685199 w 7549660"/>
              <a:gd name="connsiteY88" fmla="*/ 398357 h 400033"/>
              <a:gd name="connsiteX89" fmla="*/ 3490971 w 7549660"/>
              <a:gd name="connsiteY89" fmla="*/ 398357 h 400033"/>
              <a:gd name="connsiteX90" fmla="*/ 3490971 w 7549660"/>
              <a:gd name="connsiteY90" fmla="*/ 399312 h 400033"/>
              <a:gd name="connsiteX91" fmla="*/ 3296742 w 7549660"/>
              <a:gd name="connsiteY91" fmla="*/ 399312 h 400033"/>
              <a:gd name="connsiteX92" fmla="*/ 3296742 w 7549660"/>
              <a:gd name="connsiteY92" fmla="*/ 398424 h 400033"/>
              <a:gd name="connsiteX93" fmla="*/ 3104305 w 7549660"/>
              <a:gd name="connsiteY93" fmla="*/ 398424 h 400033"/>
              <a:gd name="connsiteX94" fmla="*/ 3104305 w 7549660"/>
              <a:gd name="connsiteY94" fmla="*/ 398441 h 400033"/>
              <a:gd name="connsiteX95" fmla="*/ 2910076 w 7549660"/>
              <a:gd name="connsiteY95" fmla="*/ 398441 h 400033"/>
              <a:gd name="connsiteX96" fmla="*/ 2910076 w 7549660"/>
              <a:gd name="connsiteY96" fmla="*/ 398729 h 400033"/>
              <a:gd name="connsiteX97" fmla="*/ 2715847 w 7549660"/>
              <a:gd name="connsiteY97" fmla="*/ 398729 h 400033"/>
              <a:gd name="connsiteX98" fmla="*/ 2715847 w 7549660"/>
              <a:gd name="connsiteY98" fmla="*/ 399684 h 400033"/>
              <a:gd name="connsiteX99" fmla="*/ 2521618 w 7549660"/>
              <a:gd name="connsiteY99" fmla="*/ 399684 h 400033"/>
              <a:gd name="connsiteX100" fmla="*/ 2521618 w 7549660"/>
              <a:gd name="connsiteY100" fmla="*/ 398797 h 400033"/>
              <a:gd name="connsiteX101" fmla="*/ 2327657 w 7549660"/>
              <a:gd name="connsiteY101" fmla="*/ 398797 h 400033"/>
              <a:gd name="connsiteX102" fmla="*/ 2327657 w 7549660"/>
              <a:gd name="connsiteY102" fmla="*/ 398317 h 400033"/>
              <a:gd name="connsiteX103" fmla="*/ 2134123 w 7549660"/>
              <a:gd name="connsiteY103" fmla="*/ 398317 h 400033"/>
              <a:gd name="connsiteX104" fmla="*/ 2134123 w 7549660"/>
              <a:gd name="connsiteY104" fmla="*/ 398604 h 400033"/>
              <a:gd name="connsiteX105" fmla="*/ 1939894 w 7549660"/>
              <a:gd name="connsiteY105" fmla="*/ 398604 h 400033"/>
              <a:gd name="connsiteX106" fmla="*/ 1939894 w 7549660"/>
              <a:gd name="connsiteY106" fmla="*/ 399560 h 400033"/>
              <a:gd name="connsiteX107" fmla="*/ 1745665 w 7549660"/>
              <a:gd name="connsiteY107" fmla="*/ 399560 h 400033"/>
              <a:gd name="connsiteX108" fmla="*/ 1745665 w 7549660"/>
              <a:gd name="connsiteY108" fmla="*/ 398672 h 400033"/>
              <a:gd name="connsiteX109" fmla="*/ 1552266 w 7549660"/>
              <a:gd name="connsiteY109" fmla="*/ 398672 h 400033"/>
              <a:gd name="connsiteX110" fmla="*/ 1552266 w 7549660"/>
              <a:gd name="connsiteY110" fmla="*/ 398775 h 400033"/>
              <a:gd name="connsiteX111" fmla="*/ 1358037 w 7549660"/>
              <a:gd name="connsiteY111" fmla="*/ 398775 h 400033"/>
              <a:gd name="connsiteX112" fmla="*/ 1358037 w 7549660"/>
              <a:gd name="connsiteY112" fmla="*/ 399063 h 400033"/>
              <a:gd name="connsiteX113" fmla="*/ 1163808 w 7549660"/>
              <a:gd name="connsiteY113" fmla="*/ 399063 h 400033"/>
              <a:gd name="connsiteX114" fmla="*/ 1163808 w 7549660"/>
              <a:gd name="connsiteY114" fmla="*/ 400018 h 400033"/>
              <a:gd name="connsiteX115" fmla="*/ 969579 w 7549660"/>
              <a:gd name="connsiteY115" fmla="*/ 400018 h 400033"/>
              <a:gd name="connsiteX116" fmla="*/ 969579 w 7549660"/>
              <a:gd name="connsiteY116" fmla="*/ 399131 h 400033"/>
              <a:gd name="connsiteX117" fmla="*/ 775618 w 7549660"/>
              <a:gd name="connsiteY117" fmla="*/ 399131 h 400033"/>
              <a:gd name="connsiteX118" fmla="*/ 775618 w 7549660"/>
              <a:gd name="connsiteY118" fmla="*/ 398070 h 400033"/>
              <a:gd name="connsiteX119" fmla="*/ 582419 w 7549660"/>
              <a:gd name="connsiteY119" fmla="*/ 398070 h 400033"/>
              <a:gd name="connsiteX120" fmla="*/ 582419 w 7549660"/>
              <a:gd name="connsiteY120" fmla="*/ 398358 h 400033"/>
              <a:gd name="connsiteX121" fmla="*/ 388190 w 7549660"/>
              <a:gd name="connsiteY121" fmla="*/ 398358 h 400033"/>
              <a:gd name="connsiteX122" fmla="*/ 388190 w 7549660"/>
              <a:gd name="connsiteY122" fmla="*/ 399313 h 400033"/>
              <a:gd name="connsiteX123" fmla="*/ 193961 w 7549660"/>
              <a:gd name="connsiteY123" fmla="*/ 399313 h 400033"/>
              <a:gd name="connsiteX124" fmla="*/ 193961 w 7549660"/>
              <a:gd name="connsiteY124" fmla="*/ 398425 h 400033"/>
              <a:gd name="connsiteX125" fmla="*/ 0 w 7549660"/>
              <a:gd name="connsiteY125" fmla="*/ 398425 h 400033"/>
              <a:gd name="connsiteX126" fmla="*/ 0 w 7549660"/>
              <a:gd name="connsiteY126" fmla="*/ 319143 h 400033"/>
              <a:gd name="connsiteX127" fmla="*/ 110700 w 7549660"/>
              <a:gd name="connsiteY127" fmla="*/ 311133 h 400033"/>
              <a:gd name="connsiteX128" fmla="*/ 194229 w 7549660"/>
              <a:gd name="connsiteY128" fmla="*/ 302529 h 400033"/>
              <a:gd name="connsiteX129" fmla="*/ 194229 w 7549660"/>
              <a:gd name="connsiteY129" fmla="*/ 306381 h 400033"/>
              <a:gd name="connsiteX130" fmla="*/ 258058 w 7549660"/>
              <a:gd name="connsiteY130" fmla="*/ 299807 h 400033"/>
              <a:gd name="connsiteX131" fmla="*/ 388190 w 7549660"/>
              <a:gd name="connsiteY131" fmla="*/ 279929 h 400033"/>
              <a:gd name="connsiteX132" fmla="*/ 388190 w 7549660"/>
              <a:gd name="connsiteY132" fmla="*/ 279191 h 400033"/>
              <a:gd name="connsiteX133" fmla="*/ 509167 w 7549660"/>
              <a:gd name="connsiteY133" fmla="*/ 260712 h 400033"/>
              <a:gd name="connsiteX134" fmla="*/ 582419 w 7549660"/>
              <a:gd name="connsiteY134" fmla="*/ 243703 h 400033"/>
              <a:gd name="connsiteX135" fmla="*/ 582419 w 7549660"/>
              <a:gd name="connsiteY135" fmla="*/ 242841 h 400033"/>
              <a:gd name="connsiteX136" fmla="*/ 740695 w 7549660"/>
              <a:gd name="connsiteY136" fmla="*/ 206090 h 400033"/>
              <a:gd name="connsiteX137" fmla="*/ 776648 w 7549660"/>
              <a:gd name="connsiteY137" fmla="*/ 193827 h 400033"/>
              <a:gd name="connsiteX138" fmla="*/ 776648 w 7549660"/>
              <a:gd name="connsiteY138" fmla="*/ 196498 h 400033"/>
              <a:gd name="connsiteX139" fmla="*/ 929257 w 7549660"/>
              <a:gd name="connsiteY139" fmla="*/ 144445 h 400033"/>
              <a:gd name="connsiteX140" fmla="*/ 969847 w 7549660"/>
              <a:gd name="connsiteY140" fmla="*/ 125642 h 400033"/>
              <a:gd name="connsiteX141" fmla="*/ 969847 w 7549660"/>
              <a:gd name="connsiteY141" fmla="*/ 125678 h 400033"/>
              <a:gd name="connsiteX142" fmla="*/ 1008954 w 7549660"/>
              <a:gd name="connsiteY142" fmla="*/ 107562 h 400033"/>
              <a:gd name="connsiteX143" fmla="*/ 1125857 w 7549660"/>
              <a:gd name="connsiteY143" fmla="*/ 29680 h 400033"/>
              <a:gd name="connsiteX144" fmla="*/ 1151195 w 7549660"/>
              <a:gd name="connsiteY144" fmla="*/ 1949 h 400033"/>
              <a:gd name="connsiteX145" fmla="*/ 1163808 w 7549660"/>
              <a:gd name="connsiteY145" fmla="*/ 1949 h 400033"/>
              <a:gd name="connsiteX146" fmla="*/ 1163808 w 7549660"/>
              <a:gd name="connsiteY146" fmla="*/ 994 h 400033"/>
              <a:gd name="connsiteX147" fmla="*/ 1358037 w 7549660"/>
              <a:gd name="connsiteY147" fmla="*/ 994 h 400033"/>
              <a:gd name="connsiteX148" fmla="*/ 1358037 w 7549660"/>
              <a:gd name="connsiteY148" fmla="*/ 706 h 400033"/>
              <a:gd name="connsiteX149" fmla="*/ 1551705 w 7549660"/>
              <a:gd name="connsiteY149" fmla="*/ 706 h 400033"/>
              <a:gd name="connsiteX150" fmla="*/ 1551705 w 7549660"/>
              <a:gd name="connsiteY150" fmla="*/ 603 h 400033"/>
              <a:gd name="connsiteX151" fmla="*/ 1745933 w 7549660"/>
              <a:gd name="connsiteY151" fmla="*/ 603 h 400033"/>
              <a:gd name="connsiteX152" fmla="*/ 1745933 w 7549660"/>
              <a:gd name="connsiteY152" fmla="*/ 1491 h 400033"/>
              <a:gd name="connsiteX153" fmla="*/ 1939894 w 7549660"/>
              <a:gd name="connsiteY153" fmla="*/ 1491 h 400033"/>
              <a:gd name="connsiteX154" fmla="*/ 1939894 w 7549660"/>
              <a:gd name="connsiteY154" fmla="*/ 535 h 400033"/>
              <a:gd name="connsiteX155" fmla="*/ 2134123 w 7549660"/>
              <a:gd name="connsiteY155" fmla="*/ 535 h 400033"/>
              <a:gd name="connsiteX156" fmla="*/ 2134123 w 7549660"/>
              <a:gd name="connsiteY156" fmla="*/ 248 h 400033"/>
              <a:gd name="connsiteX157" fmla="*/ 2328352 w 7549660"/>
              <a:gd name="connsiteY157" fmla="*/ 248 h 400033"/>
              <a:gd name="connsiteX158" fmla="*/ 2328352 w 7549660"/>
              <a:gd name="connsiteY158" fmla="*/ 728 h 400033"/>
              <a:gd name="connsiteX159" fmla="*/ 2521886 w 7549660"/>
              <a:gd name="connsiteY159" fmla="*/ 728 h 400033"/>
              <a:gd name="connsiteX160" fmla="*/ 2521886 w 7549660"/>
              <a:gd name="connsiteY160" fmla="*/ 1615 h 400033"/>
              <a:gd name="connsiteX161" fmla="*/ 2715847 w 7549660"/>
              <a:gd name="connsiteY161" fmla="*/ 1615 h 400033"/>
              <a:gd name="connsiteX162" fmla="*/ 2715847 w 7549660"/>
              <a:gd name="connsiteY162" fmla="*/ 660 h 400033"/>
              <a:gd name="connsiteX163" fmla="*/ 2910076 w 7549660"/>
              <a:gd name="connsiteY163" fmla="*/ 660 h 400033"/>
              <a:gd name="connsiteX164" fmla="*/ 2910076 w 7549660"/>
              <a:gd name="connsiteY164" fmla="*/ 372 h 400033"/>
              <a:gd name="connsiteX165" fmla="*/ 3102781 w 7549660"/>
              <a:gd name="connsiteY165" fmla="*/ 372 h 400033"/>
              <a:gd name="connsiteX166" fmla="*/ 3102781 w 7549660"/>
              <a:gd name="connsiteY166" fmla="*/ 355 h 400033"/>
              <a:gd name="connsiteX167" fmla="*/ 3297009 w 7549660"/>
              <a:gd name="connsiteY167" fmla="*/ 355 h 400033"/>
              <a:gd name="connsiteX168" fmla="*/ 3297009 w 7549660"/>
              <a:gd name="connsiteY168" fmla="*/ 1243 h 400033"/>
              <a:gd name="connsiteX169" fmla="*/ 3490971 w 7549660"/>
              <a:gd name="connsiteY169" fmla="*/ 1243 h 400033"/>
              <a:gd name="connsiteX170" fmla="*/ 3490971 w 7549660"/>
              <a:gd name="connsiteY170" fmla="*/ 288 h 400033"/>
              <a:gd name="connsiteX171" fmla="*/ 3685199 w 7549660"/>
              <a:gd name="connsiteY171" fmla="*/ 288 h 40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7549660" h="400033">
                <a:moveTo>
                  <a:pt x="6197830" y="355"/>
                </a:moveTo>
                <a:lnTo>
                  <a:pt x="6392059" y="355"/>
                </a:lnTo>
                <a:lnTo>
                  <a:pt x="6392059" y="1147"/>
                </a:lnTo>
                <a:lnTo>
                  <a:pt x="6397077" y="1147"/>
                </a:lnTo>
                <a:lnTo>
                  <a:pt x="6422445" y="28878"/>
                </a:lnTo>
                <a:cubicBezTo>
                  <a:pt x="6452547" y="56083"/>
                  <a:pt x="6491908" y="82140"/>
                  <a:pt x="6539490" y="106760"/>
                </a:cubicBezTo>
                <a:lnTo>
                  <a:pt x="6578643" y="124876"/>
                </a:lnTo>
                <a:lnTo>
                  <a:pt x="6578643" y="124840"/>
                </a:lnTo>
                <a:lnTo>
                  <a:pt x="6619283" y="143643"/>
                </a:lnTo>
                <a:lnTo>
                  <a:pt x="6772075" y="195696"/>
                </a:lnTo>
                <a:lnTo>
                  <a:pt x="6772075" y="193025"/>
                </a:lnTo>
                <a:lnTo>
                  <a:pt x="6808071" y="205288"/>
                </a:lnTo>
                <a:lnTo>
                  <a:pt x="6966539" y="242039"/>
                </a:lnTo>
                <a:lnTo>
                  <a:pt x="6966539" y="242900"/>
                </a:lnTo>
                <a:lnTo>
                  <a:pt x="7039878" y="259909"/>
                </a:lnTo>
                <a:lnTo>
                  <a:pt x="7161002" y="278388"/>
                </a:lnTo>
                <a:lnTo>
                  <a:pt x="7161002" y="279127"/>
                </a:lnTo>
                <a:lnTo>
                  <a:pt x="7291291" y="299005"/>
                </a:lnTo>
                <a:lnTo>
                  <a:pt x="7355196" y="305579"/>
                </a:lnTo>
                <a:lnTo>
                  <a:pt x="7355196" y="301727"/>
                </a:lnTo>
                <a:lnTo>
                  <a:pt x="7438827" y="310331"/>
                </a:lnTo>
                <a:lnTo>
                  <a:pt x="7549660" y="318341"/>
                </a:lnTo>
                <a:lnTo>
                  <a:pt x="7549660" y="397623"/>
                </a:lnTo>
                <a:lnTo>
                  <a:pt x="7355465" y="397623"/>
                </a:lnTo>
                <a:lnTo>
                  <a:pt x="7355465" y="398511"/>
                </a:lnTo>
                <a:lnTo>
                  <a:pt x="7161001" y="398511"/>
                </a:lnTo>
                <a:lnTo>
                  <a:pt x="7161001" y="397555"/>
                </a:lnTo>
                <a:lnTo>
                  <a:pt x="6966538" y="397555"/>
                </a:lnTo>
                <a:lnTo>
                  <a:pt x="6966538" y="397268"/>
                </a:lnTo>
                <a:lnTo>
                  <a:pt x="6773107" y="397268"/>
                </a:lnTo>
                <a:lnTo>
                  <a:pt x="6773107" y="398329"/>
                </a:lnTo>
                <a:lnTo>
                  <a:pt x="6578912" y="398329"/>
                </a:lnTo>
                <a:lnTo>
                  <a:pt x="6578912" y="399216"/>
                </a:lnTo>
                <a:lnTo>
                  <a:pt x="6384448" y="399216"/>
                </a:lnTo>
                <a:lnTo>
                  <a:pt x="6384448" y="398424"/>
                </a:lnTo>
                <a:lnTo>
                  <a:pt x="6197830" y="398424"/>
                </a:lnTo>
                <a:close/>
                <a:moveTo>
                  <a:pt x="4462832" y="0"/>
                </a:moveTo>
                <a:lnTo>
                  <a:pt x="4657061" y="0"/>
                </a:lnTo>
                <a:lnTo>
                  <a:pt x="4657061" y="585"/>
                </a:lnTo>
                <a:lnTo>
                  <a:pt x="4847951" y="585"/>
                </a:lnTo>
                <a:lnTo>
                  <a:pt x="4847951" y="1473"/>
                </a:lnTo>
                <a:lnTo>
                  <a:pt x="5041912" y="1473"/>
                </a:lnTo>
                <a:lnTo>
                  <a:pt x="5041912" y="517"/>
                </a:lnTo>
                <a:lnTo>
                  <a:pt x="5236141" y="517"/>
                </a:lnTo>
                <a:lnTo>
                  <a:pt x="5236141" y="230"/>
                </a:lnTo>
                <a:lnTo>
                  <a:pt x="5430370" y="230"/>
                </a:lnTo>
                <a:lnTo>
                  <a:pt x="5430370" y="1076"/>
                </a:lnTo>
                <a:lnTo>
                  <a:pt x="5614829" y="1076"/>
                </a:lnTo>
                <a:lnTo>
                  <a:pt x="5614829" y="1964"/>
                </a:lnTo>
                <a:lnTo>
                  <a:pt x="5808790" y="1964"/>
                </a:lnTo>
                <a:lnTo>
                  <a:pt x="5808790" y="1008"/>
                </a:lnTo>
                <a:lnTo>
                  <a:pt x="6003019" y="1008"/>
                </a:lnTo>
                <a:lnTo>
                  <a:pt x="6003019" y="721"/>
                </a:lnTo>
                <a:lnTo>
                  <a:pt x="6197248" y="721"/>
                </a:lnTo>
                <a:lnTo>
                  <a:pt x="6197248" y="398790"/>
                </a:lnTo>
                <a:lnTo>
                  <a:pt x="6003019" y="398790"/>
                </a:lnTo>
                <a:lnTo>
                  <a:pt x="6003019" y="399077"/>
                </a:lnTo>
                <a:lnTo>
                  <a:pt x="5808790" y="399077"/>
                </a:lnTo>
                <a:lnTo>
                  <a:pt x="5808790" y="400033"/>
                </a:lnTo>
                <a:lnTo>
                  <a:pt x="5614561" y="400033"/>
                </a:lnTo>
                <a:lnTo>
                  <a:pt x="5614561" y="399145"/>
                </a:lnTo>
                <a:lnTo>
                  <a:pt x="5420600" y="399145"/>
                </a:lnTo>
                <a:lnTo>
                  <a:pt x="5420600" y="398299"/>
                </a:lnTo>
                <a:lnTo>
                  <a:pt x="5236141" y="398299"/>
                </a:lnTo>
                <a:lnTo>
                  <a:pt x="5236141" y="398586"/>
                </a:lnTo>
                <a:lnTo>
                  <a:pt x="5041912" y="398586"/>
                </a:lnTo>
                <a:lnTo>
                  <a:pt x="5041912" y="399542"/>
                </a:lnTo>
                <a:lnTo>
                  <a:pt x="4847683" y="399542"/>
                </a:lnTo>
                <a:lnTo>
                  <a:pt x="4847683" y="398654"/>
                </a:lnTo>
                <a:lnTo>
                  <a:pt x="4653722" y="398654"/>
                </a:lnTo>
                <a:lnTo>
                  <a:pt x="4653722" y="398069"/>
                </a:lnTo>
                <a:lnTo>
                  <a:pt x="4462832" y="398069"/>
                </a:lnTo>
                <a:lnTo>
                  <a:pt x="4462832" y="398357"/>
                </a:lnTo>
                <a:lnTo>
                  <a:pt x="4268603" y="398357"/>
                </a:lnTo>
                <a:lnTo>
                  <a:pt x="4268603" y="399312"/>
                </a:lnTo>
                <a:lnTo>
                  <a:pt x="4074374" y="399312"/>
                </a:lnTo>
                <a:lnTo>
                  <a:pt x="4074374" y="398424"/>
                </a:lnTo>
                <a:lnTo>
                  <a:pt x="3880412" y="398424"/>
                </a:lnTo>
                <a:lnTo>
                  <a:pt x="3880412" y="355"/>
                </a:lnTo>
                <a:lnTo>
                  <a:pt x="4074641" y="355"/>
                </a:lnTo>
                <a:lnTo>
                  <a:pt x="4074641" y="1243"/>
                </a:lnTo>
                <a:lnTo>
                  <a:pt x="4268603" y="1243"/>
                </a:lnTo>
                <a:lnTo>
                  <a:pt x="4268603" y="288"/>
                </a:lnTo>
                <a:lnTo>
                  <a:pt x="4462832" y="288"/>
                </a:lnTo>
                <a:close/>
                <a:moveTo>
                  <a:pt x="3685199" y="0"/>
                </a:moveTo>
                <a:lnTo>
                  <a:pt x="3879428" y="0"/>
                </a:lnTo>
                <a:lnTo>
                  <a:pt x="3879428" y="398069"/>
                </a:lnTo>
                <a:lnTo>
                  <a:pt x="3685199" y="398069"/>
                </a:lnTo>
                <a:lnTo>
                  <a:pt x="3685199" y="398357"/>
                </a:lnTo>
                <a:lnTo>
                  <a:pt x="3490971" y="398357"/>
                </a:lnTo>
                <a:lnTo>
                  <a:pt x="3490971" y="399312"/>
                </a:lnTo>
                <a:lnTo>
                  <a:pt x="3296742" y="399312"/>
                </a:lnTo>
                <a:lnTo>
                  <a:pt x="3296742" y="398424"/>
                </a:lnTo>
                <a:lnTo>
                  <a:pt x="3104305" y="398424"/>
                </a:lnTo>
                <a:lnTo>
                  <a:pt x="3104305" y="398441"/>
                </a:lnTo>
                <a:lnTo>
                  <a:pt x="2910076" y="398441"/>
                </a:lnTo>
                <a:lnTo>
                  <a:pt x="2910076" y="398729"/>
                </a:lnTo>
                <a:lnTo>
                  <a:pt x="2715847" y="398729"/>
                </a:lnTo>
                <a:lnTo>
                  <a:pt x="2715847" y="399684"/>
                </a:lnTo>
                <a:lnTo>
                  <a:pt x="2521618" y="399684"/>
                </a:lnTo>
                <a:lnTo>
                  <a:pt x="2521618" y="398797"/>
                </a:lnTo>
                <a:lnTo>
                  <a:pt x="2327657" y="398797"/>
                </a:lnTo>
                <a:lnTo>
                  <a:pt x="2327657" y="398317"/>
                </a:lnTo>
                <a:lnTo>
                  <a:pt x="2134123" y="398317"/>
                </a:lnTo>
                <a:lnTo>
                  <a:pt x="2134123" y="398604"/>
                </a:lnTo>
                <a:lnTo>
                  <a:pt x="1939894" y="398604"/>
                </a:lnTo>
                <a:lnTo>
                  <a:pt x="1939894" y="399560"/>
                </a:lnTo>
                <a:lnTo>
                  <a:pt x="1745665" y="399560"/>
                </a:lnTo>
                <a:lnTo>
                  <a:pt x="1745665" y="398672"/>
                </a:lnTo>
                <a:lnTo>
                  <a:pt x="1552266" y="398672"/>
                </a:lnTo>
                <a:lnTo>
                  <a:pt x="1552266" y="398775"/>
                </a:lnTo>
                <a:lnTo>
                  <a:pt x="1358037" y="398775"/>
                </a:lnTo>
                <a:lnTo>
                  <a:pt x="1358037" y="399063"/>
                </a:lnTo>
                <a:lnTo>
                  <a:pt x="1163808" y="399063"/>
                </a:lnTo>
                <a:lnTo>
                  <a:pt x="1163808" y="400018"/>
                </a:lnTo>
                <a:lnTo>
                  <a:pt x="969579" y="400018"/>
                </a:lnTo>
                <a:lnTo>
                  <a:pt x="969579" y="399131"/>
                </a:lnTo>
                <a:lnTo>
                  <a:pt x="775618" y="399131"/>
                </a:lnTo>
                <a:lnTo>
                  <a:pt x="775618" y="398070"/>
                </a:lnTo>
                <a:lnTo>
                  <a:pt x="582419" y="398070"/>
                </a:lnTo>
                <a:lnTo>
                  <a:pt x="582419" y="398358"/>
                </a:lnTo>
                <a:lnTo>
                  <a:pt x="388190" y="398358"/>
                </a:lnTo>
                <a:lnTo>
                  <a:pt x="388190" y="399313"/>
                </a:lnTo>
                <a:lnTo>
                  <a:pt x="193961" y="399313"/>
                </a:lnTo>
                <a:lnTo>
                  <a:pt x="193961" y="398425"/>
                </a:lnTo>
                <a:lnTo>
                  <a:pt x="0" y="398425"/>
                </a:lnTo>
                <a:lnTo>
                  <a:pt x="0" y="319143"/>
                </a:lnTo>
                <a:lnTo>
                  <a:pt x="110700" y="311133"/>
                </a:lnTo>
                <a:lnTo>
                  <a:pt x="194229" y="302529"/>
                </a:lnTo>
                <a:lnTo>
                  <a:pt x="194229" y="306381"/>
                </a:lnTo>
                <a:lnTo>
                  <a:pt x="258058" y="299807"/>
                </a:lnTo>
                <a:lnTo>
                  <a:pt x="388190" y="279929"/>
                </a:lnTo>
                <a:lnTo>
                  <a:pt x="388190" y="279191"/>
                </a:lnTo>
                <a:lnTo>
                  <a:pt x="509167" y="260712"/>
                </a:lnTo>
                <a:lnTo>
                  <a:pt x="582419" y="243703"/>
                </a:lnTo>
                <a:lnTo>
                  <a:pt x="582419" y="242841"/>
                </a:lnTo>
                <a:lnTo>
                  <a:pt x="740695" y="206090"/>
                </a:lnTo>
                <a:lnTo>
                  <a:pt x="776648" y="193827"/>
                </a:lnTo>
                <a:lnTo>
                  <a:pt x="776648" y="196498"/>
                </a:lnTo>
                <a:lnTo>
                  <a:pt x="929257" y="144445"/>
                </a:lnTo>
                <a:lnTo>
                  <a:pt x="969847" y="125642"/>
                </a:lnTo>
                <a:lnTo>
                  <a:pt x="969847" y="125678"/>
                </a:lnTo>
                <a:lnTo>
                  <a:pt x="1008954" y="107562"/>
                </a:lnTo>
                <a:cubicBezTo>
                  <a:pt x="1056478" y="82942"/>
                  <a:pt x="1095792" y="56885"/>
                  <a:pt x="1125857" y="29680"/>
                </a:cubicBezTo>
                <a:lnTo>
                  <a:pt x="1151195" y="1949"/>
                </a:lnTo>
                <a:lnTo>
                  <a:pt x="1163808" y="1949"/>
                </a:lnTo>
                <a:lnTo>
                  <a:pt x="1163808" y="994"/>
                </a:lnTo>
                <a:lnTo>
                  <a:pt x="1358037" y="994"/>
                </a:lnTo>
                <a:lnTo>
                  <a:pt x="1358037" y="706"/>
                </a:lnTo>
                <a:lnTo>
                  <a:pt x="1551705" y="706"/>
                </a:lnTo>
                <a:lnTo>
                  <a:pt x="1551705" y="603"/>
                </a:lnTo>
                <a:lnTo>
                  <a:pt x="1745933" y="603"/>
                </a:lnTo>
                <a:lnTo>
                  <a:pt x="1745933" y="1491"/>
                </a:lnTo>
                <a:lnTo>
                  <a:pt x="1939894" y="1491"/>
                </a:lnTo>
                <a:lnTo>
                  <a:pt x="1939894" y="535"/>
                </a:lnTo>
                <a:lnTo>
                  <a:pt x="2134123" y="535"/>
                </a:lnTo>
                <a:lnTo>
                  <a:pt x="2134123" y="248"/>
                </a:lnTo>
                <a:lnTo>
                  <a:pt x="2328352" y="248"/>
                </a:lnTo>
                <a:lnTo>
                  <a:pt x="2328352" y="728"/>
                </a:lnTo>
                <a:lnTo>
                  <a:pt x="2521886" y="728"/>
                </a:lnTo>
                <a:lnTo>
                  <a:pt x="2521886" y="1615"/>
                </a:lnTo>
                <a:lnTo>
                  <a:pt x="2715847" y="1615"/>
                </a:lnTo>
                <a:lnTo>
                  <a:pt x="2715847" y="660"/>
                </a:lnTo>
                <a:lnTo>
                  <a:pt x="2910076" y="660"/>
                </a:lnTo>
                <a:lnTo>
                  <a:pt x="2910076" y="372"/>
                </a:lnTo>
                <a:lnTo>
                  <a:pt x="3102781" y="372"/>
                </a:lnTo>
                <a:lnTo>
                  <a:pt x="3102781" y="355"/>
                </a:lnTo>
                <a:lnTo>
                  <a:pt x="3297009" y="355"/>
                </a:lnTo>
                <a:lnTo>
                  <a:pt x="3297009" y="1243"/>
                </a:lnTo>
                <a:lnTo>
                  <a:pt x="3490971" y="1243"/>
                </a:lnTo>
                <a:lnTo>
                  <a:pt x="3490971" y="288"/>
                </a:lnTo>
                <a:lnTo>
                  <a:pt x="3685199" y="288"/>
                </a:lnTo>
                <a:close/>
              </a:path>
            </a:pathLst>
          </a:custGeom>
          <a:solidFill>
            <a:srgbClr val="E88823"/>
          </a:solidFill>
          <a:ln w="57150">
            <a:solidFill>
              <a:srgbClr val="F6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3" name="Freeform 532">
            <a:extLst>
              <a:ext uri="{FF2B5EF4-FFF2-40B4-BE49-F238E27FC236}">
                <a16:creationId xmlns:a16="http://schemas.microsoft.com/office/drawing/2014/main" id="{AE221F4B-82EA-924D-BB23-DAE7179517B8}"/>
              </a:ext>
            </a:extLst>
          </p:cNvPr>
          <p:cNvSpPr/>
          <p:nvPr/>
        </p:nvSpPr>
        <p:spPr>
          <a:xfrm>
            <a:off x="4147946" y="2983402"/>
            <a:ext cx="107823" cy="406848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4" name="Freeform 533">
            <a:extLst>
              <a:ext uri="{FF2B5EF4-FFF2-40B4-BE49-F238E27FC236}">
                <a16:creationId xmlns:a16="http://schemas.microsoft.com/office/drawing/2014/main" id="{A6080B8A-2ECE-DA49-8D61-720571BDFFD3}"/>
              </a:ext>
            </a:extLst>
          </p:cNvPr>
          <p:cNvSpPr/>
          <p:nvPr/>
        </p:nvSpPr>
        <p:spPr>
          <a:xfrm>
            <a:off x="4255621" y="2799394"/>
            <a:ext cx="107823" cy="592176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34CFC475-4F93-3547-9BFE-20019F6ADEE7}"/>
              </a:ext>
            </a:extLst>
          </p:cNvPr>
          <p:cNvSpPr/>
          <p:nvPr/>
        </p:nvSpPr>
        <p:spPr>
          <a:xfrm>
            <a:off x="4363444" y="279797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ACAA0746-0E83-7D49-8A1E-87CAE4205016}"/>
              </a:ext>
            </a:extLst>
          </p:cNvPr>
          <p:cNvSpPr/>
          <p:nvPr/>
        </p:nvSpPr>
        <p:spPr>
          <a:xfrm>
            <a:off x="4471267" y="279754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3AFCE6E7-67D1-ED43-859C-2DEB51818821}"/>
              </a:ext>
            </a:extLst>
          </p:cNvPr>
          <p:cNvSpPr/>
          <p:nvPr/>
        </p:nvSpPr>
        <p:spPr>
          <a:xfrm>
            <a:off x="4578779" y="2797392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B881B086-EC90-2A42-8303-2DC75C770FED}"/>
              </a:ext>
            </a:extLst>
          </p:cNvPr>
          <p:cNvSpPr/>
          <p:nvPr/>
        </p:nvSpPr>
        <p:spPr>
          <a:xfrm>
            <a:off x="4686454" y="2798713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0540D898-8D07-B642-B87C-3A73396C2F04}"/>
              </a:ext>
            </a:extLst>
          </p:cNvPr>
          <p:cNvSpPr/>
          <p:nvPr/>
        </p:nvSpPr>
        <p:spPr>
          <a:xfrm>
            <a:off x="4794277" y="2797291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C968ABB4-8CE1-D547-8973-D62C6F4BA328}"/>
              </a:ext>
            </a:extLst>
          </p:cNvPr>
          <p:cNvSpPr/>
          <p:nvPr/>
        </p:nvSpPr>
        <p:spPr>
          <a:xfrm>
            <a:off x="4902100" y="2796863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3C8DBBF1-EA25-BE49-AC86-CB98A011EF85}"/>
              </a:ext>
            </a:extLst>
          </p:cNvPr>
          <p:cNvSpPr/>
          <p:nvPr/>
        </p:nvSpPr>
        <p:spPr>
          <a:xfrm>
            <a:off x="5009537" y="2797577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A71BDEA6-0A32-1549-B2A8-202AEA7A4F69}"/>
              </a:ext>
            </a:extLst>
          </p:cNvPr>
          <p:cNvSpPr/>
          <p:nvPr/>
        </p:nvSpPr>
        <p:spPr>
          <a:xfrm>
            <a:off x="5117212" y="2798898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08974BC4-7265-B34B-8C4F-8A86C831CBAA}"/>
              </a:ext>
            </a:extLst>
          </p:cNvPr>
          <p:cNvSpPr/>
          <p:nvPr/>
        </p:nvSpPr>
        <p:spPr>
          <a:xfrm>
            <a:off x="5225035" y="2797477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98505351-3E6A-3C46-A12D-8043B58CF4A0}"/>
              </a:ext>
            </a:extLst>
          </p:cNvPr>
          <p:cNvSpPr/>
          <p:nvPr/>
        </p:nvSpPr>
        <p:spPr>
          <a:xfrm>
            <a:off x="5332859" y="2797049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BDA190F2-4CAE-7244-AB79-43634751E4CA}"/>
              </a:ext>
            </a:extLst>
          </p:cNvPr>
          <p:cNvSpPr/>
          <p:nvPr/>
        </p:nvSpPr>
        <p:spPr>
          <a:xfrm>
            <a:off x="5439836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5D9FF806-FA70-3E4D-B8F7-34352E62336B}"/>
              </a:ext>
            </a:extLst>
          </p:cNvPr>
          <p:cNvSpPr/>
          <p:nvPr/>
        </p:nvSpPr>
        <p:spPr>
          <a:xfrm>
            <a:off x="5547510" y="2798344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DBDD2BD7-E942-4D4A-87C7-AD7B6F35500E}"/>
              </a:ext>
            </a:extLst>
          </p:cNvPr>
          <p:cNvSpPr/>
          <p:nvPr/>
        </p:nvSpPr>
        <p:spPr>
          <a:xfrm>
            <a:off x="5655334" y="279692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31A4C9F5-75CA-FC4F-A6AD-4EFB16EA74A3}"/>
              </a:ext>
            </a:extLst>
          </p:cNvPr>
          <p:cNvSpPr/>
          <p:nvPr/>
        </p:nvSpPr>
        <p:spPr>
          <a:xfrm>
            <a:off x="5763157" y="279649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2721A849-F0CE-FF4A-8456-A5FC0C3A0684}"/>
              </a:ext>
            </a:extLst>
          </p:cNvPr>
          <p:cNvSpPr/>
          <p:nvPr/>
        </p:nvSpPr>
        <p:spPr>
          <a:xfrm>
            <a:off x="5871527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837F783D-7A3E-3749-82CB-B00BDAC8EB82}"/>
              </a:ext>
            </a:extLst>
          </p:cNvPr>
          <p:cNvSpPr/>
          <p:nvPr/>
        </p:nvSpPr>
        <p:spPr>
          <a:xfrm>
            <a:off x="5979201" y="2798344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674AD594-C41E-C84A-8566-B6DAB4E8E708}"/>
              </a:ext>
            </a:extLst>
          </p:cNvPr>
          <p:cNvSpPr/>
          <p:nvPr/>
        </p:nvSpPr>
        <p:spPr>
          <a:xfrm>
            <a:off x="6087025" y="279692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72661AB-FA80-B74A-B2C3-621EED6B1CBB}"/>
              </a:ext>
            </a:extLst>
          </p:cNvPr>
          <p:cNvSpPr/>
          <p:nvPr/>
        </p:nvSpPr>
        <p:spPr>
          <a:xfrm>
            <a:off x="6194848" y="279649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D33DB0E2-D045-DF48-ACD6-21F5D1DBDDDA}"/>
              </a:ext>
            </a:extLst>
          </p:cNvPr>
          <p:cNvSpPr/>
          <p:nvPr/>
        </p:nvSpPr>
        <p:spPr>
          <a:xfrm>
            <a:off x="6300818" y="279736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80CDF4AF-E7DA-B14F-923C-1C56AF95DE83}"/>
              </a:ext>
            </a:extLst>
          </p:cNvPr>
          <p:cNvSpPr/>
          <p:nvPr/>
        </p:nvSpPr>
        <p:spPr>
          <a:xfrm>
            <a:off x="6408492" y="2798686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0BCD1C7F-C0BB-7148-8471-B16CC81A5661}"/>
              </a:ext>
            </a:extLst>
          </p:cNvPr>
          <p:cNvSpPr/>
          <p:nvPr/>
        </p:nvSpPr>
        <p:spPr>
          <a:xfrm>
            <a:off x="6516316" y="279726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069D0198-6D5B-F64D-AA37-6A5ADF89A381}"/>
              </a:ext>
            </a:extLst>
          </p:cNvPr>
          <p:cNvSpPr/>
          <p:nvPr/>
        </p:nvSpPr>
        <p:spPr>
          <a:xfrm>
            <a:off x="6624139" y="2796837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B9BD9FF6-671F-DF4A-B92A-4CE1953E760A}"/>
              </a:ext>
            </a:extLst>
          </p:cNvPr>
          <p:cNvSpPr/>
          <p:nvPr/>
        </p:nvSpPr>
        <p:spPr>
          <a:xfrm>
            <a:off x="6726538" y="279809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3FE627BD-02E6-584F-AF4D-BB3983ED614F}"/>
              </a:ext>
            </a:extLst>
          </p:cNvPr>
          <p:cNvSpPr/>
          <p:nvPr/>
        </p:nvSpPr>
        <p:spPr>
          <a:xfrm>
            <a:off x="6834213" y="2799416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F13ABFB4-DF04-3840-838C-16812FED8192}"/>
              </a:ext>
            </a:extLst>
          </p:cNvPr>
          <p:cNvSpPr/>
          <p:nvPr/>
        </p:nvSpPr>
        <p:spPr>
          <a:xfrm>
            <a:off x="6942036" y="279799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56FDA35A-B67B-0746-84FC-D6578CAB11C0}"/>
              </a:ext>
            </a:extLst>
          </p:cNvPr>
          <p:cNvSpPr/>
          <p:nvPr/>
        </p:nvSpPr>
        <p:spPr>
          <a:xfrm>
            <a:off x="7049860" y="2797567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193CB4E1-E38E-7146-9C27-C6568E7A2625}"/>
              </a:ext>
            </a:extLst>
          </p:cNvPr>
          <p:cNvSpPr/>
          <p:nvPr/>
        </p:nvSpPr>
        <p:spPr>
          <a:xfrm>
            <a:off x="7158006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Freeform 561">
            <a:extLst>
              <a:ext uri="{FF2B5EF4-FFF2-40B4-BE49-F238E27FC236}">
                <a16:creationId xmlns:a16="http://schemas.microsoft.com/office/drawing/2014/main" id="{2B0DE640-6518-B042-BA5B-4F1DE8F8B5D1}"/>
              </a:ext>
            </a:extLst>
          </p:cNvPr>
          <p:cNvSpPr/>
          <p:nvPr/>
        </p:nvSpPr>
        <p:spPr>
          <a:xfrm>
            <a:off x="3717374" y="3246543"/>
            <a:ext cx="107823" cy="142656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3" name="Freeform 562">
            <a:extLst>
              <a:ext uri="{FF2B5EF4-FFF2-40B4-BE49-F238E27FC236}">
                <a16:creationId xmlns:a16="http://schemas.microsoft.com/office/drawing/2014/main" id="{F228D763-A9D7-2949-B2C0-2363D65A6FE1}"/>
              </a:ext>
            </a:extLst>
          </p:cNvPr>
          <p:cNvSpPr/>
          <p:nvPr/>
        </p:nvSpPr>
        <p:spPr>
          <a:xfrm>
            <a:off x="3825049" y="3212923"/>
            <a:ext cx="107823" cy="177597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64" name="Freeform 563">
            <a:extLst>
              <a:ext uri="{FF2B5EF4-FFF2-40B4-BE49-F238E27FC236}">
                <a16:creationId xmlns:a16="http://schemas.microsoft.com/office/drawing/2014/main" id="{1319DFBE-B8FC-1C48-A9CB-30F0B94262AA}"/>
              </a:ext>
            </a:extLst>
          </p:cNvPr>
          <p:cNvSpPr/>
          <p:nvPr/>
        </p:nvSpPr>
        <p:spPr>
          <a:xfrm>
            <a:off x="3932872" y="3159032"/>
            <a:ext cx="107823" cy="230068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5" name="Freeform 564">
            <a:extLst>
              <a:ext uri="{FF2B5EF4-FFF2-40B4-BE49-F238E27FC236}">
                <a16:creationId xmlns:a16="http://schemas.microsoft.com/office/drawing/2014/main" id="{B3C974BF-904F-2A4B-BFC6-529CCCE38253}"/>
              </a:ext>
            </a:extLst>
          </p:cNvPr>
          <p:cNvSpPr/>
          <p:nvPr/>
        </p:nvSpPr>
        <p:spPr>
          <a:xfrm>
            <a:off x="4040695" y="3084836"/>
            <a:ext cx="107823" cy="30383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66" name="Freeform 565">
            <a:extLst>
              <a:ext uri="{FF2B5EF4-FFF2-40B4-BE49-F238E27FC236}">
                <a16:creationId xmlns:a16="http://schemas.microsoft.com/office/drawing/2014/main" id="{8487FABA-CD10-674C-8734-9C600FEC271F}"/>
              </a:ext>
            </a:extLst>
          </p:cNvPr>
          <p:cNvSpPr/>
          <p:nvPr/>
        </p:nvSpPr>
        <p:spPr>
          <a:xfrm flipH="1">
            <a:off x="7369409" y="2982209"/>
            <a:ext cx="107954" cy="406848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7" name="Freeform 566">
            <a:extLst>
              <a:ext uri="{FF2B5EF4-FFF2-40B4-BE49-F238E27FC236}">
                <a16:creationId xmlns:a16="http://schemas.microsoft.com/office/drawing/2014/main" id="{5EB43EC3-BFE6-8C43-9DE7-99F6FB826072}"/>
              </a:ext>
            </a:extLst>
          </p:cNvPr>
          <p:cNvSpPr/>
          <p:nvPr/>
        </p:nvSpPr>
        <p:spPr>
          <a:xfrm flipH="1">
            <a:off x="7261604" y="2798201"/>
            <a:ext cx="107954" cy="592176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68" name="Freeform 567">
            <a:extLst>
              <a:ext uri="{FF2B5EF4-FFF2-40B4-BE49-F238E27FC236}">
                <a16:creationId xmlns:a16="http://schemas.microsoft.com/office/drawing/2014/main" id="{ECD41FAB-EAF6-8D49-8D67-CC43484F4F15}"/>
              </a:ext>
            </a:extLst>
          </p:cNvPr>
          <p:cNvSpPr/>
          <p:nvPr/>
        </p:nvSpPr>
        <p:spPr>
          <a:xfrm flipH="1">
            <a:off x="7800500" y="3245350"/>
            <a:ext cx="107954" cy="142656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9" name="Freeform 568">
            <a:extLst>
              <a:ext uri="{FF2B5EF4-FFF2-40B4-BE49-F238E27FC236}">
                <a16:creationId xmlns:a16="http://schemas.microsoft.com/office/drawing/2014/main" id="{03DF95CC-33B9-1F48-A001-50104146332A}"/>
              </a:ext>
            </a:extLst>
          </p:cNvPr>
          <p:cNvSpPr/>
          <p:nvPr/>
        </p:nvSpPr>
        <p:spPr>
          <a:xfrm flipH="1">
            <a:off x="7692696" y="3211729"/>
            <a:ext cx="107954" cy="177597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70" name="Freeform 569">
            <a:extLst>
              <a:ext uri="{FF2B5EF4-FFF2-40B4-BE49-F238E27FC236}">
                <a16:creationId xmlns:a16="http://schemas.microsoft.com/office/drawing/2014/main" id="{997F9BF4-D095-1347-BAA6-B9F1E12957D3}"/>
              </a:ext>
            </a:extLst>
          </p:cNvPr>
          <p:cNvSpPr/>
          <p:nvPr/>
        </p:nvSpPr>
        <p:spPr>
          <a:xfrm flipH="1">
            <a:off x="7584742" y="3157838"/>
            <a:ext cx="107954" cy="230068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1" name="Freeform 570">
            <a:extLst>
              <a:ext uri="{FF2B5EF4-FFF2-40B4-BE49-F238E27FC236}">
                <a16:creationId xmlns:a16="http://schemas.microsoft.com/office/drawing/2014/main" id="{8A80F23F-EB94-2C41-A9E8-67D9E51054AE}"/>
              </a:ext>
            </a:extLst>
          </p:cNvPr>
          <p:cNvSpPr/>
          <p:nvPr/>
        </p:nvSpPr>
        <p:spPr>
          <a:xfrm flipH="1">
            <a:off x="7476789" y="3083642"/>
            <a:ext cx="107954" cy="30383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0B095015-BDB7-AB4E-9EC4-8837FA14BEEC}"/>
              </a:ext>
            </a:extLst>
          </p:cNvPr>
          <p:cNvSpPr/>
          <p:nvPr/>
        </p:nvSpPr>
        <p:spPr>
          <a:xfrm>
            <a:off x="3164985" y="5020355"/>
            <a:ext cx="5288860" cy="167616"/>
          </a:xfrm>
          <a:prstGeom prst="rect">
            <a:avLst/>
          </a:prstGeom>
          <a:solidFill>
            <a:srgbClr val="EAC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D56C402F-6847-994C-9E4B-3B5EC61F82C5}"/>
              </a:ext>
            </a:extLst>
          </p:cNvPr>
          <p:cNvSpPr/>
          <p:nvPr/>
        </p:nvSpPr>
        <p:spPr>
          <a:xfrm>
            <a:off x="3150326" y="5023376"/>
            <a:ext cx="2641882" cy="163769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Freeform 508">
            <a:extLst>
              <a:ext uri="{FF2B5EF4-FFF2-40B4-BE49-F238E27FC236}">
                <a16:creationId xmlns:a16="http://schemas.microsoft.com/office/drawing/2014/main" id="{84224F5F-0527-6D44-8AA6-034E56C94368}"/>
              </a:ext>
            </a:extLst>
          </p:cNvPr>
          <p:cNvSpPr/>
          <p:nvPr/>
        </p:nvSpPr>
        <p:spPr>
          <a:xfrm>
            <a:off x="5467520" y="5458965"/>
            <a:ext cx="647188" cy="724503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Freeform 509">
            <a:extLst>
              <a:ext uri="{FF2B5EF4-FFF2-40B4-BE49-F238E27FC236}">
                <a16:creationId xmlns:a16="http://schemas.microsoft.com/office/drawing/2014/main" id="{E3D22148-3542-504B-BA9C-7401E7B35556}"/>
              </a:ext>
            </a:extLst>
          </p:cNvPr>
          <p:cNvSpPr/>
          <p:nvPr/>
        </p:nvSpPr>
        <p:spPr>
          <a:xfrm>
            <a:off x="4425412" y="5547142"/>
            <a:ext cx="512579" cy="636081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Freeform 510">
            <a:extLst>
              <a:ext uri="{FF2B5EF4-FFF2-40B4-BE49-F238E27FC236}">
                <a16:creationId xmlns:a16="http://schemas.microsoft.com/office/drawing/2014/main" id="{0D2869FF-C12B-174B-A8AE-80E0AB852B61}"/>
              </a:ext>
            </a:extLst>
          </p:cNvPr>
          <p:cNvSpPr/>
          <p:nvPr/>
        </p:nvSpPr>
        <p:spPr>
          <a:xfrm>
            <a:off x="6646703" y="5547141"/>
            <a:ext cx="512579" cy="636081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E370396-647A-1843-8B1A-88F3870E9830}"/>
              </a:ext>
            </a:extLst>
          </p:cNvPr>
          <p:cNvGrpSpPr>
            <a:grpSpLocks noChangeAspect="1"/>
          </p:cNvGrpSpPr>
          <p:nvPr/>
        </p:nvGrpSpPr>
        <p:grpSpPr>
          <a:xfrm>
            <a:off x="10981089" y="4595271"/>
            <a:ext cx="274320" cy="508892"/>
            <a:chOff x="988990" y="3245350"/>
            <a:chExt cx="1133693" cy="2103120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A8F4AF3F-C5B4-9749-A8C5-36489E26F72D}"/>
                </a:ext>
              </a:extLst>
            </p:cNvPr>
            <p:cNvSpPr/>
            <p:nvPr/>
          </p:nvSpPr>
          <p:spPr>
            <a:xfrm>
              <a:off x="1469164" y="4296719"/>
              <a:ext cx="170480" cy="1051751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8C517DAE-AD67-FA4C-8189-3CC9C0D6FC20}"/>
                </a:ext>
              </a:extLst>
            </p:cNvPr>
            <p:cNvSpPr/>
            <p:nvPr/>
          </p:nvSpPr>
          <p:spPr>
            <a:xfrm>
              <a:off x="988990" y="3245352"/>
              <a:ext cx="1133693" cy="1133693"/>
            </a:xfrm>
            <a:prstGeom prst="ellipse">
              <a:avLst/>
            </a:prstGeom>
            <a:solidFill>
              <a:srgbClr val="5EC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2CB7A7F-4A4A-5B49-9AF1-8674081A94CE}"/>
                </a:ext>
              </a:extLst>
            </p:cNvPr>
            <p:cNvSpPr/>
            <p:nvPr/>
          </p:nvSpPr>
          <p:spPr>
            <a:xfrm>
              <a:off x="1156061" y="3414613"/>
              <a:ext cx="799552" cy="799552"/>
            </a:xfrm>
            <a:prstGeom prst="ellipse">
              <a:avLst/>
            </a:prstGeom>
            <a:solidFill>
              <a:srgbClr val="A7E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: Shape 38">
              <a:extLst>
                <a:ext uri="{FF2B5EF4-FFF2-40B4-BE49-F238E27FC236}">
                  <a16:creationId xmlns:a16="http://schemas.microsoft.com/office/drawing/2014/main" id="{24023FF5-0AC0-374E-81FE-B833EFD04E7D}"/>
                </a:ext>
              </a:extLst>
            </p:cNvPr>
            <p:cNvSpPr/>
            <p:nvPr/>
          </p:nvSpPr>
          <p:spPr>
            <a:xfrm>
              <a:off x="1554123" y="3245350"/>
              <a:ext cx="568560" cy="1133693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EB033C39-BA3E-3B44-B303-B5361C612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409" y="4507379"/>
            <a:ext cx="640080" cy="754832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3104656F-C653-BD48-A060-EEBF82171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562" y="4514396"/>
            <a:ext cx="930468" cy="1097280"/>
          </a:xfrm>
          <a:prstGeom prst="rect">
            <a:avLst/>
          </a:prstGeom>
        </p:spPr>
      </p:pic>
      <p:grpSp>
        <p:nvGrpSpPr>
          <p:cNvPr id="210" name="Group 209">
            <a:extLst>
              <a:ext uri="{FF2B5EF4-FFF2-40B4-BE49-F238E27FC236}">
                <a16:creationId xmlns:a16="http://schemas.microsoft.com/office/drawing/2014/main" id="{F12F6183-3A67-014A-A2FB-D0818E0E164F}"/>
              </a:ext>
            </a:extLst>
          </p:cNvPr>
          <p:cNvGrpSpPr>
            <a:grpSpLocks noChangeAspect="1"/>
          </p:cNvGrpSpPr>
          <p:nvPr/>
        </p:nvGrpSpPr>
        <p:grpSpPr>
          <a:xfrm>
            <a:off x="2360615" y="4489567"/>
            <a:ext cx="365760" cy="509474"/>
            <a:chOff x="7951308" y="2541037"/>
            <a:chExt cx="1181636" cy="1645922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2CF52E5-3DDC-344E-A566-7A54BC8FB364}"/>
                </a:ext>
              </a:extLst>
            </p:cNvPr>
            <p:cNvSpPr/>
            <p:nvPr/>
          </p:nvSpPr>
          <p:spPr>
            <a:xfrm>
              <a:off x="8478995" y="3622174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: Shape 96">
              <a:extLst>
                <a:ext uri="{FF2B5EF4-FFF2-40B4-BE49-F238E27FC236}">
                  <a16:creationId xmlns:a16="http://schemas.microsoft.com/office/drawing/2014/main" id="{06C6B5C3-6918-BB4C-A3A4-84AAD5AE94E2}"/>
                </a:ext>
              </a:extLst>
            </p:cNvPr>
            <p:cNvSpPr/>
            <p:nvPr/>
          </p:nvSpPr>
          <p:spPr>
            <a:xfrm>
              <a:off x="7951308" y="2541038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: Shape 97">
              <a:extLst>
                <a:ext uri="{FF2B5EF4-FFF2-40B4-BE49-F238E27FC236}">
                  <a16:creationId xmlns:a16="http://schemas.microsoft.com/office/drawing/2014/main" id="{805888CB-5802-2244-A515-48E812D7A025}"/>
                </a:ext>
              </a:extLst>
            </p:cNvPr>
            <p:cNvSpPr/>
            <p:nvPr/>
          </p:nvSpPr>
          <p:spPr>
            <a:xfrm flipH="1">
              <a:off x="8542129" y="2541037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14" name="Picture 213">
            <a:extLst>
              <a:ext uri="{FF2B5EF4-FFF2-40B4-BE49-F238E27FC236}">
                <a16:creationId xmlns:a16="http://schemas.microsoft.com/office/drawing/2014/main" id="{050EE11B-1CA2-2D45-AB92-B4C790A18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649" y="4458414"/>
            <a:ext cx="457200" cy="5391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68E696-DB66-644B-A39B-13823F1C0085}"/>
              </a:ext>
            </a:extLst>
          </p:cNvPr>
          <p:cNvSpPr>
            <a:spLocks noChangeAspect="1"/>
          </p:cNvSpPr>
          <p:nvPr/>
        </p:nvSpPr>
        <p:spPr>
          <a:xfrm>
            <a:off x="288333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28B6A96-4419-D44D-8041-289F24CE7370}"/>
              </a:ext>
            </a:extLst>
          </p:cNvPr>
          <p:cNvSpPr>
            <a:spLocks noChangeAspect="1"/>
          </p:cNvSpPr>
          <p:nvPr/>
        </p:nvSpPr>
        <p:spPr>
          <a:xfrm>
            <a:off x="261159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C58DA68-AEDB-6148-83B4-1589369147F2}"/>
              </a:ext>
            </a:extLst>
          </p:cNvPr>
          <p:cNvSpPr>
            <a:spLocks noChangeAspect="1"/>
          </p:cNvSpPr>
          <p:nvPr/>
        </p:nvSpPr>
        <p:spPr>
          <a:xfrm>
            <a:off x="233598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E69EC72-C3C9-0245-89BA-9DE1CBE71F5B}"/>
              </a:ext>
            </a:extLst>
          </p:cNvPr>
          <p:cNvSpPr>
            <a:spLocks noChangeAspect="1"/>
          </p:cNvSpPr>
          <p:nvPr/>
        </p:nvSpPr>
        <p:spPr>
          <a:xfrm>
            <a:off x="206424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171925C-AC05-E644-9FD2-659ED533A712}"/>
              </a:ext>
            </a:extLst>
          </p:cNvPr>
          <p:cNvSpPr>
            <a:spLocks noChangeAspect="1"/>
          </p:cNvSpPr>
          <p:nvPr/>
        </p:nvSpPr>
        <p:spPr>
          <a:xfrm>
            <a:off x="178958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1A2755E-9EAC-6344-B33F-2E2D280AFD99}"/>
              </a:ext>
            </a:extLst>
          </p:cNvPr>
          <p:cNvSpPr>
            <a:spLocks noChangeAspect="1"/>
          </p:cNvSpPr>
          <p:nvPr/>
        </p:nvSpPr>
        <p:spPr>
          <a:xfrm>
            <a:off x="151784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E16964E-B859-BA4F-9CAE-718883FCE609}"/>
              </a:ext>
            </a:extLst>
          </p:cNvPr>
          <p:cNvSpPr>
            <a:spLocks noChangeAspect="1"/>
          </p:cNvSpPr>
          <p:nvPr/>
        </p:nvSpPr>
        <p:spPr>
          <a:xfrm>
            <a:off x="124223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EE1E403-5355-6C47-A787-A3F97BE4FD80}"/>
              </a:ext>
            </a:extLst>
          </p:cNvPr>
          <p:cNvSpPr>
            <a:spLocks noChangeAspect="1"/>
          </p:cNvSpPr>
          <p:nvPr/>
        </p:nvSpPr>
        <p:spPr>
          <a:xfrm>
            <a:off x="97049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FCD2D08-42E7-124A-AEE3-D47FBF33E712}"/>
              </a:ext>
            </a:extLst>
          </p:cNvPr>
          <p:cNvSpPr>
            <a:spLocks noChangeAspect="1"/>
          </p:cNvSpPr>
          <p:nvPr/>
        </p:nvSpPr>
        <p:spPr>
          <a:xfrm>
            <a:off x="274763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00F84D9-E5D6-E94F-BAD0-F56B10E1B209}"/>
              </a:ext>
            </a:extLst>
          </p:cNvPr>
          <p:cNvSpPr>
            <a:spLocks noChangeAspect="1"/>
          </p:cNvSpPr>
          <p:nvPr/>
        </p:nvSpPr>
        <p:spPr>
          <a:xfrm>
            <a:off x="247589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65CA9EB-FFD9-274C-9F3E-83FE17686A37}"/>
              </a:ext>
            </a:extLst>
          </p:cNvPr>
          <p:cNvSpPr>
            <a:spLocks noChangeAspect="1"/>
          </p:cNvSpPr>
          <p:nvPr/>
        </p:nvSpPr>
        <p:spPr>
          <a:xfrm>
            <a:off x="220028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994758D-7B49-EB42-9ECA-C745A2915B19}"/>
              </a:ext>
            </a:extLst>
          </p:cNvPr>
          <p:cNvSpPr>
            <a:spLocks noChangeAspect="1"/>
          </p:cNvSpPr>
          <p:nvPr/>
        </p:nvSpPr>
        <p:spPr>
          <a:xfrm>
            <a:off x="192854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6FB87DC-4797-6B4F-9D88-AECBBA53C875}"/>
              </a:ext>
            </a:extLst>
          </p:cNvPr>
          <p:cNvSpPr>
            <a:spLocks noChangeAspect="1"/>
          </p:cNvSpPr>
          <p:nvPr/>
        </p:nvSpPr>
        <p:spPr>
          <a:xfrm>
            <a:off x="165267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DE97963-4DEC-A549-A500-3DF231FE05BA}"/>
              </a:ext>
            </a:extLst>
          </p:cNvPr>
          <p:cNvSpPr>
            <a:spLocks noChangeAspect="1"/>
          </p:cNvSpPr>
          <p:nvPr/>
        </p:nvSpPr>
        <p:spPr>
          <a:xfrm>
            <a:off x="138093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80659F67-6958-A64B-AAAC-E500FF82D555}"/>
              </a:ext>
            </a:extLst>
          </p:cNvPr>
          <p:cNvSpPr>
            <a:spLocks noChangeAspect="1"/>
          </p:cNvSpPr>
          <p:nvPr/>
        </p:nvSpPr>
        <p:spPr>
          <a:xfrm>
            <a:off x="110532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5AD32AF-28FA-5E4C-911D-B9A992BC59D0}"/>
              </a:ext>
            </a:extLst>
          </p:cNvPr>
          <p:cNvSpPr>
            <a:spLocks noChangeAspect="1"/>
          </p:cNvSpPr>
          <p:nvPr/>
        </p:nvSpPr>
        <p:spPr>
          <a:xfrm>
            <a:off x="83358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FF88FC80-8EEC-D34D-B090-754FD307BDF6}"/>
              </a:ext>
            </a:extLst>
          </p:cNvPr>
          <p:cNvSpPr>
            <a:spLocks noChangeAspect="1"/>
          </p:cNvSpPr>
          <p:nvPr/>
        </p:nvSpPr>
        <p:spPr>
          <a:xfrm>
            <a:off x="700584" y="605975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DCD53DEB-0CBD-9847-9EDB-215EAE0FD433}"/>
              </a:ext>
            </a:extLst>
          </p:cNvPr>
          <p:cNvSpPr>
            <a:spLocks noChangeAspect="1"/>
          </p:cNvSpPr>
          <p:nvPr/>
        </p:nvSpPr>
        <p:spPr>
          <a:xfrm>
            <a:off x="424974" y="605975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96959ED-F88A-5648-AA03-08BEF68EA7BA}"/>
              </a:ext>
            </a:extLst>
          </p:cNvPr>
          <p:cNvSpPr>
            <a:spLocks noChangeAspect="1"/>
          </p:cNvSpPr>
          <p:nvPr/>
        </p:nvSpPr>
        <p:spPr>
          <a:xfrm>
            <a:off x="153234" y="605975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E4FD896D-43AB-8148-AC0A-75D0DF069F21}"/>
              </a:ext>
            </a:extLst>
          </p:cNvPr>
          <p:cNvSpPr>
            <a:spLocks noChangeAspect="1"/>
          </p:cNvSpPr>
          <p:nvPr/>
        </p:nvSpPr>
        <p:spPr>
          <a:xfrm>
            <a:off x="3014420" y="5947374"/>
            <a:ext cx="14423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90447A7-9397-504E-B864-57AB7FC49B6B}"/>
              </a:ext>
            </a:extLst>
          </p:cNvPr>
          <p:cNvSpPr>
            <a:spLocks noChangeAspect="1"/>
          </p:cNvSpPr>
          <p:nvPr/>
        </p:nvSpPr>
        <p:spPr>
          <a:xfrm>
            <a:off x="560575" y="594671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97187A6-8933-F542-95FE-87420C71A5C6}"/>
              </a:ext>
            </a:extLst>
          </p:cNvPr>
          <p:cNvSpPr>
            <a:spLocks noChangeAspect="1"/>
          </p:cNvSpPr>
          <p:nvPr/>
        </p:nvSpPr>
        <p:spPr>
          <a:xfrm>
            <a:off x="288835" y="594671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7755C2C-E62D-CD4A-B0B8-9498116707D9}"/>
              </a:ext>
            </a:extLst>
          </p:cNvPr>
          <p:cNvSpPr>
            <a:spLocks noChangeAspect="1"/>
          </p:cNvSpPr>
          <p:nvPr/>
        </p:nvSpPr>
        <p:spPr>
          <a:xfrm>
            <a:off x="-42370" y="6060502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6912032-6086-FC49-81BD-36E3478E61A6}"/>
              </a:ext>
            </a:extLst>
          </p:cNvPr>
          <p:cNvSpPr>
            <a:spLocks noChangeAspect="1"/>
          </p:cNvSpPr>
          <p:nvPr/>
        </p:nvSpPr>
        <p:spPr>
          <a:xfrm>
            <a:off x="-154919" y="5947193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E8629E1-CCF5-1B4D-8AB5-8DCF5692ECBE}"/>
              </a:ext>
            </a:extLst>
          </p:cNvPr>
          <p:cNvSpPr>
            <a:spLocks noChangeAspect="1"/>
          </p:cNvSpPr>
          <p:nvPr/>
        </p:nvSpPr>
        <p:spPr>
          <a:xfrm>
            <a:off x="14515" y="5947193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92F1921A-CC48-634A-B7F6-615264E65E39}"/>
              </a:ext>
            </a:extLst>
          </p:cNvPr>
          <p:cNvSpPr>
            <a:spLocks noChangeAspect="1"/>
          </p:cNvSpPr>
          <p:nvPr/>
        </p:nvSpPr>
        <p:spPr>
          <a:xfrm>
            <a:off x="288176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13E3125C-3B08-3546-BF41-5DEE8B67AD72}"/>
              </a:ext>
            </a:extLst>
          </p:cNvPr>
          <p:cNvSpPr>
            <a:spLocks noChangeAspect="1"/>
          </p:cNvSpPr>
          <p:nvPr/>
        </p:nvSpPr>
        <p:spPr>
          <a:xfrm>
            <a:off x="261002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4F1F5E1-E3C9-8D4D-8C65-EED4FD5437D5}"/>
              </a:ext>
            </a:extLst>
          </p:cNvPr>
          <p:cNvSpPr>
            <a:spLocks noChangeAspect="1"/>
          </p:cNvSpPr>
          <p:nvPr/>
        </p:nvSpPr>
        <p:spPr>
          <a:xfrm>
            <a:off x="233441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752B8C1-B164-C240-A762-1795853A1F54}"/>
              </a:ext>
            </a:extLst>
          </p:cNvPr>
          <p:cNvSpPr>
            <a:spLocks noChangeAspect="1"/>
          </p:cNvSpPr>
          <p:nvPr/>
        </p:nvSpPr>
        <p:spPr>
          <a:xfrm>
            <a:off x="206267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50E1AB3E-811B-FF4F-9BB1-CC94D679DE55}"/>
              </a:ext>
            </a:extLst>
          </p:cNvPr>
          <p:cNvSpPr>
            <a:spLocks noChangeAspect="1"/>
          </p:cNvSpPr>
          <p:nvPr/>
        </p:nvSpPr>
        <p:spPr>
          <a:xfrm>
            <a:off x="178800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5C6CAE4-F80B-3F4A-B2B4-F49CD9042DA7}"/>
              </a:ext>
            </a:extLst>
          </p:cNvPr>
          <p:cNvSpPr>
            <a:spLocks noChangeAspect="1"/>
          </p:cNvSpPr>
          <p:nvPr/>
        </p:nvSpPr>
        <p:spPr>
          <a:xfrm>
            <a:off x="151626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25884C2A-B906-8642-AF58-20830F4FDD5B}"/>
              </a:ext>
            </a:extLst>
          </p:cNvPr>
          <p:cNvSpPr>
            <a:spLocks noChangeAspect="1"/>
          </p:cNvSpPr>
          <p:nvPr/>
        </p:nvSpPr>
        <p:spPr>
          <a:xfrm>
            <a:off x="124065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F03E5DA-9451-CB48-B92D-88531C370007}"/>
              </a:ext>
            </a:extLst>
          </p:cNvPr>
          <p:cNvSpPr>
            <a:spLocks noChangeAspect="1"/>
          </p:cNvSpPr>
          <p:nvPr/>
        </p:nvSpPr>
        <p:spPr>
          <a:xfrm>
            <a:off x="96891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E408AF2-62CA-5943-8259-C9E42FA88BE4}"/>
              </a:ext>
            </a:extLst>
          </p:cNvPr>
          <p:cNvSpPr>
            <a:spLocks noChangeAspect="1"/>
          </p:cNvSpPr>
          <p:nvPr/>
        </p:nvSpPr>
        <p:spPr>
          <a:xfrm>
            <a:off x="274605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D07A6F3-4033-A14D-9CE6-7E51FAD18148}"/>
              </a:ext>
            </a:extLst>
          </p:cNvPr>
          <p:cNvSpPr>
            <a:spLocks noChangeAspect="1"/>
          </p:cNvSpPr>
          <p:nvPr/>
        </p:nvSpPr>
        <p:spPr>
          <a:xfrm>
            <a:off x="247431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8B963081-A3FF-0E4F-B15A-0C262A3EBA5F}"/>
              </a:ext>
            </a:extLst>
          </p:cNvPr>
          <p:cNvSpPr>
            <a:spLocks noChangeAspect="1"/>
          </p:cNvSpPr>
          <p:nvPr/>
        </p:nvSpPr>
        <p:spPr>
          <a:xfrm>
            <a:off x="219870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BB76ED1-A9BF-D74C-837C-D1ED4B0C0840}"/>
              </a:ext>
            </a:extLst>
          </p:cNvPr>
          <p:cNvSpPr>
            <a:spLocks noChangeAspect="1"/>
          </p:cNvSpPr>
          <p:nvPr/>
        </p:nvSpPr>
        <p:spPr>
          <a:xfrm>
            <a:off x="192696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32B0E00B-A7C3-2F46-9588-4B761EC5F5F7}"/>
              </a:ext>
            </a:extLst>
          </p:cNvPr>
          <p:cNvSpPr>
            <a:spLocks noChangeAspect="1"/>
          </p:cNvSpPr>
          <p:nvPr/>
        </p:nvSpPr>
        <p:spPr>
          <a:xfrm>
            <a:off x="165109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5B8FE35-9D16-534A-B9B8-6AE60A48714A}"/>
              </a:ext>
            </a:extLst>
          </p:cNvPr>
          <p:cNvSpPr>
            <a:spLocks noChangeAspect="1"/>
          </p:cNvSpPr>
          <p:nvPr/>
        </p:nvSpPr>
        <p:spPr>
          <a:xfrm>
            <a:off x="137935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F26EC75A-8777-8C43-B9EC-FC99E322528E}"/>
              </a:ext>
            </a:extLst>
          </p:cNvPr>
          <p:cNvSpPr>
            <a:spLocks noChangeAspect="1"/>
          </p:cNvSpPr>
          <p:nvPr/>
        </p:nvSpPr>
        <p:spPr>
          <a:xfrm>
            <a:off x="110374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3E4F3B3-9EDD-6048-84C3-EEC88E0631B9}"/>
              </a:ext>
            </a:extLst>
          </p:cNvPr>
          <p:cNvSpPr>
            <a:spLocks noChangeAspect="1"/>
          </p:cNvSpPr>
          <p:nvPr/>
        </p:nvSpPr>
        <p:spPr>
          <a:xfrm>
            <a:off x="83200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D3A6577-A85B-514D-9B4B-AF38F7CA8FBB}"/>
              </a:ext>
            </a:extLst>
          </p:cNvPr>
          <p:cNvSpPr>
            <a:spLocks noChangeAspect="1"/>
          </p:cNvSpPr>
          <p:nvPr/>
        </p:nvSpPr>
        <p:spPr>
          <a:xfrm>
            <a:off x="699009" y="584006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E7521EF1-3111-8247-8177-BEE8EF569D85}"/>
              </a:ext>
            </a:extLst>
          </p:cNvPr>
          <p:cNvSpPr>
            <a:spLocks noChangeAspect="1"/>
          </p:cNvSpPr>
          <p:nvPr/>
        </p:nvSpPr>
        <p:spPr>
          <a:xfrm>
            <a:off x="423399" y="584006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8A97A4F8-74D4-334A-9F9A-40A76A9F2E80}"/>
              </a:ext>
            </a:extLst>
          </p:cNvPr>
          <p:cNvSpPr>
            <a:spLocks noChangeAspect="1"/>
          </p:cNvSpPr>
          <p:nvPr/>
        </p:nvSpPr>
        <p:spPr>
          <a:xfrm>
            <a:off x="151659" y="584006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7A8CC487-14DF-404F-8B75-FAB6D0BFB7B4}"/>
              </a:ext>
            </a:extLst>
          </p:cNvPr>
          <p:cNvSpPr>
            <a:spLocks noChangeAspect="1"/>
          </p:cNvSpPr>
          <p:nvPr/>
        </p:nvSpPr>
        <p:spPr>
          <a:xfrm>
            <a:off x="3012845" y="5727692"/>
            <a:ext cx="14423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96F1BA6B-C958-5245-B043-A9FF10EAFB20}"/>
              </a:ext>
            </a:extLst>
          </p:cNvPr>
          <p:cNvSpPr>
            <a:spLocks noChangeAspect="1"/>
          </p:cNvSpPr>
          <p:nvPr/>
        </p:nvSpPr>
        <p:spPr>
          <a:xfrm>
            <a:off x="559000" y="572703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DE8F5174-523C-A04D-B077-1CB56DFF5F9E}"/>
              </a:ext>
            </a:extLst>
          </p:cNvPr>
          <p:cNvSpPr>
            <a:spLocks noChangeAspect="1"/>
          </p:cNvSpPr>
          <p:nvPr/>
        </p:nvSpPr>
        <p:spPr>
          <a:xfrm>
            <a:off x="287260" y="572703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E7144D4F-731A-F349-B7C1-D6BB79CC0A9C}"/>
              </a:ext>
            </a:extLst>
          </p:cNvPr>
          <p:cNvSpPr>
            <a:spLocks noChangeAspect="1"/>
          </p:cNvSpPr>
          <p:nvPr/>
        </p:nvSpPr>
        <p:spPr>
          <a:xfrm>
            <a:off x="-43945" y="5840820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0A9261B8-3BF0-8B4D-9954-D140757F87D4}"/>
              </a:ext>
            </a:extLst>
          </p:cNvPr>
          <p:cNvSpPr>
            <a:spLocks noChangeAspect="1"/>
          </p:cNvSpPr>
          <p:nvPr/>
        </p:nvSpPr>
        <p:spPr>
          <a:xfrm>
            <a:off x="-156494" y="5727511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22DF6F94-B791-3C47-9296-35AD93D24542}"/>
              </a:ext>
            </a:extLst>
          </p:cNvPr>
          <p:cNvSpPr>
            <a:spLocks noChangeAspect="1"/>
          </p:cNvSpPr>
          <p:nvPr/>
        </p:nvSpPr>
        <p:spPr>
          <a:xfrm>
            <a:off x="12940" y="5727511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6A039EEE-6F87-A34F-9DEE-61DB02FDFAB6}"/>
              </a:ext>
            </a:extLst>
          </p:cNvPr>
          <p:cNvSpPr>
            <a:spLocks noChangeAspect="1"/>
          </p:cNvSpPr>
          <p:nvPr/>
        </p:nvSpPr>
        <p:spPr>
          <a:xfrm>
            <a:off x="288234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3FCF2A2-D0C2-2A46-9DE1-4EEA9C506CD2}"/>
              </a:ext>
            </a:extLst>
          </p:cNvPr>
          <p:cNvSpPr>
            <a:spLocks noChangeAspect="1"/>
          </p:cNvSpPr>
          <p:nvPr/>
        </p:nvSpPr>
        <p:spPr>
          <a:xfrm>
            <a:off x="261060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0E433B2-68B9-AF43-B4B3-0C22EFC29712}"/>
              </a:ext>
            </a:extLst>
          </p:cNvPr>
          <p:cNvSpPr>
            <a:spLocks noChangeAspect="1"/>
          </p:cNvSpPr>
          <p:nvPr/>
        </p:nvSpPr>
        <p:spPr>
          <a:xfrm>
            <a:off x="233499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5403773D-6D23-B84A-8643-773E1D377A91}"/>
              </a:ext>
            </a:extLst>
          </p:cNvPr>
          <p:cNvSpPr>
            <a:spLocks noChangeAspect="1"/>
          </p:cNvSpPr>
          <p:nvPr/>
        </p:nvSpPr>
        <p:spPr>
          <a:xfrm>
            <a:off x="206325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225FC52-57E0-AA48-AB3C-47B04DD4F97C}"/>
              </a:ext>
            </a:extLst>
          </p:cNvPr>
          <p:cNvSpPr>
            <a:spLocks noChangeAspect="1"/>
          </p:cNvSpPr>
          <p:nvPr/>
        </p:nvSpPr>
        <p:spPr>
          <a:xfrm>
            <a:off x="178859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D026E74-2B4E-2841-A618-12DCFCAE9EB3}"/>
              </a:ext>
            </a:extLst>
          </p:cNvPr>
          <p:cNvSpPr>
            <a:spLocks noChangeAspect="1"/>
          </p:cNvSpPr>
          <p:nvPr/>
        </p:nvSpPr>
        <p:spPr>
          <a:xfrm>
            <a:off x="151685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64BB7648-FCAC-C341-850F-169166237D6E}"/>
              </a:ext>
            </a:extLst>
          </p:cNvPr>
          <p:cNvSpPr>
            <a:spLocks noChangeAspect="1"/>
          </p:cNvSpPr>
          <p:nvPr/>
        </p:nvSpPr>
        <p:spPr>
          <a:xfrm>
            <a:off x="124124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C5EFB50-1310-E94E-B549-94C2DDA219EE}"/>
              </a:ext>
            </a:extLst>
          </p:cNvPr>
          <p:cNvSpPr>
            <a:spLocks noChangeAspect="1"/>
          </p:cNvSpPr>
          <p:nvPr/>
        </p:nvSpPr>
        <p:spPr>
          <a:xfrm>
            <a:off x="96950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D7C8DFF-6F92-2A45-A223-9D74ECA0567F}"/>
              </a:ext>
            </a:extLst>
          </p:cNvPr>
          <p:cNvSpPr>
            <a:spLocks noChangeAspect="1"/>
          </p:cNvSpPr>
          <p:nvPr/>
        </p:nvSpPr>
        <p:spPr>
          <a:xfrm>
            <a:off x="274663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33399E5-3988-AB45-91E3-5811F0134259}"/>
              </a:ext>
            </a:extLst>
          </p:cNvPr>
          <p:cNvSpPr>
            <a:spLocks noChangeAspect="1"/>
          </p:cNvSpPr>
          <p:nvPr/>
        </p:nvSpPr>
        <p:spPr>
          <a:xfrm>
            <a:off x="247489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D12777D9-8194-CF47-A2B7-7449C48CEE59}"/>
              </a:ext>
            </a:extLst>
          </p:cNvPr>
          <p:cNvSpPr>
            <a:spLocks noChangeAspect="1"/>
          </p:cNvSpPr>
          <p:nvPr/>
        </p:nvSpPr>
        <p:spPr>
          <a:xfrm>
            <a:off x="219928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B24BFCF-6C64-B949-B309-539123FF8C2F}"/>
              </a:ext>
            </a:extLst>
          </p:cNvPr>
          <p:cNvSpPr>
            <a:spLocks noChangeAspect="1"/>
          </p:cNvSpPr>
          <p:nvPr/>
        </p:nvSpPr>
        <p:spPr>
          <a:xfrm>
            <a:off x="192754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66DBEB3F-5622-7A4E-9F25-BF139E5AAD37}"/>
              </a:ext>
            </a:extLst>
          </p:cNvPr>
          <p:cNvSpPr>
            <a:spLocks noChangeAspect="1"/>
          </p:cNvSpPr>
          <p:nvPr/>
        </p:nvSpPr>
        <p:spPr>
          <a:xfrm>
            <a:off x="165167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E15D001F-22CC-8B44-AC25-D18526316A29}"/>
              </a:ext>
            </a:extLst>
          </p:cNvPr>
          <p:cNvSpPr>
            <a:spLocks noChangeAspect="1"/>
          </p:cNvSpPr>
          <p:nvPr/>
        </p:nvSpPr>
        <p:spPr>
          <a:xfrm>
            <a:off x="137993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75AE5EB5-9FD5-1749-B428-B6BEB8531787}"/>
              </a:ext>
            </a:extLst>
          </p:cNvPr>
          <p:cNvSpPr>
            <a:spLocks noChangeAspect="1"/>
          </p:cNvSpPr>
          <p:nvPr/>
        </p:nvSpPr>
        <p:spPr>
          <a:xfrm>
            <a:off x="110432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5AE8C31-2B44-4D41-842E-605649BA1B2B}"/>
              </a:ext>
            </a:extLst>
          </p:cNvPr>
          <p:cNvSpPr>
            <a:spLocks noChangeAspect="1"/>
          </p:cNvSpPr>
          <p:nvPr/>
        </p:nvSpPr>
        <p:spPr>
          <a:xfrm>
            <a:off x="83258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E34C49E9-F9B9-D947-B83A-0BE8B3EFE67A}"/>
              </a:ext>
            </a:extLst>
          </p:cNvPr>
          <p:cNvSpPr>
            <a:spLocks noChangeAspect="1"/>
          </p:cNvSpPr>
          <p:nvPr/>
        </p:nvSpPr>
        <p:spPr>
          <a:xfrm>
            <a:off x="699590" y="562008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FF1EC3D-A9A3-8C48-B93A-71DD0FD20400}"/>
              </a:ext>
            </a:extLst>
          </p:cNvPr>
          <p:cNvSpPr>
            <a:spLocks noChangeAspect="1"/>
          </p:cNvSpPr>
          <p:nvPr/>
        </p:nvSpPr>
        <p:spPr>
          <a:xfrm>
            <a:off x="423980" y="562008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42C45ADC-9C57-6140-896B-BD21125CD1C4}"/>
              </a:ext>
            </a:extLst>
          </p:cNvPr>
          <p:cNvSpPr>
            <a:spLocks noChangeAspect="1"/>
          </p:cNvSpPr>
          <p:nvPr/>
        </p:nvSpPr>
        <p:spPr>
          <a:xfrm>
            <a:off x="152240" y="562008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543BD2E4-98C1-7341-8FE2-BB0C4E98310E}"/>
              </a:ext>
            </a:extLst>
          </p:cNvPr>
          <p:cNvSpPr>
            <a:spLocks noChangeAspect="1"/>
          </p:cNvSpPr>
          <p:nvPr/>
        </p:nvSpPr>
        <p:spPr>
          <a:xfrm>
            <a:off x="3013426" y="5507710"/>
            <a:ext cx="14423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4AF0A465-D2DE-414D-9E7D-8A471B3B8E8E}"/>
              </a:ext>
            </a:extLst>
          </p:cNvPr>
          <p:cNvSpPr>
            <a:spLocks noChangeAspect="1"/>
          </p:cNvSpPr>
          <p:nvPr/>
        </p:nvSpPr>
        <p:spPr>
          <a:xfrm>
            <a:off x="559581" y="55070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C906B1D-DD73-4B45-BAC1-B2A3814E32EA}"/>
              </a:ext>
            </a:extLst>
          </p:cNvPr>
          <p:cNvSpPr>
            <a:spLocks noChangeAspect="1"/>
          </p:cNvSpPr>
          <p:nvPr/>
        </p:nvSpPr>
        <p:spPr>
          <a:xfrm>
            <a:off x="287841" y="55070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B51C830B-90E6-7549-BC69-F29388A07427}"/>
              </a:ext>
            </a:extLst>
          </p:cNvPr>
          <p:cNvSpPr>
            <a:spLocks noChangeAspect="1"/>
          </p:cNvSpPr>
          <p:nvPr/>
        </p:nvSpPr>
        <p:spPr>
          <a:xfrm>
            <a:off x="-43364" y="5620838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941BD4E2-99C3-0544-BC48-8D2058037089}"/>
              </a:ext>
            </a:extLst>
          </p:cNvPr>
          <p:cNvSpPr>
            <a:spLocks noChangeAspect="1"/>
          </p:cNvSpPr>
          <p:nvPr/>
        </p:nvSpPr>
        <p:spPr>
          <a:xfrm>
            <a:off x="-155913" y="5507529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4F720A1E-78FF-3449-ADFB-697DC0494AB5}"/>
              </a:ext>
            </a:extLst>
          </p:cNvPr>
          <p:cNvSpPr>
            <a:spLocks noChangeAspect="1"/>
          </p:cNvSpPr>
          <p:nvPr/>
        </p:nvSpPr>
        <p:spPr>
          <a:xfrm>
            <a:off x="13521" y="5507529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49D2AE3-62C5-414D-8BBB-752E46208C3D}"/>
              </a:ext>
            </a:extLst>
          </p:cNvPr>
          <p:cNvSpPr>
            <a:spLocks noChangeAspect="1"/>
          </p:cNvSpPr>
          <p:nvPr/>
        </p:nvSpPr>
        <p:spPr>
          <a:xfrm>
            <a:off x="288234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ACC17DD-998F-7046-87C1-DD2E8BC508F4}"/>
              </a:ext>
            </a:extLst>
          </p:cNvPr>
          <p:cNvSpPr>
            <a:spLocks noChangeAspect="1"/>
          </p:cNvSpPr>
          <p:nvPr/>
        </p:nvSpPr>
        <p:spPr>
          <a:xfrm>
            <a:off x="261060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CBFC388D-D794-584C-9856-1E71E63A79EB}"/>
              </a:ext>
            </a:extLst>
          </p:cNvPr>
          <p:cNvSpPr>
            <a:spLocks noChangeAspect="1"/>
          </p:cNvSpPr>
          <p:nvPr/>
        </p:nvSpPr>
        <p:spPr>
          <a:xfrm>
            <a:off x="233499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1604EDC5-F65D-FE4B-A1D1-23A9080CFF66}"/>
              </a:ext>
            </a:extLst>
          </p:cNvPr>
          <p:cNvSpPr>
            <a:spLocks noChangeAspect="1"/>
          </p:cNvSpPr>
          <p:nvPr/>
        </p:nvSpPr>
        <p:spPr>
          <a:xfrm>
            <a:off x="206325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CF54F630-4F54-9142-A589-8B15BB52B053}"/>
              </a:ext>
            </a:extLst>
          </p:cNvPr>
          <p:cNvSpPr>
            <a:spLocks noChangeAspect="1"/>
          </p:cNvSpPr>
          <p:nvPr/>
        </p:nvSpPr>
        <p:spPr>
          <a:xfrm>
            <a:off x="178859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FC6AA0A5-FC05-5645-88A9-ECE53937FF07}"/>
              </a:ext>
            </a:extLst>
          </p:cNvPr>
          <p:cNvSpPr>
            <a:spLocks noChangeAspect="1"/>
          </p:cNvSpPr>
          <p:nvPr/>
        </p:nvSpPr>
        <p:spPr>
          <a:xfrm>
            <a:off x="151685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3546A5A6-70E8-3A40-8171-C8B3E56C5208}"/>
              </a:ext>
            </a:extLst>
          </p:cNvPr>
          <p:cNvSpPr>
            <a:spLocks noChangeAspect="1"/>
          </p:cNvSpPr>
          <p:nvPr/>
        </p:nvSpPr>
        <p:spPr>
          <a:xfrm>
            <a:off x="124124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AF900400-02AB-2448-AC63-06348DDE5F54}"/>
              </a:ext>
            </a:extLst>
          </p:cNvPr>
          <p:cNvSpPr>
            <a:spLocks noChangeAspect="1"/>
          </p:cNvSpPr>
          <p:nvPr/>
        </p:nvSpPr>
        <p:spPr>
          <a:xfrm>
            <a:off x="96950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6B31CB49-084A-2D4F-BCEE-BA5B8495E8F3}"/>
              </a:ext>
            </a:extLst>
          </p:cNvPr>
          <p:cNvSpPr>
            <a:spLocks noChangeAspect="1"/>
          </p:cNvSpPr>
          <p:nvPr/>
        </p:nvSpPr>
        <p:spPr>
          <a:xfrm>
            <a:off x="699590" y="53973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3A939CAB-9F6A-F949-8CE9-698D5B2727C9}"/>
              </a:ext>
            </a:extLst>
          </p:cNvPr>
          <p:cNvSpPr>
            <a:spLocks noChangeAspect="1"/>
          </p:cNvSpPr>
          <p:nvPr/>
        </p:nvSpPr>
        <p:spPr>
          <a:xfrm>
            <a:off x="423980" y="53973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8AD8EF43-B0C1-9D4A-AB9B-0DD1E486E11A}"/>
              </a:ext>
            </a:extLst>
          </p:cNvPr>
          <p:cNvSpPr>
            <a:spLocks noChangeAspect="1"/>
          </p:cNvSpPr>
          <p:nvPr/>
        </p:nvSpPr>
        <p:spPr>
          <a:xfrm>
            <a:off x="152240" y="53973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4AFC173E-1B2E-D443-8AE6-78D2F4816EB1}"/>
              </a:ext>
            </a:extLst>
          </p:cNvPr>
          <p:cNvSpPr>
            <a:spLocks noChangeAspect="1"/>
          </p:cNvSpPr>
          <p:nvPr/>
        </p:nvSpPr>
        <p:spPr>
          <a:xfrm>
            <a:off x="-43364" y="5398104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D24F56F-6124-0148-9108-97D20D529CE2}"/>
              </a:ext>
            </a:extLst>
          </p:cNvPr>
          <p:cNvSpPr>
            <a:spLocks noChangeAspect="1"/>
          </p:cNvSpPr>
          <p:nvPr/>
        </p:nvSpPr>
        <p:spPr>
          <a:xfrm>
            <a:off x="-39489" y="5242835"/>
            <a:ext cx="3208349" cy="145127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E203D456-4F62-0541-8DD9-9659E830E27B}"/>
              </a:ext>
            </a:extLst>
          </p:cNvPr>
          <p:cNvSpPr>
            <a:spLocks noChangeAspect="1"/>
          </p:cNvSpPr>
          <p:nvPr/>
        </p:nvSpPr>
        <p:spPr>
          <a:xfrm>
            <a:off x="45484" y="5093410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DACCE1C0-7971-4E43-A807-E5461D6ACBE8}"/>
              </a:ext>
            </a:extLst>
          </p:cNvPr>
          <p:cNvSpPr>
            <a:spLocks noChangeAspect="1"/>
          </p:cNvSpPr>
          <p:nvPr/>
        </p:nvSpPr>
        <p:spPr>
          <a:xfrm>
            <a:off x="599301" y="5095084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E0011733-309E-6342-97BA-ED4E6389787A}"/>
              </a:ext>
            </a:extLst>
          </p:cNvPr>
          <p:cNvSpPr>
            <a:spLocks noChangeAspect="1"/>
          </p:cNvSpPr>
          <p:nvPr/>
        </p:nvSpPr>
        <p:spPr>
          <a:xfrm>
            <a:off x="1155271" y="5095792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AF6B74-3E5B-F249-9DE8-CE6CDC79F92A}"/>
              </a:ext>
            </a:extLst>
          </p:cNvPr>
          <p:cNvSpPr>
            <a:spLocks noChangeAspect="1"/>
          </p:cNvSpPr>
          <p:nvPr/>
        </p:nvSpPr>
        <p:spPr>
          <a:xfrm>
            <a:off x="1707023" y="5095792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AAC1D55A-3D7D-404E-8B4F-D6E25EAF276A}"/>
              </a:ext>
            </a:extLst>
          </p:cNvPr>
          <p:cNvSpPr>
            <a:spLocks noChangeAspect="1"/>
          </p:cNvSpPr>
          <p:nvPr/>
        </p:nvSpPr>
        <p:spPr>
          <a:xfrm>
            <a:off x="2256168" y="5094880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B3E65E63-CE9F-4541-AD44-9F969E5C363B}"/>
              </a:ext>
            </a:extLst>
          </p:cNvPr>
          <p:cNvSpPr>
            <a:spLocks noChangeAspect="1"/>
          </p:cNvSpPr>
          <p:nvPr/>
        </p:nvSpPr>
        <p:spPr>
          <a:xfrm>
            <a:off x="2804128" y="5099242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C951934-3634-CB46-B6B3-169302BDF0E3}"/>
              </a:ext>
            </a:extLst>
          </p:cNvPr>
          <p:cNvSpPr>
            <a:spLocks noChangeAspect="1"/>
          </p:cNvSpPr>
          <p:nvPr/>
        </p:nvSpPr>
        <p:spPr>
          <a:xfrm flipH="1">
            <a:off x="8463624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A5A11137-3AB1-E14A-98F6-449DB7B2E926}"/>
              </a:ext>
            </a:extLst>
          </p:cNvPr>
          <p:cNvSpPr>
            <a:spLocks noChangeAspect="1"/>
          </p:cNvSpPr>
          <p:nvPr/>
        </p:nvSpPr>
        <p:spPr>
          <a:xfrm flipH="1">
            <a:off x="8735531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A21F9EB2-04AA-4940-BE35-5286352BFC35}"/>
              </a:ext>
            </a:extLst>
          </p:cNvPr>
          <p:cNvSpPr>
            <a:spLocks noChangeAspect="1"/>
          </p:cNvSpPr>
          <p:nvPr/>
        </p:nvSpPr>
        <p:spPr>
          <a:xfrm flipH="1">
            <a:off x="9011309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CCBE9F8A-0AFF-3C49-951D-58C5BBCCFD25}"/>
              </a:ext>
            </a:extLst>
          </p:cNvPr>
          <p:cNvSpPr>
            <a:spLocks noChangeAspect="1"/>
          </p:cNvSpPr>
          <p:nvPr/>
        </p:nvSpPr>
        <p:spPr>
          <a:xfrm flipH="1">
            <a:off x="9283215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96FE1F11-765C-984B-86EE-13B77FF4C8A6}"/>
              </a:ext>
            </a:extLst>
          </p:cNvPr>
          <p:cNvSpPr>
            <a:spLocks noChangeAspect="1"/>
          </p:cNvSpPr>
          <p:nvPr/>
        </p:nvSpPr>
        <p:spPr>
          <a:xfrm flipH="1">
            <a:off x="9558045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055CE7E8-1374-264E-BF6D-A44DC8D5732C}"/>
              </a:ext>
            </a:extLst>
          </p:cNvPr>
          <p:cNvSpPr>
            <a:spLocks noChangeAspect="1"/>
          </p:cNvSpPr>
          <p:nvPr/>
        </p:nvSpPr>
        <p:spPr>
          <a:xfrm flipH="1">
            <a:off x="9829951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A91DCE5F-135A-F94B-9A55-A6DD38115B9A}"/>
              </a:ext>
            </a:extLst>
          </p:cNvPr>
          <p:cNvSpPr>
            <a:spLocks noChangeAspect="1"/>
          </p:cNvSpPr>
          <p:nvPr/>
        </p:nvSpPr>
        <p:spPr>
          <a:xfrm flipH="1">
            <a:off x="10105730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75D5023C-4525-D94A-B2B9-F88AAEDBB39E}"/>
              </a:ext>
            </a:extLst>
          </p:cNvPr>
          <p:cNvSpPr>
            <a:spLocks noChangeAspect="1"/>
          </p:cNvSpPr>
          <p:nvPr/>
        </p:nvSpPr>
        <p:spPr>
          <a:xfrm flipH="1">
            <a:off x="10377636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7BDBC0E3-3E90-BB4E-886B-77F856468F6F}"/>
              </a:ext>
            </a:extLst>
          </p:cNvPr>
          <p:cNvSpPr>
            <a:spLocks noChangeAspect="1"/>
          </p:cNvSpPr>
          <p:nvPr/>
        </p:nvSpPr>
        <p:spPr>
          <a:xfrm flipH="1">
            <a:off x="8599413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41FFE139-CD5C-754F-9225-0A90BDB86B40}"/>
              </a:ext>
            </a:extLst>
          </p:cNvPr>
          <p:cNvSpPr>
            <a:spLocks noChangeAspect="1"/>
          </p:cNvSpPr>
          <p:nvPr/>
        </p:nvSpPr>
        <p:spPr>
          <a:xfrm flipH="1">
            <a:off x="8871320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C7ABD814-4DF4-C048-9F80-F4B18ACDA98F}"/>
              </a:ext>
            </a:extLst>
          </p:cNvPr>
          <p:cNvSpPr>
            <a:spLocks noChangeAspect="1"/>
          </p:cNvSpPr>
          <p:nvPr/>
        </p:nvSpPr>
        <p:spPr>
          <a:xfrm flipH="1">
            <a:off x="9147098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FD2B516-BA86-9444-8380-DDDFBC3BD24F}"/>
              </a:ext>
            </a:extLst>
          </p:cNvPr>
          <p:cNvSpPr>
            <a:spLocks noChangeAspect="1"/>
          </p:cNvSpPr>
          <p:nvPr/>
        </p:nvSpPr>
        <p:spPr>
          <a:xfrm flipH="1">
            <a:off x="9419004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0409BB61-F7B3-CF48-B162-15C887E583A2}"/>
              </a:ext>
            </a:extLst>
          </p:cNvPr>
          <p:cNvSpPr>
            <a:spLocks noChangeAspect="1"/>
          </p:cNvSpPr>
          <p:nvPr/>
        </p:nvSpPr>
        <p:spPr>
          <a:xfrm flipH="1">
            <a:off x="9695041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F5C1C47E-C8DD-B543-9BEB-1C67AEE52277}"/>
              </a:ext>
            </a:extLst>
          </p:cNvPr>
          <p:cNvSpPr>
            <a:spLocks noChangeAspect="1"/>
          </p:cNvSpPr>
          <p:nvPr/>
        </p:nvSpPr>
        <p:spPr>
          <a:xfrm flipH="1">
            <a:off x="9966947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B5C9D5FA-0B80-A044-A981-2877B2A9B041}"/>
              </a:ext>
            </a:extLst>
          </p:cNvPr>
          <p:cNvSpPr>
            <a:spLocks noChangeAspect="1"/>
          </p:cNvSpPr>
          <p:nvPr/>
        </p:nvSpPr>
        <p:spPr>
          <a:xfrm flipH="1">
            <a:off x="10242726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0BBFA160-C572-7C40-B352-14C89B1EB2E8}"/>
              </a:ext>
            </a:extLst>
          </p:cNvPr>
          <p:cNvSpPr>
            <a:spLocks noChangeAspect="1"/>
          </p:cNvSpPr>
          <p:nvPr/>
        </p:nvSpPr>
        <p:spPr>
          <a:xfrm flipH="1">
            <a:off x="10514632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2B9D6727-F1EB-8648-897F-49FE50298D2B}"/>
              </a:ext>
            </a:extLst>
          </p:cNvPr>
          <p:cNvSpPr>
            <a:spLocks noChangeAspect="1"/>
          </p:cNvSpPr>
          <p:nvPr/>
        </p:nvSpPr>
        <p:spPr>
          <a:xfrm flipH="1">
            <a:off x="10647711" y="606872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23050A1-2738-9F48-B9C9-F464EE5F300C}"/>
              </a:ext>
            </a:extLst>
          </p:cNvPr>
          <p:cNvSpPr>
            <a:spLocks noChangeAspect="1"/>
          </p:cNvSpPr>
          <p:nvPr/>
        </p:nvSpPr>
        <p:spPr>
          <a:xfrm flipH="1">
            <a:off x="10923490" y="606872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58FE055-0FFB-6E4E-A972-89590B166A9C}"/>
              </a:ext>
            </a:extLst>
          </p:cNvPr>
          <p:cNvSpPr>
            <a:spLocks noChangeAspect="1"/>
          </p:cNvSpPr>
          <p:nvPr/>
        </p:nvSpPr>
        <p:spPr>
          <a:xfrm flipH="1">
            <a:off x="11195396" y="606872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E303DEC2-ECED-B44E-BE8D-F8700700FC57}"/>
              </a:ext>
            </a:extLst>
          </p:cNvPr>
          <p:cNvSpPr>
            <a:spLocks noChangeAspect="1"/>
          </p:cNvSpPr>
          <p:nvPr/>
        </p:nvSpPr>
        <p:spPr>
          <a:xfrm flipH="1">
            <a:off x="8462630" y="5956348"/>
            <a:ext cx="14431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9A3906A6-DE6A-6D4E-93E8-990A002ADF3D}"/>
              </a:ext>
            </a:extLst>
          </p:cNvPr>
          <p:cNvSpPr>
            <a:spLocks noChangeAspect="1"/>
          </p:cNvSpPr>
          <p:nvPr/>
        </p:nvSpPr>
        <p:spPr>
          <a:xfrm flipH="1">
            <a:off x="10787806" y="595569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AAAD9967-0BA9-1945-897E-6103943D9234}"/>
              </a:ext>
            </a:extLst>
          </p:cNvPr>
          <p:cNvSpPr>
            <a:spLocks noChangeAspect="1"/>
          </p:cNvSpPr>
          <p:nvPr/>
        </p:nvSpPr>
        <p:spPr>
          <a:xfrm flipH="1">
            <a:off x="11059712" y="595569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AC66C226-C568-D748-9A68-64ACCFD3F46E}"/>
              </a:ext>
            </a:extLst>
          </p:cNvPr>
          <p:cNvSpPr>
            <a:spLocks noChangeAspect="1"/>
          </p:cNvSpPr>
          <p:nvPr/>
        </p:nvSpPr>
        <p:spPr>
          <a:xfrm flipH="1">
            <a:off x="11334200" y="595616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C193D4E5-AA3F-FD4C-B82E-9922B8771302}"/>
              </a:ext>
            </a:extLst>
          </p:cNvPr>
          <p:cNvSpPr>
            <a:spLocks noChangeAspect="1"/>
          </p:cNvSpPr>
          <p:nvPr/>
        </p:nvSpPr>
        <p:spPr>
          <a:xfrm flipH="1">
            <a:off x="8465200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4B063053-EB4F-AB4E-880E-FDDBFAFDE1EF}"/>
              </a:ext>
            </a:extLst>
          </p:cNvPr>
          <p:cNvSpPr>
            <a:spLocks noChangeAspect="1"/>
          </p:cNvSpPr>
          <p:nvPr/>
        </p:nvSpPr>
        <p:spPr>
          <a:xfrm flipH="1">
            <a:off x="8737107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96A67AF3-9BB0-3043-98EC-DD97DBCAF29C}"/>
              </a:ext>
            </a:extLst>
          </p:cNvPr>
          <p:cNvSpPr>
            <a:spLocks noChangeAspect="1"/>
          </p:cNvSpPr>
          <p:nvPr/>
        </p:nvSpPr>
        <p:spPr>
          <a:xfrm flipH="1">
            <a:off x="9012885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68E4B3FB-AEA3-594C-B8F6-9E8D44ECC3EE}"/>
              </a:ext>
            </a:extLst>
          </p:cNvPr>
          <p:cNvSpPr>
            <a:spLocks noChangeAspect="1"/>
          </p:cNvSpPr>
          <p:nvPr/>
        </p:nvSpPr>
        <p:spPr>
          <a:xfrm flipH="1">
            <a:off x="9284791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4D563C64-66D9-AF4D-B4DC-59B908AC1FD6}"/>
              </a:ext>
            </a:extLst>
          </p:cNvPr>
          <p:cNvSpPr>
            <a:spLocks noChangeAspect="1"/>
          </p:cNvSpPr>
          <p:nvPr/>
        </p:nvSpPr>
        <p:spPr>
          <a:xfrm flipH="1">
            <a:off x="9559621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99F64E40-8608-D048-BB39-2187530685A0}"/>
              </a:ext>
            </a:extLst>
          </p:cNvPr>
          <p:cNvSpPr>
            <a:spLocks noChangeAspect="1"/>
          </p:cNvSpPr>
          <p:nvPr/>
        </p:nvSpPr>
        <p:spPr>
          <a:xfrm flipH="1">
            <a:off x="9831527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668D82F4-86FF-D64B-966A-5132E4465651}"/>
              </a:ext>
            </a:extLst>
          </p:cNvPr>
          <p:cNvSpPr>
            <a:spLocks noChangeAspect="1"/>
          </p:cNvSpPr>
          <p:nvPr/>
        </p:nvSpPr>
        <p:spPr>
          <a:xfrm flipH="1">
            <a:off x="10107306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450D363A-2D2B-5841-9744-E149690FD9A9}"/>
              </a:ext>
            </a:extLst>
          </p:cNvPr>
          <p:cNvSpPr>
            <a:spLocks noChangeAspect="1"/>
          </p:cNvSpPr>
          <p:nvPr/>
        </p:nvSpPr>
        <p:spPr>
          <a:xfrm flipH="1">
            <a:off x="10379212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9EDBB8D3-0C3C-4E40-8457-DFBD1DB64306}"/>
              </a:ext>
            </a:extLst>
          </p:cNvPr>
          <p:cNvSpPr>
            <a:spLocks noChangeAspect="1"/>
          </p:cNvSpPr>
          <p:nvPr/>
        </p:nvSpPr>
        <p:spPr>
          <a:xfrm flipH="1">
            <a:off x="8600989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DD04F2E7-3967-054F-97DE-396B312616A2}"/>
              </a:ext>
            </a:extLst>
          </p:cNvPr>
          <p:cNvSpPr>
            <a:spLocks noChangeAspect="1"/>
          </p:cNvSpPr>
          <p:nvPr/>
        </p:nvSpPr>
        <p:spPr>
          <a:xfrm flipH="1">
            <a:off x="8872896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DFB1C81C-D394-4644-9F3F-F1B61404F08C}"/>
              </a:ext>
            </a:extLst>
          </p:cNvPr>
          <p:cNvSpPr>
            <a:spLocks noChangeAspect="1"/>
          </p:cNvSpPr>
          <p:nvPr/>
        </p:nvSpPr>
        <p:spPr>
          <a:xfrm flipH="1">
            <a:off x="9148674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F0DA6464-5112-EE46-9015-2A538DF2C611}"/>
              </a:ext>
            </a:extLst>
          </p:cNvPr>
          <p:cNvSpPr>
            <a:spLocks noChangeAspect="1"/>
          </p:cNvSpPr>
          <p:nvPr/>
        </p:nvSpPr>
        <p:spPr>
          <a:xfrm flipH="1">
            <a:off x="9420580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6E060671-910D-2341-9847-B589EB42FEDE}"/>
              </a:ext>
            </a:extLst>
          </p:cNvPr>
          <p:cNvSpPr>
            <a:spLocks noChangeAspect="1"/>
          </p:cNvSpPr>
          <p:nvPr/>
        </p:nvSpPr>
        <p:spPr>
          <a:xfrm flipH="1">
            <a:off x="9696617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DCAD768A-4960-2746-B1CC-A2084F946658}"/>
              </a:ext>
            </a:extLst>
          </p:cNvPr>
          <p:cNvSpPr>
            <a:spLocks noChangeAspect="1"/>
          </p:cNvSpPr>
          <p:nvPr/>
        </p:nvSpPr>
        <p:spPr>
          <a:xfrm flipH="1">
            <a:off x="9968523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01246B21-9C14-EE46-808D-1D434D6B2B7F}"/>
              </a:ext>
            </a:extLst>
          </p:cNvPr>
          <p:cNvSpPr>
            <a:spLocks noChangeAspect="1"/>
          </p:cNvSpPr>
          <p:nvPr/>
        </p:nvSpPr>
        <p:spPr>
          <a:xfrm flipH="1">
            <a:off x="10244302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18110B02-E323-2E49-9FE6-5E0A29CEB02B}"/>
              </a:ext>
            </a:extLst>
          </p:cNvPr>
          <p:cNvSpPr>
            <a:spLocks noChangeAspect="1"/>
          </p:cNvSpPr>
          <p:nvPr/>
        </p:nvSpPr>
        <p:spPr>
          <a:xfrm flipH="1">
            <a:off x="10516208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A8FADE8B-5A8D-9545-AF5D-CB5874C34DB7}"/>
              </a:ext>
            </a:extLst>
          </p:cNvPr>
          <p:cNvSpPr>
            <a:spLocks noChangeAspect="1"/>
          </p:cNvSpPr>
          <p:nvPr/>
        </p:nvSpPr>
        <p:spPr>
          <a:xfrm flipH="1">
            <a:off x="10649287" y="584904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37830DDE-D1CD-3A49-9E31-5269DDDEF03F}"/>
              </a:ext>
            </a:extLst>
          </p:cNvPr>
          <p:cNvSpPr>
            <a:spLocks noChangeAspect="1"/>
          </p:cNvSpPr>
          <p:nvPr/>
        </p:nvSpPr>
        <p:spPr>
          <a:xfrm flipH="1">
            <a:off x="10925066" y="584904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4FD7465-ACEA-EA41-9241-049EABFC2302}"/>
              </a:ext>
            </a:extLst>
          </p:cNvPr>
          <p:cNvSpPr>
            <a:spLocks noChangeAspect="1"/>
          </p:cNvSpPr>
          <p:nvPr/>
        </p:nvSpPr>
        <p:spPr>
          <a:xfrm flipH="1">
            <a:off x="11196972" y="584904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2753EEA8-AB4E-3A41-ADE3-AAD832F4CBAB}"/>
              </a:ext>
            </a:extLst>
          </p:cNvPr>
          <p:cNvSpPr>
            <a:spLocks noChangeAspect="1"/>
          </p:cNvSpPr>
          <p:nvPr/>
        </p:nvSpPr>
        <p:spPr>
          <a:xfrm flipH="1">
            <a:off x="8464206" y="5736666"/>
            <a:ext cx="14431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9FFC806B-1429-D049-A113-5BEC6DE41F1B}"/>
              </a:ext>
            </a:extLst>
          </p:cNvPr>
          <p:cNvSpPr>
            <a:spLocks noChangeAspect="1"/>
          </p:cNvSpPr>
          <p:nvPr/>
        </p:nvSpPr>
        <p:spPr>
          <a:xfrm flipH="1">
            <a:off x="10789382" y="573600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1F91E490-5B03-DC42-B4E2-8FE2EB96A427}"/>
              </a:ext>
            </a:extLst>
          </p:cNvPr>
          <p:cNvSpPr>
            <a:spLocks noChangeAspect="1"/>
          </p:cNvSpPr>
          <p:nvPr/>
        </p:nvSpPr>
        <p:spPr>
          <a:xfrm flipH="1">
            <a:off x="11061288" y="573600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2DE02FC7-B2C8-BF45-AD89-8A06818EA28F}"/>
              </a:ext>
            </a:extLst>
          </p:cNvPr>
          <p:cNvSpPr>
            <a:spLocks noChangeAspect="1"/>
          </p:cNvSpPr>
          <p:nvPr/>
        </p:nvSpPr>
        <p:spPr>
          <a:xfrm flipH="1">
            <a:off x="11335776" y="57364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57016F50-204A-5848-AEFE-474330370C6B}"/>
              </a:ext>
            </a:extLst>
          </p:cNvPr>
          <p:cNvSpPr>
            <a:spLocks noChangeAspect="1"/>
          </p:cNvSpPr>
          <p:nvPr/>
        </p:nvSpPr>
        <p:spPr>
          <a:xfrm flipH="1">
            <a:off x="8464619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D3B91DD3-6A61-F14B-87CE-7622B63E8BEF}"/>
              </a:ext>
            </a:extLst>
          </p:cNvPr>
          <p:cNvSpPr>
            <a:spLocks noChangeAspect="1"/>
          </p:cNvSpPr>
          <p:nvPr/>
        </p:nvSpPr>
        <p:spPr>
          <a:xfrm flipH="1">
            <a:off x="8736525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7A98AD31-79CD-6C45-919B-4CAEF7013DFD}"/>
              </a:ext>
            </a:extLst>
          </p:cNvPr>
          <p:cNvSpPr>
            <a:spLocks noChangeAspect="1"/>
          </p:cNvSpPr>
          <p:nvPr/>
        </p:nvSpPr>
        <p:spPr>
          <a:xfrm flipH="1">
            <a:off x="9012304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683140E-BDDD-684A-81EA-583AED7D9A1D}"/>
              </a:ext>
            </a:extLst>
          </p:cNvPr>
          <p:cNvSpPr>
            <a:spLocks noChangeAspect="1"/>
          </p:cNvSpPr>
          <p:nvPr/>
        </p:nvSpPr>
        <p:spPr>
          <a:xfrm flipH="1">
            <a:off x="9284210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568A019A-1A45-7649-8B4E-3D2EF12432AC}"/>
              </a:ext>
            </a:extLst>
          </p:cNvPr>
          <p:cNvSpPr>
            <a:spLocks noChangeAspect="1"/>
          </p:cNvSpPr>
          <p:nvPr/>
        </p:nvSpPr>
        <p:spPr>
          <a:xfrm flipH="1">
            <a:off x="9559040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5EAC8118-CDF0-C241-8D06-5938B31FE46F}"/>
              </a:ext>
            </a:extLst>
          </p:cNvPr>
          <p:cNvSpPr>
            <a:spLocks noChangeAspect="1"/>
          </p:cNvSpPr>
          <p:nvPr/>
        </p:nvSpPr>
        <p:spPr>
          <a:xfrm flipH="1">
            <a:off x="9830946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E3A85497-130D-B240-843B-B8470916433F}"/>
              </a:ext>
            </a:extLst>
          </p:cNvPr>
          <p:cNvSpPr>
            <a:spLocks noChangeAspect="1"/>
          </p:cNvSpPr>
          <p:nvPr/>
        </p:nvSpPr>
        <p:spPr>
          <a:xfrm flipH="1">
            <a:off x="10106725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5EEAAAB1-EE75-454B-9FFD-0443242A8837}"/>
              </a:ext>
            </a:extLst>
          </p:cNvPr>
          <p:cNvSpPr>
            <a:spLocks noChangeAspect="1"/>
          </p:cNvSpPr>
          <p:nvPr/>
        </p:nvSpPr>
        <p:spPr>
          <a:xfrm flipH="1">
            <a:off x="10378631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7DB78A77-F153-9B4E-A618-248D9A144946}"/>
              </a:ext>
            </a:extLst>
          </p:cNvPr>
          <p:cNvSpPr>
            <a:spLocks noChangeAspect="1"/>
          </p:cNvSpPr>
          <p:nvPr/>
        </p:nvSpPr>
        <p:spPr>
          <a:xfrm flipH="1">
            <a:off x="8600408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C944DE51-11EF-8B4D-B389-4F8C11E53BDE}"/>
              </a:ext>
            </a:extLst>
          </p:cNvPr>
          <p:cNvSpPr>
            <a:spLocks noChangeAspect="1"/>
          </p:cNvSpPr>
          <p:nvPr/>
        </p:nvSpPr>
        <p:spPr>
          <a:xfrm flipH="1">
            <a:off x="8872314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7455CBB1-9BB0-7A49-9CE5-BB8E71E9AA4F}"/>
              </a:ext>
            </a:extLst>
          </p:cNvPr>
          <p:cNvSpPr>
            <a:spLocks noChangeAspect="1"/>
          </p:cNvSpPr>
          <p:nvPr/>
        </p:nvSpPr>
        <p:spPr>
          <a:xfrm flipH="1">
            <a:off x="9148093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24D6D42C-31D5-DF4F-8430-0D18C9DEC14B}"/>
              </a:ext>
            </a:extLst>
          </p:cNvPr>
          <p:cNvSpPr>
            <a:spLocks noChangeAspect="1"/>
          </p:cNvSpPr>
          <p:nvPr/>
        </p:nvSpPr>
        <p:spPr>
          <a:xfrm flipH="1">
            <a:off x="9419999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2EA7B3EF-AC70-3F48-B4DC-BF69D87A8D6A}"/>
              </a:ext>
            </a:extLst>
          </p:cNvPr>
          <p:cNvSpPr>
            <a:spLocks noChangeAspect="1"/>
          </p:cNvSpPr>
          <p:nvPr/>
        </p:nvSpPr>
        <p:spPr>
          <a:xfrm flipH="1">
            <a:off x="9696036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328CAE21-C68B-1549-8D2F-E6E3325E7BFA}"/>
              </a:ext>
            </a:extLst>
          </p:cNvPr>
          <p:cNvSpPr>
            <a:spLocks noChangeAspect="1"/>
          </p:cNvSpPr>
          <p:nvPr/>
        </p:nvSpPr>
        <p:spPr>
          <a:xfrm flipH="1">
            <a:off x="9967942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9B857FF5-DE83-D041-9A13-098E2676D195}"/>
              </a:ext>
            </a:extLst>
          </p:cNvPr>
          <p:cNvSpPr>
            <a:spLocks noChangeAspect="1"/>
          </p:cNvSpPr>
          <p:nvPr/>
        </p:nvSpPr>
        <p:spPr>
          <a:xfrm flipH="1">
            <a:off x="10243720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876C7E5A-2E32-804A-9CC9-17E5FBC0A2DA}"/>
              </a:ext>
            </a:extLst>
          </p:cNvPr>
          <p:cNvSpPr>
            <a:spLocks noChangeAspect="1"/>
          </p:cNvSpPr>
          <p:nvPr/>
        </p:nvSpPr>
        <p:spPr>
          <a:xfrm flipH="1">
            <a:off x="10515626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A4359374-74D9-EE4A-88D3-B6B9A069DDB2}"/>
              </a:ext>
            </a:extLst>
          </p:cNvPr>
          <p:cNvSpPr>
            <a:spLocks noChangeAspect="1"/>
          </p:cNvSpPr>
          <p:nvPr/>
        </p:nvSpPr>
        <p:spPr>
          <a:xfrm flipH="1">
            <a:off x="10648706" y="562906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7CA06AE1-136D-1245-9EF8-16410300C0AD}"/>
              </a:ext>
            </a:extLst>
          </p:cNvPr>
          <p:cNvSpPr>
            <a:spLocks noChangeAspect="1"/>
          </p:cNvSpPr>
          <p:nvPr/>
        </p:nvSpPr>
        <p:spPr>
          <a:xfrm flipH="1">
            <a:off x="10924484" y="562906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70C30DF6-C709-2B4F-9C48-19A3AD130827}"/>
              </a:ext>
            </a:extLst>
          </p:cNvPr>
          <p:cNvSpPr>
            <a:spLocks noChangeAspect="1"/>
          </p:cNvSpPr>
          <p:nvPr/>
        </p:nvSpPr>
        <p:spPr>
          <a:xfrm flipH="1">
            <a:off x="11196390" y="562906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9BC146D-CBCB-9F46-B460-7B3AF511F4DB}"/>
              </a:ext>
            </a:extLst>
          </p:cNvPr>
          <p:cNvSpPr>
            <a:spLocks noChangeAspect="1"/>
          </p:cNvSpPr>
          <p:nvPr/>
        </p:nvSpPr>
        <p:spPr>
          <a:xfrm flipH="1">
            <a:off x="8463624" y="5516687"/>
            <a:ext cx="14431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2B6AD0B2-A83F-A048-9A64-F64E916FA1CD}"/>
              </a:ext>
            </a:extLst>
          </p:cNvPr>
          <p:cNvSpPr>
            <a:spLocks noChangeAspect="1"/>
          </p:cNvSpPr>
          <p:nvPr/>
        </p:nvSpPr>
        <p:spPr>
          <a:xfrm flipH="1">
            <a:off x="10788800" y="55160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D1BA4282-3902-3241-80C7-AB7F309BA8C9}"/>
              </a:ext>
            </a:extLst>
          </p:cNvPr>
          <p:cNvSpPr>
            <a:spLocks noChangeAspect="1"/>
          </p:cNvSpPr>
          <p:nvPr/>
        </p:nvSpPr>
        <p:spPr>
          <a:xfrm flipH="1">
            <a:off x="11060707" y="55160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37B4B368-2796-9A47-A1A8-A836B4419F39}"/>
              </a:ext>
            </a:extLst>
          </p:cNvPr>
          <p:cNvSpPr>
            <a:spLocks noChangeAspect="1"/>
          </p:cNvSpPr>
          <p:nvPr/>
        </p:nvSpPr>
        <p:spPr>
          <a:xfrm flipH="1">
            <a:off x="11335194" y="551650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3AB62B22-83B4-2146-8F8D-AB9C40E9D840}"/>
              </a:ext>
            </a:extLst>
          </p:cNvPr>
          <p:cNvSpPr>
            <a:spLocks noChangeAspect="1"/>
          </p:cNvSpPr>
          <p:nvPr/>
        </p:nvSpPr>
        <p:spPr>
          <a:xfrm flipH="1">
            <a:off x="8464619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91FC8F08-36BB-9E4F-8F93-A82FB431E0B1}"/>
              </a:ext>
            </a:extLst>
          </p:cNvPr>
          <p:cNvSpPr>
            <a:spLocks noChangeAspect="1"/>
          </p:cNvSpPr>
          <p:nvPr/>
        </p:nvSpPr>
        <p:spPr>
          <a:xfrm flipH="1">
            <a:off x="8736525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FB996032-D326-9B4C-9300-3397508781BE}"/>
              </a:ext>
            </a:extLst>
          </p:cNvPr>
          <p:cNvSpPr>
            <a:spLocks noChangeAspect="1"/>
          </p:cNvSpPr>
          <p:nvPr/>
        </p:nvSpPr>
        <p:spPr>
          <a:xfrm flipH="1">
            <a:off x="9012304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1DE2F32B-1920-CD46-96FC-245351BAEEDC}"/>
              </a:ext>
            </a:extLst>
          </p:cNvPr>
          <p:cNvSpPr>
            <a:spLocks noChangeAspect="1"/>
          </p:cNvSpPr>
          <p:nvPr/>
        </p:nvSpPr>
        <p:spPr>
          <a:xfrm flipH="1">
            <a:off x="9284210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B2D72F69-3EE9-8B4E-864E-88DEC05FDAEF}"/>
              </a:ext>
            </a:extLst>
          </p:cNvPr>
          <p:cNvSpPr>
            <a:spLocks noChangeAspect="1"/>
          </p:cNvSpPr>
          <p:nvPr/>
        </p:nvSpPr>
        <p:spPr>
          <a:xfrm flipH="1">
            <a:off x="9559040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A5C30AF2-BEE4-DA47-91F4-9E625251B8BD}"/>
              </a:ext>
            </a:extLst>
          </p:cNvPr>
          <p:cNvSpPr>
            <a:spLocks noChangeAspect="1"/>
          </p:cNvSpPr>
          <p:nvPr/>
        </p:nvSpPr>
        <p:spPr>
          <a:xfrm flipH="1">
            <a:off x="9830946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BADD2CB7-6A32-0B4E-A677-4FBC96440D64}"/>
              </a:ext>
            </a:extLst>
          </p:cNvPr>
          <p:cNvSpPr>
            <a:spLocks noChangeAspect="1"/>
          </p:cNvSpPr>
          <p:nvPr/>
        </p:nvSpPr>
        <p:spPr>
          <a:xfrm flipH="1">
            <a:off x="10106725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A7E1547B-57D5-8B4E-855D-37BE8E535FF3}"/>
              </a:ext>
            </a:extLst>
          </p:cNvPr>
          <p:cNvSpPr>
            <a:spLocks noChangeAspect="1"/>
          </p:cNvSpPr>
          <p:nvPr/>
        </p:nvSpPr>
        <p:spPr>
          <a:xfrm flipH="1">
            <a:off x="10378631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8DB61E3F-FF5E-1D4B-A05E-2C5EF4AE41D1}"/>
              </a:ext>
            </a:extLst>
          </p:cNvPr>
          <p:cNvSpPr>
            <a:spLocks noChangeAspect="1"/>
          </p:cNvSpPr>
          <p:nvPr/>
        </p:nvSpPr>
        <p:spPr>
          <a:xfrm flipH="1">
            <a:off x="10648706" y="54063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5E322DD8-042C-7C46-B87A-4FCC95285C9C}"/>
              </a:ext>
            </a:extLst>
          </p:cNvPr>
          <p:cNvSpPr>
            <a:spLocks noChangeAspect="1"/>
          </p:cNvSpPr>
          <p:nvPr/>
        </p:nvSpPr>
        <p:spPr>
          <a:xfrm flipH="1">
            <a:off x="10924484" y="54063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A4FD2DD9-5C7F-8A4F-9B2E-C2393605F9BA}"/>
              </a:ext>
            </a:extLst>
          </p:cNvPr>
          <p:cNvSpPr>
            <a:spLocks noChangeAspect="1"/>
          </p:cNvSpPr>
          <p:nvPr/>
        </p:nvSpPr>
        <p:spPr>
          <a:xfrm flipH="1">
            <a:off x="11196390" y="54063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B9842803-82E1-784F-A86E-2CF110924195}"/>
              </a:ext>
            </a:extLst>
          </p:cNvPr>
          <p:cNvSpPr>
            <a:spLocks/>
          </p:cNvSpPr>
          <p:nvPr/>
        </p:nvSpPr>
        <p:spPr>
          <a:xfrm flipH="1">
            <a:off x="8452413" y="5251812"/>
            <a:ext cx="3840480" cy="145127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BD0E761-95EF-524D-AB8F-E7512FB13AE8}"/>
              </a:ext>
            </a:extLst>
          </p:cNvPr>
          <p:cNvSpPr>
            <a:spLocks noChangeAspect="1"/>
          </p:cNvSpPr>
          <p:nvPr/>
        </p:nvSpPr>
        <p:spPr>
          <a:xfrm flipH="1">
            <a:off x="11211716" y="5102387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E9A08FF2-1327-2241-87C0-BE257E85189C}"/>
              </a:ext>
            </a:extLst>
          </p:cNvPr>
          <p:cNvSpPr>
            <a:spLocks noChangeAspect="1"/>
          </p:cNvSpPr>
          <p:nvPr/>
        </p:nvSpPr>
        <p:spPr>
          <a:xfrm flipH="1">
            <a:off x="10657560" y="5104061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01E4BB36-88EA-F146-93A3-4051F4D1578E}"/>
              </a:ext>
            </a:extLst>
          </p:cNvPr>
          <p:cNvSpPr>
            <a:spLocks noChangeAspect="1"/>
          </p:cNvSpPr>
          <p:nvPr/>
        </p:nvSpPr>
        <p:spPr>
          <a:xfrm flipH="1">
            <a:off x="10101250" y="5104769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DE8F0016-F6A0-AC4C-B4C6-681881EEAFC4}"/>
              </a:ext>
            </a:extLst>
          </p:cNvPr>
          <p:cNvSpPr>
            <a:spLocks noChangeAspect="1"/>
          </p:cNvSpPr>
          <p:nvPr/>
        </p:nvSpPr>
        <p:spPr>
          <a:xfrm flipH="1">
            <a:off x="9549161" y="5104769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B43B02D6-5FE0-4F47-97EA-2711FBFD0517}"/>
              </a:ext>
            </a:extLst>
          </p:cNvPr>
          <p:cNvSpPr>
            <a:spLocks noChangeAspect="1"/>
          </p:cNvSpPr>
          <p:nvPr/>
        </p:nvSpPr>
        <p:spPr>
          <a:xfrm flipH="1">
            <a:off x="8999680" y="5103857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1F1A8BC3-9919-444D-8739-8520D2872752}"/>
              </a:ext>
            </a:extLst>
          </p:cNvPr>
          <p:cNvSpPr>
            <a:spLocks noChangeAspect="1"/>
          </p:cNvSpPr>
          <p:nvPr/>
        </p:nvSpPr>
        <p:spPr>
          <a:xfrm flipH="1">
            <a:off x="8451385" y="5108219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8EE5DCC-CFB5-3D40-801B-C6C4171E05C8}"/>
              </a:ext>
            </a:extLst>
          </p:cNvPr>
          <p:cNvSpPr>
            <a:spLocks noChangeAspect="1"/>
          </p:cNvSpPr>
          <p:nvPr/>
        </p:nvSpPr>
        <p:spPr>
          <a:xfrm flipH="1">
            <a:off x="11455852" y="60654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7CAA4DD2-7EE8-B94A-B822-11995CF4975B}"/>
              </a:ext>
            </a:extLst>
          </p:cNvPr>
          <p:cNvSpPr>
            <a:spLocks noChangeAspect="1"/>
          </p:cNvSpPr>
          <p:nvPr/>
        </p:nvSpPr>
        <p:spPr>
          <a:xfrm flipH="1">
            <a:off x="11727758" y="60654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FCF8AC07-863F-4F47-97B7-BF0A5E27AB6F}"/>
              </a:ext>
            </a:extLst>
          </p:cNvPr>
          <p:cNvSpPr>
            <a:spLocks noChangeAspect="1"/>
          </p:cNvSpPr>
          <p:nvPr/>
        </p:nvSpPr>
        <p:spPr>
          <a:xfrm flipH="1">
            <a:off x="12002246" y="606590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BF902BDF-B134-8947-8005-2D6E03CE8A63}"/>
              </a:ext>
            </a:extLst>
          </p:cNvPr>
          <p:cNvSpPr>
            <a:spLocks noChangeAspect="1"/>
          </p:cNvSpPr>
          <p:nvPr/>
        </p:nvSpPr>
        <p:spPr>
          <a:xfrm flipH="1">
            <a:off x="11593112" y="595878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049D8455-C316-0742-8AEA-5E7550399762}"/>
              </a:ext>
            </a:extLst>
          </p:cNvPr>
          <p:cNvSpPr>
            <a:spLocks noChangeAspect="1"/>
          </p:cNvSpPr>
          <p:nvPr/>
        </p:nvSpPr>
        <p:spPr>
          <a:xfrm flipH="1">
            <a:off x="11865018" y="595878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277FCF70-F90B-1840-ADE0-EAA931AF8D7D}"/>
              </a:ext>
            </a:extLst>
          </p:cNvPr>
          <p:cNvSpPr>
            <a:spLocks noChangeAspect="1"/>
          </p:cNvSpPr>
          <p:nvPr/>
        </p:nvSpPr>
        <p:spPr>
          <a:xfrm flipH="1">
            <a:off x="11457428" y="58457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48E1D4C-173C-6C40-89BF-DD794220E48E}"/>
              </a:ext>
            </a:extLst>
          </p:cNvPr>
          <p:cNvSpPr>
            <a:spLocks noChangeAspect="1"/>
          </p:cNvSpPr>
          <p:nvPr/>
        </p:nvSpPr>
        <p:spPr>
          <a:xfrm flipH="1">
            <a:off x="11729334" y="58457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62E821E6-8A0E-CB4C-B4AE-6AE7AAF4E1D6}"/>
              </a:ext>
            </a:extLst>
          </p:cNvPr>
          <p:cNvSpPr>
            <a:spLocks noChangeAspect="1"/>
          </p:cNvSpPr>
          <p:nvPr/>
        </p:nvSpPr>
        <p:spPr>
          <a:xfrm flipH="1">
            <a:off x="12142210" y="5959534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C0F3E99C-5A5E-1D44-94C0-8F5854F2D484}"/>
              </a:ext>
            </a:extLst>
          </p:cNvPr>
          <p:cNvSpPr>
            <a:spLocks noChangeAspect="1"/>
          </p:cNvSpPr>
          <p:nvPr/>
        </p:nvSpPr>
        <p:spPr>
          <a:xfrm flipH="1">
            <a:off x="12003822" y="584622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9351900B-631A-1F4F-9B37-9272EF4C5F8F}"/>
              </a:ext>
            </a:extLst>
          </p:cNvPr>
          <p:cNvSpPr>
            <a:spLocks noChangeAspect="1"/>
          </p:cNvSpPr>
          <p:nvPr/>
        </p:nvSpPr>
        <p:spPr>
          <a:xfrm flipH="1">
            <a:off x="11592530" y="573880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974CBA04-5A21-D14C-BD14-83A491899173}"/>
              </a:ext>
            </a:extLst>
          </p:cNvPr>
          <p:cNvSpPr>
            <a:spLocks noChangeAspect="1"/>
          </p:cNvSpPr>
          <p:nvPr/>
        </p:nvSpPr>
        <p:spPr>
          <a:xfrm flipH="1">
            <a:off x="11864436" y="573880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D5CED125-624F-D044-97CB-351490139DCB}"/>
              </a:ext>
            </a:extLst>
          </p:cNvPr>
          <p:cNvSpPr>
            <a:spLocks noChangeAspect="1"/>
          </p:cNvSpPr>
          <p:nvPr/>
        </p:nvSpPr>
        <p:spPr>
          <a:xfrm flipH="1">
            <a:off x="11456846" y="562576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A7E31065-AD80-6D44-884D-19B82D79A829}"/>
              </a:ext>
            </a:extLst>
          </p:cNvPr>
          <p:cNvSpPr>
            <a:spLocks noChangeAspect="1"/>
          </p:cNvSpPr>
          <p:nvPr/>
        </p:nvSpPr>
        <p:spPr>
          <a:xfrm flipH="1">
            <a:off x="11728753" y="562576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8ACAE6B-C3F6-9F4A-98FA-6E674107E331}"/>
              </a:ext>
            </a:extLst>
          </p:cNvPr>
          <p:cNvSpPr>
            <a:spLocks noChangeAspect="1"/>
          </p:cNvSpPr>
          <p:nvPr/>
        </p:nvSpPr>
        <p:spPr>
          <a:xfrm flipH="1">
            <a:off x="12141629" y="5739552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A980B255-EAC1-5142-9C98-A0CE76966666}"/>
              </a:ext>
            </a:extLst>
          </p:cNvPr>
          <p:cNvSpPr>
            <a:spLocks noChangeAspect="1"/>
          </p:cNvSpPr>
          <p:nvPr/>
        </p:nvSpPr>
        <p:spPr>
          <a:xfrm flipH="1">
            <a:off x="12003240" y="562624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A532CA41-7090-4E4C-A63D-749431812534}"/>
              </a:ext>
            </a:extLst>
          </p:cNvPr>
          <p:cNvSpPr>
            <a:spLocks noChangeAspect="1"/>
          </p:cNvSpPr>
          <p:nvPr/>
        </p:nvSpPr>
        <p:spPr>
          <a:xfrm flipH="1">
            <a:off x="11592530" y="551606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9D2E750F-628B-5546-8FB8-F584C61F9DE9}"/>
              </a:ext>
            </a:extLst>
          </p:cNvPr>
          <p:cNvSpPr>
            <a:spLocks noChangeAspect="1"/>
          </p:cNvSpPr>
          <p:nvPr/>
        </p:nvSpPr>
        <p:spPr>
          <a:xfrm flipH="1">
            <a:off x="11864436" y="551606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5BD7F6E0-BCAE-A446-9AD1-547AF66FA3C8}"/>
              </a:ext>
            </a:extLst>
          </p:cNvPr>
          <p:cNvSpPr>
            <a:spLocks noChangeAspect="1"/>
          </p:cNvSpPr>
          <p:nvPr/>
        </p:nvSpPr>
        <p:spPr>
          <a:xfrm flipH="1">
            <a:off x="12141629" y="5516821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4260ABF2-761A-6C40-9D54-1601A588F848}"/>
              </a:ext>
            </a:extLst>
          </p:cNvPr>
          <p:cNvSpPr>
            <a:spLocks noChangeAspect="1"/>
          </p:cNvSpPr>
          <p:nvPr/>
        </p:nvSpPr>
        <p:spPr>
          <a:xfrm flipH="1">
            <a:off x="11471137" y="540519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D1BEB4C6-5B27-F84B-BF62-410E00D93D0D}"/>
              </a:ext>
            </a:extLst>
          </p:cNvPr>
          <p:cNvSpPr>
            <a:spLocks noChangeAspect="1"/>
          </p:cNvSpPr>
          <p:nvPr/>
        </p:nvSpPr>
        <p:spPr>
          <a:xfrm flipH="1">
            <a:off x="11743043" y="540519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6D83EA36-7074-BC4B-9A74-7602A226B9FA}"/>
              </a:ext>
            </a:extLst>
          </p:cNvPr>
          <p:cNvSpPr>
            <a:spLocks noChangeAspect="1"/>
          </p:cNvSpPr>
          <p:nvPr/>
        </p:nvSpPr>
        <p:spPr>
          <a:xfrm flipH="1">
            <a:off x="12020235" y="5405947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AEB2567E-683E-794A-97D3-C5A44634B249}"/>
              </a:ext>
            </a:extLst>
          </p:cNvPr>
          <p:cNvSpPr>
            <a:spLocks noChangeAspect="1"/>
          </p:cNvSpPr>
          <p:nvPr/>
        </p:nvSpPr>
        <p:spPr>
          <a:xfrm flipH="1">
            <a:off x="11755071" y="5111798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21FB25-EC28-B34E-82EA-9440C00D4968}"/>
              </a:ext>
            </a:extLst>
          </p:cNvPr>
          <p:cNvGrpSpPr/>
          <p:nvPr/>
        </p:nvGrpSpPr>
        <p:grpSpPr>
          <a:xfrm>
            <a:off x="417698" y="5120057"/>
            <a:ext cx="731520" cy="1357046"/>
            <a:chOff x="417698" y="5120057"/>
            <a:chExt cx="731520" cy="1357046"/>
          </a:xfrm>
        </p:grpSpPr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49E8E976-342E-2D40-8002-A9A7DB70D547}"/>
                </a:ext>
              </a:extLst>
            </p:cNvPr>
            <p:cNvSpPr/>
            <p:nvPr/>
          </p:nvSpPr>
          <p:spPr>
            <a:xfrm>
              <a:off x="727532" y="5798457"/>
              <a:ext cx="110003" cy="678646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1C171896-D307-5C4D-9AA5-38F500B9DFEA}"/>
                </a:ext>
              </a:extLst>
            </p:cNvPr>
            <p:cNvSpPr/>
            <p:nvPr/>
          </p:nvSpPr>
          <p:spPr>
            <a:xfrm>
              <a:off x="417698" y="5120058"/>
              <a:ext cx="731520" cy="731520"/>
            </a:xfrm>
            <a:prstGeom prst="ellipse">
              <a:avLst/>
            </a:prstGeom>
            <a:solidFill>
              <a:srgbClr val="5EC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CEFFBEC2-BF94-AC46-B48A-F884DB9B2A1E}"/>
                </a:ext>
              </a:extLst>
            </p:cNvPr>
            <p:cNvSpPr/>
            <p:nvPr/>
          </p:nvSpPr>
          <p:spPr>
            <a:xfrm>
              <a:off x="525501" y="5229275"/>
              <a:ext cx="515914" cy="515914"/>
            </a:xfrm>
            <a:prstGeom prst="ellipse">
              <a:avLst/>
            </a:prstGeom>
            <a:solidFill>
              <a:srgbClr val="A7E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Freeform: Shape 38">
              <a:extLst>
                <a:ext uri="{FF2B5EF4-FFF2-40B4-BE49-F238E27FC236}">
                  <a16:creationId xmlns:a16="http://schemas.microsoft.com/office/drawing/2014/main" id="{4302C497-8B97-2443-9740-8ED211941ABB}"/>
                </a:ext>
              </a:extLst>
            </p:cNvPr>
            <p:cNvSpPr/>
            <p:nvPr/>
          </p:nvSpPr>
          <p:spPr>
            <a:xfrm>
              <a:off x="782352" y="5120057"/>
              <a:ext cx="366866" cy="731520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C3C99E1-73A8-1346-9372-997D8901586B}"/>
              </a:ext>
            </a:extLst>
          </p:cNvPr>
          <p:cNvGrpSpPr/>
          <p:nvPr/>
        </p:nvGrpSpPr>
        <p:grpSpPr>
          <a:xfrm>
            <a:off x="1499710" y="4884175"/>
            <a:ext cx="1181636" cy="1645922"/>
            <a:chOff x="1499710" y="4884175"/>
            <a:chExt cx="1181636" cy="1645922"/>
          </a:xfrm>
        </p:grpSpPr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6427BECB-6177-054D-A451-BE46FA6C08F7}"/>
                </a:ext>
              </a:extLst>
            </p:cNvPr>
            <p:cNvSpPr/>
            <p:nvPr/>
          </p:nvSpPr>
          <p:spPr>
            <a:xfrm>
              <a:off x="2027397" y="5965312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Freeform: Shape 96">
              <a:extLst>
                <a:ext uri="{FF2B5EF4-FFF2-40B4-BE49-F238E27FC236}">
                  <a16:creationId xmlns:a16="http://schemas.microsoft.com/office/drawing/2014/main" id="{612703C9-8F56-7543-BAF9-8FC884E1753B}"/>
                </a:ext>
              </a:extLst>
            </p:cNvPr>
            <p:cNvSpPr/>
            <p:nvPr/>
          </p:nvSpPr>
          <p:spPr>
            <a:xfrm>
              <a:off x="1499710" y="4884176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Freeform: Shape 97">
              <a:extLst>
                <a:ext uri="{FF2B5EF4-FFF2-40B4-BE49-F238E27FC236}">
                  <a16:creationId xmlns:a16="http://schemas.microsoft.com/office/drawing/2014/main" id="{46DBB5F9-A8E1-A748-A7C5-AE66B29F1810}"/>
                </a:ext>
              </a:extLst>
            </p:cNvPr>
            <p:cNvSpPr/>
            <p:nvPr/>
          </p:nvSpPr>
          <p:spPr>
            <a:xfrm flipH="1">
              <a:off x="2090531" y="4884175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84" name="Picture 483">
            <a:extLst>
              <a:ext uri="{FF2B5EF4-FFF2-40B4-BE49-F238E27FC236}">
                <a16:creationId xmlns:a16="http://schemas.microsoft.com/office/drawing/2014/main" id="{BA520CCC-EE00-4949-87D8-685C53972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16" y="4635083"/>
            <a:ext cx="1753162" cy="2067465"/>
          </a:xfrm>
          <a:prstGeom prst="rect">
            <a:avLst/>
          </a:prstGeom>
        </p:spPr>
      </p:pic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04C35E7-26E9-514E-A19C-63BD37C878BA}"/>
              </a:ext>
            </a:extLst>
          </p:cNvPr>
          <p:cNvGrpSpPr/>
          <p:nvPr/>
        </p:nvGrpSpPr>
        <p:grpSpPr>
          <a:xfrm>
            <a:off x="10316421" y="5239116"/>
            <a:ext cx="768305" cy="1248434"/>
            <a:chOff x="1499710" y="4884175"/>
            <a:chExt cx="1181636" cy="1645922"/>
          </a:xfrm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453F13CB-421E-2740-8B5E-952AE6BA0E0E}"/>
                </a:ext>
              </a:extLst>
            </p:cNvPr>
            <p:cNvSpPr/>
            <p:nvPr/>
          </p:nvSpPr>
          <p:spPr>
            <a:xfrm>
              <a:off x="2027397" y="5965312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Freeform: Shape 96">
              <a:extLst>
                <a:ext uri="{FF2B5EF4-FFF2-40B4-BE49-F238E27FC236}">
                  <a16:creationId xmlns:a16="http://schemas.microsoft.com/office/drawing/2014/main" id="{84723ECA-CC08-DA4E-9BD5-7443F08C44C5}"/>
                </a:ext>
              </a:extLst>
            </p:cNvPr>
            <p:cNvSpPr/>
            <p:nvPr/>
          </p:nvSpPr>
          <p:spPr>
            <a:xfrm>
              <a:off x="1499710" y="4884176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Freeform: Shape 97">
              <a:extLst>
                <a:ext uri="{FF2B5EF4-FFF2-40B4-BE49-F238E27FC236}">
                  <a16:creationId xmlns:a16="http://schemas.microsoft.com/office/drawing/2014/main" id="{669C7B6C-15EE-D347-BB97-A318AED191C4}"/>
                </a:ext>
              </a:extLst>
            </p:cNvPr>
            <p:cNvSpPr/>
            <p:nvPr/>
          </p:nvSpPr>
          <p:spPr>
            <a:xfrm flipH="1">
              <a:off x="2090531" y="4884175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DCF276DA-8A38-A848-894B-0D110323552F}"/>
              </a:ext>
            </a:extLst>
          </p:cNvPr>
          <p:cNvGrpSpPr/>
          <p:nvPr/>
        </p:nvGrpSpPr>
        <p:grpSpPr>
          <a:xfrm>
            <a:off x="8887390" y="4646212"/>
            <a:ext cx="1499739" cy="2035055"/>
            <a:chOff x="1499710" y="4884175"/>
            <a:chExt cx="1181636" cy="1645922"/>
          </a:xfrm>
        </p:grpSpPr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24B7F8A8-D9DE-3F42-A274-AB54DB0D4BFE}"/>
                </a:ext>
              </a:extLst>
            </p:cNvPr>
            <p:cNvSpPr/>
            <p:nvPr/>
          </p:nvSpPr>
          <p:spPr>
            <a:xfrm>
              <a:off x="2027397" y="5965312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Freeform: Shape 96">
              <a:extLst>
                <a:ext uri="{FF2B5EF4-FFF2-40B4-BE49-F238E27FC236}">
                  <a16:creationId xmlns:a16="http://schemas.microsoft.com/office/drawing/2014/main" id="{912E8A17-CD84-584D-A522-0DB30ABE0B80}"/>
                </a:ext>
              </a:extLst>
            </p:cNvPr>
            <p:cNvSpPr/>
            <p:nvPr/>
          </p:nvSpPr>
          <p:spPr>
            <a:xfrm>
              <a:off x="1499710" y="4884176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Freeform: Shape 97">
              <a:extLst>
                <a:ext uri="{FF2B5EF4-FFF2-40B4-BE49-F238E27FC236}">
                  <a16:creationId xmlns:a16="http://schemas.microsoft.com/office/drawing/2014/main" id="{A50D58CD-329F-154B-B3AA-1A679B558769}"/>
                </a:ext>
              </a:extLst>
            </p:cNvPr>
            <p:cNvSpPr/>
            <p:nvPr/>
          </p:nvSpPr>
          <p:spPr>
            <a:xfrm flipH="1">
              <a:off x="2090531" y="4884175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40" name="Picture 639">
            <a:extLst>
              <a:ext uri="{FF2B5EF4-FFF2-40B4-BE49-F238E27FC236}">
                <a16:creationId xmlns:a16="http://schemas.microsoft.com/office/drawing/2014/main" id="{A295170D-E77A-E046-BECD-DD6323248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781" y="4527938"/>
            <a:ext cx="2017983" cy="2379763"/>
          </a:xfrm>
          <a:prstGeom prst="rect">
            <a:avLst/>
          </a:prstGeom>
        </p:spPr>
      </p:pic>
      <p:pic>
        <p:nvPicPr>
          <p:cNvPr id="424" name="Picture 423">
            <a:extLst>
              <a:ext uri="{FF2B5EF4-FFF2-40B4-BE49-F238E27FC236}">
                <a16:creationId xmlns:a16="http://schemas.microsoft.com/office/drawing/2014/main" id="{59CE912C-741C-694F-B6AF-81C1A90AC9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6" t="55055" r="6919" b="8296"/>
          <a:stretch/>
        </p:blipFill>
        <p:spPr>
          <a:xfrm>
            <a:off x="-949746" y="-1358873"/>
            <a:ext cx="1920240" cy="8014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774E0E-C3A7-CB45-BD81-C39AC71DDBA6}"/>
              </a:ext>
            </a:extLst>
          </p:cNvPr>
          <p:cNvSpPr/>
          <p:nvPr/>
        </p:nvSpPr>
        <p:spPr>
          <a:xfrm>
            <a:off x="1298021" y="1522586"/>
            <a:ext cx="1435753" cy="2652203"/>
          </a:xfrm>
          <a:prstGeom prst="rect">
            <a:avLst/>
          </a:prstGeom>
          <a:noFill/>
          <a:ln w="76200">
            <a:solidFill>
              <a:srgbClr val="1D56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F9288-034D-504E-B863-F8F8BC87F73C}"/>
              </a:ext>
            </a:extLst>
          </p:cNvPr>
          <p:cNvSpPr txBox="1"/>
          <p:nvPr/>
        </p:nvSpPr>
        <p:spPr>
          <a:xfrm>
            <a:off x="1425634" y="1174174"/>
            <a:ext cx="842947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STXingkai" panose="02010800040101010101" pitchFamily="2" charset="-122"/>
                <a:ea typeface="STXingkai" panose="02010800040101010101" pitchFamily="2" charset="-122"/>
                <a:cs typeface="LingWai TC Medium" panose="03050602040302020204" pitchFamily="66" charset="-120"/>
              </a:rPr>
              <a:t>北京</a:t>
            </a:r>
            <a:endParaRPr lang="en-US" sz="5400" b="1" dirty="0">
              <a:latin typeface="STXingkai" panose="02010800040101010101" pitchFamily="2" charset="-122"/>
              <a:ea typeface="STXingkai" panose="02010800040101010101" pitchFamily="2" charset="-122"/>
              <a:cs typeface="LingWai TC Medium" panose="03050602040302020204" pitchFamily="66" charset="-120"/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A53235E8-B1F7-0942-8F48-3E9DE1A262DC}"/>
              </a:ext>
            </a:extLst>
          </p:cNvPr>
          <p:cNvSpPr txBox="1"/>
          <p:nvPr/>
        </p:nvSpPr>
        <p:spPr>
          <a:xfrm>
            <a:off x="2214377" y="1891204"/>
            <a:ext cx="5638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9A0000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漂亮 的 中国</a:t>
            </a:r>
            <a:endParaRPr lang="en-US" sz="2800" dirty="0">
              <a:solidFill>
                <a:srgbClr val="9A0000"/>
              </a:solidFill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3E71B949-108A-DB4D-87DA-A84D978C34A3}"/>
              </a:ext>
            </a:extLst>
          </p:cNvPr>
          <p:cNvSpPr>
            <a:spLocks noChangeAspect="1"/>
          </p:cNvSpPr>
          <p:nvPr/>
        </p:nvSpPr>
        <p:spPr>
          <a:xfrm>
            <a:off x="9332224" y="626534"/>
            <a:ext cx="1005840" cy="1005840"/>
          </a:xfrm>
          <a:prstGeom prst="ellipse">
            <a:avLst/>
          </a:prstGeom>
          <a:solidFill>
            <a:srgbClr val="FFC000"/>
          </a:solidFill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7" name="Picture 486">
            <a:extLst>
              <a:ext uri="{FF2B5EF4-FFF2-40B4-BE49-F238E27FC236}">
                <a16:creationId xmlns:a16="http://schemas.microsoft.com/office/drawing/2014/main" id="{4899145F-9BB0-3244-9F44-7D1FE97A07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308" t="2130" r="33169" b="60516"/>
          <a:stretch/>
        </p:blipFill>
        <p:spPr>
          <a:xfrm>
            <a:off x="10316629" y="839102"/>
            <a:ext cx="715251" cy="384258"/>
          </a:xfrm>
          <a:prstGeom prst="rect">
            <a:avLst/>
          </a:prstGeom>
        </p:spPr>
      </p:pic>
      <p:grpSp>
        <p:nvGrpSpPr>
          <p:cNvPr id="488" name="Group 487">
            <a:extLst>
              <a:ext uri="{FF2B5EF4-FFF2-40B4-BE49-F238E27FC236}">
                <a16:creationId xmlns:a16="http://schemas.microsoft.com/office/drawing/2014/main" id="{2038CB43-2D86-494D-9089-8EEB9D9203E4}"/>
              </a:ext>
            </a:extLst>
          </p:cNvPr>
          <p:cNvGrpSpPr/>
          <p:nvPr/>
        </p:nvGrpSpPr>
        <p:grpSpPr>
          <a:xfrm>
            <a:off x="4956011" y="1097731"/>
            <a:ext cx="2067498" cy="960308"/>
            <a:chOff x="4602963" y="1060437"/>
            <a:chExt cx="2067498" cy="960308"/>
          </a:xfrm>
        </p:grpSpPr>
        <p:pic>
          <p:nvPicPr>
            <p:cNvPr id="489" name="Picture 488">
              <a:extLst>
                <a:ext uri="{FF2B5EF4-FFF2-40B4-BE49-F238E27FC236}">
                  <a16:creationId xmlns:a16="http://schemas.microsoft.com/office/drawing/2014/main" id="{56E09652-E420-A441-A291-870D6AB1A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20" r="66814" b="62646"/>
            <a:stretch/>
          </p:blipFill>
          <p:spPr>
            <a:xfrm>
              <a:off x="6009774" y="1343632"/>
              <a:ext cx="660687" cy="384258"/>
            </a:xfrm>
            <a:prstGeom prst="rect">
              <a:avLst/>
            </a:prstGeom>
          </p:spPr>
        </p:pic>
        <p:pic>
          <p:nvPicPr>
            <p:cNvPr id="490" name="Picture 489">
              <a:extLst>
                <a:ext uri="{FF2B5EF4-FFF2-40B4-BE49-F238E27FC236}">
                  <a16:creationId xmlns:a16="http://schemas.microsoft.com/office/drawing/2014/main" id="{127F3A39-CA02-C240-A8D5-623469A7A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090" t="56375" r="33944" b="6271"/>
            <a:stretch/>
          </p:blipFill>
          <p:spPr>
            <a:xfrm>
              <a:off x="4602963" y="1060437"/>
              <a:ext cx="660687" cy="384258"/>
            </a:xfrm>
            <a:prstGeom prst="rect">
              <a:avLst/>
            </a:prstGeom>
          </p:spPr>
        </p:pic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99723298-BF10-7E49-BCE2-671318FDE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20" r="66814" b="62646"/>
            <a:stretch/>
          </p:blipFill>
          <p:spPr>
            <a:xfrm>
              <a:off x="4890792" y="1380665"/>
              <a:ext cx="1100542" cy="640080"/>
            </a:xfrm>
            <a:prstGeom prst="rect">
              <a:avLst/>
            </a:prstGeom>
          </p:spPr>
        </p:pic>
      </p:grpSp>
      <p:pic>
        <p:nvPicPr>
          <p:cNvPr id="492" name="Picture 491">
            <a:extLst>
              <a:ext uri="{FF2B5EF4-FFF2-40B4-BE49-F238E27FC236}">
                <a16:creationId xmlns:a16="http://schemas.microsoft.com/office/drawing/2014/main" id="{4FFF63EE-EC1C-7D4B-BA33-236DB28BBF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308" t="2130" r="33169" b="60516"/>
          <a:stretch/>
        </p:blipFill>
        <p:spPr>
          <a:xfrm>
            <a:off x="461238" y="711191"/>
            <a:ext cx="1191434" cy="640080"/>
          </a:xfrm>
          <a:prstGeom prst="rect">
            <a:avLst/>
          </a:prstGeom>
        </p:spPr>
      </p:pic>
      <p:grpSp>
        <p:nvGrpSpPr>
          <p:cNvPr id="493" name="Group 492">
            <a:extLst>
              <a:ext uri="{FF2B5EF4-FFF2-40B4-BE49-F238E27FC236}">
                <a16:creationId xmlns:a16="http://schemas.microsoft.com/office/drawing/2014/main" id="{B65132C3-0659-FB4F-B6CF-8AD4D726635C}"/>
              </a:ext>
            </a:extLst>
          </p:cNvPr>
          <p:cNvGrpSpPr>
            <a:grpSpLocks noChangeAspect="1"/>
          </p:cNvGrpSpPr>
          <p:nvPr/>
        </p:nvGrpSpPr>
        <p:grpSpPr>
          <a:xfrm>
            <a:off x="9070449" y="1033540"/>
            <a:ext cx="2113817" cy="914400"/>
            <a:chOff x="9567185" y="1449394"/>
            <a:chExt cx="1676815" cy="725361"/>
          </a:xfrm>
        </p:grpSpPr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0077C1DA-7A69-FE49-B6E4-D89A3CA430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183" t="55424" r="64851" b="7222"/>
            <a:stretch/>
          </p:blipFill>
          <p:spPr>
            <a:xfrm>
              <a:off x="9567185" y="1449394"/>
              <a:ext cx="660687" cy="384258"/>
            </a:xfrm>
            <a:prstGeom prst="rect">
              <a:avLst/>
            </a:prstGeom>
          </p:spPr>
        </p:pic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7F0268A0-F7B2-384A-9807-D3F1D84371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183" t="55424" r="64851" b="7222"/>
            <a:stretch/>
          </p:blipFill>
          <p:spPr>
            <a:xfrm>
              <a:off x="10143458" y="1534675"/>
              <a:ext cx="1100542" cy="640080"/>
            </a:xfrm>
            <a:prstGeom prst="rect">
              <a:avLst/>
            </a:prstGeom>
          </p:spPr>
        </p:pic>
      </p:grpSp>
      <p:pic>
        <p:nvPicPr>
          <p:cNvPr id="496" name="Picture 495">
            <a:extLst>
              <a:ext uri="{FF2B5EF4-FFF2-40B4-BE49-F238E27FC236}">
                <a16:creationId xmlns:a16="http://schemas.microsoft.com/office/drawing/2014/main" id="{48271B8D-FB11-6B49-AB1F-9810033FA6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90" t="56375" r="33944" b="6271"/>
          <a:stretch/>
        </p:blipFill>
        <p:spPr>
          <a:xfrm>
            <a:off x="8535957" y="1706714"/>
            <a:ext cx="660687" cy="384258"/>
          </a:xfrm>
          <a:prstGeom prst="rect">
            <a:avLst/>
          </a:prstGeom>
        </p:spPr>
      </p:pic>
      <p:grpSp>
        <p:nvGrpSpPr>
          <p:cNvPr id="497" name="Group 496">
            <a:extLst>
              <a:ext uri="{FF2B5EF4-FFF2-40B4-BE49-F238E27FC236}">
                <a16:creationId xmlns:a16="http://schemas.microsoft.com/office/drawing/2014/main" id="{2F12F549-EBBB-C74F-AC21-A4FC2FD94165}"/>
              </a:ext>
            </a:extLst>
          </p:cNvPr>
          <p:cNvGrpSpPr/>
          <p:nvPr/>
        </p:nvGrpSpPr>
        <p:grpSpPr>
          <a:xfrm>
            <a:off x="12796376" y="1034647"/>
            <a:ext cx="2505477" cy="771470"/>
            <a:chOff x="890911" y="505999"/>
            <a:chExt cx="2505477" cy="771470"/>
          </a:xfrm>
        </p:grpSpPr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E7FF3F3E-7E65-4246-B95A-EE2BD2A926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090" t="56375" r="33944" b="6271"/>
            <a:stretch/>
          </p:blipFill>
          <p:spPr>
            <a:xfrm>
              <a:off x="2295846" y="637389"/>
              <a:ext cx="1100542" cy="640080"/>
            </a:xfrm>
            <a:prstGeom prst="rect">
              <a:avLst/>
            </a:prstGeom>
          </p:spPr>
        </p:pic>
        <p:pic>
          <p:nvPicPr>
            <p:cNvPr id="499" name="Picture 498">
              <a:extLst>
                <a:ext uri="{FF2B5EF4-FFF2-40B4-BE49-F238E27FC236}">
                  <a16:creationId xmlns:a16="http://schemas.microsoft.com/office/drawing/2014/main" id="{93D05D6D-65F7-0D44-8DEE-3BAA58DA0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20" r="66814" b="62646"/>
            <a:stretch/>
          </p:blipFill>
          <p:spPr>
            <a:xfrm>
              <a:off x="2009893" y="505999"/>
              <a:ext cx="660687" cy="384258"/>
            </a:xfrm>
            <a:prstGeom prst="rect">
              <a:avLst/>
            </a:prstGeom>
          </p:spPr>
        </p:pic>
        <p:pic>
          <p:nvPicPr>
            <p:cNvPr id="500" name="Picture 499">
              <a:extLst>
                <a:ext uri="{FF2B5EF4-FFF2-40B4-BE49-F238E27FC236}">
                  <a16:creationId xmlns:a16="http://schemas.microsoft.com/office/drawing/2014/main" id="{F4CAB856-991D-C343-9F7C-334CC83A91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20" r="66814" b="62646"/>
            <a:stretch/>
          </p:blipFill>
          <p:spPr>
            <a:xfrm>
              <a:off x="890911" y="543032"/>
              <a:ext cx="1100542" cy="640080"/>
            </a:xfrm>
            <a:prstGeom prst="rect">
              <a:avLst/>
            </a:prstGeom>
          </p:spPr>
        </p:pic>
      </p:grpSp>
      <p:pic>
        <p:nvPicPr>
          <p:cNvPr id="501" name="Picture 500">
            <a:extLst>
              <a:ext uri="{FF2B5EF4-FFF2-40B4-BE49-F238E27FC236}">
                <a16:creationId xmlns:a16="http://schemas.microsoft.com/office/drawing/2014/main" id="{F04511DB-8327-4145-8403-42760EACDD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40" t="5703" r="10583" b="57568"/>
          <a:stretch/>
        </p:blipFill>
        <p:spPr>
          <a:xfrm>
            <a:off x="12690130" y="-967019"/>
            <a:ext cx="963181" cy="457200"/>
          </a:xfrm>
          <a:prstGeom prst="rect">
            <a:avLst/>
          </a:prstGeom>
        </p:spPr>
      </p:pic>
      <p:pic>
        <p:nvPicPr>
          <p:cNvPr id="502" name="Picture 501">
            <a:extLst>
              <a:ext uri="{FF2B5EF4-FFF2-40B4-BE49-F238E27FC236}">
                <a16:creationId xmlns:a16="http://schemas.microsoft.com/office/drawing/2014/main" id="{E036D35A-D93C-F94F-98DE-058C035E41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6" t="55055" r="6919" b="8296"/>
          <a:stretch/>
        </p:blipFill>
        <p:spPr>
          <a:xfrm>
            <a:off x="7064695" y="-1532713"/>
            <a:ext cx="1314441" cy="548640"/>
          </a:xfrm>
          <a:prstGeom prst="rect">
            <a:avLst/>
          </a:prstGeom>
        </p:spPr>
      </p:pic>
      <p:pic>
        <p:nvPicPr>
          <p:cNvPr id="503" name="Picture 502">
            <a:extLst>
              <a:ext uri="{FF2B5EF4-FFF2-40B4-BE49-F238E27FC236}">
                <a16:creationId xmlns:a16="http://schemas.microsoft.com/office/drawing/2014/main" id="{0FF92680-EF24-D041-AB88-131C48C4ED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40" t="5703" r="10583" b="57568"/>
          <a:stretch/>
        </p:blipFill>
        <p:spPr>
          <a:xfrm>
            <a:off x="14687031" y="-390641"/>
            <a:ext cx="1554480" cy="737877"/>
          </a:xfrm>
          <a:prstGeom prst="rect">
            <a:avLst/>
          </a:prstGeom>
        </p:spPr>
      </p:pic>
      <p:pic>
        <p:nvPicPr>
          <p:cNvPr id="504" name="Picture 503">
            <a:extLst>
              <a:ext uri="{FF2B5EF4-FFF2-40B4-BE49-F238E27FC236}">
                <a16:creationId xmlns:a16="http://schemas.microsoft.com/office/drawing/2014/main" id="{8904CFDA-D810-B741-A8B3-04D3C7CAF4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40" t="5703" r="10583" b="57568"/>
          <a:stretch/>
        </p:blipFill>
        <p:spPr>
          <a:xfrm>
            <a:off x="15133704" y="2426318"/>
            <a:ext cx="1541089" cy="731520"/>
          </a:xfrm>
          <a:prstGeom prst="rect">
            <a:avLst/>
          </a:prstGeom>
        </p:spPr>
      </p:pic>
      <p:sp>
        <p:nvSpPr>
          <p:cNvPr id="505" name="Freeform 504">
            <a:extLst>
              <a:ext uri="{FF2B5EF4-FFF2-40B4-BE49-F238E27FC236}">
                <a16:creationId xmlns:a16="http://schemas.microsoft.com/office/drawing/2014/main" id="{226AFCE6-5E2E-5340-AA4E-9216E0CE198C}"/>
              </a:ext>
            </a:extLst>
          </p:cNvPr>
          <p:cNvSpPr>
            <a:spLocks noChangeAspect="1"/>
          </p:cNvSpPr>
          <p:nvPr/>
        </p:nvSpPr>
        <p:spPr>
          <a:xfrm flipH="1">
            <a:off x="-2182711" y="3619821"/>
            <a:ext cx="365760" cy="513014"/>
          </a:xfrm>
          <a:custGeom>
            <a:avLst/>
            <a:gdLst>
              <a:gd name="connsiteX0" fmla="*/ 502241 w 1157869"/>
              <a:gd name="connsiteY0" fmla="*/ 0 h 1628821"/>
              <a:gd name="connsiteX1" fmla="*/ 579632 w 1157869"/>
              <a:gd name="connsiteY1" fmla="*/ 19900 h 1628821"/>
              <a:gd name="connsiteX2" fmla="*/ 1157869 w 1157869"/>
              <a:gd name="connsiteY2" fmla="*/ 805861 h 1628821"/>
              <a:gd name="connsiteX3" fmla="*/ 334909 w 1157869"/>
              <a:gd name="connsiteY3" fmla="*/ 1628821 h 1628821"/>
              <a:gd name="connsiteX4" fmla="*/ 14576 w 1157869"/>
              <a:gd name="connsiteY4" fmla="*/ 1564149 h 1628821"/>
              <a:gd name="connsiteX5" fmla="*/ 0 w 1157869"/>
              <a:gd name="connsiteY5" fmla="*/ 1556237 h 1628821"/>
              <a:gd name="connsiteX6" fmla="*/ 23549 w 1157869"/>
              <a:gd name="connsiteY6" fmla="*/ 1557235 h 1628821"/>
              <a:gd name="connsiteX7" fmla="*/ 735159 w 1157869"/>
              <a:gd name="connsiteY7" fmla="*/ 1125955 h 1628821"/>
              <a:gd name="connsiteX8" fmla="*/ 554779 w 1157869"/>
              <a:gd name="connsiteY8" fmla="*/ 28165 h 162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7869" h="1628821">
                <a:moveTo>
                  <a:pt x="502241" y="0"/>
                </a:moveTo>
                <a:lnTo>
                  <a:pt x="579632" y="19900"/>
                </a:lnTo>
                <a:cubicBezTo>
                  <a:pt x="914633" y="124096"/>
                  <a:pt x="1157869" y="436573"/>
                  <a:pt x="1157869" y="805861"/>
                </a:cubicBezTo>
                <a:cubicBezTo>
                  <a:pt x="1157869" y="1260369"/>
                  <a:pt x="789417" y="1628821"/>
                  <a:pt x="334909" y="1628821"/>
                </a:cubicBezTo>
                <a:cubicBezTo>
                  <a:pt x="221282" y="1628821"/>
                  <a:pt x="113034" y="1605793"/>
                  <a:pt x="14576" y="1564149"/>
                </a:cubicBezTo>
                <a:lnTo>
                  <a:pt x="0" y="1556237"/>
                </a:lnTo>
                <a:lnTo>
                  <a:pt x="23549" y="1557235"/>
                </a:lnTo>
                <a:cubicBezTo>
                  <a:pt x="291462" y="1554486"/>
                  <a:pt x="568081" y="1398225"/>
                  <a:pt x="735159" y="1125955"/>
                </a:cubicBezTo>
                <a:cubicBezTo>
                  <a:pt x="978183" y="729927"/>
                  <a:pt x="897424" y="238430"/>
                  <a:pt x="554779" y="28165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0A1AA98E-63E5-3244-941E-A36F0F25F4AF}"/>
              </a:ext>
            </a:extLst>
          </p:cNvPr>
          <p:cNvSpPr/>
          <p:nvPr/>
        </p:nvSpPr>
        <p:spPr>
          <a:xfrm>
            <a:off x="4982512" y="5024141"/>
            <a:ext cx="1645920" cy="414856"/>
          </a:xfrm>
          <a:prstGeom prst="rect">
            <a:avLst/>
          </a:prstGeom>
          <a:solidFill>
            <a:srgbClr val="D4B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2F3D26AA-CD2C-2D48-8399-E61C8B8245D8}"/>
              </a:ext>
            </a:extLst>
          </p:cNvPr>
          <p:cNvSpPr/>
          <p:nvPr/>
        </p:nvSpPr>
        <p:spPr>
          <a:xfrm>
            <a:off x="4982512" y="5024141"/>
            <a:ext cx="806980" cy="414856"/>
          </a:xfrm>
          <a:prstGeom prst="rect">
            <a:avLst/>
          </a:prstGeom>
          <a:solidFill>
            <a:srgbClr val="F5C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1536A8A2-84FB-6C4A-A774-A9395562C4E7}"/>
              </a:ext>
            </a:extLst>
          </p:cNvPr>
          <p:cNvSpPr/>
          <p:nvPr/>
        </p:nvSpPr>
        <p:spPr>
          <a:xfrm>
            <a:off x="5022462" y="5065422"/>
            <a:ext cx="1566021" cy="335572"/>
          </a:xfrm>
          <a:prstGeom prst="rect">
            <a:avLst/>
          </a:prstGeom>
          <a:solidFill>
            <a:srgbClr val="1D5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8016A142-2442-3349-A21F-6A96CD315A6C}"/>
              </a:ext>
            </a:extLst>
          </p:cNvPr>
          <p:cNvSpPr/>
          <p:nvPr/>
        </p:nvSpPr>
        <p:spPr>
          <a:xfrm>
            <a:off x="5789492" y="5065422"/>
            <a:ext cx="798990" cy="335572"/>
          </a:xfrm>
          <a:prstGeom prst="rect">
            <a:avLst/>
          </a:prstGeom>
          <a:solidFill>
            <a:srgbClr val="184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4098B17C-4657-C54A-9F42-118341206E33}"/>
              </a:ext>
            </a:extLst>
          </p:cNvPr>
          <p:cNvSpPr txBox="1"/>
          <p:nvPr/>
        </p:nvSpPr>
        <p:spPr>
          <a:xfrm>
            <a:off x="5052702" y="5039652"/>
            <a:ext cx="1496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>
                <a:solidFill>
                  <a:schemeClr val="bg1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故宫博物院</a:t>
            </a:r>
            <a:endParaRPr lang="en-US" sz="2000" dirty="0">
              <a:solidFill>
                <a:schemeClr val="bg1"/>
              </a:solidFill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419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50"/>
                            </p:stCondLst>
                            <p:childTnLst>
                              <p:par>
                                <p:cTn id="1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2000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uiExpand="1" build="p" bldLvl="5"/>
      <p:bldP spid="433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BE14EFAA-4915-B14F-9974-ADEDC60A1475}"/>
              </a:ext>
            </a:extLst>
          </p:cNvPr>
          <p:cNvSpPr/>
          <p:nvPr/>
        </p:nvSpPr>
        <p:spPr>
          <a:xfrm rot="21412992">
            <a:off x="7312785" y="3684159"/>
            <a:ext cx="3107033" cy="1352431"/>
          </a:xfrm>
          <a:custGeom>
            <a:avLst/>
            <a:gdLst>
              <a:gd name="connsiteX0" fmla="*/ 124321 w 3107033"/>
              <a:gd name="connsiteY0" fmla="*/ 1238298 h 1352431"/>
              <a:gd name="connsiteX1" fmla="*/ 581521 w 3107033"/>
              <a:gd name="connsiteY1" fmla="*/ 704898 h 1352431"/>
              <a:gd name="connsiteX2" fmla="*/ 1133971 w 3107033"/>
              <a:gd name="connsiteY2" fmla="*/ 266748 h 1352431"/>
              <a:gd name="connsiteX3" fmla="*/ 1553071 w 3107033"/>
              <a:gd name="connsiteY3" fmla="*/ 48 h 1352431"/>
              <a:gd name="connsiteX4" fmla="*/ 1953121 w 3107033"/>
              <a:gd name="connsiteY4" fmla="*/ 285798 h 1352431"/>
              <a:gd name="connsiteX5" fmla="*/ 2429371 w 3107033"/>
              <a:gd name="connsiteY5" fmla="*/ 990648 h 1352431"/>
              <a:gd name="connsiteX6" fmla="*/ 3000871 w 3107033"/>
              <a:gd name="connsiteY6" fmla="*/ 1333548 h 1352431"/>
              <a:gd name="connsiteX7" fmla="*/ 124321 w 3107033"/>
              <a:gd name="connsiteY7" fmla="*/ 1238298 h 135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7033" h="1352431">
                <a:moveTo>
                  <a:pt x="124321" y="1238298"/>
                </a:moveTo>
                <a:cubicBezTo>
                  <a:pt x="-278904" y="1133523"/>
                  <a:pt x="413246" y="866823"/>
                  <a:pt x="581521" y="704898"/>
                </a:cubicBezTo>
                <a:cubicBezTo>
                  <a:pt x="749796" y="542973"/>
                  <a:pt x="972046" y="384223"/>
                  <a:pt x="1133971" y="266748"/>
                </a:cubicBezTo>
                <a:cubicBezTo>
                  <a:pt x="1295896" y="149273"/>
                  <a:pt x="1416546" y="-3127"/>
                  <a:pt x="1553071" y="48"/>
                </a:cubicBezTo>
                <a:cubicBezTo>
                  <a:pt x="1689596" y="3223"/>
                  <a:pt x="1807071" y="120698"/>
                  <a:pt x="1953121" y="285798"/>
                </a:cubicBezTo>
                <a:cubicBezTo>
                  <a:pt x="2099171" y="450898"/>
                  <a:pt x="2254746" y="816023"/>
                  <a:pt x="2429371" y="990648"/>
                </a:cubicBezTo>
                <a:cubicBezTo>
                  <a:pt x="2603996" y="1165273"/>
                  <a:pt x="3388221" y="1289098"/>
                  <a:pt x="3000871" y="1333548"/>
                </a:cubicBezTo>
                <a:cubicBezTo>
                  <a:pt x="2613521" y="1377998"/>
                  <a:pt x="527546" y="1343073"/>
                  <a:pt x="124321" y="123829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44B2903-609C-8248-B757-ED27165C4CFB}"/>
              </a:ext>
            </a:extLst>
          </p:cNvPr>
          <p:cNvSpPr/>
          <p:nvPr/>
        </p:nvSpPr>
        <p:spPr>
          <a:xfrm>
            <a:off x="8431452" y="3360242"/>
            <a:ext cx="3770354" cy="1702959"/>
          </a:xfrm>
          <a:custGeom>
            <a:avLst/>
            <a:gdLst>
              <a:gd name="connsiteX0" fmla="*/ 0 w 3770354"/>
              <a:gd name="connsiteY0" fmla="*/ 1644978 h 1702959"/>
              <a:gd name="connsiteX1" fmla="*/ 438150 w 3770354"/>
              <a:gd name="connsiteY1" fmla="*/ 1378278 h 1702959"/>
              <a:gd name="connsiteX2" fmla="*/ 762000 w 3770354"/>
              <a:gd name="connsiteY2" fmla="*/ 921078 h 1702959"/>
              <a:gd name="connsiteX3" fmla="*/ 1295400 w 3770354"/>
              <a:gd name="connsiteY3" fmla="*/ 501978 h 1702959"/>
              <a:gd name="connsiteX4" fmla="*/ 1657350 w 3770354"/>
              <a:gd name="connsiteY4" fmla="*/ 6678 h 1702959"/>
              <a:gd name="connsiteX5" fmla="*/ 2533650 w 3770354"/>
              <a:gd name="connsiteY5" fmla="*/ 882978 h 1702959"/>
              <a:gd name="connsiteX6" fmla="*/ 3162300 w 3770354"/>
              <a:gd name="connsiteY6" fmla="*/ 1340178 h 1702959"/>
              <a:gd name="connsiteX7" fmla="*/ 3752850 w 3770354"/>
              <a:gd name="connsiteY7" fmla="*/ 1683078 h 1702959"/>
              <a:gd name="connsiteX8" fmla="*/ 2457450 w 3770354"/>
              <a:gd name="connsiteY8" fmla="*/ 1664028 h 1702959"/>
              <a:gd name="connsiteX9" fmla="*/ 0 w 3770354"/>
              <a:gd name="connsiteY9" fmla="*/ 1644978 h 1702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70354" h="1702959">
                <a:moveTo>
                  <a:pt x="0" y="1644978"/>
                </a:moveTo>
                <a:cubicBezTo>
                  <a:pt x="155575" y="1571953"/>
                  <a:pt x="311150" y="1498928"/>
                  <a:pt x="438150" y="1378278"/>
                </a:cubicBezTo>
                <a:cubicBezTo>
                  <a:pt x="565150" y="1257628"/>
                  <a:pt x="619125" y="1067128"/>
                  <a:pt x="762000" y="921078"/>
                </a:cubicBezTo>
                <a:cubicBezTo>
                  <a:pt x="904875" y="775028"/>
                  <a:pt x="1146175" y="654378"/>
                  <a:pt x="1295400" y="501978"/>
                </a:cubicBezTo>
                <a:cubicBezTo>
                  <a:pt x="1444625" y="349578"/>
                  <a:pt x="1450975" y="-56822"/>
                  <a:pt x="1657350" y="6678"/>
                </a:cubicBezTo>
                <a:cubicBezTo>
                  <a:pt x="1863725" y="70178"/>
                  <a:pt x="2282825" y="660728"/>
                  <a:pt x="2533650" y="882978"/>
                </a:cubicBezTo>
                <a:cubicBezTo>
                  <a:pt x="2784475" y="1105228"/>
                  <a:pt x="2959100" y="1206828"/>
                  <a:pt x="3162300" y="1340178"/>
                </a:cubicBezTo>
                <a:cubicBezTo>
                  <a:pt x="3365500" y="1473528"/>
                  <a:pt x="3870325" y="1629103"/>
                  <a:pt x="3752850" y="1683078"/>
                </a:cubicBezTo>
                <a:cubicBezTo>
                  <a:pt x="3635375" y="1737053"/>
                  <a:pt x="2457450" y="1664028"/>
                  <a:pt x="2457450" y="1664028"/>
                </a:cubicBezTo>
                <a:lnTo>
                  <a:pt x="0" y="16449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CB9912C0-3BA4-B548-85D1-EF43B017479C}"/>
              </a:ext>
            </a:extLst>
          </p:cNvPr>
          <p:cNvSpPr/>
          <p:nvPr/>
        </p:nvSpPr>
        <p:spPr>
          <a:xfrm>
            <a:off x="-8976" y="4822945"/>
            <a:ext cx="12200976" cy="2035055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E60B817B-741F-D343-95B4-9A41EFAB4B05}"/>
              </a:ext>
            </a:extLst>
          </p:cNvPr>
          <p:cNvSpPr/>
          <p:nvPr/>
        </p:nvSpPr>
        <p:spPr>
          <a:xfrm>
            <a:off x="3164986" y="5158383"/>
            <a:ext cx="5288860" cy="1029236"/>
          </a:xfrm>
          <a:prstGeom prst="rect">
            <a:avLst/>
          </a:prstGeom>
          <a:solidFill>
            <a:srgbClr val="E54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189818FA-1E93-4347-9375-665116D48FF7}"/>
              </a:ext>
            </a:extLst>
          </p:cNvPr>
          <p:cNvSpPr/>
          <p:nvPr/>
        </p:nvSpPr>
        <p:spPr>
          <a:xfrm>
            <a:off x="5795866" y="5175725"/>
            <a:ext cx="2641882" cy="1011404"/>
          </a:xfrm>
          <a:prstGeom prst="rect">
            <a:avLst/>
          </a:prstGeom>
          <a:solidFill>
            <a:srgbClr val="D44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Trapezoid 513">
            <a:extLst>
              <a:ext uri="{FF2B5EF4-FFF2-40B4-BE49-F238E27FC236}">
                <a16:creationId xmlns:a16="http://schemas.microsoft.com/office/drawing/2014/main" id="{443DD56D-1452-BF4C-8B76-9264C1527076}"/>
              </a:ext>
            </a:extLst>
          </p:cNvPr>
          <p:cNvSpPr/>
          <p:nvPr/>
        </p:nvSpPr>
        <p:spPr>
          <a:xfrm flipV="1">
            <a:off x="3248908" y="4079669"/>
            <a:ext cx="5132344" cy="874017"/>
          </a:xfrm>
          <a:prstGeom prst="trapezoid">
            <a:avLst>
              <a:gd name="adj" fmla="val 122418"/>
            </a:avLst>
          </a:prstGeom>
          <a:solidFill>
            <a:srgbClr val="34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541F8CE7-3D4E-1540-90BD-ABC48958A1E8}"/>
              </a:ext>
            </a:extLst>
          </p:cNvPr>
          <p:cNvSpPr/>
          <p:nvPr/>
        </p:nvSpPr>
        <p:spPr>
          <a:xfrm>
            <a:off x="4056036" y="4441914"/>
            <a:ext cx="3494254" cy="609806"/>
          </a:xfrm>
          <a:prstGeom prst="rect">
            <a:avLst/>
          </a:prstGeom>
          <a:solidFill>
            <a:srgbClr val="E64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5BDF2DD2-5D1D-5048-BE1E-795274BFC23B}"/>
              </a:ext>
            </a:extLst>
          </p:cNvPr>
          <p:cNvSpPr/>
          <p:nvPr/>
        </p:nvSpPr>
        <p:spPr>
          <a:xfrm>
            <a:off x="3697408" y="4340598"/>
            <a:ext cx="66655" cy="731011"/>
          </a:xfrm>
          <a:prstGeom prst="rect">
            <a:avLst/>
          </a:prstGeom>
          <a:solidFill>
            <a:srgbClr val="BE0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1C2C6C9C-81CE-0A4E-9569-93F00B8400B7}"/>
              </a:ext>
            </a:extLst>
          </p:cNvPr>
          <p:cNvSpPr/>
          <p:nvPr/>
        </p:nvSpPr>
        <p:spPr>
          <a:xfrm>
            <a:off x="7842264" y="4312072"/>
            <a:ext cx="66655" cy="731011"/>
          </a:xfrm>
          <a:prstGeom prst="rect">
            <a:avLst/>
          </a:prstGeom>
          <a:solidFill>
            <a:srgbClr val="BE0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9687D38D-9EDA-9648-A6FD-6E0B7E18EABE}"/>
              </a:ext>
            </a:extLst>
          </p:cNvPr>
          <p:cNvSpPr/>
          <p:nvPr/>
        </p:nvSpPr>
        <p:spPr>
          <a:xfrm>
            <a:off x="5808042" y="4441914"/>
            <a:ext cx="1746750" cy="609806"/>
          </a:xfrm>
          <a:prstGeom prst="rect">
            <a:avLst/>
          </a:prstGeom>
          <a:solidFill>
            <a:srgbClr val="D2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7CA1946F-3CED-2A4E-87C6-2FE4687BD9D1}"/>
              </a:ext>
            </a:extLst>
          </p:cNvPr>
          <p:cNvGrpSpPr/>
          <p:nvPr/>
        </p:nvGrpSpPr>
        <p:grpSpPr>
          <a:xfrm>
            <a:off x="4149497" y="4433083"/>
            <a:ext cx="499179" cy="612917"/>
            <a:chOff x="3657600" y="512618"/>
            <a:chExt cx="1745673" cy="1496291"/>
          </a:xfrm>
        </p:grpSpPr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09F31D4E-5865-3C42-80F9-6337FA6A0CD3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53B63CEB-1ED1-8C4B-AC4F-675DAD6F76F4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043B6D7B-8140-2941-83FA-ACD666A5F83A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9E148654-B37B-E448-993A-A5CF74D8F524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E1617991-5F4F-6247-A1FC-474BC2043E58}"/>
              </a:ext>
            </a:extLst>
          </p:cNvPr>
          <p:cNvGrpSpPr/>
          <p:nvPr/>
        </p:nvGrpSpPr>
        <p:grpSpPr>
          <a:xfrm>
            <a:off x="4756923" y="4433025"/>
            <a:ext cx="499179" cy="612917"/>
            <a:chOff x="3657600" y="512618"/>
            <a:chExt cx="1745673" cy="1496291"/>
          </a:xfrm>
        </p:grpSpPr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D3DE856C-E14D-1A40-9D81-54830D21B448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78198304-F5AC-8242-873E-6ADA20260F71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128C83AF-42F7-8A49-8E2E-9B594959BB83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59302376-6744-B746-B347-095BDDB3AB49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03D19BE7-8479-5048-B858-6A63A4E7CF26}"/>
              </a:ext>
            </a:extLst>
          </p:cNvPr>
          <p:cNvGrpSpPr/>
          <p:nvPr/>
        </p:nvGrpSpPr>
        <p:grpSpPr>
          <a:xfrm>
            <a:off x="6952102" y="4425540"/>
            <a:ext cx="499179" cy="612917"/>
            <a:chOff x="3657600" y="512618"/>
            <a:chExt cx="1745673" cy="1496291"/>
          </a:xfrm>
        </p:grpSpPr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CD7D9634-213B-3244-B236-992A6CABA2C1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01CB3E84-8632-CA41-B940-C93D38C562B5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2442715A-6D79-3946-969F-D30E38CFE155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A655BC8C-16F2-0641-AB11-B73E0BCB789C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59C440DB-0275-BE44-B33E-A0A54E469B23}"/>
              </a:ext>
            </a:extLst>
          </p:cNvPr>
          <p:cNvGrpSpPr/>
          <p:nvPr/>
        </p:nvGrpSpPr>
        <p:grpSpPr>
          <a:xfrm>
            <a:off x="6340118" y="4433083"/>
            <a:ext cx="499179" cy="612917"/>
            <a:chOff x="3657600" y="512618"/>
            <a:chExt cx="1745673" cy="1496291"/>
          </a:xfrm>
        </p:grpSpPr>
        <p:sp>
          <p:nvSpPr>
            <p:cNvPr id="623" name="Rectangle 622">
              <a:extLst>
                <a:ext uri="{FF2B5EF4-FFF2-40B4-BE49-F238E27FC236}">
                  <a16:creationId xmlns:a16="http://schemas.microsoft.com/office/drawing/2014/main" id="{B3C34F0B-E91C-CC44-89AD-1EAA301B7472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D8CAE0AB-BA9B-3943-881F-C75E16715F18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6AB08225-2006-A54F-A863-402D5CC4AD95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8C7B9627-EEFD-D746-B094-D9A58BCC7A6B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6D23C164-EFCB-214B-9CAE-7C2AE9DDEB1D}"/>
              </a:ext>
            </a:extLst>
          </p:cNvPr>
          <p:cNvGrpSpPr/>
          <p:nvPr/>
        </p:nvGrpSpPr>
        <p:grpSpPr>
          <a:xfrm>
            <a:off x="5337662" y="4423664"/>
            <a:ext cx="932044" cy="612917"/>
            <a:chOff x="3657600" y="512618"/>
            <a:chExt cx="1745673" cy="1496291"/>
          </a:xfrm>
        </p:grpSpPr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1C6F5B09-5AF7-FF42-B0C4-22E2189D728A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0201AB14-7BB8-6B49-94A0-FAE5BF1CBD65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F224DCB0-F54A-5448-8184-81F166A1BAE1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B0BCE4AA-BC31-7341-BFC5-53378F193C01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4" name="Rectangle 523">
            <a:extLst>
              <a:ext uri="{FF2B5EF4-FFF2-40B4-BE49-F238E27FC236}">
                <a16:creationId xmlns:a16="http://schemas.microsoft.com/office/drawing/2014/main" id="{05A2B70E-7E2F-0548-84D0-BDC88367B547}"/>
              </a:ext>
            </a:extLst>
          </p:cNvPr>
          <p:cNvSpPr/>
          <p:nvPr/>
        </p:nvSpPr>
        <p:spPr>
          <a:xfrm>
            <a:off x="3697408" y="4305662"/>
            <a:ext cx="4211511" cy="151741"/>
          </a:xfrm>
          <a:prstGeom prst="rect">
            <a:avLst/>
          </a:prstGeom>
          <a:solidFill>
            <a:srgbClr val="715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Freeform 577">
            <a:extLst>
              <a:ext uri="{FF2B5EF4-FFF2-40B4-BE49-F238E27FC236}">
                <a16:creationId xmlns:a16="http://schemas.microsoft.com/office/drawing/2014/main" id="{855A1063-DA94-0F4C-8FA6-CB9B5FF969E4}"/>
              </a:ext>
            </a:extLst>
          </p:cNvPr>
          <p:cNvSpPr/>
          <p:nvPr/>
        </p:nvSpPr>
        <p:spPr>
          <a:xfrm>
            <a:off x="3276400" y="3791462"/>
            <a:ext cx="5084901" cy="271946"/>
          </a:xfrm>
          <a:custGeom>
            <a:avLst/>
            <a:gdLst>
              <a:gd name="connsiteX0" fmla="*/ 6197830 w 7549660"/>
              <a:gd name="connsiteY0" fmla="*/ 355 h 400033"/>
              <a:gd name="connsiteX1" fmla="*/ 6392059 w 7549660"/>
              <a:gd name="connsiteY1" fmla="*/ 355 h 400033"/>
              <a:gd name="connsiteX2" fmla="*/ 6392059 w 7549660"/>
              <a:gd name="connsiteY2" fmla="*/ 1147 h 400033"/>
              <a:gd name="connsiteX3" fmla="*/ 6397077 w 7549660"/>
              <a:gd name="connsiteY3" fmla="*/ 1147 h 400033"/>
              <a:gd name="connsiteX4" fmla="*/ 6422445 w 7549660"/>
              <a:gd name="connsiteY4" fmla="*/ 28878 h 400033"/>
              <a:gd name="connsiteX5" fmla="*/ 6539490 w 7549660"/>
              <a:gd name="connsiteY5" fmla="*/ 106760 h 400033"/>
              <a:gd name="connsiteX6" fmla="*/ 6578643 w 7549660"/>
              <a:gd name="connsiteY6" fmla="*/ 124876 h 400033"/>
              <a:gd name="connsiteX7" fmla="*/ 6578643 w 7549660"/>
              <a:gd name="connsiteY7" fmla="*/ 124840 h 400033"/>
              <a:gd name="connsiteX8" fmla="*/ 6619283 w 7549660"/>
              <a:gd name="connsiteY8" fmla="*/ 143643 h 400033"/>
              <a:gd name="connsiteX9" fmla="*/ 6772075 w 7549660"/>
              <a:gd name="connsiteY9" fmla="*/ 195696 h 400033"/>
              <a:gd name="connsiteX10" fmla="*/ 6772075 w 7549660"/>
              <a:gd name="connsiteY10" fmla="*/ 193025 h 400033"/>
              <a:gd name="connsiteX11" fmla="*/ 6808071 w 7549660"/>
              <a:gd name="connsiteY11" fmla="*/ 205288 h 400033"/>
              <a:gd name="connsiteX12" fmla="*/ 6966539 w 7549660"/>
              <a:gd name="connsiteY12" fmla="*/ 242039 h 400033"/>
              <a:gd name="connsiteX13" fmla="*/ 6966539 w 7549660"/>
              <a:gd name="connsiteY13" fmla="*/ 242900 h 400033"/>
              <a:gd name="connsiteX14" fmla="*/ 7039878 w 7549660"/>
              <a:gd name="connsiteY14" fmla="*/ 259909 h 400033"/>
              <a:gd name="connsiteX15" fmla="*/ 7161002 w 7549660"/>
              <a:gd name="connsiteY15" fmla="*/ 278388 h 400033"/>
              <a:gd name="connsiteX16" fmla="*/ 7161002 w 7549660"/>
              <a:gd name="connsiteY16" fmla="*/ 279127 h 400033"/>
              <a:gd name="connsiteX17" fmla="*/ 7291291 w 7549660"/>
              <a:gd name="connsiteY17" fmla="*/ 299005 h 400033"/>
              <a:gd name="connsiteX18" fmla="*/ 7355196 w 7549660"/>
              <a:gd name="connsiteY18" fmla="*/ 305579 h 400033"/>
              <a:gd name="connsiteX19" fmla="*/ 7355196 w 7549660"/>
              <a:gd name="connsiteY19" fmla="*/ 301727 h 400033"/>
              <a:gd name="connsiteX20" fmla="*/ 7438827 w 7549660"/>
              <a:gd name="connsiteY20" fmla="*/ 310331 h 400033"/>
              <a:gd name="connsiteX21" fmla="*/ 7549660 w 7549660"/>
              <a:gd name="connsiteY21" fmla="*/ 318341 h 400033"/>
              <a:gd name="connsiteX22" fmla="*/ 7549660 w 7549660"/>
              <a:gd name="connsiteY22" fmla="*/ 397623 h 400033"/>
              <a:gd name="connsiteX23" fmla="*/ 7355465 w 7549660"/>
              <a:gd name="connsiteY23" fmla="*/ 397623 h 400033"/>
              <a:gd name="connsiteX24" fmla="*/ 7355465 w 7549660"/>
              <a:gd name="connsiteY24" fmla="*/ 398511 h 400033"/>
              <a:gd name="connsiteX25" fmla="*/ 7161001 w 7549660"/>
              <a:gd name="connsiteY25" fmla="*/ 398511 h 400033"/>
              <a:gd name="connsiteX26" fmla="*/ 7161001 w 7549660"/>
              <a:gd name="connsiteY26" fmla="*/ 397555 h 400033"/>
              <a:gd name="connsiteX27" fmla="*/ 6966538 w 7549660"/>
              <a:gd name="connsiteY27" fmla="*/ 397555 h 400033"/>
              <a:gd name="connsiteX28" fmla="*/ 6966538 w 7549660"/>
              <a:gd name="connsiteY28" fmla="*/ 397268 h 400033"/>
              <a:gd name="connsiteX29" fmla="*/ 6773107 w 7549660"/>
              <a:gd name="connsiteY29" fmla="*/ 397268 h 400033"/>
              <a:gd name="connsiteX30" fmla="*/ 6773107 w 7549660"/>
              <a:gd name="connsiteY30" fmla="*/ 398329 h 400033"/>
              <a:gd name="connsiteX31" fmla="*/ 6578912 w 7549660"/>
              <a:gd name="connsiteY31" fmla="*/ 398329 h 400033"/>
              <a:gd name="connsiteX32" fmla="*/ 6578912 w 7549660"/>
              <a:gd name="connsiteY32" fmla="*/ 399216 h 400033"/>
              <a:gd name="connsiteX33" fmla="*/ 6384448 w 7549660"/>
              <a:gd name="connsiteY33" fmla="*/ 399216 h 400033"/>
              <a:gd name="connsiteX34" fmla="*/ 6384448 w 7549660"/>
              <a:gd name="connsiteY34" fmla="*/ 398424 h 400033"/>
              <a:gd name="connsiteX35" fmla="*/ 6197830 w 7549660"/>
              <a:gd name="connsiteY35" fmla="*/ 398424 h 400033"/>
              <a:gd name="connsiteX36" fmla="*/ 4462832 w 7549660"/>
              <a:gd name="connsiteY36" fmla="*/ 0 h 400033"/>
              <a:gd name="connsiteX37" fmla="*/ 4657061 w 7549660"/>
              <a:gd name="connsiteY37" fmla="*/ 0 h 400033"/>
              <a:gd name="connsiteX38" fmla="*/ 4657061 w 7549660"/>
              <a:gd name="connsiteY38" fmla="*/ 585 h 400033"/>
              <a:gd name="connsiteX39" fmla="*/ 4847951 w 7549660"/>
              <a:gd name="connsiteY39" fmla="*/ 585 h 400033"/>
              <a:gd name="connsiteX40" fmla="*/ 4847951 w 7549660"/>
              <a:gd name="connsiteY40" fmla="*/ 1473 h 400033"/>
              <a:gd name="connsiteX41" fmla="*/ 5041912 w 7549660"/>
              <a:gd name="connsiteY41" fmla="*/ 1473 h 400033"/>
              <a:gd name="connsiteX42" fmla="*/ 5041912 w 7549660"/>
              <a:gd name="connsiteY42" fmla="*/ 517 h 400033"/>
              <a:gd name="connsiteX43" fmla="*/ 5236141 w 7549660"/>
              <a:gd name="connsiteY43" fmla="*/ 517 h 400033"/>
              <a:gd name="connsiteX44" fmla="*/ 5236141 w 7549660"/>
              <a:gd name="connsiteY44" fmla="*/ 230 h 400033"/>
              <a:gd name="connsiteX45" fmla="*/ 5430370 w 7549660"/>
              <a:gd name="connsiteY45" fmla="*/ 230 h 400033"/>
              <a:gd name="connsiteX46" fmla="*/ 5430370 w 7549660"/>
              <a:gd name="connsiteY46" fmla="*/ 1076 h 400033"/>
              <a:gd name="connsiteX47" fmla="*/ 5614829 w 7549660"/>
              <a:gd name="connsiteY47" fmla="*/ 1076 h 400033"/>
              <a:gd name="connsiteX48" fmla="*/ 5614829 w 7549660"/>
              <a:gd name="connsiteY48" fmla="*/ 1964 h 400033"/>
              <a:gd name="connsiteX49" fmla="*/ 5808790 w 7549660"/>
              <a:gd name="connsiteY49" fmla="*/ 1964 h 400033"/>
              <a:gd name="connsiteX50" fmla="*/ 5808790 w 7549660"/>
              <a:gd name="connsiteY50" fmla="*/ 1008 h 400033"/>
              <a:gd name="connsiteX51" fmla="*/ 6003019 w 7549660"/>
              <a:gd name="connsiteY51" fmla="*/ 1008 h 400033"/>
              <a:gd name="connsiteX52" fmla="*/ 6003019 w 7549660"/>
              <a:gd name="connsiteY52" fmla="*/ 721 h 400033"/>
              <a:gd name="connsiteX53" fmla="*/ 6197248 w 7549660"/>
              <a:gd name="connsiteY53" fmla="*/ 721 h 400033"/>
              <a:gd name="connsiteX54" fmla="*/ 6197248 w 7549660"/>
              <a:gd name="connsiteY54" fmla="*/ 398790 h 400033"/>
              <a:gd name="connsiteX55" fmla="*/ 6003019 w 7549660"/>
              <a:gd name="connsiteY55" fmla="*/ 398790 h 400033"/>
              <a:gd name="connsiteX56" fmla="*/ 6003019 w 7549660"/>
              <a:gd name="connsiteY56" fmla="*/ 399077 h 400033"/>
              <a:gd name="connsiteX57" fmla="*/ 5808790 w 7549660"/>
              <a:gd name="connsiteY57" fmla="*/ 399077 h 400033"/>
              <a:gd name="connsiteX58" fmla="*/ 5808790 w 7549660"/>
              <a:gd name="connsiteY58" fmla="*/ 400033 h 400033"/>
              <a:gd name="connsiteX59" fmla="*/ 5614561 w 7549660"/>
              <a:gd name="connsiteY59" fmla="*/ 400033 h 400033"/>
              <a:gd name="connsiteX60" fmla="*/ 5614561 w 7549660"/>
              <a:gd name="connsiteY60" fmla="*/ 399145 h 400033"/>
              <a:gd name="connsiteX61" fmla="*/ 5420600 w 7549660"/>
              <a:gd name="connsiteY61" fmla="*/ 399145 h 400033"/>
              <a:gd name="connsiteX62" fmla="*/ 5420600 w 7549660"/>
              <a:gd name="connsiteY62" fmla="*/ 398299 h 400033"/>
              <a:gd name="connsiteX63" fmla="*/ 5236141 w 7549660"/>
              <a:gd name="connsiteY63" fmla="*/ 398299 h 400033"/>
              <a:gd name="connsiteX64" fmla="*/ 5236141 w 7549660"/>
              <a:gd name="connsiteY64" fmla="*/ 398586 h 400033"/>
              <a:gd name="connsiteX65" fmla="*/ 5041912 w 7549660"/>
              <a:gd name="connsiteY65" fmla="*/ 398586 h 400033"/>
              <a:gd name="connsiteX66" fmla="*/ 5041912 w 7549660"/>
              <a:gd name="connsiteY66" fmla="*/ 399542 h 400033"/>
              <a:gd name="connsiteX67" fmla="*/ 4847683 w 7549660"/>
              <a:gd name="connsiteY67" fmla="*/ 399542 h 400033"/>
              <a:gd name="connsiteX68" fmla="*/ 4847683 w 7549660"/>
              <a:gd name="connsiteY68" fmla="*/ 398654 h 400033"/>
              <a:gd name="connsiteX69" fmla="*/ 4653722 w 7549660"/>
              <a:gd name="connsiteY69" fmla="*/ 398654 h 400033"/>
              <a:gd name="connsiteX70" fmla="*/ 4653722 w 7549660"/>
              <a:gd name="connsiteY70" fmla="*/ 398069 h 400033"/>
              <a:gd name="connsiteX71" fmla="*/ 4462832 w 7549660"/>
              <a:gd name="connsiteY71" fmla="*/ 398069 h 400033"/>
              <a:gd name="connsiteX72" fmla="*/ 4462832 w 7549660"/>
              <a:gd name="connsiteY72" fmla="*/ 398357 h 400033"/>
              <a:gd name="connsiteX73" fmla="*/ 4268603 w 7549660"/>
              <a:gd name="connsiteY73" fmla="*/ 398357 h 400033"/>
              <a:gd name="connsiteX74" fmla="*/ 4268603 w 7549660"/>
              <a:gd name="connsiteY74" fmla="*/ 399312 h 400033"/>
              <a:gd name="connsiteX75" fmla="*/ 4074374 w 7549660"/>
              <a:gd name="connsiteY75" fmla="*/ 399312 h 400033"/>
              <a:gd name="connsiteX76" fmla="*/ 4074374 w 7549660"/>
              <a:gd name="connsiteY76" fmla="*/ 398424 h 400033"/>
              <a:gd name="connsiteX77" fmla="*/ 3880412 w 7549660"/>
              <a:gd name="connsiteY77" fmla="*/ 398424 h 400033"/>
              <a:gd name="connsiteX78" fmla="*/ 3880412 w 7549660"/>
              <a:gd name="connsiteY78" fmla="*/ 355 h 400033"/>
              <a:gd name="connsiteX79" fmla="*/ 4074641 w 7549660"/>
              <a:gd name="connsiteY79" fmla="*/ 355 h 400033"/>
              <a:gd name="connsiteX80" fmla="*/ 4074641 w 7549660"/>
              <a:gd name="connsiteY80" fmla="*/ 1243 h 400033"/>
              <a:gd name="connsiteX81" fmla="*/ 4268603 w 7549660"/>
              <a:gd name="connsiteY81" fmla="*/ 1243 h 400033"/>
              <a:gd name="connsiteX82" fmla="*/ 4268603 w 7549660"/>
              <a:gd name="connsiteY82" fmla="*/ 288 h 400033"/>
              <a:gd name="connsiteX83" fmla="*/ 4462832 w 7549660"/>
              <a:gd name="connsiteY83" fmla="*/ 288 h 400033"/>
              <a:gd name="connsiteX84" fmla="*/ 3685199 w 7549660"/>
              <a:gd name="connsiteY84" fmla="*/ 0 h 400033"/>
              <a:gd name="connsiteX85" fmla="*/ 3879428 w 7549660"/>
              <a:gd name="connsiteY85" fmla="*/ 0 h 400033"/>
              <a:gd name="connsiteX86" fmla="*/ 3879428 w 7549660"/>
              <a:gd name="connsiteY86" fmla="*/ 398069 h 400033"/>
              <a:gd name="connsiteX87" fmla="*/ 3685199 w 7549660"/>
              <a:gd name="connsiteY87" fmla="*/ 398069 h 400033"/>
              <a:gd name="connsiteX88" fmla="*/ 3685199 w 7549660"/>
              <a:gd name="connsiteY88" fmla="*/ 398357 h 400033"/>
              <a:gd name="connsiteX89" fmla="*/ 3490971 w 7549660"/>
              <a:gd name="connsiteY89" fmla="*/ 398357 h 400033"/>
              <a:gd name="connsiteX90" fmla="*/ 3490971 w 7549660"/>
              <a:gd name="connsiteY90" fmla="*/ 399312 h 400033"/>
              <a:gd name="connsiteX91" fmla="*/ 3296742 w 7549660"/>
              <a:gd name="connsiteY91" fmla="*/ 399312 h 400033"/>
              <a:gd name="connsiteX92" fmla="*/ 3296742 w 7549660"/>
              <a:gd name="connsiteY92" fmla="*/ 398424 h 400033"/>
              <a:gd name="connsiteX93" fmla="*/ 3104305 w 7549660"/>
              <a:gd name="connsiteY93" fmla="*/ 398424 h 400033"/>
              <a:gd name="connsiteX94" fmla="*/ 3104305 w 7549660"/>
              <a:gd name="connsiteY94" fmla="*/ 398441 h 400033"/>
              <a:gd name="connsiteX95" fmla="*/ 2910076 w 7549660"/>
              <a:gd name="connsiteY95" fmla="*/ 398441 h 400033"/>
              <a:gd name="connsiteX96" fmla="*/ 2910076 w 7549660"/>
              <a:gd name="connsiteY96" fmla="*/ 398729 h 400033"/>
              <a:gd name="connsiteX97" fmla="*/ 2715847 w 7549660"/>
              <a:gd name="connsiteY97" fmla="*/ 398729 h 400033"/>
              <a:gd name="connsiteX98" fmla="*/ 2715847 w 7549660"/>
              <a:gd name="connsiteY98" fmla="*/ 399684 h 400033"/>
              <a:gd name="connsiteX99" fmla="*/ 2521618 w 7549660"/>
              <a:gd name="connsiteY99" fmla="*/ 399684 h 400033"/>
              <a:gd name="connsiteX100" fmla="*/ 2521618 w 7549660"/>
              <a:gd name="connsiteY100" fmla="*/ 398797 h 400033"/>
              <a:gd name="connsiteX101" fmla="*/ 2327657 w 7549660"/>
              <a:gd name="connsiteY101" fmla="*/ 398797 h 400033"/>
              <a:gd name="connsiteX102" fmla="*/ 2327657 w 7549660"/>
              <a:gd name="connsiteY102" fmla="*/ 398317 h 400033"/>
              <a:gd name="connsiteX103" fmla="*/ 2134123 w 7549660"/>
              <a:gd name="connsiteY103" fmla="*/ 398317 h 400033"/>
              <a:gd name="connsiteX104" fmla="*/ 2134123 w 7549660"/>
              <a:gd name="connsiteY104" fmla="*/ 398604 h 400033"/>
              <a:gd name="connsiteX105" fmla="*/ 1939894 w 7549660"/>
              <a:gd name="connsiteY105" fmla="*/ 398604 h 400033"/>
              <a:gd name="connsiteX106" fmla="*/ 1939894 w 7549660"/>
              <a:gd name="connsiteY106" fmla="*/ 399560 h 400033"/>
              <a:gd name="connsiteX107" fmla="*/ 1745665 w 7549660"/>
              <a:gd name="connsiteY107" fmla="*/ 399560 h 400033"/>
              <a:gd name="connsiteX108" fmla="*/ 1745665 w 7549660"/>
              <a:gd name="connsiteY108" fmla="*/ 398672 h 400033"/>
              <a:gd name="connsiteX109" fmla="*/ 1552266 w 7549660"/>
              <a:gd name="connsiteY109" fmla="*/ 398672 h 400033"/>
              <a:gd name="connsiteX110" fmla="*/ 1552266 w 7549660"/>
              <a:gd name="connsiteY110" fmla="*/ 398775 h 400033"/>
              <a:gd name="connsiteX111" fmla="*/ 1358037 w 7549660"/>
              <a:gd name="connsiteY111" fmla="*/ 398775 h 400033"/>
              <a:gd name="connsiteX112" fmla="*/ 1358037 w 7549660"/>
              <a:gd name="connsiteY112" fmla="*/ 399063 h 400033"/>
              <a:gd name="connsiteX113" fmla="*/ 1163808 w 7549660"/>
              <a:gd name="connsiteY113" fmla="*/ 399063 h 400033"/>
              <a:gd name="connsiteX114" fmla="*/ 1163808 w 7549660"/>
              <a:gd name="connsiteY114" fmla="*/ 400018 h 400033"/>
              <a:gd name="connsiteX115" fmla="*/ 969579 w 7549660"/>
              <a:gd name="connsiteY115" fmla="*/ 400018 h 400033"/>
              <a:gd name="connsiteX116" fmla="*/ 969579 w 7549660"/>
              <a:gd name="connsiteY116" fmla="*/ 399131 h 400033"/>
              <a:gd name="connsiteX117" fmla="*/ 775618 w 7549660"/>
              <a:gd name="connsiteY117" fmla="*/ 399131 h 400033"/>
              <a:gd name="connsiteX118" fmla="*/ 775618 w 7549660"/>
              <a:gd name="connsiteY118" fmla="*/ 398070 h 400033"/>
              <a:gd name="connsiteX119" fmla="*/ 582419 w 7549660"/>
              <a:gd name="connsiteY119" fmla="*/ 398070 h 400033"/>
              <a:gd name="connsiteX120" fmla="*/ 582419 w 7549660"/>
              <a:gd name="connsiteY120" fmla="*/ 398358 h 400033"/>
              <a:gd name="connsiteX121" fmla="*/ 388190 w 7549660"/>
              <a:gd name="connsiteY121" fmla="*/ 398358 h 400033"/>
              <a:gd name="connsiteX122" fmla="*/ 388190 w 7549660"/>
              <a:gd name="connsiteY122" fmla="*/ 399313 h 400033"/>
              <a:gd name="connsiteX123" fmla="*/ 193961 w 7549660"/>
              <a:gd name="connsiteY123" fmla="*/ 399313 h 400033"/>
              <a:gd name="connsiteX124" fmla="*/ 193961 w 7549660"/>
              <a:gd name="connsiteY124" fmla="*/ 398425 h 400033"/>
              <a:gd name="connsiteX125" fmla="*/ 0 w 7549660"/>
              <a:gd name="connsiteY125" fmla="*/ 398425 h 400033"/>
              <a:gd name="connsiteX126" fmla="*/ 0 w 7549660"/>
              <a:gd name="connsiteY126" fmla="*/ 319143 h 400033"/>
              <a:gd name="connsiteX127" fmla="*/ 110700 w 7549660"/>
              <a:gd name="connsiteY127" fmla="*/ 311133 h 400033"/>
              <a:gd name="connsiteX128" fmla="*/ 194229 w 7549660"/>
              <a:gd name="connsiteY128" fmla="*/ 302529 h 400033"/>
              <a:gd name="connsiteX129" fmla="*/ 194229 w 7549660"/>
              <a:gd name="connsiteY129" fmla="*/ 306381 h 400033"/>
              <a:gd name="connsiteX130" fmla="*/ 258058 w 7549660"/>
              <a:gd name="connsiteY130" fmla="*/ 299807 h 400033"/>
              <a:gd name="connsiteX131" fmla="*/ 388190 w 7549660"/>
              <a:gd name="connsiteY131" fmla="*/ 279929 h 400033"/>
              <a:gd name="connsiteX132" fmla="*/ 388190 w 7549660"/>
              <a:gd name="connsiteY132" fmla="*/ 279191 h 400033"/>
              <a:gd name="connsiteX133" fmla="*/ 509167 w 7549660"/>
              <a:gd name="connsiteY133" fmla="*/ 260712 h 400033"/>
              <a:gd name="connsiteX134" fmla="*/ 582419 w 7549660"/>
              <a:gd name="connsiteY134" fmla="*/ 243703 h 400033"/>
              <a:gd name="connsiteX135" fmla="*/ 582419 w 7549660"/>
              <a:gd name="connsiteY135" fmla="*/ 242841 h 400033"/>
              <a:gd name="connsiteX136" fmla="*/ 740695 w 7549660"/>
              <a:gd name="connsiteY136" fmla="*/ 206090 h 400033"/>
              <a:gd name="connsiteX137" fmla="*/ 776648 w 7549660"/>
              <a:gd name="connsiteY137" fmla="*/ 193827 h 400033"/>
              <a:gd name="connsiteX138" fmla="*/ 776648 w 7549660"/>
              <a:gd name="connsiteY138" fmla="*/ 196498 h 400033"/>
              <a:gd name="connsiteX139" fmla="*/ 929257 w 7549660"/>
              <a:gd name="connsiteY139" fmla="*/ 144445 h 400033"/>
              <a:gd name="connsiteX140" fmla="*/ 969847 w 7549660"/>
              <a:gd name="connsiteY140" fmla="*/ 125642 h 400033"/>
              <a:gd name="connsiteX141" fmla="*/ 969847 w 7549660"/>
              <a:gd name="connsiteY141" fmla="*/ 125678 h 400033"/>
              <a:gd name="connsiteX142" fmla="*/ 1008954 w 7549660"/>
              <a:gd name="connsiteY142" fmla="*/ 107562 h 400033"/>
              <a:gd name="connsiteX143" fmla="*/ 1125857 w 7549660"/>
              <a:gd name="connsiteY143" fmla="*/ 29680 h 400033"/>
              <a:gd name="connsiteX144" fmla="*/ 1151195 w 7549660"/>
              <a:gd name="connsiteY144" fmla="*/ 1949 h 400033"/>
              <a:gd name="connsiteX145" fmla="*/ 1163808 w 7549660"/>
              <a:gd name="connsiteY145" fmla="*/ 1949 h 400033"/>
              <a:gd name="connsiteX146" fmla="*/ 1163808 w 7549660"/>
              <a:gd name="connsiteY146" fmla="*/ 994 h 400033"/>
              <a:gd name="connsiteX147" fmla="*/ 1358037 w 7549660"/>
              <a:gd name="connsiteY147" fmla="*/ 994 h 400033"/>
              <a:gd name="connsiteX148" fmla="*/ 1358037 w 7549660"/>
              <a:gd name="connsiteY148" fmla="*/ 706 h 400033"/>
              <a:gd name="connsiteX149" fmla="*/ 1551705 w 7549660"/>
              <a:gd name="connsiteY149" fmla="*/ 706 h 400033"/>
              <a:gd name="connsiteX150" fmla="*/ 1551705 w 7549660"/>
              <a:gd name="connsiteY150" fmla="*/ 603 h 400033"/>
              <a:gd name="connsiteX151" fmla="*/ 1745933 w 7549660"/>
              <a:gd name="connsiteY151" fmla="*/ 603 h 400033"/>
              <a:gd name="connsiteX152" fmla="*/ 1745933 w 7549660"/>
              <a:gd name="connsiteY152" fmla="*/ 1491 h 400033"/>
              <a:gd name="connsiteX153" fmla="*/ 1939894 w 7549660"/>
              <a:gd name="connsiteY153" fmla="*/ 1491 h 400033"/>
              <a:gd name="connsiteX154" fmla="*/ 1939894 w 7549660"/>
              <a:gd name="connsiteY154" fmla="*/ 535 h 400033"/>
              <a:gd name="connsiteX155" fmla="*/ 2134123 w 7549660"/>
              <a:gd name="connsiteY155" fmla="*/ 535 h 400033"/>
              <a:gd name="connsiteX156" fmla="*/ 2134123 w 7549660"/>
              <a:gd name="connsiteY156" fmla="*/ 248 h 400033"/>
              <a:gd name="connsiteX157" fmla="*/ 2328352 w 7549660"/>
              <a:gd name="connsiteY157" fmla="*/ 248 h 400033"/>
              <a:gd name="connsiteX158" fmla="*/ 2328352 w 7549660"/>
              <a:gd name="connsiteY158" fmla="*/ 728 h 400033"/>
              <a:gd name="connsiteX159" fmla="*/ 2521886 w 7549660"/>
              <a:gd name="connsiteY159" fmla="*/ 728 h 400033"/>
              <a:gd name="connsiteX160" fmla="*/ 2521886 w 7549660"/>
              <a:gd name="connsiteY160" fmla="*/ 1615 h 400033"/>
              <a:gd name="connsiteX161" fmla="*/ 2715847 w 7549660"/>
              <a:gd name="connsiteY161" fmla="*/ 1615 h 400033"/>
              <a:gd name="connsiteX162" fmla="*/ 2715847 w 7549660"/>
              <a:gd name="connsiteY162" fmla="*/ 660 h 400033"/>
              <a:gd name="connsiteX163" fmla="*/ 2910076 w 7549660"/>
              <a:gd name="connsiteY163" fmla="*/ 660 h 400033"/>
              <a:gd name="connsiteX164" fmla="*/ 2910076 w 7549660"/>
              <a:gd name="connsiteY164" fmla="*/ 372 h 400033"/>
              <a:gd name="connsiteX165" fmla="*/ 3102781 w 7549660"/>
              <a:gd name="connsiteY165" fmla="*/ 372 h 400033"/>
              <a:gd name="connsiteX166" fmla="*/ 3102781 w 7549660"/>
              <a:gd name="connsiteY166" fmla="*/ 355 h 400033"/>
              <a:gd name="connsiteX167" fmla="*/ 3297009 w 7549660"/>
              <a:gd name="connsiteY167" fmla="*/ 355 h 400033"/>
              <a:gd name="connsiteX168" fmla="*/ 3297009 w 7549660"/>
              <a:gd name="connsiteY168" fmla="*/ 1243 h 400033"/>
              <a:gd name="connsiteX169" fmla="*/ 3490971 w 7549660"/>
              <a:gd name="connsiteY169" fmla="*/ 1243 h 400033"/>
              <a:gd name="connsiteX170" fmla="*/ 3490971 w 7549660"/>
              <a:gd name="connsiteY170" fmla="*/ 288 h 400033"/>
              <a:gd name="connsiteX171" fmla="*/ 3685199 w 7549660"/>
              <a:gd name="connsiteY171" fmla="*/ 288 h 40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7549660" h="400033">
                <a:moveTo>
                  <a:pt x="6197830" y="355"/>
                </a:moveTo>
                <a:lnTo>
                  <a:pt x="6392059" y="355"/>
                </a:lnTo>
                <a:lnTo>
                  <a:pt x="6392059" y="1147"/>
                </a:lnTo>
                <a:lnTo>
                  <a:pt x="6397077" y="1147"/>
                </a:lnTo>
                <a:lnTo>
                  <a:pt x="6422445" y="28878"/>
                </a:lnTo>
                <a:cubicBezTo>
                  <a:pt x="6452547" y="56083"/>
                  <a:pt x="6491908" y="82140"/>
                  <a:pt x="6539490" y="106760"/>
                </a:cubicBezTo>
                <a:lnTo>
                  <a:pt x="6578643" y="124876"/>
                </a:lnTo>
                <a:lnTo>
                  <a:pt x="6578643" y="124840"/>
                </a:lnTo>
                <a:lnTo>
                  <a:pt x="6619283" y="143643"/>
                </a:lnTo>
                <a:lnTo>
                  <a:pt x="6772075" y="195696"/>
                </a:lnTo>
                <a:lnTo>
                  <a:pt x="6772075" y="193025"/>
                </a:lnTo>
                <a:lnTo>
                  <a:pt x="6808071" y="205288"/>
                </a:lnTo>
                <a:lnTo>
                  <a:pt x="6966539" y="242039"/>
                </a:lnTo>
                <a:lnTo>
                  <a:pt x="6966539" y="242900"/>
                </a:lnTo>
                <a:lnTo>
                  <a:pt x="7039878" y="259909"/>
                </a:lnTo>
                <a:lnTo>
                  <a:pt x="7161002" y="278388"/>
                </a:lnTo>
                <a:lnTo>
                  <a:pt x="7161002" y="279127"/>
                </a:lnTo>
                <a:lnTo>
                  <a:pt x="7291291" y="299005"/>
                </a:lnTo>
                <a:lnTo>
                  <a:pt x="7355196" y="305579"/>
                </a:lnTo>
                <a:lnTo>
                  <a:pt x="7355196" y="301727"/>
                </a:lnTo>
                <a:lnTo>
                  <a:pt x="7438827" y="310331"/>
                </a:lnTo>
                <a:lnTo>
                  <a:pt x="7549660" y="318341"/>
                </a:lnTo>
                <a:lnTo>
                  <a:pt x="7549660" y="397623"/>
                </a:lnTo>
                <a:lnTo>
                  <a:pt x="7355465" y="397623"/>
                </a:lnTo>
                <a:lnTo>
                  <a:pt x="7355465" y="398511"/>
                </a:lnTo>
                <a:lnTo>
                  <a:pt x="7161001" y="398511"/>
                </a:lnTo>
                <a:lnTo>
                  <a:pt x="7161001" y="397555"/>
                </a:lnTo>
                <a:lnTo>
                  <a:pt x="6966538" y="397555"/>
                </a:lnTo>
                <a:lnTo>
                  <a:pt x="6966538" y="397268"/>
                </a:lnTo>
                <a:lnTo>
                  <a:pt x="6773107" y="397268"/>
                </a:lnTo>
                <a:lnTo>
                  <a:pt x="6773107" y="398329"/>
                </a:lnTo>
                <a:lnTo>
                  <a:pt x="6578912" y="398329"/>
                </a:lnTo>
                <a:lnTo>
                  <a:pt x="6578912" y="399216"/>
                </a:lnTo>
                <a:lnTo>
                  <a:pt x="6384448" y="399216"/>
                </a:lnTo>
                <a:lnTo>
                  <a:pt x="6384448" y="398424"/>
                </a:lnTo>
                <a:lnTo>
                  <a:pt x="6197830" y="398424"/>
                </a:lnTo>
                <a:close/>
                <a:moveTo>
                  <a:pt x="4462832" y="0"/>
                </a:moveTo>
                <a:lnTo>
                  <a:pt x="4657061" y="0"/>
                </a:lnTo>
                <a:lnTo>
                  <a:pt x="4657061" y="585"/>
                </a:lnTo>
                <a:lnTo>
                  <a:pt x="4847951" y="585"/>
                </a:lnTo>
                <a:lnTo>
                  <a:pt x="4847951" y="1473"/>
                </a:lnTo>
                <a:lnTo>
                  <a:pt x="5041912" y="1473"/>
                </a:lnTo>
                <a:lnTo>
                  <a:pt x="5041912" y="517"/>
                </a:lnTo>
                <a:lnTo>
                  <a:pt x="5236141" y="517"/>
                </a:lnTo>
                <a:lnTo>
                  <a:pt x="5236141" y="230"/>
                </a:lnTo>
                <a:lnTo>
                  <a:pt x="5430370" y="230"/>
                </a:lnTo>
                <a:lnTo>
                  <a:pt x="5430370" y="1076"/>
                </a:lnTo>
                <a:lnTo>
                  <a:pt x="5614829" y="1076"/>
                </a:lnTo>
                <a:lnTo>
                  <a:pt x="5614829" y="1964"/>
                </a:lnTo>
                <a:lnTo>
                  <a:pt x="5808790" y="1964"/>
                </a:lnTo>
                <a:lnTo>
                  <a:pt x="5808790" y="1008"/>
                </a:lnTo>
                <a:lnTo>
                  <a:pt x="6003019" y="1008"/>
                </a:lnTo>
                <a:lnTo>
                  <a:pt x="6003019" y="721"/>
                </a:lnTo>
                <a:lnTo>
                  <a:pt x="6197248" y="721"/>
                </a:lnTo>
                <a:lnTo>
                  <a:pt x="6197248" y="398790"/>
                </a:lnTo>
                <a:lnTo>
                  <a:pt x="6003019" y="398790"/>
                </a:lnTo>
                <a:lnTo>
                  <a:pt x="6003019" y="399077"/>
                </a:lnTo>
                <a:lnTo>
                  <a:pt x="5808790" y="399077"/>
                </a:lnTo>
                <a:lnTo>
                  <a:pt x="5808790" y="400033"/>
                </a:lnTo>
                <a:lnTo>
                  <a:pt x="5614561" y="400033"/>
                </a:lnTo>
                <a:lnTo>
                  <a:pt x="5614561" y="399145"/>
                </a:lnTo>
                <a:lnTo>
                  <a:pt x="5420600" y="399145"/>
                </a:lnTo>
                <a:lnTo>
                  <a:pt x="5420600" y="398299"/>
                </a:lnTo>
                <a:lnTo>
                  <a:pt x="5236141" y="398299"/>
                </a:lnTo>
                <a:lnTo>
                  <a:pt x="5236141" y="398586"/>
                </a:lnTo>
                <a:lnTo>
                  <a:pt x="5041912" y="398586"/>
                </a:lnTo>
                <a:lnTo>
                  <a:pt x="5041912" y="399542"/>
                </a:lnTo>
                <a:lnTo>
                  <a:pt x="4847683" y="399542"/>
                </a:lnTo>
                <a:lnTo>
                  <a:pt x="4847683" y="398654"/>
                </a:lnTo>
                <a:lnTo>
                  <a:pt x="4653722" y="398654"/>
                </a:lnTo>
                <a:lnTo>
                  <a:pt x="4653722" y="398069"/>
                </a:lnTo>
                <a:lnTo>
                  <a:pt x="4462832" y="398069"/>
                </a:lnTo>
                <a:lnTo>
                  <a:pt x="4462832" y="398357"/>
                </a:lnTo>
                <a:lnTo>
                  <a:pt x="4268603" y="398357"/>
                </a:lnTo>
                <a:lnTo>
                  <a:pt x="4268603" y="399312"/>
                </a:lnTo>
                <a:lnTo>
                  <a:pt x="4074374" y="399312"/>
                </a:lnTo>
                <a:lnTo>
                  <a:pt x="4074374" y="398424"/>
                </a:lnTo>
                <a:lnTo>
                  <a:pt x="3880412" y="398424"/>
                </a:lnTo>
                <a:lnTo>
                  <a:pt x="3880412" y="355"/>
                </a:lnTo>
                <a:lnTo>
                  <a:pt x="4074641" y="355"/>
                </a:lnTo>
                <a:lnTo>
                  <a:pt x="4074641" y="1243"/>
                </a:lnTo>
                <a:lnTo>
                  <a:pt x="4268603" y="1243"/>
                </a:lnTo>
                <a:lnTo>
                  <a:pt x="4268603" y="288"/>
                </a:lnTo>
                <a:lnTo>
                  <a:pt x="4462832" y="288"/>
                </a:lnTo>
                <a:close/>
                <a:moveTo>
                  <a:pt x="3685199" y="0"/>
                </a:moveTo>
                <a:lnTo>
                  <a:pt x="3879428" y="0"/>
                </a:lnTo>
                <a:lnTo>
                  <a:pt x="3879428" y="398069"/>
                </a:lnTo>
                <a:lnTo>
                  <a:pt x="3685199" y="398069"/>
                </a:lnTo>
                <a:lnTo>
                  <a:pt x="3685199" y="398357"/>
                </a:lnTo>
                <a:lnTo>
                  <a:pt x="3490971" y="398357"/>
                </a:lnTo>
                <a:lnTo>
                  <a:pt x="3490971" y="399312"/>
                </a:lnTo>
                <a:lnTo>
                  <a:pt x="3296742" y="399312"/>
                </a:lnTo>
                <a:lnTo>
                  <a:pt x="3296742" y="398424"/>
                </a:lnTo>
                <a:lnTo>
                  <a:pt x="3104305" y="398424"/>
                </a:lnTo>
                <a:lnTo>
                  <a:pt x="3104305" y="398441"/>
                </a:lnTo>
                <a:lnTo>
                  <a:pt x="2910076" y="398441"/>
                </a:lnTo>
                <a:lnTo>
                  <a:pt x="2910076" y="398729"/>
                </a:lnTo>
                <a:lnTo>
                  <a:pt x="2715847" y="398729"/>
                </a:lnTo>
                <a:lnTo>
                  <a:pt x="2715847" y="399684"/>
                </a:lnTo>
                <a:lnTo>
                  <a:pt x="2521618" y="399684"/>
                </a:lnTo>
                <a:lnTo>
                  <a:pt x="2521618" y="398797"/>
                </a:lnTo>
                <a:lnTo>
                  <a:pt x="2327657" y="398797"/>
                </a:lnTo>
                <a:lnTo>
                  <a:pt x="2327657" y="398317"/>
                </a:lnTo>
                <a:lnTo>
                  <a:pt x="2134123" y="398317"/>
                </a:lnTo>
                <a:lnTo>
                  <a:pt x="2134123" y="398604"/>
                </a:lnTo>
                <a:lnTo>
                  <a:pt x="1939894" y="398604"/>
                </a:lnTo>
                <a:lnTo>
                  <a:pt x="1939894" y="399560"/>
                </a:lnTo>
                <a:lnTo>
                  <a:pt x="1745665" y="399560"/>
                </a:lnTo>
                <a:lnTo>
                  <a:pt x="1745665" y="398672"/>
                </a:lnTo>
                <a:lnTo>
                  <a:pt x="1552266" y="398672"/>
                </a:lnTo>
                <a:lnTo>
                  <a:pt x="1552266" y="398775"/>
                </a:lnTo>
                <a:lnTo>
                  <a:pt x="1358037" y="398775"/>
                </a:lnTo>
                <a:lnTo>
                  <a:pt x="1358037" y="399063"/>
                </a:lnTo>
                <a:lnTo>
                  <a:pt x="1163808" y="399063"/>
                </a:lnTo>
                <a:lnTo>
                  <a:pt x="1163808" y="400018"/>
                </a:lnTo>
                <a:lnTo>
                  <a:pt x="969579" y="400018"/>
                </a:lnTo>
                <a:lnTo>
                  <a:pt x="969579" y="399131"/>
                </a:lnTo>
                <a:lnTo>
                  <a:pt x="775618" y="399131"/>
                </a:lnTo>
                <a:lnTo>
                  <a:pt x="775618" y="398070"/>
                </a:lnTo>
                <a:lnTo>
                  <a:pt x="582419" y="398070"/>
                </a:lnTo>
                <a:lnTo>
                  <a:pt x="582419" y="398358"/>
                </a:lnTo>
                <a:lnTo>
                  <a:pt x="388190" y="398358"/>
                </a:lnTo>
                <a:lnTo>
                  <a:pt x="388190" y="399313"/>
                </a:lnTo>
                <a:lnTo>
                  <a:pt x="193961" y="399313"/>
                </a:lnTo>
                <a:lnTo>
                  <a:pt x="193961" y="398425"/>
                </a:lnTo>
                <a:lnTo>
                  <a:pt x="0" y="398425"/>
                </a:lnTo>
                <a:lnTo>
                  <a:pt x="0" y="319143"/>
                </a:lnTo>
                <a:lnTo>
                  <a:pt x="110700" y="311133"/>
                </a:lnTo>
                <a:lnTo>
                  <a:pt x="194229" y="302529"/>
                </a:lnTo>
                <a:lnTo>
                  <a:pt x="194229" y="306381"/>
                </a:lnTo>
                <a:lnTo>
                  <a:pt x="258058" y="299807"/>
                </a:lnTo>
                <a:lnTo>
                  <a:pt x="388190" y="279929"/>
                </a:lnTo>
                <a:lnTo>
                  <a:pt x="388190" y="279191"/>
                </a:lnTo>
                <a:lnTo>
                  <a:pt x="509167" y="260712"/>
                </a:lnTo>
                <a:lnTo>
                  <a:pt x="582419" y="243703"/>
                </a:lnTo>
                <a:lnTo>
                  <a:pt x="582419" y="242841"/>
                </a:lnTo>
                <a:lnTo>
                  <a:pt x="740695" y="206090"/>
                </a:lnTo>
                <a:lnTo>
                  <a:pt x="776648" y="193827"/>
                </a:lnTo>
                <a:lnTo>
                  <a:pt x="776648" y="196498"/>
                </a:lnTo>
                <a:lnTo>
                  <a:pt x="929257" y="144445"/>
                </a:lnTo>
                <a:lnTo>
                  <a:pt x="969847" y="125642"/>
                </a:lnTo>
                <a:lnTo>
                  <a:pt x="969847" y="125678"/>
                </a:lnTo>
                <a:lnTo>
                  <a:pt x="1008954" y="107562"/>
                </a:lnTo>
                <a:cubicBezTo>
                  <a:pt x="1056478" y="82942"/>
                  <a:pt x="1095792" y="56885"/>
                  <a:pt x="1125857" y="29680"/>
                </a:cubicBezTo>
                <a:lnTo>
                  <a:pt x="1151195" y="1949"/>
                </a:lnTo>
                <a:lnTo>
                  <a:pt x="1163808" y="1949"/>
                </a:lnTo>
                <a:lnTo>
                  <a:pt x="1163808" y="994"/>
                </a:lnTo>
                <a:lnTo>
                  <a:pt x="1358037" y="994"/>
                </a:lnTo>
                <a:lnTo>
                  <a:pt x="1358037" y="706"/>
                </a:lnTo>
                <a:lnTo>
                  <a:pt x="1551705" y="706"/>
                </a:lnTo>
                <a:lnTo>
                  <a:pt x="1551705" y="603"/>
                </a:lnTo>
                <a:lnTo>
                  <a:pt x="1745933" y="603"/>
                </a:lnTo>
                <a:lnTo>
                  <a:pt x="1745933" y="1491"/>
                </a:lnTo>
                <a:lnTo>
                  <a:pt x="1939894" y="1491"/>
                </a:lnTo>
                <a:lnTo>
                  <a:pt x="1939894" y="535"/>
                </a:lnTo>
                <a:lnTo>
                  <a:pt x="2134123" y="535"/>
                </a:lnTo>
                <a:lnTo>
                  <a:pt x="2134123" y="248"/>
                </a:lnTo>
                <a:lnTo>
                  <a:pt x="2328352" y="248"/>
                </a:lnTo>
                <a:lnTo>
                  <a:pt x="2328352" y="728"/>
                </a:lnTo>
                <a:lnTo>
                  <a:pt x="2521886" y="728"/>
                </a:lnTo>
                <a:lnTo>
                  <a:pt x="2521886" y="1615"/>
                </a:lnTo>
                <a:lnTo>
                  <a:pt x="2715847" y="1615"/>
                </a:lnTo>
                <a:lnTo>
                  <a:pt x="2715847" y="660"/>
                </a:lnTo>
                <a:lnTo>
                  <a:pt x="2910076" y="660"/>
                </a:lnTo>
                <a:lnTo>
                  <a:pt x="2910076" y="372"/>
                </a:lnTo>
                <a:lnTo>
                  <a:pt x="3102781" y="372"/>
                </a:lnTo>
                <a:lnTo>
                  <a:pt x="3102781" y="355"/>
                </a:lnTo>
                <a:lnTo>
                  <a:pt x="3297009" y="355"/>
                </a:lnTo>
                <a:lnTo>
                  <a:pt x="3297009" y="1243"/>
                </a:lnTo>
                <a:lnTo>
                  <a:pt x="3490971" y="1243"/>
                </a:lnTo>
                <a:lnTo>
                  <a:pt x="3490971" y="288"/>
                </a:lnTo>
                <a:lnTo>
                  <a:pt x="3685199" y="288"/>
                </a:lnTo>
                <a:close/>
              </a:path>
            </a:pathLst>
          </a:custGeom>
          <a:solidFill>
            <a:srgbClr val="E88823"/>
          </a:solidFill>
          <a:ln w="57150">
            <a:solidFill>
              <a:srgbClr val="F6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0" name="Freeform 579">
            <a:extLst>
              <a:ext uri="{FF2B5EF4-FFF2-40B4-BE49-F238E27FC236}">
                <a16:creationId xmlns:a16="http://schemas.microsoft.com/office/drawing/2014/main" id="{6760D22E-2384-0040-8416-F93C9CE40ECB}"/>
              </a:ext>
            </a:extLst>
          </p:cNvPr>
          <p:cNvSpPr/>
          <p:nvPr/>
        </p:nvSpPr>
        <p:spPr>
          <a:xfrm>
            <a:off x="3798235" y="3876873"/>
            <a:ext cx="130819" cy="185921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1" name="Freeform 580">
            <a:extLst>
              <a:ext uri="{FF2B5EF4-FFF2-40B4-BE49-F238E27FC236}">
                <a16:creationId xmlns:a16="http://schemas.microsoft.com/office/drawing/2014/main" id="{CAA8B24D-A3A8-384F-979E-C0A5BA2661A7}"/>
              </a:ext>
            </a:extLst>
          </p:cNvPr>
          <p:cNvSpPr/>
          <p:nvPr/>
        </p:nvSpPr>
        <p:spPr>
          <a:xfrm>
            <a:off x="3928873" y="3792786"/>
            <a:ext cx="130819" cy="270611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791BB2BE-02ED-2E41-99DF-F51C4B8C4C24}"/>
              </a:ext>
            </a:extLst>
          </p:cNvPr>
          <p:cNvSpPr/>
          <p:nvPr/>
        </p:nvSpPr>
        <p:spPr>
          <a:xfrm>
            <a:off x="4059692" y="379213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E147A98A-0AF1-3348-8F62-6C2F330038F7}"/>
              </a:ext>
            </a:extLst>
          </p:cNvPr>
          <p:cNvSpPr/>
          <p:nvPr/>
        </p:nvSpPr>
        <p:spPr>
          <a:xfrm>
            <a:off x="4190510" y="379194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90777FD0-00DC-CD47-B305-C260DD2AD739}"/>
              </a:ext>
            </a:extLst>
          </p:cNvPr>
          <p:cNvSpPr/>
          <p:nvPr/>
        </p:nvSpPr>
        <p:spPr>
          <a:xfrm>
            <a:off x="4320951" y="3791871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F31BD4A3-E897-1248-8C99-1BB173230273}"/>
              </a:ext>
            </a:extLst>
          </p:cNvPr>
          <p:cNvSpPr/>
          <p:nvPr/>
        </p:nvSpPr>
        <p:spPr>
          <a:xfrm>
            <a:off x="4451589" y="3792474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C4BB8B6D-D495-CF4B-B092-A36D1CDA0C25}"/>
              </a:ext>
            </a:extLst>
          </p:cNvPr>
          <p:cNvSpPr/>
          <p:nvPr/>
        </p:nvSpPr>
        <p:spPr>
          <a:xfrm>
            <a:off x="4582407" y="3791825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5281C96E-0345-B048-B069-8CF8846B576C}"/>
              </a:ext>
            </a:extLst>
          </p:cNvPr>
          <p:cNvSpPr/>
          <p:nvPr/>
        </p:nvSpPr>
        <p:spPr>
          <a:xfrm>
            <a:off x="4713226" y="3791629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EAA05111-39E3-8F48-8BC8-319F2F24D78D}"/>
              </a:ext>
            </a:extLst>
          </p:cNvPr>
          <p:cNvSpPr/>
          <p:nvPr/>
        </p:nvSpPr>
        <p:spPr>
          <a:xfrm>
            <a:off x="4843576" y="3791956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8FE34D3F-7F92-D24D-AD26-6D49644066EC}"/>
              </a:ext>
            </a:extLst>
          </p:cNvPr>
          <p:cNvSpPr/>
          <p:nvPr/>
        </p:nvSpPr>
        <p:spPr>
          <a:xfrm>
            <a:off x="4974214" y="3792559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90C47800-9B99-BB40-86C6-EED038B96BD6}"/>
              </a:ext>
            </a:extLst>
          </p:cNvPr>
          <p:cNvSpPr/>
          <p:nvPr/>
        </p:nvSpPr>
        <p:spPr>
          <a:xfrm>
            <a:off x="5105033" y="3791910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A933083F-4BFC-924A-8ECC-F3551F64CBA7}"/>
              </a:ext>
            </a:extLst>
          </p:cNvPr>
          <p:cNvSpPr/>
          <p:nvPr/>
        </p:nvSpPr>
        <p:spPr>
          <a:xfrm>
            <a:off x="5235851" y="3791714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E3D666F6-0A62-CA4C-AB6F-F5AE53DE3A0E}"/>
              </a:ext>
            </a:extLst>
          </p:cNvPr>
          <p:cNvSpPr/>
          <p:nvPr/>
        </p:nvSpPr>
        <p:spPr>
          <a:xfrm>
            <a:off x="5365643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C27EDADB-D7B6-4B48-A456-6B9AB3ECF0C2}"/>
              </a:ext>
            </a:extLst>
          </p:cNvPr>
          <p:cNvSpPr/>
          <p:nvPr/>
        </p:nvSpPr>
        <p:spPr>
          <a:xfrm>
            <a:off x="5496281" y="379230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FFD38905-E88C-0743-BAFF-2C5D79578DBC}"/>
              </a:ext>
            </a:extLst>
          </p:cNvPr>
          <p:cNvSpPr/>
          <p:nvPr/>
        </p:nvSpPr>
        <p:spPr>
          <a:xfrm>
            <a:off x="5627099" y="379165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B9DE73A5-121A-6A45-9839-1A97AD0A70E7}"/>
              </a:ext>
            </a:extLst>
          </p:cNvPr>
          <p:cNvSpPr/>
          <p:nvPr/>
        </p:nvSpPr>
        <p:spPr>
          <a:xfrm>
            <a:off x="5757918" y="379146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1897FE0B-21F6-2642-9CFF-276A7FFD7AF7}"/>
              </a:ext>
            </a:extLst>
          </p:cNvPr>
          <p:cNvSpPr/>
          <p:nvPr/>
        </p:nvSpPr>
        <p:spPr>
          <a:xfrm>
            <a:off x="5889400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B0B0A1D3-8873-A941-BC90-1C3D2999D1E6}"/>
              </a:ext>
            </a:extLst>
          </p:cNvPr>
          <p:cNvSpPr/>
          <p:nvPr/>
        </p:nvSpPr>
        <p:spPr>
          <a:xfrm>
            <a:off x="6020038" y="379230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360222D9-9E82-B049-94B7-98E93F1869B5}"/>
              </a:ext>
            </a:extLst>
          </p:cNvPr>
          <p:cNvSpPr/>
          <p:nvPr/>
        </p:nvSpPr>
        <p:spPr>
          <a:xfrm>
            <a:off x="6150856" y="379165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5020FC1F-45B8-2644-BB7D-B23E5B11F586}"/>
              </a:ext>
            </a:extLst>
          </p:cNvPr>
          <p:cNvSpPr/>
          <p:nvPr/>
        </p:nvSpPr>
        <p:spPr>
          <a:xfrm>
            <a:off x="6281675" y="379146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7E85F288-466F-0745-B84B-BABCF2F42150}"/>
              </a:ext>
            </a:extLst>
          </p:cNvPr>
          <p:cNvSpPr/>
          <p:nvPr/>
        </p:nvSpPr>
        <p:spPr>
          <a:xfrm>
            <a:off x="6410244" y="3791859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2C6D3B1C-0BC5-4C41-87B7-3D5543160F8A}"/>
              </a:ext>
            </a:extLst>
          </p:cNvPr>
          <p:cNvSpPr/>
          <p:nvPr/>
        </p:nvSpPr>
        <p:spPr>
          <a:xfrm>
            <a:off x="6540882" y="3792462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A86C6900-8195-C245-BD4C-1A7F796F256A}"/>
              </a:ext>
            </a:extLst>
          </p:cNvPr>
          <p:cNvSpPr/>
          <p:nvPr/>
        </p:nvSpPr>
        <p:spPr>
          <a:xfrm>
            <a:off x="6671701" y="379181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EC1ECD36-2290-6642-A53C-5DD9F5AECAA3}"/>
              </a:ext>
            </a:extLst>
          </p:cNvPr>
          <p:cNvSpPr/>
          <p:nvPr/>
        </p:nvSpPr>
        <p:spPr>
          <a:xfrm>
            <a:off x="6802519" y="3791617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9BDA7200-67B6-8342-B149-29035410767F}"/>
              </a:ext>
            </a:extLst>
          </p:cNvPr>
          <p:cNvSpPr/>
          <p:nvPr/>
        </p:nvSpPr>
        <p:spPr>
          <a:xfrm>
            <a:off x="6926757" y="3792192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FFD58FCA-C097-E946-A36A-56CB437970A6}"/>
              </a:ext>
            </a:extLst>
          </p:cNvPr>
          <p:cNvSpPr/>
          <p:nvPr/>
        </p:nvSpPr>
        <p:spPr>
          <a:xfrm>
            <a:off x="7057395" y="379279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4EE38879-AA5E-994D-87FB-3940D0A6A642}"/>
              </a:ext>
            </a:extLst>
          </p:cNvPr>
          <p:cNvSpPr/>
          <p:nvPr/>
        </p:nvSpPr>
        <p:spPr>
          <a:xfrm>
            <a:off x="7188214" y="3792146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1494F97D-8164-ED44-B6A3-A3868B730516}"/>
              </a:ext>
            </a:extLst>
          </p:cNvPr>
          <p:cNvSpPr/>
          <p:nvPr/>
        </p:nvSpPr>
        <p:spPr>
          <a:xfrm>
            <a:off x="7319032" y="379195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61DC925A-E7C2-BC4B-AF9D-A1882ECB15C4}"/>
              </a:ext>
            </a:extLst>
          </p:cNvPr>
          <p:cNvSpPr/>
          <p:nvPr/>
        </p:nvSpPr>
        <p:spPr>
          <a:xfrm>
            <a:off x="7450243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Freeform 608">
            <a:extLst>
              <a:ext uri="{FF2B5EF4-FFF2-40B4-BE49-F238E27FC236}">
                <a16:creationId xmlns:a16="http://schemas.microsoft.com/office/drawing/2014/main" id="{22C59AD9-4A1E-BB4D-8BAB-77FBD168D3DF}"/>
              </a:ext>
            </a:extLst>
          </p:cNvPr>
          <p:cNvSpPr/>
          <p:nvPr/>
        </p:nvSpPr>
        <p:spPr>
          <a:xfrm>
            <a:off x="3277337" y="3997219"/>
            <a:ext cx="130819" cy="65191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0" name="Freeform 609">
            <a:extLst>
              <a:ext uri="{FF2B5EF4-FFF2-40B4-BE49-F238E27FC236}">
                <a16:creationId xmlns:a16="http://schemas.microsoft.com/office/drawing/2014/main" id="{C2CA56D7-6D8E-9D40-8102-B4AC7D705596}"/>
              </a:ext>
            </a:extLst>
          </p:cNvPr>
          <p:cNvSpPr/>
          <p:nvPr/>
        </p:nvSpPr>
        <p:spPr>
          <a:xfrm>
            <a:off x="3406474" y="3981759"/>
            <a:ext cx="130819" cy="81158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1" name="Freeform 610">
            <a:extLst>
              <a:ext uri="{FF2B5EF4-FFF2-40B4-BE49-F238E27FC236}">
                <a16:creationId xmlns:a16="http://schemas.microsoft.com/office/drawing/2014/main" id="{A721763F-6D10-0748-901E-094EA4F4264F}"/>
              </a:ext>
            </a:extLst>
          </p:cNvPr>
          <p:cNvSpPr/>
          <p:nvPr/>
        </p:nvSpPr>
        <p:spPr>
          <a:xfrm>
            <a:off x="3537293" y="3957132"/>
            <a:ext cx="130819" cy="105136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2" name="Freeform 611">
            <a:extLst>
              <a:ext uri="{FF2B5EF4-FFF2-40B4-BE49-F238E27FC236}">
                <a16:creationId xmlns:a16="http://schemas.microsoft.com/office/drawing/2014/main" id="{DD79418F-106C-944F-A9C8-731C7E896586}"/>
              </a:ext>
            </a:extLst>
          </p:cNvPr>
          <p:cNvSpPr/>
          <p:nvPr/>
        </p:nvSpPr>
        <p:spPr>
          <a:xfrm>
            <a:off x="3668111" y="3923226"/>
            <a:ext cx="130819" cy="13884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3" name="Freeform 612">
            <a:extLst>
              <a:ext uri="{FF2B5EF4-FFF2-40B4-BE49-F238E27FC236}">
                <a16:creationId xmlns:a16="http://schemas.microsoft.com/office/drawing/2014/main" id="{E2C629B0-1918-9343-8DE6-DE5E074D618F}"/>
              </a:ext>
            </a:extLst>
          </p:cNvPr>
          <p:cNvSpPr/>
          <p:nvPr/>
        </p:nvSpPr>
        <p:spPr>
          <a:xfrm flipH="1">
            <a:off x="7706731" y="3876328"/>
            <a:ext cx="130977" cy="185921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4" name="Freeform 613">
            <a:extLst>
              <a:ext uri="{FF2B5EF4-FFF2-40B4-BE49-F238E27FC236}">
                <a16:creationId xmlns:a16="http://schemas.microsoft.com/office/drawing/2014/main" id="{07CBCAFC-7F85-A947-B6AB-CD397EE2706C}"/>
              </a:ext>
            </a:extLst>
          </p:cNvPr>
          <p:cNvSpPr/>
          <p:nvPr/>
        </p:nvSpPr>
        <p:spPr>
          <a:xfrm flipH="1">
            <a:off x="7575935" y="3792241"/>
            <a:ext cx="130977" cy="270611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5" name="Freeform 614">
            <a:extLst>
              <a:ext uri="{FF2B5EF4-FFF2-40B4-BE49-F238E27FC236}">
                <a16:creationId xmlns:a16="http://schemas.microsoft.com/office/drawing/2014/main" id="{2BD7B579-D3A7-1B41-AEC0-0FD7B91AB621}"/>
              </a:ext>
            </a:extLst>
          </p:cNvPr>
          <p:cNvSpPr/>
          <p:nvPr/>
        </p:nvSpPr>
        <p:spPr>
          <a:xfrm flipH="1">
            <a:off x="8229760" y="3996578"/>
            <a:ext cx="130977" cy="65191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6" name="Freeform 615">
            <a:extLst>
              <a:ext uri="{FF2B5EF4-FFF2-40B4-BE49-F238E27FC236}">
                <a16:creationId xmlns:a16="http://schemas.microsoft.com/office/drawing/2014/main" id="{BE75311B-35D2-8E45-A529-EAB59377FC12}"/>
              </a:ext>
            </a:extLst>
          </p:cNvPr>
          <p:cNvSpPr/>
          <p:nvPr/>
        </p:nvSpPr>
        <p:spPr>
          <a:xfrm flipH="1">
            <a:off x="8098965" y="3981214"/>
            <a:ext cx="130977" cy="81158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7" name="Freeform 616">
            <a:extLst>
              <a:ext uri="{FF2B5EF4-FFF2-40B4-BE49-F238E27FC236}">
                <a16:creationId xmlns:a16="http://schemas.microsoft.com/office/drawing/2014/main" id="{7D4873D8-401F-9742-9663-3ECADB67E794}"/>
              </a:ext>
            </a:extLst>
          </p:cNvPr>
          <p:cNvSpPr/>
          <p:nvPr/>
        </p:nvSpPr>
        <p:spPr>
          <a:xfrm flipH="1">
            <a:off x="7967988" y="3956587"/>
            <a:ext cx="130977" cy="105136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8" name="Freeform 617">
            <a:extLst>
              <a:ext uri="{FF2B5EF4-FFF2-40B4-BE49-F238E27FC236}">
                <a16:creationId xmlns:a16="http://schemas.microsoft.com/office/drawing/2014/main" id="{552ECCCF-472A-3B43-80F0-86497BC8BD53}"/>
              </a:ext>
            </a:extLst>
          </p:cNvPr>
          <p:cNvSpPr/>
          <p:nvPr/>
        </p:nvSpPr>
        <p:spPr>
          <a:xfrm flipH="1">
            <a:off x="7837012" y="3922681"/>
            <a:ext cx="130977" cy="13884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26" name="Trapezoid 525">
            <a:extLst>
              <a:ext uri="{FF2B5EF4-FFF2-40B4-BE49-F238E27FC236}">
                <a16:creationId xmlns:a16="http://schemas.microsoft.com/office/drawing/2014/main" id="{4ACD39BA-380D-2146-938C-535710672B2F}"/>
              </a:ext>
            </a:extLst>
          </p:cNvPr>
          <p:cNvSpPr/>
          <p:nvPr/>
        </p:nvSpPr>
        <p:spPr>
          <a:xfrm flipV="1">
            <a:off x="3717374" y="3406268"/>
            <a:ext cx="4208363" cy="369308"/>
          </a:xfrm>
          <a:prstGeom prst="trapezoid">
            <a:avLst>
              <a:gd name="adj" fmla="val 87772"/>
            </a:avLst>
          </a:prstGeom>
          <a:solidFill>
            <a:srgbClr val="34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92D79B41-E3AC-D442-BA9A-A5984706ABAF}"/>
              </a:ext>
            </a:extLst>
          </p:cNvPr>
          <p:cNvSpPr/>
          <p:nvPr/>
        </p:nvSpPr>
        <p:spPr>
          <a:xfrm>
            <a:off x="4039068" y="3512261"/>
            <a:ext cx="3563715" cy="265865"/>
          </a:xfrm>
          <a:prstGeom prst="rect">
            <a:avLst/>
          </a:prstGeom>
          <a:solidFill>
            <a:srgbClr val="BB0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AA70A490-F85A-2A46-97B7-19B10B6613CF}"/>
              </a:ext>
            </a:extLst>
          </p:cNvPr>
          <p:cNvSpPr/>
          <p:nvPr/>
        </p:nvSpPr>
        <p:spPr>
          <a:xfrm>
            <a:off x="4129529" y="351204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158840CF-EFB2-9244-BD99-0E18EC94DD8C}"/>
              </a:ext>
            </a:extLst>
          </p:cNvPr>
          <p:cNvSpPr/>
          <p:nvPr/>
        </p:nvSpPr>
        <p:spPr>
          <a:xfrm>
            <a:off x="4755127" y="351188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A74D9933-A475-B94D-9DA3-883F70DD0AFC}"/>
              </a:ext>
            </a:extLst>
          </p:cNvPr>
          <p:cNvSpPr/>
          <p:nvPr/>
        </p:nvSpPr>
        <p:spPr>
          <a:xfrm>
            <a:off x="5380725" y="3511242"/>
            <a:ext cx="875770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5BEE0185-F3CE-8F44-B649-85446B9C3247}"/>
              </a:ext>
            </a:extLst>
          </p:cNvPr>
          <p:cNvSpPr/>
          <p:nvPr/>
        </p:nvSpPr>
        <p:spPr>
          <a:xfrm>
            <a:off x="6367470" y="351124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945E1342-C94F-074E-A116-C0DF6F35E003}"/>
              </a:ext>
            </a:extLst>
          </p:cNvPr>
          <p:cNvSpPr/>
          <p:nvPr/>
        </p:nvSpPr>
        <p:spPr>
          <a:xfrm>
            <a:off x="6987547" y="3511058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1" name="Freeform 530">
            <a:extLst>
              <a:ext uri="{FF2B5EF4-FFF2-40B4-BE49-F238E27FC236}">
                <a16:creationId xmlns:a16="http://schemas.microsoft.com/office/drawing/2014/main" id="{FA2702F4-911E-0D48-9349-96AF51C58C1F}"/>
              </a:ext>
            </a:extLst>
          </p:cNvPr>
          <p:cNvSpPr/>
          <p:nvPr/>
        </p:nvSpPr>
        <p:spPr>
          <a:xfrm>
            <a:off x="3717839" y="2796496"/>
            <a:ext cx="4191080" cy="595097"/>
          </a:xfrm>
          <a:custGeom>
            <a:avLst/>
            <a:gdLst>
              <a:gd name="connsiteX0" fmla="*/ 6197830 w 7549660"/>
              <a:gd name="connsiteY0" fmla="*/ 355 h 400033"/>
              <a:gd name="connsiteX1" fmla="*/ 6392059 w 7549660"/>
              <a:gd name="connsiteY1" fmla="*/ 355 h 400033"/>
              <a:gd name="connsiteX2" fmla="*/ 6392059 w 7549660"/>
              <a:gd name="connsiteY2" fmla="*/ 1147 h 400033"/>
              <a:gd name="connsiteX3" fmla="*/ 6397077 w 7549660"/>
              <a:gd name="connsiteY3" fmla="*/ 1147 h 400033"/>
              <a:gd name="connsiteX4" fmla="*/ 6422445 w 7549660"/>
              <a:gd name="connsiteY4" fmla="*/ 28878 h 400033"/>
              <a:gd name="connsiteX5" fmla="*/ 6539490 w 7549660"/>
              <a:gd name="connsiteY5" fmla="*/ 106760 h 400033"/>
              <a:gd name="connsiteX6" fmla="*/ 6578643 w 7549660"/>
              <a:gd name="connsiteY6" fmla="*/ 124876 h 400033"/>
              <a:gd name="connsiteX7" fmla="*/ 6578643 w 7549660"/>
              <a:gd name="connsiteY7" fmla="*/ 124840 h 400033"/>
              <a:gd name="connsiteX8" fmla="*/ 6619283 w 7549660"/>
              <a:gd name="connsiteY8" fmla="*/ 143643 h 400033"/>
              <a:gd name="connsiteX9" fmla="*/ 6772075 w 7549660"/>
              <a:gd name="connsiteY9" fmla="*/ 195696 h 400033"/>
              <a:gd name="connsiteX10" fmla="*/ 6772075 w 7549660"/>
              <a:gd name="connsiteY10" fmla="*/ 193025 h 400033"/>
              <a:gd name="connsiteX11" fmla="*/ 6808071 w 7549660"/>
              <a:gd name="connsiteY11" fmla="*/ 205288 h 400033"/>
              <a:gd name="connsiteX12" fmla="*/ 6966539 w 7549660"/>
              <a:gd name="connsiteY12" fmla="*/ 242039 h 400033"/>
              <a:gd name="connsiteX13" fmla="*/ 6966539 w 7549660"/>
              <a:gd name="connsiteY13" fmla="*/ 242900 h 400033"/>
              <a:gd name="connsiteX14" fmla="*/ 7039878 w 7549660"/>
              <a:gd name="connsiteY14" fmla="*/ 259909 h 400033"/>
              <a:gd name="connsiteX15" fmla="*/ 7161002 w 7549660"/>
              <a:gd name="connsiteY15" fmla="*/ 278388 h 400033"/>
              <a:gd name="connsiteX16" fmla="*/ 7161002 w 7549660"/>
              <a:gd name="connsiteY16" fmla="*/ 279127 h 400033"/>
              <a:gd name="connsiteX17" fmla="*/ 7291291 w 7549660"/>
              <a:gd name="connsiteY17" fmla="*/ 299005 h 400033"/>
              <a:gd name="connsiteX18" fmla="*/ 7355196 w 7549660"/>
              <a:gd name="connsiteY18" fmla="*/ 305579 h 400033"/>
              <a:gd name="connsiteX19" fmla="*/ 7355196 w 7549660"/>
              <a:gd name="connsiteY19" fmla="*/ 301727 h 400033"/>
              <a:gd name="connsiteX20" fmla="*/ 7438827 w 7549660"/>
              <a:gd name="connsiteY20" fmla="*/ 310331 h 400033"/>
              <a:gd name="connsiteX21" fmla="*/ 7549660 w 7549660"/>
              <a:gd name="connsiteY21" fmla="*/ 318341 h 400033"/>
              <a:gd name="connsiteX22" fmla="*/ 7549660 w 7549660"/>
              <a:gd name="connsiteY22" fmla="*/ 397623 h 400033"/>
              <a:gd name="connsiteX23" fmla="*/ 7355465 w 7549660"/>
              <a:gd name="connsiteY23" fmla="*/ 397623 h 400033"/>
              <a:gd name="connsiteX24" fmla="*/ 7355465 w 7549660"/>
              <a:gd name="connsiteY24" fmla="*/ 398511 h 400033"/>
              <a:gd name="connsiteX25" fmla="*/ 7161001 w 7549660"/>
              <a:gd name="connsiteY25" fmla="*/ 398511 h 400033"/>
              <a:gd name="connsiteX26" fmla="*/ 7161001 w 7549660"/>
              <a:gd name="connsiteY26" fmla="*/ 397555 h 400033"/>
              <a:gd name="connsiteX27" fmla="*/ 6966538 w 7549660"/>
              <a:gd name="connsiteY27" fmla="*/ 397555 h 400033"/>
              <a:gd name="connsiteX28" fmla="*/ 6966538 w 7549660"/>
              <a:gd name="connsiteY28" fmla="*/ 397268 h 400033"/>
              <a:gd name="connsiteX29" fmla="*/ 6773107 w 7549660"/>
              <a:gd name="connsiteY29" fmla="*/ 397268 h 400033"/>
              <a:gd name="connsiteX30" fmla="*/ 6773107 w 7549660"/>
              <a:gd name="connsiteY30" fmla="*/ 398329 h 400033"/>
              <a:gd name="connsiteX31" fmla="*/ 6578912 w 7549660"/>
              <a:gd name="connsiteY31" fmla="*/ 398329 h 400033"/>
              <a:gd name="connsiteX32" fmla="*/ 6578912 w 7549660"/>
              <a:gd name="connsiteY32" fmla="*/ 399216 h 400033"/>
              <a:gd name="connsiteX33" fmla="*/ 6384448 w 7549660"/>
              <a:gd name="connsiteY33" fmla="*/ 399216 h 400033"/>
              <a:gd name="connsiteX34" fmla="*/ 6384448 w 7549660"/>
              <a:gd name="connsiteY34" fmla="*/ 398424 h 400033"/>
              <a:gd name="connsiteX35" fmla="*/ 6197830 w 7549660"/>
              <a:gd name="connsiteY35" fmla="*/ 398424 h 400033"/>
              <a:gd name="connsiteX36" fmla="*/ 4462832 w 7549660"/>
              <a:gd name="connsiteY36" fmla="*/ 0 h 400033"/>
              <a:gd name="connsiteX37" fmla="*/ 4657061 w 7549660"/>
              <a:gd name="connsiteY37" fmla="*/ 0 h 400033"/>
              <a:gd name="connsiteX38" fmla="*/ 4657061 w 7549660"/>
              <a:gd name="connsiteY38" fmla="*/ 585 h 400033"/>
              <a:gd name="connsiteX39" fmla="*/ 4847951 w 7549660"/>
              <a:gd name="connsiteY39" fmla="*/ 585 h 400033"/>
              <a:gd name="connsiteX40" fmla="*/ 4847951 w 7549660"/>
              <a:gd name="connsiteY40" fmla="*/ 1473 h 400033"/>
              <a:gd name="connsiteX41" fmla="*/ 5041912 w 7549660"/>
              <a:gd name="connsiteY41" fmla="*/ 1473 h 400033"/>
              <a:gd name="connsiteX42" fmla="*/ 5041912 w 7549660"/>
              <a:gd name="connsiteY42" fmla="*/ 517 h 400033"/>
              <a:gd name="connsiteX43" fmla="*/ 5236141 w 7549660"/>
              <a:gd name="connsiteY43" fmla="*/ 517 h 400033"/>
              <a:gd name="connsiteX44" fmla="*/ 5236141 w 7549660"/>
              <a:gd name="connsiteY44" fmla="*/ 230 h 400033"/>
              <a:gd name="connsiteX45" fmla="*/ 5430370 w 7549660"/>
              <a:gd name="connsiteY45" fmla="*/ 230 h 400033"/>
              <a:gd name="connsiteX46" fmla="*/ 5430370 w 7549660"/>
              <a:gd name="connsiteY46" fmla="*/ 1076 h 400033"/>
              <a:gd name="connsiteX47" fmla="*/ 5614829 w 7549660"/>
              <a:gd name="connsiteY47" fmla="*/ 1076 h 400033"/>
              <a:gd name="connsiteX48" fmla="*/ 5614829 w 7549660"/>
              <a:gd name="connsiteY48" fmla="*/ 1964 h 400033"/>
              <a:gd name="connsiteX49" fmla="*/ 5808790 w 7549660"/>
              <a:gd name="connsiteY49" fmla="*/ 1964 h 400033"/>
              <a:gd name="connsiteX50" fmla="*/ 5808790 w 7549660"/>
              <a:gd name="connsiteY50" fmla="*/ 1008 h 400033"/>
              <a:gd name="connsiteX51" fmla="*/ 6003019 w 7549660"/>
              <a:gd name="connsiteY51" fmla="*/ 1008 h 400033"/>
              <a:gd name="connsiteX52" fmla="*/ 6003019 w 7549660"/>
              <a:gd name="connsiteY52" fmla="*/ 721 h 400033"/>
              <a:gd name="connsiteX53" fmla="*/ 6197248 w 7549660"/>
              <a:gd name="connsiteY53" fmla="*/ 721 h 400033"/>
              <a:gd name="connsiteX54" fmla="*/ 6197248 w 7549660"/>
              <a:gd name="connsiteY54" fmla="*/ 398790 h 400033"/>
              <a:gd name="connsiteX55" fmla="*/ 6003019 w 7549660"/>
              <a:gd name="connsiteY55" fmla="*/ 398790 h 400033"/>
              <a:gd name="connsiteX56" fmla="*/ 6003019 w 7549660"/>
              <a:gd name="connsiteY56" fmla="*/ 399077 h 400033"/>
              <a:gd name="connsiteX57" fmla="*/ 5808790 w 7549660"/>
              <a:gd name="connsiteY57" fmla="*/ 399077 h 400033"/>
              <a:gd name="connsiteX58" fmla="*/ 5808790 w 7549660"/>
              <a:gd name="connsiteY58" fmla="*/ 400033 h 400033"/>
              <a:gd name="connsiteX59" fmla="*/ 5614561 w 7549660"/>
              <a:gd name="connsiteY59" fmla="*/ 400033 h 400033"/>
              <a:gd name="connsiteX60" fmla="*/ 5614561 w 7549660"/>
              <a:gd name="connsiteY60" fmla="*/ 399145 h 400033"/>
              <a:gd name="connsiteX61" fmla="*/ 5420600 w 7549660"/>
              <a:gd name="connsiteY61" fmla="*/ 399145 h 400033"/>
              <a:gd name="connsiteX62" fmla="*/ 5420600 w 7549660"/>
              <a:gd name="connsiteY62" fmla="*/ 398299 h 400033"/>
              <a:gd name="connsiteX63" fmla="*/ 5236141 w 7549660"/>
              <a:gd name="connsiteY63" fmla="*/ 398299 h 400033"/>
              <a:gd name="connsiteX64" fmla="*/ 5236141 w 7549660"/>
              <a:gd name="connsiteY64" fmla="*/ 398586 h 400033"/>
              <a:gd name="connsiteX65" fmla="*/ 5041912 w 7549660"/>
              <a:gd name="connsiteY65" fmla="*/ 398586 h 400033"/>
              <a:gd name="connsiteX66" fmla="*/ 5041912 w 7549660"/>
              <a:gd name="connsiteY66" fmla="*/ 399542 h 400033"/>
              <a:gd name="connsiteX67" fmla="*/ 4847683 w 7549660"/>
              <a:gd name="connsiteY67" fmla="*/ 399542 h 400033"/>
              <a:gd name="connsiteX68" fmla="*/ 4847683 w 7549660"/>
              <a:gd name="connsiteY68" fmla="*/ 398654 h 400033"/>
              <a:gd name="connsiteX69" fmla="*/ 4653722 w 7549660"/>
              <a:gd name="connsiteY69" fmla="*/ 398654 h 400033"/>
              <a:gd name="connsiteX70" fmla="*/ 4653722 w 7549660"/>
              <a:gd name="connsiteY70" fmla="*/ 398069 h 400033"/>
              <a:gd name="connsiteX71" fmla="*/ 4462832 w 7549660"/>
              <a:gd name="connsiteY71" fmla="*/ 398069 h 400033"/>
              <a:gd name="connsiteX72" fmla="*/ 4462832 w 7549660"/>
              <a:gd name="connsiteY72" fmla="*/ 398357 h 400033"/>
              <a:gd name="connsiteX73" fmla="*/ 4268603 w 7549660"/>
              <a:gd name="connsiteY73" fmla="*/ 398357 h 400033"/>
              <a:gd name="connsiteX74" fmla="*/ 4268603 w 7549660"/>
              <a:gd name="connsiteY74" fmla="*/ 399312 h 400033"/>
              <a:gd name="connsiteX75" fmla="*/ 4074374 w 7549660"/>
              <a:gd name="connsiteY75" fmla="*/ 399312 h 400033"/>
              <a:gd name="connsiteX76" fmla="*/ 4074374 w 7549660"/>
              <a:gd name="connsiteY76" fmla="*/ 398424 h 400033"/>
              <a:gd name="connsiteX77" fmla="*/ 3880412 w 7549660"/>
              <a:gd name="connsiteY77" fmla="*/ 398424 h 400033"/>
              <a:gd name="connsiteX78" fmla="*/ 3880412 w 7549660"/>
              <a:gd name="connsiteY78" fmla="*/ 355 h 400033"/>
              <a:gd name="connsiteX79" fmla="*/ 4074641 w 7549660"/>
              <a:gd name="connsiteY79" fmla="*/ 355 h 400033"/>
              <a:gd name="connsiteX80" fmla="*/ 4074641 w 7549660"/>
              <a:gd name="connsiteY80" fmla="*/ 1243 h 400033"/>
              <a:gd name="connsiteX81" fmla="*/ 4268603 w 7549660"/>
              <a:gd name="connsiteY81" fmla="*/ 1243 h 400033"/>
              <a:gd name="connsiteX82" fmla="*/ 4268603 w 7549660"/>
              <a:gd name="connsiteY82" fmla="*/ 288 h 400033"/>
              <a:gd name="connsiteX83" fmla="*/ 4462832 w 7549660"/>
              <a:gd name="connsiteY83" fmla="*/ 288 h 400033"/>
              <a:gd name="connsiteX84" fmla="*/ 3685199 w 7549660"/>
              <a:gd name="connsiteY84" fmla="*/ 0 h 400033"/>
              <a:gd name="connsiteX85" fmla="*/ 3879428 w 7549660"/>
              <a:gd name="connsiteY85" fmla="*/ 0 h 400033"/>
              <a:gd name="connsiteX86" fmla="*/ 3879428 w 7549660"/>
              <a:gd name="connsiteY86" fmla="*/ 398069 h 400033"/>
              <a:gd name="connsiteX87" fmla="*/ 3685199 w 7549660"/>
              <a:gd name="connsiteY87" fmla="*/ 398069 h 400033"/>
              <a:gd name="connsiteX88" fmla="*/ 3685199 w 7549660"/>
              <a:gd name="connsiteY88" fmla="*/ 398357 h 400033"/>
              <a:gd name="connsiteX89" fmla="*/ 3490971 w 7549660"/>
              <a:gd name="connsiteY89" fmla="*/ 398357 h 400033"/>
              <a:gd name="connsiteX90" fmla="*/ 3490971 w 7549660"/>
              <a:gd name="connsiteY90" fmla="*/ 399312 h 400033"/>
              <a:gd name="connsiteX91" fmla="*/ 3296742 w 7549660"/>
              <a:gd name="connsiteY91" fmla="*/ 399312 h 400033"/>
              <a:gd name="connsiteX92" fmla="*/ 3296742 w 7549660"/>
              <a:gd name="connsiteY92" fmla="*/ 398424 h 400033"/>
              <a:gd name="connsiteX93" fmla="*/ 3104305 w 7549660"/>
              <a:gd name="connsiteY93" fmla="*/ 398424 h 400033"/>
              <a:gd name="connsiteX94" fmla="*/ 3104305 w 7549660"/>
              <a:gd name="connsiteY94" fmla="*/ 398441 h 400033"/>
              <a:gd name="connsiteX95" fmla="*/ 2910076 w 7549660"/>
              <a:gd name="connsiteY95" fmla="*/ 398441 h 400033"/>
              <a:gd name="connsiteX96" fmla="*/ 2910076 w 7549660"/>
              <a:gd name="connsiteY96" fmla="*/ 398729 h 400033"/>
              <a:gd name="connsiteX97" fmla="*/ 2715847 w 7549660"/>
              <a:gd name="connsiteY97" fmla="*/ 398729 h 400033"/>
              <a:gd name="connsiteX98" fmla="*/ 2715847 w 7549660"/>
              <a:gd name="connsiteY98" fmla="*/ 399684 h 400033"/>
              <a:gd name="connsiteX99" fmla="*/ 2521618 w 7549660"/>
              <a:gd name="connsiteY99" fmla="*/ 399684 h 400033"/>
              <a:gd name="connsiteX100" fmla="*/ 2521618 w 7549660"/>
              <a:gd name="connsiteY100" fmla="*/ 398797 h 400033"/>
              <a:gd name="connsiteX101" fmla="*/ 2327657 w 7549660"/>
              <a:gd name="connsiteY101" fmla="*/ 398797 h 400033"/>
              <a:gd name="connsiteX102" fmla="*/ 2327657 w 7549660"/>
              <a:gd name="connsiteY102" fmla="*/ 398317 h 400033"/>
              <a:gd name="connsiteX103" fmla="*/ 2134123 w 7549660"/>
              <a:gd name="connsiteY103" fmla="*/ 398317 h 400033"/>
              <a:gd name="connsiteX104" fmla="*/ 2134123 w 7549660"/>
              <a:gd name="connsiteY104" fmla="*/ 398604 h 400033"/>
              <a:gd name="connsiteX105" fmla="*/ 1939894 w 7549660"/>
              <a:gd name="connsiteY105" fmla="*/ 398604 h 400033"/>
              <a:gd name="connsiteX106" fmla="*/ 1939894 w 7549660"/>
              <a:gd name="connsiteY106" fmla="*/ 399560 h 400033"/>
              <a:gd name="connsiteX107" fmla="*/ 1745665 w 7549660"/>
              <a:gd name="connsiteY107" fmla="*/ 399560 h 400033"/>
              <a:gd name="connsiteX108" fmla="*/ 1745665 w 7549660"/>
              <a:gd name="connsiteY108" fmla="*/ 398672 h 400033"/>
              <a:gd name="connsiteX109" fmla="*/ 1552266 w 7549660"/>
              <a:gd name="connsiteY109" fmla="*/ 398672 h 400033"/>
              <a:gd name="connsiteX110" fmla="*/ 1552266 w 7549660"/>
              <a:gd name="connsiteY110" fmla="*/ 398775 h 400033"/>
              <a:gd name="connsiteX111" fmla="*/ 1358037 w 7549660"/>
              <a:gd name="connsiteY111" fmla="*/ 398775 h 400033"/>
              <a:gd name="connsiteX112" fmla="*/ 1358037 w 7549660"/>
              <a:gd name="connsiteY112" fmla="*/ 399063 h 400033"/>
              <a:gd name="connsiteX113" fmla="*/ 1163808 w 7549660"/>
              <a:gd name="connsiteY113" fmla="*/ 399063 h 400033"/>
              <a:gd name="connsiteX114" fmla="*/ 1163808 w 7549660"/>
              <a:gd name="connsiteY114" fmla="*/ 400018 h 400033"/>
              <a:gd name="connsiteX115" fmla="*/ 969579 w 7549660"/>
              <a:gd name="connsiteY115" fmla="*/ 400018 h 400033"/>
              <a:gd name="connsiteX116" fmla="*/ 969579 w 7549660"/>
              <a:gd name="connsiteY116" fmla="*/ 399131 h 400033"/>
              <a:gd name="connsiteX117" fmla="*/ 775618 w 7549660"/>
              <a:gd name="connsiteY117" fmla="*/ 399131 h 400033"/>
              <a:gd name="connsiteX118" fmla="*/ 775618 w 7549660"/>
              <a:gd name="connsiteY118" fmla="*/ 398070 h 400033"/>
              <a:gd name="connsiteX119" fmla="*/ 582419 w 7549660"/>
              <a:gd name="connsiteY119" fmla="*/ 398070 h 400033"/>
              <a:gd name="connsiteX120" fmla="*/ 582419 w 7549660"/>
              <a:gd name="connsiteY120" fmla="*/ 398358 h 400033"/>
              <a:gd name="connsiteX121" fmla="*/ 388190 w 7549660"/>
              <a:gd name="connsiteY121" fmla="*/ 398358 h 400033"/>
              <a:gd name="connsiteX122" fmla="*/ 388190 w 7549660"/>
              <a:gd name="connsiteY122" fmla="*/ 399313 h 400033"/>
              <a:gd name="connsiteX123" fmla="*/ 193961 w 7549660"/>
              <a:gd name="connsiteY123" fmla="*/ 399313 h 400033"/>
              <a:gd name="connsiteX124" fmla="*/ 193961 w 7549660"/>
              <a:gd name="connsiteY124" fmla="*/ 398425 h 400033"/>
              <a:gd name="connsiteX125" fmla="*/ 0 w 7549660"/>
              <a:gd name="connsiteY125" fmla="*/ 398425 h 400033"/>
              <a:gd name="connsiteX126" fmla="*/ 0 w 7549660"/>
              <a:gd name="connsiteY126" fmla="*/ 319143 h 400033"/>
              <a:gd name="connsiteX127" fmla="*/ 110700 w 7549660"/>
              <a:gd name="connsiteY127" fmla="*/ 311133 h 400033"/>
              <a:gd name="connsiteX128" fmla="*/ 194229 w 7549660"/>
              <a:gd name="connsiteY128" fmla="*/ 302529 h 400033"/>
              <a:gd name="connsiteX129" fmla="*/ 194229 w 7549660"/>
              <a:gd name="connsiteY129" fmla="*/ 306381 h 400033"/>
              <a:gd name="connsiteX130" fmla="*/ 258058 w 7549660"/>
              <a:gd name="connsiteY130" fmla="*/ 299807 h 400033"/>
              <a:gd name="connsiteX131" fmla="*/ 388190 w 7549660"/>
              <a:gd name="connsiteY131" fmla="*/ 279929 h 400033"/>
              <a:gd name="connsiteX132" fmla="*/ 388190 w 7549660"/>
              <a:gd name="connsiteY132" fmla="*/ 279191 h 400033"/>
              <a:gd name="connsiteX133" fmla="*/ 509167 w 7549660"/>
              <a:gd name="connsiteY133" fmla="*/ 260712 h 400033"/>
              <a:gd name="connsiteX134" fmla="*/ 582419 w 7549660"/>
              <a:gd name="connsiteY134" fmla="*/ 243703 h 400033"/>
              <a:gd name="connsiteX135" fmla="*/ 582419 w 7549660"/>
              <a:gd name="connsiteY135" fmla="*/ 242841 h 400033"/>
              <a:gd name="connsiteX136" fmla="*/ 740695 w 7549660"/>
              <a:gd name="connsiteY136" fmla="*/ 206090 h 400033"/>
              <a:gd name="connsiteX137" fmla="*/ 776648 w 7549660"/>
              <a:gd name="connsiteY137" fmla="*/ 193827 h 400033"/>
              <a:gd name="connsiteX138" fmla="*/ 776648 w 7549660"/>
              <a:gd name="connsiteY138" fmla="*/ 196498 h 400033"/>
              <a:gd name="connsiteX139" fmla="*/ 929257 w 7549660"/>
              <a:gd name="connsiteY139" fmla="*/ 144445 h 400033"/>
              <a:gd name="connsiteX140" fmla="*/ 969847 w 7549660"/>
              <a:gd name="connsiteY140" fmla="*/ 125642 h 400033"/>
              <a:gd name="connsiteX141" fmla="*/ 969847 w 7549660"/>
              <a:gd name="connsiteY141" fmla="*/ 125678 h 400033"/>
              <a:gd name="connsiteX142" fmla="*/ 1008954 w 7549660"/>
              <a:gd name="connsiteY142" fmla="*/ 107562 h 400033"/>
              <a:gd name="connsiteX143" fmla="*/ 1125857 w 7549660"/>
              <a:gd name="connsiteY143" fmla="*/ 29680 h 400033"/>
              <a:gd name="connsiteX144" fmla="*/ 1151195 w 7549660"/>
              <a:gd name="connsiteY144" fmla="*/ 1949 h 400033"/>
              <a:gd name="connsiteX145" fmla="*/ 1163808 w 7549660"/>
              <a:gd name="connsiteY145" fmla="*/ 1949 h 400033"/>
              <a:gd name="connsiteX146" fmla="*/ 1163808 w 7549660"/>
              <a:gd name="connsiteY146" fmla="*/ 994 h 400033"/>
              <a:gd name="connsiteX147" fmla="*/ 1358037 w 7549660"/>
              <a:gd name="connsiteY147" fmla="*/ 994 h 400033"/>
              <a:gd name="connsiteX148" fmla="*/ 1358037 w 7549660"/>
              <a:gd name="connsiteY148" fmla="*/ 706 h 400033"/>
              <a:gd name="connsiteX149" fmla="*/ 1551705 w 7549660"/>
              <a:gd name="connsiteY149" fmla="*/ 706 h 400033"/>
              <a:gd name="connsiteX150" fmla="*/ 1551705 w 7549660"/>
              <a:gd name="connsiteY150" fmla="*/ 603 h 400033"/>
              <a:gd name="connsiteX151" fmla="*/ 1745933 w 7549660"/>
              <a:gd name="connsiteY151" fmla="*/ 603 h 400033"/>
              <a:gd name="connsiteX152" fmla="*/ 1745933 w 7549660"/>
              <a:gd name="connsiteY152" fmla="*/ 1491 h 400033"/>
              <a:gd name="connsiteX153" fmla="*/ 1939894 w 7549660"/>
              <a:gd name="connsiteY153" fmla="*/ 1491 h 400033"/>
              <a:gd name="connsiteX154" fmla="*/ 1939894 w 7549660"/>
              <a:gd name="connsiteY154" fmla="*/ 535 h 400033"/>
              <a:gd name="connsiteX155" fmla="*/ 2134123 w 7549660"/>
              <a:gd name="connsiteY155" fmla="*/ 535 h 400033"/>
              <a:gd name="connsiteX156" fmla="*/ 2134123 w 7549660"/>
              <a:gd name="connsiteY156" fmla="*/ 248 h 400033"/>
              <a:gd name="connsiteX157" fmla="*/ 2328352 w 7549660"/>
              <a:gd name="connsiteY157" fmla="*/ 248 h 400033"/>
              <a:gd name="connsiteX158" fmla="*/ 2328352 w 7549660"/>
              <a:gd name="connsiteY158" fmla="*/ 728 h 400033"/>
              <a:gd name="connsiteX159" fmla="*/ 2521886 w 7549660"/>
              <a:gd name="connsiteY159" fmla="*/ 728 h 400033"/>
              <a:gd name="connsiteX160" fmla="*/ 2521886 w 7549660"/>
              <a:gd name="connsiteY160" fmla="*/ 1615 h 400033"/>
              <a:gd name="connsiteX161" fmla="*/ 2715847 w 7549660"/>
              <a:gd name="connsiteY161" fmla="*/ 1615 h 400033"/>
              <a:gd name="connsiteX162" fmla="*/ 2715847 w 7549660"/>
              <a:gd name="connsiteY162" fmla="*/ 660 h 400033"/>
              <a:gd name="connsiteX163" fmla="*/ 2910076 w 7549660"/>
              <a:gd name="connsiteY163" fmla="*/ 660 h 400033"/>
              <a:gd name="connsiteX164" fmla="*/ 2910076 w 7549660"/>
              <a:gd name="connsiteY164" fmla="*/ 372 h 400033"/>
              <a:gd name="connsiteX165" fmla="*/ 3102781 w 7549660"/>
              <a:gd name="connsiteY165" fmla="*/ 372 h 400033"/>
              <a:gd name="connsiteX166" fmla="*/ 3102781 w 7549660"/>
              <a:gd name="connsiteY166" fmla="*/ 355 h 400033"/>
              <a:gd name="connsiteX167" fmla="*/ 3297009 w 7549660"/>
              <a:gd name="connsiteY167" fmla="*/ 355 h 400033"/>
              <a:gd name="connsiteX168" fmla="*/ 3297009 w 7549660"/>
              <a:gd name="connsiteY168" fmla="*/ 1243 h 400033"/>
              <a:gd name="connsiteX169" fmla="*/ 3490971 w 7549660"/>
              <a:gd name="connsiteY169" fmla="*/ 1243 h 400033"/>
              <a:gd name="connsiteX170" fmla="*/ 3490971 w 7549660"/>
              <a:gd name="connsiteY170" fmla="*/ 288 h 400033"/>
              <a:gd name="connsiteX171" fmla="*/ 3685199 w 7549660"/>
              <a:gd name="connsiteY171" fmla="*/ 288 h 40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7549660" h="400033">
                <a:moveTo>
                  <a:pt x="6197830" y="355"/>
                </a:moveTo>
                <a:lnTo>
                  <a:pt x="6392059" y="355"/>
                </a:lnTo>
                <a:lnTo>
                  <a:pt x="6392059" y="1147"/>
                </a:lnTo>
                <a:lnTo>
                  <a:pt x="6397077" y="1147"/>
                </a:lnTo>
                <a:lnTo>
                  <a:pt x="6422445" y="28878"/>
                </a:lnTo>
                <a:cubicBezTo>
                  <a:pt x="6452547" y="56083"/>
                  <a:pt x="6491908" y="82140"/>
                  <a:pt x="6539490" y="106760"/>
                </a:cubicBezTo>
                <a:lnTo>
                  <a:pt x="6578643" y="124876"/>
                </a:lnTo>
                <a:lnTo>
                  <a:pt x="6578643" y="124840"/>
                </a:lnTo>
                <a:lnTo>
                  <a:pt x="6619283" y="143643"/>
                </a:lnTo>
                <a:lnTo>
                  <a:pt x="6772075" y="195696"/>
                </a:lnTo>
                <a:lnTo>
                  <a:pt x="6772075" y="193025"/>
                </a:lnTo>
                <a:lnTo>
                  <a:pt x="6808071" y="205288"/>
                </a:lnTo>
                <a:lnTo>
                  <a:pt x="6966539" y="242039"/>
                </a:lnTo>
                <a:lnTo>
                  <a:pt x="6966539" y="242900"/>
                </a:lnTo>
                <a:lnTo>
                  <a:pt x="7039878" y="259909"/>
                </a:lnTo>
                <a:lnTo>
                  <a:pt x="7161002" y="278388"/>
                </a:lnTo>
                <a:lnTo>
                  <a:pt x="7161002" y="279127"/>
                </a:lnTo>
                <a:lnTo>
                  <a:pt x="7291291" y="299005"/>
                </a:lnTo>
                <a:lnTo>
                  <a:pt x="7355196" y="305579"/>
                </a:lnTo>
                <a:lnTo>
                  <a:pt x="7355196" y="301727"/>
                </a:lnTo>
                <a:lnTo>
                  <a:pt x="7438827" y="310331"/>
                </a:lnTo>
                <a:lnTo>
                  <a:pt x="7549660" y="318341"/>
                </a:lnTo>
                <a:lnTo>
                  <a:pt x="7549660" y="397623"/>
                </a:lnTo>
                <a:lnTo>
                  <a:pt x="7355465" y="397623"/>
                </a:lnTo>
                <a:lnTo>
                  <a:pt x="7355465" y="398511"/>
                </a:lnTo>
                <a:lnTo>
                  <a:pt x="7161001" y="398511"/>
                </a:lnTo>
                <a:lnTo>
                  <a:pt x="7161001" y="397555"/>
                </a:lnTo>
                <a:lnTo>
                  <a:pt x="6966538" y="397555"/>
                </a:lnTo>
                <a:lnTo>
                  <a:pt x="6966538" y="397268"/>
                </a:lnTo>
                <a:lnTo>
                  <a:pt x="6773107" y="397268"/>
                </a:lnTo>
                <a:lnTo>
                  <a:pt x="6773107" y="398329"/>
                </a:lnTo>
                <a:lnTo>
                  <a:pt x="6578912" y="398329"/>
                </a:lnTo>
                <a:lnTo>
                  <a:pt x="6578912" y="399216"/>
                </a:lnTo>
                <a:lnTo>
                  <a:pt x="6384448" y="399216"/>
                </a:lnTo>
                <a:lnTo>
                  <a:pt x="6384448" y="398424"/>
                </a:lnTo>
                <a:lnTo>
                  <a:pt x="6197830" y="398424"/>
                </a:lnTo>
                <a:close/>
                <a:moveTo>
                  <a:pt x="4462832" y="0"/>
                </a:moveTo>
                <a:lnTo>
                  <a:pt x="4657061" y="0"/>
                </a:lnTo>
                <a:lnTo>
                  <a:pt x="4657061" y="585"/>
                </a:lnTo>
                <a:lnTo>
                  <a:pt x="4847951" y="585"/>
                </a:lnTo>
                <a:lnTo>
                  <a:pt x="4847951" y="1473"/>
                </a:lnTo>
                <a:lnTo>
                  <a:pt x="5041912" y="1473"/>
                </a:lnTo>
                <a:lnTo>
                  <a:pt x="5041912" y="517"/>
                </a:lnTo>
                <a:lnTo>
                  <a:pt x="5236141" y="517"/>
                </a:lnTo>
                <a:lnTo>
                  <a:pt x="5236141" y="230"/>
                </a:lnTo>
                <a:lnTo>
                  <a:pt x="5430370" y="230"/>
                </a:lnTo>
                <a:lnTo>
                  <a:pt x="5430370" y="1076"/>
                </a:lnTo>
                <a:lnTo>
                  <a:pt x="5614829" y="1076"/>
                </a:lnTo>
                <a:lnTo>
                  <a:pt x="5614829" y="1964"/>
                </a:lnTo>
                <a:lnTo>
                  <a:pt x="5808790" y="1964"/>
                </a:lnTo>
                <a:lnTo>
                  <a:pt x="5808790" y="1008"/>
                </a:lnTo>
                <a:lnTo>
                  <a:pt x="6003019" y="1008"/>
                </a:lnTo>
                <a:lnTo>
                  <a:pt x="6003019" y="721"/>
                </a:lnTo>
                <a:lnTo>
                  <a:pt x="6197248" y="721"/>
                </a:lnTo>
                <a:lnTo>
                  <a:pt x="6197248" y="398790"/>
                </a:lnTo>
                <a:lnTo>
                  <a:pt x="6003019" y="398790"/>
                </a:lnTo>
                <a:lnTo>
                  <a:pt x="6003019" y="399077"/>
                </a:lnTo>
                <a:lnTo>
                  <a:pt x="5808790" y="399077"/>
                </a:lnTo>
                <a:lnTo>
                  <a:pt x="5808790" y="400033"/>
                </a:lnTo>
                <a:lnTo>
                  <a:pt x="5614561" y="400033"/>
                </a:lnTo>
                <a:lnTo>
                  <a:pt x="5614561" y="399145"/>
                </a:lnTo>
                <a:lnTo>
                  <a:pt x="5420600" y="399145"/>
                </a:lnTo>
                <a:lnTo>
                  <a:pt x="5420600" y="398299"/>
                </a:lnTo>
                <a:lnTo>
                  <a:pt x="5236141" y="398299"/>
                </a:lnTo>
                <a:lnTo>
                  <a:pt x="5236141" y="398586"/>
                </a:lnTo>
                <a:lnTo>
                  <a:pt x="5041912" y="398586"/>
                </a:lnTo>
                <a:lnTo>
                  <a:pt x="5041912" y="399542"/>
                </a:lnTo>
                <a:lnTo>
                  <a:pt x="4847683" y="399542"/>
                </a:lnTo>
                <a:lnTo>
                  <a:pt x="4847683" y="398654"/>
                </a:lnTo>
                <a:lnTo>
                  <a:pt x="4653722" y="398654"/>
                </a:lnTo>
                <a:lnTo>
                  <a:pt x="4653722" y="398069"/>
                </a:lnTo>
                <a:lnTo>
                  <a:pt x="4462832" y="398069"/>
                </a:lnTo>
                <a:lnTo>
                  <a:pt x="4462832" y="398357"/>
                </a:lnTo>
                <a:lnTo>
                  <a:pt x="4268603" y="398357"/>
                </a:lnTo>
                <a:lnTo>
                  <a:pt x="4268603" y="399312"/>
                </a:lnTo>
                <a:lnTo>
                  <a:pt x="4074374" y="399312"/>
                </a:lnTo>
                <a:lnTo>
                  <a:pt x="4074374" y="398424"/>
                </a:lnTo>
                <a:lnTo>
                  <a:pt x="3880412" y="398424"/>
                </a:lnTo>
                <a:lnTo>
                  <a:pt x="3880412" y="355"/>
                </a:lnTo>
                <a:lnTo>
                  <a:pt x="4074641" y="355"/>
                </a:lnTo>
                <a:lnTo>
                  <a:pt x="4074641" y="1243"/>
                </a:lnTo>
                <a:lnTo>
                  <a:pt x="4268603" y="1243"/>
                </a:lnTo>
                <a:lnTo>
                  <a:pt x="4268603" y="288"/>
                </a:lnTo>
                <a:lnTo>
                  <a:pt x="4462832" y="288"/>
                </a:lnTo>
                <a:close/>
                <a:moveTo>
                  <a:pt x="3685199" y="0"/>
                </a:moveTo>
                <a:lnTo>
                  <a:pt x="3879428" y="0"/>
                </a:lnTo>
                <a:lnTo>
                  <a:pt x="3879428" y="398069"/>
                </a:lnTo>
                <a:lnTo>
                  <a:pt x="3685199" y="398069"/>
                </a:lnTo>
                <a:lnTo>
                  <a:pt x="3685199" y="398357"/>
                </a:lnTo>
                <a:lnTo>
                  <a:pt x="3490971" y="398357"/>
                </a:lnTo>
                <a:lnTo>
                  <a:pt x="3490971" y="399312"/>
                </a:lnTo>
                <a:lnTo>
                  <a:pt x="3296742" y="399312"/>
                </a:lnTo>
                <a:lnTo>
                  <a:pt x="3296742" y="398424"/>
                </a:lnTo>
                <a:lnTo>
                  <a:pt x="3104305" y="398424"/>
                </a:lnTo>
                <a:lnTo>
                  <a:pt x="3104305" y="398441"/>
                </a:lnTo>
                <a:lnTo>
                  <a:pt x="2910076" y="398441"/>
                </a:lnTo>
                <a:lnTo>
                  <a:pt x="2910076" y="398729"/>
                </a:lnTo>
                <a:lnTo>
                  <a:pt x="2715847" y="398729"/>
                </a:lnTo>
                <a:lnTo>
                  <a:pt x="2715847" y="399684"/>
                </a:lnTo>
                <a:lnTo>
                  <a:pt x="2521618" y="399684"/>
                </a:lnTo>
                <a:lnTo>
                  <a:pt x="2521618" y="398797"/>
                </a:lnTo>
                <a:lnTo>
                  <a:pt x="2327657" y="398797"/>
                </a:lnTo>
                <a:lnTo>
                  <a:pt x="2327657" y="398317"/>
                </a:lnTo>
                <a:lnTo>
                  <a:pt x="2134123" y="398317"/>
                </a:lnTo>
                <a:lnTo>
                  <a:pt x="2134123" y="398604"/>
                </a:lnTo>
                <a:lnTo>
                  <a:pt x="1939894" y="398604"/>
                </a:lnTo>
                <a:lnTo>
                  <a:pt x="1939894" y="399560"/>
                </a:lnTo>
                <a:lnTo>
                  <a:pt x="1745665" y="399560"/>
                </a:lnTo>
                <a:lnTo>
                  <a:pt x="1745665" y="398672"/>
                </a:lnTo>
                <a:lnTo>
                  <a:pt x="1552266" y="398672"/>
                </a:lnTo>
                <a:lnTo>
                  <a:pt x="1552266" y="398775"/>
                </a:lnTo>
                <a:lnTo>
                  <a:pt x="1358037" y="398775"/>
                </a:lnTo>
                <a:lnTo>
                  <a:pt x="1358037" y="399063"/>
                </a:lnTo>
                <a:lnTo>
                  <a:pt x="1163808" y="399063"/>
                </a:lnTo>
                <a:lnTo>
                  <a:pt x="1163808" y="400018"/>
                </a:lnTo>
                <a:lnTo>
                  <a:pt x="969579" y="400018"/>
                </a:lnTo>
                <a:lnTo>
                  <a:pt x="969579" y="399131"/>
                </a:lnTo>
                <a:lnTo>
                  <a:pt x="775618" y="399131"/>
                </a:lnTo>
                <a:lnTo>
                  <a:pt x="775618" y="398070"/>
                </a:lnTo>
                <a:lnTo>
                  <a:pt x="582419" y="398070"/>
                </a:lnTo>
                <a:lnTo>
                  <a:pt x="582419" y="398358"/>
                </a:lnTo>
                <a:lnTo>
                  <a:pt x="388190" y="398358"/>
                </a:lnTo>
                <a:lnTo>
                  <a:pt x="388190" y="399313"/>
                </a:lnTo>
                <a:lnTo>
                  <a:pt x="193961" y="399313"/>
                </a:lnTo>
                <a:lnTo>
                  <a:pt x="193961" y="398425"/>
                </a:lnTo>
                <a:lnTo>
                  <a:pt x="0" y="398425"/>
                </a:lnTo>
                <a:lnTo>
                  <a:pt x="0" y="319143"/>
                </a:lnTo>
                <a:lnTo>
                  <a:pt x="110700" y="311133"/>
                </a:lnTo>
                <a:lnTo>
                  <a:pt x="194229" y="302529"/>
                </a:lnTo>
                <a:lnTo>
                  <a:pt x="194229" y="306381"/>
                </a:lnTo>
                <a:lnTo>
                  <a:pt x="258058" y="299807"/>
                </a:lnTo>
                <a:lnTo>
                  <a:pt x="388190" y="279929"/>
                </a:lnTo>
                <a:lnTo>
                  <a:pt x="388190" y="279191"/>
                </a:lnTo>
                <a:lnTo>
                  <a:pt x="509167" y="260712"/>
                </a:lnTo>
                <a:lnTo>
                  <a:pt x="582419" y="243703"/>
                </a:lnTo>
                <a:lnTo>
                  <a:pt x="582419" y="242841"/>
                </a:lnTo>
                <a:lnTo>
                  <a:pt x="740695" y="206090"/>
                </a:lnTo>
                <a:lnTo>
                  <a:pt x="776648" y="193827"/>
                </a:lnTo>
                <a:lnTo>
                  <a:pt x="776648" y="196498"/>
                </a:lnTo>
                <a:lnTo>
                  <a:pt x="929257" y="144445"/>
                </a:lnTo>
                <a:lnTo>
                  <a:pt x="969847" y="125642"/>
                </a:lnTo>
                <a:lnTo>
                  <a:pt x="969847" y="125678"/>
                </a:lnTo>
                <a:lnTo>
                  <a:pt x="1008954" y="107562"/>
                </a:lnTo>
                <a:cubicBezTo>
                  <a:pt x="1056478" y="82942"/>
                  <a:pt x="1095792" y="56885"/>
                  <a:pt x="1125857" y="29680"/>
                </a:cubicBezTo>
                <a:lnTo>
                  <a:pt x="1151195" y="1949"/>
                </a:lnTo>
                <a:lnTo>
                  <a:pt x="1163808" y="1949"/>
                </a:lnTo>
                <a:lnTo>
                  <a:pt x="1163808" y="994"/>
                </a:lnTo>
                <a:lnTo>
                  <a:pt x="1358037" y="994"/>
                </a:lnTo>
                <a:lnTo>
                  <a:pt x="1358037" y="706"/>
                </a:lnTo>
                <a:lnTo>
                  <a:pt x="1551705" y="706"/>
                </a:lnTo>
                <a:lnTo>
                  <a:pt x="1551705" y="603"/>
                </a:lnTo>
                <a:lnTo>
                  <a:pt x="1745933" y="603"/>
                </a:lnTo>
                <a:lnTo>
                  <a:pt x="1745933" y="1491"/>
                </a:lnTo>
                <a:lnTo>
                  <a:pt x="1939894" y="1491"/>
                </a:lnTo>
                <a:lnTo>
                  <a:pt x="1939894" y="535"/>
                </a:lnTo>
                <a:lnTo>
                  <a:pt x="2134123" y="535"/>
                </a:lnTo>
                <a:lnTo>
                  <a:pt x="2134123" y="248"/>
                </a:lnTo>
                <a:lnTo>
                  <a:pt x="2328352" y="248"/>
                </a:lnTo>
                <a:lnTo>
                  <a:pt x="2328352" y="728"/>
                </a:lnTo>
                <a:lnTo>
                  <a:pt x="2521886" y="728"/>
                </a:lnTo>
                <a:lnTo>
                  <a:pt x="2521886" y="1615"/>
                </a:lnTo>
                <a:lnTo>
                  <a:pt x="2715847" y="1615"/>
                </a:lnTo>
                <a:lnTo>
                  <a:pt x="2715847" y="660"/>
                </a:lnTo>
                <a:lnTo>
                  <a:pt x="2910076" y="660"/>
                </a:lnTo>
                <a:lnTo>
                  <a:pt x="2910076" y="372"/>
                </a:lnTo>
                <a:lnTo>
                  <a:pt x="3102781" y="372"/>
                </a:lnTo>
                <a:lnTo>
                  <a:pt x="3102781" y="355"/>
                </a:lnTo>
                <a:lnTo>
                  <a:pt x="3297009" y="355"/>
                </a:lnTo>
                <a:lnTo>
                  <a:pt x="3297009" y="1243"/>
                </a:lnTo>
                <a:lnTo>
                  <a:pt x="3490971" y="1243"/>
                </a:lnTo>
                <a:lnTo>
                  <a:pt x="3490971" y="288"/>
                </a:lnTo>
                <a:lnTo>
                  <a:pt x="3685199" y="288"/>
                </a:lnTo>
                <a:close/>
              </a:path>
            </a:pathLst>
          </a:custGeom>
          <a:solidFill>
            <a:srgbClr val="E88823"/>
          </a:solidFill>
          <a:ln w="57150">
            <a:solidFill>
              <a:srgbClr val="F6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3" name="Freeform 532">
            <a:extLst>
              <a:ext uri="{FF2B5EF4-FFF2-40B4-BE49-F238E27FC236}">
                <a16:creationId xmlns:a16="http://schemas.microsoft.com/office/drawing/2014/main" id="{AE221F4B-82EA-924D-BB23-DAE7179517B8}"/>
              </a:ext>
            </a:extLst>
          </p:cNvPr>
          <p:cNvSpPr/>
          <p:nvPr/>
        </p:nvSpPr>
        <p:spPr>
          <a:xfrm>
            <a:off x="4147946" y="2983402"/>
            <a:ext cx="107823" cy="406848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4" name="Freeform 533">
            <a:extLst>
              <a:ext uri="{FF2B5EF4-FFF2-40B4-BE49-F238E27FC236}">
                <a16:creationId xmlns:a16="http://schemas.microsoft.com/office/drawing/2014/main" id="{A6080B8A-2ECE-DA49-8D61-720571BDFFD3}"/>
              </a:ext>
            </a:extLst>
          </p:cNvPr>
          <p:cNvSpPr/>
          <p:nvPr/>
        </p:nvSpPr>
        <p:spPr>
          <a:xfrm>
            <a:off x="4255621" y="2799394"/>
            <a:ext cx="107823" cy="592176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34CFC475-4F93-3547-9BFE-20019F6ADEE7}"/>
              </a:ext>
            </a:extLst>
          </p:cNvPr>
          <p:cNvSpPr/>
          <p:nvPr/>
        </p:nvSpPr>
        <p:spPr>
          <a:xfrm>
            <a:off x="4363444" y="279797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ACAA0746-0E83-7D49-8A1E-87CAE4205016}"/>
              </a:ext>
            </a:extLst>
          </p:cNvPr>
          <p:cNvSpPr/>
          <p:nvPr/>
        </p:nvSpPr>
        <p:spPr>
          <a:xfrm>
            <a:off x="4471267" y="279754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3AFCE6E7-67D1-ED43-859C-2DEB51818821}"/>
              </a:ext>
            </a:extLst>
          </p:cNvPr>
          <p:cNvSpPr/>
          <p:nvPr/>
        </p:nvSpPr>
        <p:spPr>
          <a:xfrm>
            <a:off x="4578779" y="2797392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B881B086-EC90-2A42-8303-2DC75C770FED}"/>
              </a:ext>
            </a:extLst>
          </p:cNvPr>
          <p:cNvSpPr/>
          <p:nvPr/>
        </p:nvSpPr>
        <p:spPr>
          <a:xfrm>
            <a:off x="4686454" y="2798713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0540D898-8D07-B642-B87C-3A73396C2F04}"/>
              </a:ext>
            </a:extLst>
          </p:cNvPr>
          <p:cNvSpPr/>
          <p:nvPr/>
        </p:nvSpPr>
        <p:spPr>
          <a:xfrm>
            <a:off x="4794277" y="2797291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C968ABB4-8CE1-D547-8973-D62C6F4BA328}"/>
              </a:ext>
            </a:extLst>
          </p:cNvPr>
          <p:cNvSpPr/>
          <p:nvPr/>
        </p:nvSpPr>
        <p:spPr>
          <a:xfrm>
            <a:off x="4902100" y="2796863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3C8DBBF1-EA25-BE49-AC86-CB98A011EF85}"/>
              </a:ext>
            </a:extLst>
          </p:cNvPr>
          <p:cNvSpPr/>
          <p:nvPr/>
        </p:nvSpPr>
        <p:spPr>
          <a:xfrm>
            <a:off x="5009537" y="2797577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A71BDEA6-0A32-1549-B2A8-202AEA7A4F69}"/>
              </a:ext>
            </a:extLst>
          </p:cNvPr>
          <p:cNvSpPr/>
          <p:nvPr/>
        </p:nvSpPr>
        <p:spPr>
          <a:xfrm>
            <a:off x="5117212" y="2798898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08974BC4-7265-B34B-8C4F-8A86C831CBAA}"/>
              </a:ext>
            </a:extLst>
          </p:cNvPr>
          <p:cNvSpPr/>
          <p:nvPr/>
        </p:nvSpPr>
        <p:spPr>
          <a:xfrm>
            <a:off x="5225035" y="2797477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98505351-3E6A-3C46-A12D-8043B58CF4A0}"/>
              </a:ext>
            </a:extLst>
          </p:cNvPr>
          <p:cNvSpPr/>
          <p:nvPr/>
        </p:nvSpPr>
        <p:spPr>
          <a:xfrm>
            <a:off x="5332859" y="2797049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BDA190F2-4CAE-7244-AB79-43634751E4CA}"/>
              </a:ext>
            </a:extLst>
          </p:cNvPr>
          <p:cNvSpPr/>
          <p:nvPr/>
        </p:nvSpPr>
        <p:spPr>
          <a:xfrm>
            <a:off x="5439836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5D9FF806-FA70-3E4D-B8F7-34352E62336B}"/>
              </a:ext>
            </a:extLst>
          </p:cNvPr>
          <p:cNvSpPr/>
          <p:nvPr/>
        </p:nvSpPr>
        <p:spPr>
          <a:xfrm>
            <a:off x="5547510" y="2798344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DBDD2BD7-E942-4D4A-87C7-AD7B6F35500E}"/>
              </a:ext>
            </a:extLst>
          </p:cNvPr>
          <p:cNvSpPr/>
          <p:nvPr/>
        </p:nvSpPr>
        <p:spPr>
          <a:xfrm>
            <a:off x="5655334" y="279692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31A4C9F5-75CA-FC4F-A6AD-4EFB16EA74A3}"/>
              </a:ext>
            </a:extLst>
          </p:cNvPr>
          <p:cNvSpPr/>
          <p:nvPr/>
        </p:nvSpPr>
        <p:spPr>
          <a:xfrm>
            <a:off x="5763157" y="279649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2721A849-F0CE-FF4A-8456-A5FC0C3A0684}"/>
              </a:ext>
            </a:extLst>
          </p:cNvPr>
          <p:cNvSpPr/>
          <p:nvPr/>
        </p:nvSpPr>
        <p:spPr>
          <a:xfrm>
            <a:off x="5871527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837F783D-7A3E-3749-82CB-B00BDAC8EB82}"/>
              </a:ext>
            </a:extLst>
          </p:cNvPr>
          <p:cNvSpPr/>
          <p:nvPr/>
        </p:nvSpPr>
        <p:spPr>
          <a:xfrm>
            <a:off x="5979201" y="2798344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674AD594-C41E-C84A-8566-B6DAB4E8E708}"/>
              </a:ext>
            </a:extLst>
          </p:cNvPr>
          <p:cNvSpPr/>
          <p:nvPr/>
        </p:nvSpPr>
        <p:spPr>
          <a:xfrm>
            <a:off x="6087025" y="279692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72661AB-FA80-B74A-B2C3-621EED6B1CBB}"/>
              </a:ext>
            </a:extLst>
          </p:cNvPr>
          <p:cNvSpPr/>
          <p:nvPr/>
        </p:nvSpPr>
        <p:spPr>
          <a:xfrm>
            <a:off x="6194848" y="279649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D33DB0E2-D045-DF48-ACD6-21F5D1DBDDDA}"/>
              </a:ext>
            </a:extLst>
          </p:cNvPr>
          <p:cNvSpPr/>
          <p:nvPr/>
        </p:nvSpPr>
        <p:spPr>
          <a:xfrm>
            <a:off x="6300818" y="279736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80CDF4AF-E7DA-B14F-923C-1C56AF95DE83}"/>
              </a:ext>
            </a:extLst>
          </p:cNvPr>
          <p:cNvSpPr/>
          <p:nvPr/>
        </p:nvSpPr>
        <p:spPr>
          <a:xfrm>
            <a:off x="6408492" y="2798686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0BCD1C7F-C0BB-7148-8471-B16CC81A5661}"/>
              </a:ext>
            </a:extLst>
          </p:cNvPr>
          <p:cNvSpPr/>
          <p:nvPr/>
        </p:nvSpPr>
        <p:spPr>
          <a:xfrm>
            <a:off x="6516316" y="279726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069D0198-6D5B-F64D-AA37-6A5ADF89A381}"/>
              </a:ext>
            </a:extLst>
          </p:cNvPr>
          <p:cNvSpPr/>
          <p:nvPr/>
        </p:nvSpPr>
        <p:spPr>
          <a:xfrm>
            <a:off x="6624139" y="2796837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B9BD9FF6-671F-DF4A-B92A-4CE1953E760A}"/>
              </a:ext>
            </a:extLst>
          </p:cNvPr>
          <p:cNvSpPr/>
          <p:nvPr/>
        </p:nvSpPr>
        <p:spPr>
          <a:xfrm>
            <a:off x="6726538" y="279809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3FE627BD-02E6-584F-AF4D-BB3983ED614F}"/>
              </a:ext>
            </a:extLst>
          </p:cNvPr>
          <p:cNvSpPr/>
          <p:nvPr/>
        </p:nvSpPr>
        <p:spPr>
          <a:xfrm>
            <a:off x="6834213" y="2799416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F13ABFB4-DF04-3840-838C-16812FED8192}"/>
              </a:ext>
            </a:extLst>
          </p:cNvPr>
          <p:cNvSpPr/>
          <p:nvPr/>
        </p:nvSpPr>
        <p:spPr>
          <a:xfrm>
            <a:off x="6942036" y="279799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56FDA35A-B67B-0746-84FC-D6578CAB11C0}"/>
              </a:ext>
            </a:extLst>
          </p:cNvPr>
          <p:cNvSpPr/>
          <p:nvPr/>
        </p:nvSpPr>
        <p:spPr>
          <a:xfrm>
            <a:off x="7049860" y="2797567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193CB4E1-E38E-7146-9C27-C6568E7A2625}"/>
              </a:ext>
            </a:extLst>
          </p:cNvPr>
          <p:cNvSpPr/>
          <p:nvPr/>
        </p:nvSpPr>
        <p:spPr>
          <a:xfrm>
            <a:off x="7158006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Freeform 561">
            <a:extLst>
              <a:ext uri="{FF2B5EF4-FFF2-40B4-BE49-F238E27FC236}">
                <a16:creationId xmlns:a16="http://schemas.microsoft.com/office/drawing/2014/main" id="{2B0DE640-6518-B042-BA5B-4F1DE8F8B5D1}"/>
              </a:ext>
            </a:extLst>
          </p:cNvPr>
          <p:cNvSpPr/>
          <p:nvPr/>
        </p:nvSpPr>
        <p:spPr>
          <a:xfrm>
            <a:off x="3717374" y="3246543"/>
            <a:ext cx="107823" cy="142656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3" name="Freeform 562">
            <a:extLst>
              <a:ext uri="{FF2B5EF4-FFF2-40B4-BE49-F238E27FC236}">
                <a16:creationId xmlns:a16="http://schemas.microsoft.com/office/drawing/2014/main" id="{F228D763-A9D7-2949-B2C0-2363D65A6FE1}"/>
              </a:ext>
            </a:extLst>
          </p:cNvPr>
          <p:cNvSpPr/>
          <p:nvPr/>
        </p:nvSpPr>
        <p:spPr>
          <a:xfrm>
            <a:off x="3825049" y="3212923"/>
            <a:ext cx="107823" cy="177597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64" name="Freeform 563">
            <a:extLst>
              <a:ext uri="{FF2B5EF4-FFF2-40B4-BE49-F238E27FC236}">
                <a16:creationId xmlns:a16="http://schemas.microsoft.com/office/drawing/2014/main" id="{1319DFBE-B8FC-1C48-A9CB-30F0B94262AA}"/>
              </a:ext>
            </a:extLst>
          </p:cNvPr>
          <p:cNvSpPr/>
          <p:nvPr/>
        </p:nvSpPr>
        <p:spPr>
          <a:xfrm>
            <a:off x="3932872" y="3159032"/>
            <a:ext cx="107823" cy="230068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5" name="Freeform 564">
            <a:extLst>
              <a:ext uri="{FF2B5EF4-FFF2-40B4-BE49-F238E27FC236}">
                <a16:creationId xmlns:a16="http://schemas.microsoft.com/office/drawing/2014/main" id="{B3C974BF-904F-2A4B-BFC6-529CCCE38253}"/>
              </a:ext>
            </a:extLst>
          </p:cNvPr>
          <p:cNvSpPr/>
          <p:nvPr/>
        </p:nvSpPr>
        <p:spPr>
          <a:xfrm>
            <a:off x="4040695" y="3084836"/>
            <a:ext cx="107823" cy="30383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66" name="Freeform 565">
            <a:extLst>
              <a:ext uri="{FF2B5EF4-FFF2-40B4-BE49-F238E27FC236}">
                <a16:creationId xmlns:a16="http://schemas.microsoft.com/office/drawing/2014/main" id="{8487FABA-CD10-674C-8734-9C600FEC271F}"/>
              </a:ext>
            </a:extLst>
          </p:cNvPr>
          <p:cNvSpPr/>
          <p:nvPr/>
        </p:nvSpPr>
        <p:spPr>
          <a:xfrm flipH="1">
            <a:off x="7369409" y="2982209"/>
            <a:ext cx="107954" cy="406848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7" name="Freeform 566">
            <a:extLst>
              <a:ext uri="{FF2B5EF4-FFF2-40B4-BE49-F238E27FC236}">
                <a16:creationId xmlns:a16="http://schemas.microsoft.com/office/drawing/2014/main" id="{5EB43EC3-BFE6-8C43-9DE7-99F6FB826072}"/>
              </a:ext>
            </a:extLst>
          </p:cNvPr>
          <p:cNvSpPr/>
          <p:nvPr/>
        </p:nvSpPr>
        <p:spPr>
          <a:xfrm flipH="1">
            <a:off x="7261604" y="2798201"/>
            <a:ext cx="107954" cy="592176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68" name="Freeform 567">
            <a:extLst>
              <a:ext uri="{FF2B5EF4-FFF2-40B4-BE49-F238E27FC236}">
                <a16:creationId xmlns:a16="http://schemas.microsoft.com/office/drawing/2014/main" id="{ECD41FAB-EAF6-8D49-8D67-CC43484F4F15}"/>
              </a:ext>
            </a:extLst>
          </p:cNvPr>
          <p:cNvSpPr/>
          <p:nvPr/>
        </p:nvSpPr>
        <p:spPr>
          <a:xfrm flipH="1">
            <a:off x="7800500" y="3245350"/>
            <a:ext cx="107954" cy="142656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9" name="Freeform 568">
            <a:extLst>
              <a:ext uri="{FF2B5EF4-FFF2-40B4-BE49-F238E27FC236}">
                <a16:creationId xmlns:a16="http://schemas.microsoft.com/office/drawing/2014/main" id="{03DF95CC-33B9-1F48-A001-50104146332A}"/>
              </a:ext>
            </a:extLst>
          </p:cNvPr>
          <p:cNvSpPr/>
          <p:nvPr/>
        </p:nvSpPr>
        <p:spPr>
          <a:xfrm flipH="1">
            <a:off x="7692696" y="3211729"/>
            <a:ext cx="107954" cy="177597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70" name="Freeform 569">
            <a:extLst>
              <a:ext uri="{FF2B5EF4-FFF2-40B4-BE49-F238E27FC236}">
                <a16:creationId xmlns:a16="http://schemas.microsoft.com/office/drawing/2014/main" id="{997F9BF4-D095-1347-BAA6-B9F1E12957D3}"/>
              </a:ext>
            </a:extLst>
          </p:cNvPr>
          <p:cNvSpPr/>
          <p:nvPr/>
        </p:nvSpPr>
        <p:spPr>
          <a:xfrm flipH="1">
            <a:off x="7584742" y="3157838"/>
            <a:ext cx="107954" cy="230068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1" name="Freeform 570">
            <a:extLst>
              <a:ext uri="{FF2B5EF4-FFF2-40B4-BE49-F238E27FC236}">
                <a16:creationId xmlns:a16="http://schemas.microsoft.com/office/drawing/2014/main" id="{8A80F23F-EB94-2C41-A9E8-67D9E51054AE}"/>
              </a:ext>
            </a:extLst>
          </p:cNvPr>
          <p:cNvSpPr/>
          <p:nvPr/>
        </p:nvSpPr>
        <p:spPr>
          <a:xfrm flipH="1">
            <a:off x="7476789" y="3083642"/>
            <a:ext cx="107954" cy="30383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0B095015-BDB7-AB4E-9EC4-8837FA14BEEC}"/>
              </a:ext>
            </a:extLst>
          </p:cNvPr>
          <p:cNvSpPr/>
          <p:nvPr/>
        </p:nvSpPr>
        <p:spPr>
          <a:xfrm>
            <a:off x="3164985" y="5020355"/>
            <a:ext cx="5288860" cy="167616"/>
          </a:xfrm>
          <a:prstGeom prst="rect">
            <a:avLst/>
          </a:prstGeom>
          <a:solidFill>
            <a:srgbClr val="EAC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D56C402F-6847-994C-9E4B-3B5EC61F82C5}"/>
              </a:ext>
            </a:extLst>
          </p:cNvPr>
          <p:cNvSpPr/>
          <p:nvPr/>
        </p:nvSpPr>
        <p:spPr>
          <a:xfrm>
            <a:off x="3150326" y="5023376"/>
            <a:ext cx="2641882" cy="163769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Freeform 508">
            <a:extLst>
              <a:ext uri="{FF2B5EF4-FFF2-40B4-BE49-F238E27FC236}">
                <a16:creationId xmlns:a16="http://schemas.microsoft.com/office/drawing/2014/main" id="{84224F5F-0527-6D44-8AA6-034E56C94368}"/>
              </a:ext>
            </a:extLst>
          </p:cNvPr>
          <p:cNvSpPr/>
          <p:nvPr/>
        </p:nvSpPr>
        <p:spPr>
          <a:xfrm>
            <a:off x="5467520" y="5458965"/>
            <a:ext cx="647188" cy="724503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Freeform 509">
            <a:extLst>
              <a:ext uri="{FF2B5EF4-FFF2-40B4-BE49-F238E27FC236}">
                <a16:creationId xmlns:a16="http://schemas.microsoft.com/office/drawing/2014/main" id="{E3D22148-3542-504B-BA9C-7401E7B35556}"/>
              </a:ext>
            </a:extLst>
          </p:cNvPr>
          <p:cNvSpPr/>
          <p:nvPr/>
        </p:nvSpPr>
        <p:spPr>
          <a:xfrm>
            <a:off x="4425412" y="5547142"/>
            <a:ext cx="512579" cy="636081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Freeform 510">
            <a:extLst>
              <a:ext uri="{FF2B5EF4-FFF2-40B4-BE49-F238E27FC236}">
                <a16:creationId xmlns:a16="http://schemas.microsoft.com/office/drawing/2014/main" id="{0D2869FF-C12B-174B-A8AE-80E0AB852B61}"/>
              </a:ext>
            </a:extLst>
          </p:cNvPr>
          <p:cNvSpPr/>
          <p:nvPr/>
        </p:nvSpPr>
        <p:spPr>
          <a:xfrm>
            <a:off x="6646703" y="5547141"/>
            <a:ext cx="512579" cy="636081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E370396-647A-1843-8B1A-88F3870E9830}"/>
              </a:ext>
            </a:extLst>
          </p:cNvPr>
          <p:cNvGrpSpPr>
            <a:grpSpLocks noChangeAspect="1"/>
          </p:cNvGrpSpPr>
          <p:nvPr/>
        </p:nvGrpSpPr>
        <p:grpSpPr>
          <a:xfrm>
            <a:off x="10981089" y="4595271"/>
            <a:ext cx="274320" cy="508892"/>
            <a:chOff x="988990" y="3245350"/>
            <a:chExt cx="1133693" cy="2103120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A8F4AF3F-C5B4-9749-A8C5-36489E26F72D}"/>
                </a:ext>
              </a:extLst>
            </p:cNvPr>
            <p:cNvSpPr/>
            <p:nvPr/>
          </p:nvSpPr>
          <p:spPr>
            <a:xfrm>
              <a:off x="1469164" y="4296719"/>
              <a:ext cx="170480" cy="1051751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8C517DAE-AD67-FA4C-8189-3CC9C0D6FC20}"/>
                </a:ext>
              </a:extLst>
            </p:cNvPr>
            <p:cNvSpPr/>
            <p:nvPr/>
          </p:nvSpPr>
          <p:spPr>
            <a:xfrm>
              <a:off x="988990" y="3245352"/>
              <a:ext cx="1133693" cy="1133693"/>
            </a:xfrm>
            <a:prstGeom prst="ellipse">
              <a:avLst/>
            </a:prstGeom>
            <a:solidFill>
              <a:srgbClr val="5EC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2CB7A7F-4A4A-5B49-9AF1-8674081A94CE}"/>
                </a:ext>
              </a:extLst>
            </p:cNvPr>
            <p:cNvSpPr/>
            <p:nvPr/>
          </p:nvSpPr>
          <p:spPr>
            <a:xfrm>
              <a:off x="1156061" y="3414613"/>
              <a:ext cx="799552" cy="799552"/>
            </a:xfrm>
            <a:prstGeom prst="ellipse">
              <a:avLst/>
            </a:prstGeom>
            <a:solidFill>
              <a:srgbClr val="A7E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: Shape 38">
              <a:extLst>
                <a:ext uri="{FF2B5EF4-FFF2-40B4-BE49-F238E27FC236}">
                  <a16:creationId xmlns:a16="http://schemas.microsoft.com/office/drawing/2014/main" id="{24023FF5-0AC0-374E-81FE-B833EFD04E7D}"/>
                </a:ext>
              </a:extLst>
            </p:cNvPr>
            <p:cNvSpPr/>
            <p:nvPr/>
          </p:nvSpPr>
          <p:spPr>
            <a:xfrm>
              <a:off x="1554123" y="3245350"/>
              <a:ext cx="568560" cy="1133693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7" name="Picture 206">
            <a:extLst>
              <a:ext uri="{FF2B5EF4-FFF2-40B4-BE49-F238E27FC236}">
                <a16:creationId xmlns:a16="http://schemas.microsoft.com/office/drawing/2014/main" id="{EB033C39-BA3E-3B44-B303-B5361C612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409" y="4507379"/>
            <a:ext cx="640080" cy="754832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3104656F-C653-BD48-A060-EEBF82171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562" y="4514396"/>
            <a:ext cx="930468" cy="1097280"/>
          </a:xfrm>
          <a:prstGeom prst="rect">
            <a:avLst/>
          </a:prstGeom>
        </p:spPr>
      </p:pic>
      <p:grpSp>
        <p:nvGrpSpPr>
          <p:cNvPr id="210" name="Group 209">
            <a:extLst>
              <a:ext uri="{FF2B5EF4-FFF2-40B4-BE49-F238E27FC236}">
                <a16:creationId xmlns:a16="http://schemas.microsoft.com/office/drawing/2014/main" id="{F12F6183-3A67-014A-A2FB-D0818E0E164F}"/>
              </a:ext>
            </a:extLst>
          </p:cNvPr>
          <p:cNvGrpSpPr>
            <a:grpSpLocks noChangeAspect="1"/>
          </p:cNvGrpSpPr>
          <p:nvPr/>
        </p:nvGrpSpPr>
        <p:grpSpPr>
          <a:xfrm>
            <a:off x="2360615" y="4489567"/>
            <a:ext cx="365760" cy="509474"/>
            <a:chOff x="7951308" y="2541037"/>
            <a:chExt cx="1181636" cy="1645922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2CF52E5-3DDC-344E-A566-7A54BC8FB364}"/>
                </a:ext>
              </a:extLst>
            </p:cNvPr>
            <p:cNvSpPr/>
            <p:nvPr/>
          </p:nvSpPr>
          <p:spPr>
            <a:xfrm>
              <a:off x="8478995" y="3622174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: Shape 96">
              <a:extLst>
                <a:ext uri="{FF2B5EF4-FFF2-40B4-BE49-F238E27FC236}">
                  <a16:creationId xmlns:a16="http://schemas.microsoft.com/office/drawing/2014/main" id="{06C6B5C3-6918-BB4C-A3A4-84AAD5AE94E2}"/>
                </a:ext>
              </a:extLst>
            </p:cNvPr>
            <p:cNvSpPr/>
            <p:nvPr/>
          </p:nvSpPr>
          <p:spPr>
            <a:xfrm>
              <a:off x="7951308" y="2541038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: Shape 97">
              <a:extLst>
                <a:ext uri="{FF2B5EF4-FFF2-40B4-BE49-F238E27FC236}">
                  <a16:creationId xmlns:a16="http://schemas.microsoft.com/office/drawing/2014/main" id="{805888CB-5802-2244-A515-48E812D7A025}"/>
                </a:ext>
              </a:extLst>
            </p:cNvPr>
            <p:cNvSpPr/>
            <p:nvPr/>
          </p:nvSpPr>
          <p:spPr>
            <a:xfrm flipH="1">
              <a:off x="8542129" y="2541037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14" name="Picture 213">
            <a:extLst>
              <a:ext uri="{FF2B5EF4-FFF2-40B4-BE49-F238E27FC236}">
                <a16:creationId xmlns:a16="http://schemas.microsoft.com/office/drawing/2014/main" id="{050EE11B-1CA2-2D45-AB92-B4C790A18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649" y="4458414"/>
            <a:ext cx="457200" cy="5391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68E696-DB66-644B-A39B-13823F1C0085}"/>
              </a:ext>
            </a:extLst>
          </p:cNvPr>
          <p:cNvSpPr>
            <a:spLocks noChangeAspect="1"/>
          </p:cNvSpPr>
          <p:nvPr/>
        </p:nvSpPr>
        <p:spPr>
          <a:xfrm>
            <a:off x="288333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28B6A96-4419-D44D-8041-289F24CE7370}"/>
              </a:ext>
            </a:extLst>
          </p:cNvPr>
          <p:cNvSpPr>
            <a:spLocks noChangeAspect="1"/>
          </p:cNvSpPr>
          <p:nvPr/>
        </p:nvSpPr>
        <p:spPr>
          <a:xfrm>
            <a:off x="261159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C58DA68-AEDB-6148-83B4-1589369147F2}"/>
              </a:ext>
            </a:extLst>
          </p:cNvPr>
          <p:cNvSpPr>
            <a:spLocks noChangeAspect="1"/>
          </p:cNvSpPr>
          <p:nvPr/>
        </p:nvSpPr>
        <p:spPr>
          <a:xfrm>
            <a:off x="233598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E69EC72-C3C9-0245-89BA-9DE1CBE71F5B}"/>
              </a:ext>
            </a:extLst>
          </p:cNvPr>
          <p:cNvSpPr>
            <a:spLocks noChangeAspect="1"/>
          </p:cNvSpPr>
          <p:nvPr/>
        </p:nvSpPr>
        <p:spPr>
          <a:xfrm>
            <a:off x="206424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171925C-AC05-E644-9FD2-659ED533A712}"/>
              </a:ext>
            </a:extLst>
          </p:cNvPr>
          <p:cNvSpPr>
            <a:spLocks noChangeAspect="1"/>
          </p:cNvSpPr>
          <p:nvPr/>
        </p:nvSpPr>
        <p:spPr>
          <a:xfrm>
            <a:off x="178958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1A2755E-9EAC-6344-B33F-2E2D280AFD99}"/>
              </a:ext>
            </a:extLst>
          </p:cNvPr>
          <p:cNvSpPr>
            <a:spLocks noChangeAspect="1"/>
          </p:cNvSpPr>
          <p:nvPr/>
        </p:nvSpPr>
        <p:spPr>
          <a:xfrm>
            <a:off x="151784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E16964E-B859-BA4F-9CAE-718883FCE609}"/>
              </a:ext>
            </a:extLst>
          </p:cNvPr>
          <p:cNvSpPr>
            <a:spLocks noChangeAspect="1"/>
          </p:cNvSpPr>
          <p:nvPr/>
        </p:nvSpPr>
        <p:spPr>
          <a:xfrm>
            <a:off x="124223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EE1E403-5355-6C47-A787-A3F97BE4FD80}"/>
              </a:ext>
            </a:extLst>
          </p:cNvPr>
          <p:cNvSpPr>
            <a:spLocks noChangeAspect="1"/>
          </p:cNvSpPr>
          <p:nvPr/>
        </p:nvSpPr>
        <p:spPr>
          <a:xfrm>
            <a:off x="97049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FCD2D08-42E7-124A-AEE3-D47FBF33E712}"/>
              </a:ext>
            </a:extLst>
          </p:cNvPr>
          <p:cNvSpPr>
            <a:spLocks noChangeAspect="1"/>
          </p:cNvSpPr>
          <p:nvPr/>
        </p:nvSpPr>
        <p:spPr>
          <a:xfrm>
            <a:off x="274763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400F84D9-E5D6-E94F-BAD0-F56B10E1B209}"/>
              </a:ext>
            </a:extLst>
          </p:cNvPr>
          <p:cNvSpPr>
            <a:spLocks noChangeAspect="1"/>
          </p:cNvSpPr>
          <p:nvPr/>
        </p:nvSpPr>
        <p:spPr>
          <a:xfrm>
            <a:off x="247589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65CA9EB-FFD9-274C-9F3E-83FE17686A37}"/>
              </a:ext>
            </a:extLst>
          </p:cNvPr>
          <p:cNvSpPr>
            <a:spLocks noChangeAspect="1"/>
          </p:cNvSpPr>
          <p:nvPr/>
        </p:nvSpPr>
        <p:spPr>
          <a:xfrm>
            <a:off x="220028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994758D-7B49-EB42-9ECA-C745A2915B19}"/>
              </a:ext>
            </a:extLst>
          </p:cNvPr>
          <p:cNvSpPr>
            <a:spLocks noChangeAspect="1"/>
          </p:cNvSpPr>
          <p:nvPr/>
        </p:nvSpPr>
        <p:spPr>
          <a:xfrm>
            <a:off x="192854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6FB87DC-4797-6B4F-9D88-AECBBA53C875}"/>
              </a:ext>
            </a:extLst>
          </p:cNvPr>
          <p:cNvSpPr>
            <a:spLocks noChangeAspect="1"/>
          </p:cNvSpPr>
          <p:nvPr/>
        </p:nvSpPr>
        <p:spPr>
          <a:xfrm>
            <a:off x="165267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DE97963-4DEC-A549-A500-3DF231FE05BA}"/>
              </a:ext>
            </a:extLst>
          </p:cNvPr>
          <p:cNvSpPr>
            <a:spLocks noChangeAspect="1"/>
          </p:cNvSpPr>
          <p:nvPr/>
        </p:nvSpPr>
        <p:spPr>
          <a:xfrm>
            <a:off x="138093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80659F67-6958-A64B-AAAC-E500FF82D555}"/>
              </a:ext>
            </a:extLst>
          </p:cNvPr>
          <p:cNvSpPr>
            <a:spLocks noChangeAspect="1"/>
          </p:cNvSpPr>
          <p:nvPr/>
        </p:nvSpPr>
        <p:spPr>
          <a:xfrm>
            <a:off x="110532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5AD32AF-28FA-5E4C-911D-B9A992BC59D0}"/>
              </a:ext>
            </a:extLst>
          </p:cNvPr>
          <p:cNvSpPr>
            <a:spLocks noChangeAspect="1"/>
          </p:cNvSpPr>
          <p:nvPr/>
        </p:nvSpPr>
        <p:spPr>
          <a:xfrm>
            <a:off x="83358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FF88FC80-8EEC-D34D-B090-754FD307BDF6}"/>
              </a:ext>
            </a:extLst>
          </p:cNvPr>
          <p:cNvSpPr>
            <a:spLocks noChangeAspect="1"/>
          </p:cNvSpPr>
          <p:nvPr/>
        </p:nvSpPr>
        <p:spPr>
          <a:xfrm>
            <a:off x="700584" y="605975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DCD53DEB-0CBD-9847-9EDB-215EAE0FD433}"/>
              </a:ext>
            </a:extLst>
          </p:cNvPr>
          <p:cNvSpPr>
            <a:spLocks noChangeAspect="1"/>
          </p:cNvSpPr>
          <p:nvPr/>
        </p:nvSpPr>
        <p:spPr>
          <a:xfrm>
            <a:off x="424974" y="605975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96959ED-F88A-5648-AA03-08BEF68EA7BA}"/>
              </a:ext>
            </a:extLst>
          </p:cNvPr>
          <p:cNvSpPr>
            <a:spLocks noChangeAspect="1"/>
          </p:cNvSpPr>
          <p:nvPr/>
        </p:nvSpPr>
        <p:spPr>
          <a:xfrm>
            <a:off x="153234" y="605975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E4FD896D-43AB-8148-AC0A-75D0DF069F21}"/>
              </a:ext>
            </a:extLst>
          </p:cNvPr>
          <p:cNvSpPr>
            <a:spLocks noChangeAspect="1"/>
          </p:cNvSpPr>
          <p:nvPr/>
        </p:nvSpPr>
        <p:spPr>
          <a:xfrm>
            <a:off x="3014420" y="5947374"/>
            <a:ext cx="14423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90447A7-9397-504E-B864-57AB7FC49B6B}"/>
              </a:ext>
            </a:extLst>
          </p:cNvPr>
          <p:cNvSpPr>
            <a:spLocks noChangeAspect="1"/>
          </p:cNvSpPr>
          <p:nvPr/>
        </p:nvSpPr>
        <p:spPr>
          <a:xfrm>
            <a:off x="560575" y="594671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97187A6-8933-F542-95FE-87420C71A5C6}"/>
              </a:ext>
            </a:extLst>
          </p:cNvPr>
          <p:cNvSpPr>
            <a:spLocks noChangeAspect="1"/>
          </p:cNvSpPr>
          <p:nvPr/>
        </p:nvSpPr>
        <p:spPr>
          <a:xfrm>
            <a:off x="288835" y="594671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7755C2C-E62D-CD4A-B0B8-9498116707D9}"/>
              </a:ext>
            </a:extLst>
          </p:cNvPr>
          <p:cNvSpPr>
            <a:spLocks noChangeAspect="1"/>
          </p:cNvSpPr>
          <p:nvPr/>
        </p:nvSpPr>
        <p:spPr>
          <a:xfrm>
            <a:off x="-42370" y="6060502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6912032-6086-FC49-81BD-36E3478E61A6}"/>
              </a:ext>
            </a:extLst>
          </p:cNvPr>
          <p:cNvSpPr>
            <a:spLocks noChangeAspect="1"/>
          </p:cNvSpPr>
          <p:nvPr/>
        </p:nvSpPr>
        <p:spPr>
          <a:xfrm>
            <a:off x="-154919" y="5947193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E8629E1-CCF5-1B4D-8AB5-8DCF5692ECBE}"/>
              </a:ext>
            </a:extLst>
          </p:cNvPr>
          <p:cNvSpPr>
            <a:spLocks noChangeAspect="1"/>
          </p:cNvSpPr>
          <p:nvPr/>
        </p:nvSpPr>
        <p:spPr>
          <a:xfrm>
            <a:off x="14515" y="5947193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92F1921A-CC48-634A-B7F6-615264E65E39}"/>
              </a:ext>
            </a:extLst>
          </p:cNvPr>
          <p:cNvSpPr>
            <a:spLocks noChangeAspect="1"/>
          </p:cNvSpPr>
          <p:nvPr/>
        </p:nvSpPr>
        <p:spPr>
          <a:xfrm>
            <a:off x="288176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13E3125C-3B08-3546-BF41-5DEE8B67AD72}"/>
              </a:ext>
            </a:extLst>
          </p:cNvPr>
          <p:cNvSpPr>
            <a:spLocks noChangeAspect="1"/>
          </p:cNvSpPr>
          <p:nvPr/>
        </p:nvSpPr>
        <p:spPr>
          <a:xfrm>
            <a:off x="261002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4F1F5E1-E3C9-8D4D-8C65-EED4FD5437D5}"/>
              </a:ext>
            </a:extLst>
          </p:cNvPr>
          <p:cNvSpPr>
            <a:spLocks noChangeAspect="1"/>
          </p:cNvSpPr>
          <p:nvPr/>
        </p:nvSpPr>
        <p:spPr>
          <a:xfrm>
            <a:off x="233441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752B8C1-B164-C240-A762-1795853A1F54}"/>
              </a:ext>
            </a:extLst>
          </p:cNvPr>
          <p:cNvSpPr>
            <a:spLocks noChangeAspect="1"/>
          </p:cNvSpPr>
          <p:nvPr/>
        </p:nvSpPr>
        <p:spPr>
          <a:xfrm>
            <a:off x="206267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50E1AB3E-811B-FF4F-9BB1-CC94D679DE55}"/>
              </a:ext>
            </a:extLst>
          </p:cNvPr>
          <p:cNvSpPr>
            <a:spLocks noChangeAspect="1"/>
          </p:cNvSpPr>
          <p:nvPr/>
        </p:nvSpPr>
        <p:spPr>
          <a:xfrm>
            <a:off x="178800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5C6CAE4-F80B-3F4A-B2B4-F49CD9042DA7}"/>
              </a:ext>
            </a:extLst>
          </p:cNvPr>
          <p:cNvSpPr>
            <a:spLocks noChangeAspect="1"/>
          </p:cNvSpPr>
          <p:nvPr/>
        </p:nvSpPr>
        <p:spPr>
          <a:xfrm>
            <a:off x="151626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25884C2A-B906-8642-AF58-20830F4FDD5B}"/>
              </a:ext>
            </a:extLst>
          </p:cNvPr>
          <p:cNvSpPr>
            <a:spLocks noChangeAspect="1"/>
          </p:cNvSpPr>
          <p:nvPr/>
        </p:nvSpPr>
        <p:spPr>
          <a:xfrm>
            <a:off x="124065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F03E5DA-9451-CB48-B92D-88531C370007}"/>
              </a:ext>
            </a:extLst>
          </p:cNvPr>
          <p:cNvSpPr>
            <a:spLocks noChangeAspect="1"/>
          </p:cNvSpPr>
          <p:nvPr/>
        </p:nvSpPr>
        <p:spPr>
          <a:xfrm>
            <a:off x="96891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E408AF2-62CA-5943-8259-C9E42FA88BE4}"/>
              </a:ext>
            </a:extLst>
          </p:cNvPr>
          <p:cNvSpPr>
            <a:spLocks noChangeAspect="1"/>
          </p:cNvSpPr>
          <p:nvPr/>
        </p:nvSpPr>
        <p:spPr>
          <a:xfrm>
            <a:off x="274605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D07A6F3-4033-A14D-9CE6-7E51FAD18148}"/>
              </a:ext>
            </a:extLst>
          </p:cNvPr>
          <p:cNvSpPr>
            <a:spLocks noChangeAspect="1"/>
          </p:cNvSpPr>
          <p:nvPr/>
        </p:nvSpPr>
        <p:spPr>
          <a:xfrm>
            <a:off x="247431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8B963081-A3FF-0E4F-B15A-0C262A3EBA5F}"/>
              </a:ext>
            </a:extLst>
          </p:cNvPr>
          <p:cNvSpPr>
            <a:spLocks noChangeAspect="1"/>
          </p:cNvSpPr>
          <p:nvPr/>
        </p:nvSpPr>
        <p:spPr>
          <a:xfrm>
            <a:off x="219870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BB76ED1-A9BF-D74C-837C-D1ED4B0C0840}"/>
              </a:ext>
            </a:extLst>
          </p:cNvPr>
          <p:cNvSpPr>
            <a:spLocks noChangeAspect="1"/>
          </p:cNvSpPr>
          <p:nvPr/>
        </p:nvSpPr>
        <p:spPr>
          <a:xfrm>
            <a:off x="192696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32B0E00B-A7C3-2F46-9588-4B761EC5F5F7}"/>
              </a:ext>
            </a:extLst>
          </p:cNvPr>
          <p:cNvSpPr>
            <a:spLocks noChangeAspect="1"/>
          </p:cNvSpPr>
          <p:nvPr/>
        </p:nvSpPr>
        <p:spPr>
          <a:xfrm>
            <a:off x="165109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5B8FE35-9D16-534A-B9B8-6AE60A48714A}"/>
              </a:ext>
            </a:extLst>
          </p:cNvPr>
          <p:cNvSpPr>
            <a:spLocks noChangeAspect="1"/>
          </p:cNvSpPr>
          <p:nvPr/>
        </p:nvSpPr>
        <p:spPr>
          <a:xfrm>
            <a:off x="137935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F26EC75A-8777-8C43-B9EC-FC99E322528E}"/>
              </a:ext>
            </a:extLst>
          </p:cNvPr>
          <p:cNvSpPr>
            <a:spLocks noChangeAspect="1"/>
          </p:cNvSpPr>
          <p:nvPr/>
        </p:nvSpPr>
        <p:spPr>
          <a:xfrm>
            <a:off x="110374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3E4F3B3-9EDD-6048-84C3-EEC88E0631B9}"/>
              </a:ext>
            </a:extLst>
          </p:cNvPr>
          <p:cNvSpPr>
            <a:spLocks noChangeAspect="1"/>
          </p:cNvSpPr>
          <p:nvPr/>
        </p:nvSpPr>
        <p:spPr>
          <a:xfrm>
            <a:off x="83200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D3A6577-A85B-514D-9B4B-AF38F7CA8FBB}"/>
              </a:ext>
            </a:extLst>
          </p:cNvPr>
          <p:cNvSpPr>
            <a:spLocks noChangeAspect="1"/>
          </p:cNvSpPr>
          <p:nvPr/>
        </p:nvSpPr>
        <p:spPr>
          <a:xfrm>
            <a:off x="699009" y="584006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E7521EF1-3111-8247-8177-BEE8EF569D85}"/>
              </a:ext>
            </a:extLst>
          </p:cNvPr>
          <p:cNvSpPr>
            <a:spLocks noChangeAspect="1"/>
          </p:cNvSpPr>
          <p:nvPr/>
        </p:nvSpPr>
        <p:spPr>
          <a:xfrm>
            <a:off x="423399" y="584006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8A97A4F8-74D4-334A-9F9A-40A76A9F2E80}"/>
              </a:ext>
            </a:extLst>
          </p:cNvPr>
          <p:cNvSpPr>
            <a:spLocks noChangeAspect="1"/>
          </p:cNvSpPr>
          <p:nvPr/>
        </p:nvSpPr>
        <p:spPr>
          <a:xfrm>
            <a:off x="151659" y="584006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7A8CC487-14DF-404F-8B75-FAB6D0BFB7B4}"/>
              </a:ext>
            </a:extLst>
          </p:cNvPr>
          <p:cNvSpPr>
            <a:spLocks noChangeAspect="1"/>
          </p:cNvSpPr>
          <p:nvPr/>
        </p:nvSpPr>
        <p:spPr>
          <a:xfrm>
            <a:off x="3012845" y="5727692"/>
            <a:ext cx="14423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96F1BA6B-C958-5245-B043-A9FF10EAFB20}"/>
              </a:ext>
            </a:extLst>
          </p:cNvPr>
          <p:cNvSpPr>
            <a:spLocks noChangeAspect="1"/>
          </p:cNvSpPr>
          <p:nvPr/>
        </p:nvSpPr>
        <p:spPr>
          <a:xfrm>
            <a:off x="559000" y="572703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DE8F5174-523C-A04D-B077-1CB56DFF5F9E}"/>
              </a:ext>
            </a:extLst>
          </p:cNvPr>
          <p:cNvSpPr>
            <a:spLocks noChangeAspect="1"/>
          </p:cNvSpPr>
          <p:nvPr/>
        </p:nvSpPr>
        <p:spPr>
          <a:xfrm>
            <a:off x="287260" y="572703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E7144D4F-731A-F349-B7C1-D6BB79CC0A9C}"/>
              </a:ext>
            </a:extLst>
          </p:cNvPr>
          <p:cNvSpPr>
            <a:spLocks noChangeAspect="1"/>
          </p:cNvSpPr>
          <p:nvPr/>
        </p:nvSpPr>
        <p:spPr>
          <a:xfrm>
            <a:off x="-43945" y="5840820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0A9261B8-3BF0-8B4D-9954-D140757F87D4}"/>
              </a:ext>
            </a:extLst>
          </p:cNvPr>
          <p:cNvSpPr>
            <a:spLocks noChangeAspect="1"/>
          </p:cNvSpPr>
          <p:nvPr/>
        </p:nvSpPr>
        <p:spPr>
          <a:xfrm>
            <a:off x="-156494" y="5727511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22DF6F94-B791-3C47-9296-35AD93D24542}"/>
              </a:ext>
            </a:extLst>
          </p:cNvPr>
          <p:cNvSpPr>
            <a:spLocks noChangeAspect="1"/>
          </p:cNvSpPr>
          <p:nvPr/>
        </p:nvSpPr>
        <p:spPr>
          <a:xfrm>
            <a:off x="12940" y="5727511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6A039EEE-6F87-A34F-9DEE-61DB02FDFAB6}"/>
              </a:ext>
            </a:extLst>
          </p:cNvPr>
          <p:cNvSpPr>
            <a:spLocks noChangeAspect="1"/>
          </p:cNvSpPr>
          <p:nvPr/>
        </p:nvSpPr>
        <p:spPr>
          <a:xfrm>
            <a:off x="288234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D3FCF2A2-D0C2-2A46-9DE1-4EEA9C506CD2}"/>
              </a:ext>
            </a:extLst>
          </p:cNvPr>
          <p:cNvSpPr>
            <a:spLocks noChangeAspect="1"/>
          </p:cNvSpPr>
          <p:nvPr/>
        </p:nvSpPr>
        <p:spPr>
          <a:xfrm>
            <a:off x="261060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0E433B2-68B9-AF43-B4B3-0C22EFC29712}"/>
              </a:ext>
            </a:extLst>
          </p:cNvPr>
          <p:cNvSpPr>
            <a:spLocks noChangeAspect="1"/>
          </p:cNvSpPr>
          <p:nvPr/>
        </p:nvSpPr>
        <p:spPr>
          <a:xfrm>
            <a:off x="233499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5403773D-6D23-B84A-8643-773E1D377A91}"/>
              </a:ext>
            </a:extLst>
          </p:cNvPr>
          <p:cNvSpPr>
            <a:spLocks noChangeAspect="1"/>
          </p:cNvSpPr>
          <p:nvPr/>
        </p:nvSpPr>
        <p:spPr>
          <a:xfrm>
            <a:off x="206325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1225FC52-57E0-AA48-AB3C-47B04DD4F97C}"/>
              </a:ext>
            </a:extLst>
          </p:cNvPr>
          <p:cNvSpPr>
            <a:spLocks noChangeAspect="1"/>
          </p:cNvSpPr>
          <p:nvPr/>
        </p:nvSpPr>
        <p:spPr>
          <a:xfrm>
            <a:off x="178859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1D026E74-2B4E-2841-A618-12DCFCAE9EB3}"/>
              </a:ext>
            </a:extLst>
          </p:cNvPr>
          <p:cNvSpPr>
            <a:spLocks noChangeAspect="1"/>
          </p:cNvSpPr>
          <p:nvPr/>
        </p:nvSpPr>
        <p:spPr>
          <a:xfrm>
            <a:off x="151685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64BB7648-FCAC-C341-850F-169166237D6E}"/>
              </a:ext>
            </a:extLst>
          </p:cNvPr>
          <p:cNvSpPr>
            <a:spLocks noChangeAspect="1"/>
          </p:cNvSpPr>
          <p:nvPr/>
        </p:nvSpPr>
        <p:spPr>
          <a:xfrm>
            <a:off x="124124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C5EFB50-1310-E94E-B549-94C2DDA219EE}"/>
              </a:ext>
            </a:extLst>
          </p:cNvPr>
          <p:cNvSpPr>
            <a:spLocks noChangeAspect="1"/>
          </p:cNvSpPr>
          <p:nvPr/>
        </p:nvSpPr>
        <p:spPr>
          <a:xfrm>
            <a:off x="96950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D7C8DFF-6F92-2A45-A223-9D74ECA0567F}"/>
              </a:ext>
            </a:extLst>
          </p:cNvPr>
          <p:cNvSpPr>
            <a:spLocks noChangeAspect="1"/>
          </p:cNvSpPr>
          <p:nvPr/>
        </p:nvSpPr>
        <p:spPr>
          <a:xfrm>
            <a:off x="274663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33399E5-3988-AB45-91E3-5811F0134259}"/>
              </a:ext>
            </a:extLst>
          </p:cNvPr>
          <p:cNvSpPr>
            <a:spLocks noChangeAspect="1"/>
          </p:cNvSpPr>
          <p:nvPr/>
        </p:nvSpPr>
        <p:spPr>
          <a:xfrm>
            <a:off x="247489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D12777D9-8194-CF47-A2B7-7449C48CEE59}"/>
              </a:ext>
            </a:extLst>
          </p:cNvPr>
          <p:cNvSpPr>
            <a:spLocks noChangeAspect="1"/>
          </p:cNvSpPr>
          <p:nvPr/>
        </p:nvSpPr>
        <p:spPr>
          <a:xfrm>
            <a:off x="219928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B24BFCF-6C64-B949-B309-539123FF8C2F}"/>
              </a:ext>
            </a:extLst>
          </p:cNvPr>
          <p:cNvSpPr>
            <a:spLocks noChangeAspect="1"/>
          </p:cNvSpPr>
          <p:nvPr/>
        </p:nvSpPr>
        <p:spPr>
          <a:xfrm>
            <a:off x="192754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66DBEB3F-5622-7A4E-9F25-BF139E5AAD37}"/>
              </a:ext>
            </a:extLst>
          </p:cNvPr>
          <p:cNvSpPr>
            <a:spLocks noChangeAspect="1"/>
          </p:cNvSpPr>
          <p:nvPr/>
        </p:nvSpPr>
        <p:spPr>
          <a:xfrm>
            <a:off x="165167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E15D001F-22CC-8B44-AC25-D18526316A29}"/>
              </a:ext>
            </a:extLst>
          </p:cNvPr>
          <p:cNvSpPr>
            <a:spLocks noChangeAspect="1"/>
          </p:cNvSpPr>
          <p:nvPr/>
        </p:nvSpPr>
        <p:spPr>
          <a:xfrm>
            <a:off x="137993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75AE5EB5-9FD5-1749-B428-B6BEB8531787}"/>
              </a:ext>
            </a:extLst>
          </p:cNvPr>
          <p:cNvSpPr>
            <a:spLocks noChangeAspect="1"/>
          </p:cNvSpPr>
          <p:nvPr/>
        </p:nvSpPr>
        <p:spPr>
          <a:xfrm>
            <a:off x="110432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5AE8C31-2B44-4D41-842E-605649BA1B2B}"/>
              </a:ext>
            </a:extLst>
          </p:cNvPr>
          <p:cNvSpPr>
            <a:spLocks noChangeAspect="1"/>
          </p:cNvSpPr>
          <p:nvPr/>
        </p:nvSpPr>
        <p:spPr>
          <a:xfrm>
            <a:off x="83258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E34C49E9-F9B9-D947-B83A-0BE8B3EFE67A}"/>
              </a:ext>
            </a:extLst>
          </p:cNvPr>
          <p:cNvSpPr>
            <a:spLocks noChangeAspect="1"/>
          </p:cNvSpPr>
          <p:nvPr/>
        </p:nvSpPr>
        <p:spPr>
          <a:xfrm>
            <a:off x="699590" y="562008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FF1EC3D-A9A3-8C48-B93A-71DD0FD20400}"/>
              </a:ext>
            </a:extLst>
          </p:cNvPr>
          <p:cNvSpPr>
            <a:spLocks noChangeAspect="1"/>
          </p:cNvSpPr>
          <p:nvPr/>
        </p:nvSpPr>
        <p:spPr>
          <a:xfrm>
            <a:off x="423980" y="562008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42C45ADC-9C57-6140-896B-BD21125CD1C4}"/>
              </a:ext>
            </a:extLst>
          </p:cNvPr>
          <p:cNvSpPr>
            <a:spLocks noChangeAspect="1"/>
          </p:cNvSpPr>
          <p:nvPr/>
        </p:nvSpPr>
        <p:spPr>
          <a:xfrm>
            <a:off x="152240" y="562008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543BD2E4-98C1-7341-8FE2-BB0C4E98310E}"/>
              </a:ext>
            </a:extLst>
          </p:cNvPr>
          <p:cNvSpPr>
            <a:spLocks noChangeAspect="1"/>
          </p:cNvSpPr>
          <p:nvPr/>
        </p:nvSpPr>
        <p:spPr>
          <a:xfrm>
            <a:off x="3013426" y="5507710"/>
            <a:ext cx="14423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4AF0A465-D2DE-414D-9E7D-8A471B3B8E8E}"/>
              </a:ext>
            </a:extLst>
          </p:cNvPr>
          <p:cNvSpPr>
            <a:spLocks noChangeAspect="1"/>
          </p:cNvSpPr>
          <p:nvPr/>
        </p:nvSpPr>
        <p:spPr>
          <a:xfrm>
            <a:off x="559581" y="55070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C906B1D-DD73-4B45-BAC1-B2A3814E32EA}"/>
              </a:ext>
            </a:extLst>
          </p:cNvPr>
          <p:cNvSpPr>
            <a:spLocks noChangeAspect="1"/>
          </p:cNvSpPr>
          <p:nvPr/>
        </p:nvSpPr>
        <p:spPr>
          <a:xfrm>
            <a:off x="287841" y="55070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B51C830B-90E6-7549-BC69-F29388A07427}"/>
              </a:ext>
            </a:extLst>
          </p:cNvPr>
          <p:cNvSpPr>
            <a:spLocks noChangeAspect="1"/>
          </p:cNvSpPr>
          <p:nvPr/>
        </p:nvSpPr>
        <p:spPr>
          <a:xfrm>
            <a:off x="-43364" y="5620838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941BD4E2-99C3-0544-BC48-8D2058037089}"/>
              </a:ext>
            </a:extLst>
          </p:cNvPr>
          <p:cNvSpPr>
            <a:spLocks noChangeAspect="1"/>
          </p:cNvSpPr>
          <p:nvPr/>
        </p:nvSpPr>
        <p:spPr>
          <a:xfrm>
            <a:off x="-155913" y="5507529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4F720A1E-78FF-3449-ADFB-697DC0494AB5}"/>
              </a:ext>
            </a:extLst>
          </p:cNvPr>
          <p:cNvSpPr>
            <a:spLocks noChangeAspect="1"/>
          </p:cNvSpPr>
          <p:nvPr/>
        </p:nvSpPr>
        <p:spPr>
          <a:xfrm>
            <a:off x="13521" y="5507529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49D2AE3-62C5-414D-8BBB-752E46208C3D}"/>
              </a:ext>
            </a:extLst>
          </p:cNvPr>
          <p:cNvSpPr>
            <a:spLocks noChangeAspect="1"/>
          </p:cNvSpPr>
          <p:nvPr/>
        </p:nvSpPr>
        <p:spPr>
          <a:xfrm>
            <a:off x="288234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ACC17DD-998F-7046-87C1-DD2E8BC508F4}"/>
              </a:ext>
            </a:extLst>
          </p:cNvPr>
          <p:cNvSpPr>
            <a:spLocks noChangeAspect="1"/>
          </p:cNvSpPr>
          <p:nvPr/>
        </p:nvSpPr>
        <p:spPr>
          <a:xfrm>
            <a:off x="261060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CBFC388D-D794-584C-9856-1E71E63A79EB}"/>
              </a:ext>
            </a:extLst>
          </p:cNvPr>
          <p:cNvSpPr>
            <a:spLocks noChangeAspect="1"/>
          </p:cNvSpPr>
          <p:nvPr/>
        </p:nvSpPr>
        <p:spPr>
          <a:xfrm>
            <a:off x="233499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1604EDC5-F65D-FE4B-A1D1-23A9080CFF66}"/>
              </a:ext>
            </a:extLst>
          </p:cNvPr>
          <p:cNvSpPr>
            <a:spLocks noChangeAspect="1"/>
          </p:cNvSpPr>
          <p:nvPr/>
        </p:nvSpPr>
        <p:spPr>
          <a:xfrm>
            <a:off x="206325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CF54F630-4F54-9142-A589-8B15BB52B053}"/>
              </a:ext>
            </a:extLst>
          </p:cNvPr>
          <p:cNvSpPr>
            <a:spLocks noChangeAspect="1"/>
          </p:cNvSpPr>
          <p:nvPr/>
        </p:nvSpPr>
        <p:spPr>
          <a:xfrm>
            <a:off x="178859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FC6AA0A5-FC05-5645-88A9-ECE53937FF07}"/>
              </a:ext>
            </a:extLst>
          </p:cNvPr>
          <p:cNvSpPr>
            <a:spLocks noChangeAspect="1"/>
          </p:cNvSpPr>
          <p:nvPr/>
        </p:nvSpPr>
        <p:spPr>
          <a:xfrm>
            <a:off x="151685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3546A5A6-70E8-3A40-8171-C8B3E56C5208}"/>
              </a:ext>
            </a:extLst>
          </p:cNvPr>
          <p:cNvSpPr>
            <a:spLocks noChangeAspect="1"/>
          </p:cNvSpPr>
          <p:nvPr/>
        </p:nvSpPr>
        <p:spPr>
          <a:xfrm>
            <a:off x="124124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AF900400-02AB-2448-AC63-06348DDE5F54}"/>
              </a:ext>
            </a:extLst>
          </p:cNvPr>
          <p:cNvSpPr>
            <a:spLocks noChangeAspect="1"/>
          </p:cNvSpPr>
          <p:nvPr/>
        </p:nvSpPr>
        <p:spPr>
          <a:xfrm>
            <a:off x="96950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6B31CB49-084A-2D4F-BCEE-BA5B8495E8F3}"/>
              </a:ext>
            </a:extLst>
          </p:cNvPr>
          <p:cNvSpPr>
            <a:spLocks noChangeAspect="1"/>
          </p:cNvSpPr>
          <p:nvPr/>
        </p:nvSpPr>
        <p:spPr>
          <a:xfrm>
            <a:off x="699590" y="53973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3A939CAB-9F6A-F949-8CE9-698D5B2727C9}"/>
              </a:ext>
            </a:extLst>
          </p:cNvPr>
          <p:cNvSpPr>
            <a:spLocks noChangeAspect="1"/>
          </p:cNvSpPr>
          <p:nvPr/>
        </p:nvSpPr>
        <p:spPr>
          <a:xfrm>
            <a:off x="423980" y="53973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8AD8EF43-B0C1-9D4A-AB9B-0DD1E486E11A}"/>
              </a:ext>
            </a:extLst>
          </p:cNvPr>
          <p:cNvSpPr>
            <a:spLocks noChangeAspect="1"/>
          </p:cNvSpPr>
          <p:nvPr/>
        </p:nvSpPr>
        <p:spPr>
          <a:xfrm>
            <a:off x="152240" y="53973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4AFC173E-1B2E-D443-8AE6-78D2F4816EB1}"/>
              </a:ext>
            </a:extLst>
          </p:cNvPr>
          <p:cNvSpPr>
            <a:spLocks noChangeAspect="1"/>
          </p:cNvSpPr>
          <p:nvPr/>
        </p:nvSpPr>
        <p:spPr>
          <a:xfrm>
            <a:off x="-43364" y="5398104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D24F56F-6124-0148-9108-97D20D529CE2}"/>
              </a:ext>
            </a:extLst>
          </p:cNvPr>
          <p:cNvSpPr>
            <a:spLocks noChangeAspect="1"/>
          </p:cNvSpPr>
          <p:nvPr/>
        </p:nvSpPr>
        <p:spPr>
          <a:xfrm>
            <a:off x="-39489" y="5242835"/>
            <a:ext cx="3208349" cy="145127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E203D456-4F62-0541-8DD9-9659E830E27B}"/>
              </a:ext>
            </a:extLst>
          </p:cNvPr>
          <p:cNvSpPr>
            <a:spLocks noChangeAspect="1"/>
          </p:cNvSpPr>
          <p:nvPr/>
        </p:nvSpPr>
        <p:spPr>
          <a:xfrm>
            <a:off x="45484" y="5093410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DACCE1C0-7971-4E43-A807-E5461D6ACBE8}"/>
              </a:ext>
            </a:extLst>
          </p:cNvPr>
          <p:cNvSpPr>
            <a:spLocks noChangeAspect="1"/>
          </p:cNvSpPr>
          <p:nvPr/>
        </p:nvSpPr>
        <p:spPr>
          <a:xfrm>
            <a:off x="599301" y="5095084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E0011733-309E-6342-97BA-ED4E6389787A}"/>
              </a:ext>
            </a:extLst>
          </p:cNvPr>
          <p:cNvSpPr>
            <a:spLocks noChangeAspect="1"/>
          </p:cNvSpPr>
          <p:nvPr/>
        </p:nvSpPr>
        <p:spPr>
          <a:xfrm>
            <a:off x="1155271" y="5095792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86AF6B74-3E5B-F249-9DE8-CE6CDC79F92A}"/>
              </a:ext>
            </a:extLst>
          </p:cNvPr>
          <p:cNvSpPr>
            <a:spLocks noChangeAspect="1"/>
          </p:cNvSpPr>
          <p:nvPr/>
        </p:nvSpPr>
        <p:spPr>
          <a:xfrm>
            <a:off x="1707023" y="5095792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AAC1D55A-3D7D-404E-8B4F-D6E25EAF276A}"/>
              </a:ext>
            </a:extLst>
          </p:cNvPr>
          <p:cNvSpPr>
            <a:spLocks noChangeAspect="1"/>
          </p:cNvSpPr>
          <p:nvPr/>
        </p:nvSpPr>
        <p:spPr>
          <a:xfrm>
            <a:off x="2256168" y="5094880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B3E65E63-CE9F-4541-AD44-9F969E5C363B}"/>
              </a:ext>
            </a:extLst>
          </p:cNvPr>
          <p:cNvSpPr>
            <a:spLocks noChangeAspect="1"/>
          </p:cNvSpPr>
          <p:nvPr/>
        </p:nvSpPr>
        <p:spPr>
          <a:xfrm>
            <a:off x="2804128" y="5099242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CC951934-3634-CB46-B6B3-169302BDF0E3}"/>
              </a:ext>
            </a:extLst>
          </p:cNvPr>
          <p:cNvSpPr>
            <a:spLocks noChangeAspect="1"/>
          </p:cNvSpPr>
          <p:nvPr/>
        </p:nvSpPr>
        <p:spPr>
          <a:xfrm flipH="1">
            <a:off x="8463624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A5A11137-3AB1-E14A-98F6-449DB7B2E926}"/>
              </a:ext>
            </a:extLst>
          </p:cNvPr>
          <p:cNvSpPr>
            <a:spLocks noChangeAspect="1"/>
          </p:cNvSpPr>
          <p:nvPr/>
        </p:nvSpPr>
        <p:spPr>
          <a:xfrm flipH="1">
            <a:off x="8735531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A21F9EB2-04AA-4940-BE35-5286352BFC35}"/>
              </a:ext>
            </a:extLst>
          </p:cNvPr>
          <p:cNvSpPr>
            <a:spLocks noChangeAspect="1"/>
          </p:cNvSpPr>
          <p:nvPr/>
        </p:nvSpPr>
        <p:spPr>
          <a:xfrm flipH="1">
            <a:off x="9011309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CCBE9F8A-0AFF-3C49-951D-58C5BBCCFD25}"/>
              </a:ext>
            </a:extLst>
          </p:cNvPr>
          <p:cNvSpPr>
            <a:spLocks noChangeAspect="1"/>
          </p:cNvSpPr>
          <p:nvPr/>
        </p:nvSpPr>
        <p:spPr>
          <a:xfrm flipH="1">
            <a:off x="9283215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96FE1F11-765C-984B-86EE-13B77FF4C8A6}"/>
              </a:ext>
            </a:extLst>
          </p:cNvPr>
          <p:cNvSpPr>
            <a:spLocks noChangeAspect="1"/>
          </p:cNvSpPr>
          <p:nvPr/>
        </p:nvSpPr>
        <p:spPr>
          <a:xfrm flipH="1">
            <a:off x="9558045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055CE7E8-1374-264E-BF6D-A44DC8D5732C}"/>
              </a:ext>
            </a:extLst>
          </p:cNvPr>
          <p:cNvSpPr>
            <a:spLocks noChangeAspect="1"/>
          </p:cNvSpPr>
          <p:nvPr/>
        </p:nvSpPr>
        <p:spPr>
          <a:xfrm flipH="1">
            <a:off x="9829951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A91DCE5F-135A-F94B-9A55-A6DD38115B9A}"/>
              </a:ext>
            </a:extLst>
          </p:cNvPr>
          <p:cNvSpPr>
            <a:spLocks noChangeAspect="1"/>
          </p:cNvSpPr>
          <p:nvPr/>
        </p:nvSpPr>
        <p:spPr>
          <a:xfrm flipH="1">
            <a:off x="10105730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75D5023C-4525-D94A-B2B9-F88AAEDBB39E}"/>
              </a:ext>
            </a:extLst>
          </p:cNvPr>
          <p:cNvSpPr>
            <a:spLocks noChangeAspect="1"/>
          </p:cNvSpPr>
          <p:nvPr/>
        </p:nvSpPr>
        <p:spPr>
          <a:xfrm flipH="1">
            <a:off x="10377636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7BDBC0E3-3E90-BB4E-886B-77F856468F6F}"/>
              </a:ext>
            </a:extLst>
          </p:cNvPr>
          <p:cNvSpPr>
            <a:spLocks noChangeAspect="1"/>
          </p:cNvSpPr>
          <p:nvPr/>
        </p:nvSpPr>
        <p:spPr>
          <a:xfrm flipH="1">
            <a:off x="8599413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41FFE139-CD5C-754F-9225-0A90BDB86B40}"/>
              </a:ext>
            </a:extLst>
          </p:cNvPr>
          <p:cNvSpPr>
            <a:spLocks noChangeAspect="1"/>
          </p:cNvSpPr>
          <p:nvPr/>
        </p:nvSpPr>
        <p:spPr>
          <a:xfrm flipH="1">
            <a:off x="8871320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C7ABD814-4DF4-C048-9F80-F4B18ACDA98F}"/>
              </a:ext>
            </a:extLst>
          </p:cNvPr>
          <p:cNvSpPr>
            <a:spLocks noChangeAspect="1"/>
          </p:cNvSpPr>
          <p:nvPr/>
        </p:nvSpPr>
        <p:spPr>
          <a:xfrm flipH="1">
            <a:off x="9147098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FD2B516-BA86-9444-8380-DDDFBC3BD24F}"/>
              </a:ext>
            </a:extLst>
          </p:cNvPr>
          <p:cNvSpPr>
            <a:spLocks noChangeAspect="1"/>
          </p:cNvSpPr>
          <p:nvPr/>
        </p:nvSpPr>
        <p:spPr>
          <a:xfrm flipH="1">
            <a:off x="9419004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0409BB61-F7B3-CF48-B162-15C887E583A2}"/>
              </a:ext>
            </a:extLst>
          </p:cNvPr>
          <p:cNvSpPr>
            <a:spLocks noChangeAspect="1"/>
          </p:cNvSpPr>
          <p:nvPr/>
        </p:nvSpPr>
        <p:spPr>
          <a:xfrm flipH="1">
            <a:off x="9695041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F5C1C47E-C8DD-B543-9BEB-1C67AEE52277}"/>
              </a:ext>
            </a:extLst>
          </p:cNvPr>
          <p:cNvSpPr>
            <a:spLocks noChangeAspect="1"/>
          </p:cNvSpPr>
          <p:nvPr/>
        </p:nvSpPr>
        <p:spPr>
          <a:xfrm flipH="1">
            <a:off x="9966947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B5C9D5FA-0B80-A044-A981-2877B2A9B041}"/>
              </a:ext>
            </a:extLst>
          </p:cNvPr>
          <p:cNvSpPr>
            <a:spLocks noChangeAspect="1"/>
          </p:cNvSpPr>
          <p:nvPr/>
        </p:nvSpPr>
        <p:spPr>
          <a:xfrm flipH="1">
            <a:off x="10242726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0BBFA160-C572-7C40-B352-14C89B1EB2E8}"/>
              </a:ext>
            </a:extLst>
          </p:cNvPr>
          <p:cNvSpPr>
            <a:spLocks noChangeAspect="1"/>
          </p:cNvSpPr>
          <p:nvPr/>
        </p:nvSpPr>
        <p:spPr>
          <a:xfrm flipH="1">
            <a:off x="10514632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2B9D6727-F1EB-8648-897F-49FE50298D2B}"/>
              </a:ext>
            </a:extLst>
          </p:cNvPr>
          <p:cNvSpPr>
            <a:spLocks noChangeAspect="1"/>
          </p:cNvSpPr>
          <p:nvPr/>
        </p:nvSpPr>
        <p:spPr>
          <a:xfrm flipH="1">
            <a:off x="10647711" y="606872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23050A1-2738-9F48-B9C9-F464EE5F300C}"/>
              </a:ext>
            </a:extLst>
          </p:cNvPr>
          <p:cNvSpPr>
            <a:spLocks noChangeAspect="1"/>
          </p:cNvSpPr>
          <p:nvPr/>
        </p:nvSpPr>
        <p:spPr>
          <a:xfrm flipH="1">
            <a:off x="10923490" y="606872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58FE055-0FFB-6E4E-A972-89590B166A9C}"/>
              </a:ext>
            </a:extLst>
          </p:cNvPr>
          <p:cNvSpPr>
            <a:spLocks noChangeAspect="1"/>
          </p:cNvSpPr>
          <p:nvPr/>
        </p:nvSpPr>
        <p:spPr>
          <a:xfrm flipH="1">
            <a:off x="11195396" y="606872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E303DEC2-ECED-B44E-BE8D-F8700700FC57}"/>
              </a:ext>
            </a:extLst>
          </p:cNvPr>
          <p:cNvSpPr>
            <a:spLocks noChangeAspect="1"/>
          </p:cNvSpPr>
          <p:nvPr/>
        </p:nvSpPr>
        <p:spPr>
          <a:xfrm flipH="1">
            <a:off x="8462630" y="5956348"/>
            <a:ext cx="14431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9A3906A6-DE6A-6D4E-93E8-990A002ADF3D}"/>
              </a:ext>
            </a:extLst>
          </p:cNvPr>
          <p:cNvSpPr>
            <a:spLocks noChangeAspect="1"/>
          </p:cNvSpPr>
          <p:nvPr/>
        </p:nvSpPr>
        <p:spPr>
          <a:xfrm flipH="1">
            <a:off x="10787806" y="595569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AAAD9967-0BA9-1945-897E-6103943D9234}"/>
              </a:ext>
            </a:extLst>
          </p:cNvPr>
          <p:cNvSpPr>
            <a:spLocks noChangeAspect="1"/>
          </p:cNvSpPr>
          <p:nvPr/>
        </p:nvSpPr>
        <p:spPr>
          <a:xfrm flipH="1">
            <a:off x="11059712" y="595569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AC66C226-C568-D748-9A68-64ACCFD3F46E}"/>
              </a:ext>
            </a:extLst>
          </p:cNvPr>
          <p:cNvSpPr>
            <a:spLocks noChangeAspect="1"/>
          </p:cNvSpPr>
          <p:nvPr/>
        </p:nvSpPr>
        <p:spPr>
          <a:xfrm flipH="1">
            <a:off x="11334200" y="595616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C193D4E5-AA3F-FD4C-B82E-9922B8771302}"/>
              </a:ext>
            </a:extLst>
          </p:cNvPr>
          <p:cNvSpPr>
            <a:spLocks noChangeAspect="1"/>
          </p:cNvSpPr>
          <p:nvPr/>
        </p:nvSpPr>
        <p:spPr>
          <a:xfrm flipH="1">
            <a:off x="8465200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4B063053-EB4F-AB4E-880E-FDDBFAFDE1EF}"/>
              </a:ext>
            </a:extLst>
          </p:cNvPr>
          <p:cNvSpPr>
            <a:spLocks noChangeAspect="1"/>
          </p:cNvSpPr>
          <p:nvPr/>
        </p:nvSpPr>
        <p:spPr>
          <a:xfrm flipH="1">
            <a:off x="8737107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96A67AF3-9BB0-3043-98EC-DD97DBCAF29C}"/>
              </a:ext>
            </a:extLst>
          </p:cNvPr>
          <p:cNvSpPr>
            <a:spLocks noChangeAspect="1"/>
          </p:cNvSpPr>
          <p:nvPr/>
        </p:nvSpPr>
        <p:spPr>
          <a:xfrm flipH="1">
            <a:off x="9012885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68E4B3FB-AEA3-594C-B8F6-9E8D44ECC3EE}"/>
              </a:ext>
            </a:extLst>
          </p:cNvPr>
          <p:cNvSpPr>
            <a:spLocks noChangeAspect="1"/>
          </p:cNvSpPr>
          <p:nvPr/>
        </p:nvSpPr>
        <p:spPr>
          <a:xfrm flipH="1">
            <a:off x="9284791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4D563C64-66D9-AF4D-B4DC-59B908AC1FD6}"/>
              </a:ext>
            </a:extLst>
          </p:cNvPr>
          <p:cNvSpPr>
            <a:spLocks noChangeAspect="1"/>
          </p:cNvSpPr>
          <p:nvPr/>
        </p:nvSpPr>
        <p:spPr>
          <a:xfrm flipH="1">
            <a:off x="9559621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99F64E40-8608-D048-BB39-2187530685A0}"/>
              </a:ext>
            </a:extLst>
          </p:cNvPr>
          <p:cNvSpPr>
            <a:spLocks noChangeAspect="1"/>
          </p:cNvSpPr>
          <p:nvPr/>
        </p:nvSpPr>
        <p:spPr>
          <a:xfrm flipH="1">
            <a:off x="9831527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668D82F4-86FF-D64B-966A-5132E4465651}"/>
              </a:ext>
            </a:extLst>
          </p:cNvPr>
          <p:cNvSpPr>
            <a:spLocks noChangeAspect="1"/>
          </p:cNvSpPr>
          <p:nvPr/>
        </p:nvSpPr>
        <p:spPr>
          <a:xfrm flipH="1">
            <a:off x="10107306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450D363A-2D2B-5841-9744-E149690FD9A9}"/>
              </a:ext>
            </a:extLst>
          </p:cNvPr>
          <p:cNvSpPr>
            <a:spLocks noChangeAspect="1"/>
          </p:cNvSpPr>
          <p:nvPr/>
        </p:nvSpPr>
        <p:spPr>
          <a:xfrm flipH="1">
            <a:off x="10379212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9EDBB8D3-0C3C-4E40-8457-DFBD1DB64306}"/>
              </a:ext>
            </a:extLst>
          </p:cNvPr>
          <p:cNvSpPr>
            <a:spLocks noChangeAspect="1"/>
          </p:cNvSpPr>
          <p:nvPr/>
        </p:nvSpPr>
        <p:spPr>
          <a:xfrm flipH="1">
            <a:off x="8600989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DD04F2E7-3967-054F-97DE-396B312616A2}"/>
              </a:ext>
            </a:extLst>
          </p:cNvPr>
          <p:cNvSpPr>
            <a:spLocks noChangeAspect="1"/>
          </p:cNvSpPr>
          <p:nvPr/>
        </p:nvSpPr>
        <p:spPr>
          <a:xfrm flipH="1">
            <a:off x="8872896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DFB1C81C-D394-4644-9F3F-F1B61404F08C}"/>
              </a:ext>
            </a:extLst>
          </p:cNvPr>
          <p:cNvSpPr>
            <a:spLocks noChangeAspect="1"/>
          </p:cNvSpPr>
          <p:nvPr/>
        </p:nvSpPr>
        <p:spPr>
          <a:xfrm flipH="1">
            <a:off x="9148674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F0DA6464-5112-EE46-9015-2A538DF2C611}"/>
              </a:ext>
            </a:extLst>
          </p:cNvPr>
          <p:cNvSpPr>
            <a:spLocks noChangeAspect="1"/>
          </p:cNvSpPr>
          <p:nvPr/>
        </p:nvSpPr>
        <p:spPr>
          <a:xfrm flipH="1">
            <a:off x="9420580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6E060671-910D-2341-9847-B589EB42FEDE}"/>
              </a:ext>
            </a:extLst>
          </p:cNvPr>
          <p:cNvSpPr>
            <a:spLocks noChangeAspect="1"/>
          </p:cNvSpPr>
          <p:nvPr/>
        </p:nvSpPr>
        <p:spPr>
          <a:xfrm flipH="1">
            <a:off x="9696617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DCAD768A-4960-2746-B1CC-A2084F946658}"/>
              </a:ext>
            </a:extLst>
          </p:cNvPr>
          <p:cNvSpPr>
            <a:spLocks noChangeAspect="1"/>
          </p:cNvSpPr>
          <p:nvPr/>
        </p:nvSpPr>
        <p:spPr>
          <a:xfrm flipH="1">
            <a:off x="9968523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01246B21-9C14-EE46-808D-1D434D6B2B7F}"/>
              </a:ext>
            </a:extLst>
          </p:cNvPr>
          <p:cNvSpPr>
            <a:spLocks noChangeAspect="1"/>
          </p:cNvSpPr>
          <p:nvPr/>
        </p:nvSpPr>
        <p:spPr>
          <a:xfrm flipH="1">
            <a:off x="10244302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18110B02-E323-2E49-9FE6-5E0A29CEB02B}"/>
              </a:ext>
            </a:extLst>
          </p:cNvPr>
          <p:cNvSpPr>
            <a:spLocks noChangeAspect="1"/>
          </p:cNvSpPr>
          <p:nvPr/>
        </p:nvSpPr>
        <p:spPr>
          <a:xfrm flipH="1">
            <a:off x="10516208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A8FADE8B-5A8D-9545-AF5D-CB5874C34DB7}"/>
              </a:ext>
            </a:extLst>
          </p:cNvPr>
          <p:cNvSpPr>
            <a:spLocks noChangeAspect="1"/>
          </p:cNvSpPr>
          <p:nvPr/>
        </p:nvSpPr>
        <p:spPr>
          <a:xfrm flipH="1">
            <a:off x="10649287" y="584904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37830DDE-D1CD-3A49-9E31-5269DDDEF03F}"/>
              </a:ext>
            </a:extLst>
          </p:cNvPr>
          <p:cNvSpPr>
            <a:spLocks noChangeAspect="1"/>
          </p:cNvSpPr>
          <p:nvPr/>
        </p:nvSpPr>
        <p:spPr>
          <a:xfrm flipH="1">
            <a:off x="10925066" y="584904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4FD7465-ACEA-EA41-9241-049EABFC2302}"/>
              </a:ext>
            </a:extLst>
          </p:cNvPr>
          <p:cNvSpPr>
            <a:spLocks noChangeAspect="1"/>
          </p:cNvSpPr>
          <p:nvPr/>
        </p:nvSpPr>
        <p:spPr>
          <a:xfrm flipH="1">
            <a:off x="11196972" y="584904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2753EEA8-AB4E-3A41-ADE3-AAD832F4CBAB}"/>
              </a:ext>
            </a:extLst>
          </p:cNvPr>
          <p:cNvSpPr>
            <a:spLocks noChangeAspect="1"/>
          </p:cNvSpPr>
          <p:nvPr/>
        </p:nvSpPr>
        <p:spPr>
          <a:xfrm flipH="1">
            <a:off x="8464206" y="5736666"/>
            <a:ext cx="14431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9FFC806B-1429-D049-A113-5BEC6DE41F1B}"/>
              </a:ext>
            </a:extLst>
          </p:cNvPr>
          <p:cNvSpPr>
            <a:spLocks noChangeAspect="1"/>
          </p:cNvSpPr>
          <p:nvPr/>
        </p:nvSpPr>
        <p:spPr>
          <a:xfrm flipH="1">
            <a:off x="10789382" y="573600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1F91E490-5B03-DC42-B4E2-8FE2EB96A427}"/>
              </a:ext>
            </a:extLst>
          </p:cNvPr>
          <p:cNvSpPr>
            <a:spLocks noChangeAspect="1"/>
          </p:cNvSpPr>
          <p:nvPr/>
        </p:nvSpPr>
        <p:spPr>
          <a:xfrm flipH="1">
            <a:off x="11061288" y="573600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2DE02FC7-B2C8-BF45-AD89-8A06818EA28F}"/>
              </a:ext>
            </a:extLst>
          </p:cNvPr>
          <p:cNvSpPr>
            <a:spLocks noChangeAspect="1"/>
          </p:cNvSpPr>
          <p:nvPr/>
        </p:nvSpPr>
        <p:spPr>
          <a:xfrm flipH="1">
            <a:off x="11335776" y="57364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57016F50-204A-5848-AEFE-474330370C6B}"/>
              </a:ext>
            </a:extLst>
          </p:cNvPr>
          <p:cNvSpPr>
            <a:spLocks noChangeAspect="1"/>
          </p:cNvSpPr>
          <p:nvPr/>
        </p:nvSpPr>
        <p:spPr>
          <a:xfrm flipH="1">
            <a:off x="8464619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D3B91DD3-6A61-F14B-87CE-7622B63E8BEF}"/>
              </a:ext>
            </a:extLst>
          </p:cNvPr>
          <p:cNvSpPr>
            <a:spLocks noChangeAspect="1"/>
          </p:cNvSpPr>
          <p:nvPr/>
        </p:nvSpPr>
        <p:spPr>
          <a:xfrm flipH="1">
            <a:off x="8736525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7A98AD31-79CD-6C45-919B-4CAEF7013DFD}"/>
              </a:ext>
            </a:extLst>
          </p:cNvPr>
          <p:cNvSpPr>
            <a:spLocks noChangeAspect="1"/>
          </p:cNvSpPr>
          <p:nvPr/>
        </p:nvSpPr>
        <p:spPr>
          <a:xfrm flipH="1">
            <a:off x="9012304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683140E-BDDD-684A-81EA-583AED7D9A1D}"/>
              </a:ext>
            </a:extLst>
          </p:cNvPr>
          <p:cNvSpPr>
            <a:spLocks noChangeAspect="1"/>
          </p:cNvSpPr>
          <p:nvPr/>
        </p:nvSpPr>
        <p:spPr>
          <a:xfrm flipH="1">
            <a:off x="9284210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568A019A-1A45-7649-8B4E-3D2EF12432AC}"/>
              </a:ext>
            </a:extLst>
          </p:cNvPr>
          <p:cNvSpPr>
            <a:spLocks noChangeAspect="1"/>
          </p:cNvSpPr>
          <p:nvPr/>
        </p:nvSpPr>
        <p:spPr>
          <a:xfrm flipH="1">
            <a:off x="9559040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5EAC8118-CDF0-C241-8D06-5938B31FE46F}"/>
              </a:ext>
            </a:extLst>
          </p:cNvPr>
          <p:cNvSpPr>
            <a:spLocks noChangeAspect="1"/>
          </p:cNvSpPr>
          <p:nvPr/>
        </p:nvSpPr>
        <p:spPr>
          <a:xfrm flipH="1">
            <a:off x="9830946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E3A85497-130D-B240-843B-B8470916433F}"/>
              </a:ext>
            </a:extLst>
          </p:cNvPr>
          <p:cNvSpPr>
            <a:spLocks noChangeAspect="1"/>
          </p:cNvSpPr>
          <p:nvPr/>
        </p:nvSpPr>
        <p:spPr>
          <a:xfrm flipH="1">
            <a:off x="10106725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5EEAAAB1-EE75-454B-9FFD-0443242A8837}"/>
              </a:ext>
            </a:extLst>
          </p:cNvPr>
          <p:cNvSpPr>
            <a:spLocks noChangeAspect="1"/>
          </p:cNvSpPr>
          <p:nvPr/>
        </p:nvSpPr>
        <p:spPr>
          <a:xfrm flipH="1">
            <a:off x="10378631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7DB78A77-F153-9B4E-A618-248D9A144946}"/>
              </a:ext>
            </a:extLst>
          </p:cNvPr>
          <p:cNvSpPr>
            <a:spLocks noChangeAspect="1"/>
          </p:cNvSpPr>
          <p:nvPr/>
        </p:nvSpPr>
        <p:spPr>
          <a:xfrm flipH="1">
            <a:off x="8600408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C944DE51-11EF-8B4D-B389-4F8C11E53BDE}"/>
              </a:ext>
            </a:extLst>
          </p:cNvPr>
          <p:cNvSpPr>
            <a:spLocks noChangeAspect="1"/>
          </p:cNvSpPr>
          <p:nvPr/>
        </p:nvSpPr>
        <p:spPr>
          <a:xfrm flipH="1">
            <a:off x="8872314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7455CBB1-9BB0-7A49-9CE5-BB8E71E9AA4F}"/>
              </a:ext>
            </a:extLst>
          </p:cNvPr>
          <p:cNvSpPr>
            <a:spLocks noChangeAspect="1"/>
          </p:cNvSpPr>
          <p:nvPr/>
        </p:nvSpPr>
        <p:spPr>
          <a:xfrm flipH="1">
            <a:off x="9148093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24D6D42C-31D5-DF4F-8430-0D18C9DEC14B}"/>
              </a:ext>
            </a:extLst>
          </p:cNvPr>
          <p:cNvSpPr>
            <a:spLocks noChangeAspect="1"/>
          </p:cNvSpPr>
          <p:nvPr/>
        </p:nvSpPr>
        <p:spPr>
          <a:xfrm flipH="1">
            <a:off x="9419999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2EA7B3EF-AC70-3F48-B4DC-BF69D87A8D6A}"/>
              </a:ext>
            </a:extLst>
          </p:cNvPr>
          <p:cNvSpPr>
            <a:spLocks noChangeAspect="1"/>
          </p:cNvSpPr>
          <p:nvPr/>
        </p:nvSpPr>
        <p:spPr>
          <a:xfrm flipH="1">
            <a:off x="9696036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328CAE21-C68B-1549-8D2F-E6E3325E7BFA}"/>
              </a:ext>
            </a:extLst>
          </p:cNvPr>
          <p:cNvSpPr>
            <a:spLocks noChangeAspect="1"/>
          </p:cNvSpPr>
          <p:nvPr/>
        </p:nvSpPr>
        <p:spPr>
          <a:xfrm flipH="1">
            <a:off x="9967942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9B857FF5-DE83-D041-9A13-098E2676D195}"/>
              </a:ext>
            </a:extLst>
          </p:cNvPr>
          <p:cNvSpPr>
            <a:spLocks noChangeAspect="1"/>
          </p:cNvSpPr>
          <p:nvPr/>
        </p:nvSpPr>
        <p:spPr>
          <a:xfrm flipH="1">
            <a:off x="10243720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876C7E5A-2E32-804A-9CC9-17E5FBC0A2DA}"/>
              </a:ext>
            </a:extLst>
          </p:cNvPr>
          <p:cNvSpPr>
            <a:spLocks noChangeAspect="1"/>
          </p:cNvSpPr>
          <p:nvPr/>
        </p:nvSpPr>
        <p:spPr>
          <a:xfrm flipH="1">
            <a:off x="10515626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A4359374-74D9-EE4A-88D3-B6B9A069DDB2}"/>
              </a:ext>
            </a:extLst>
          </p:cNvPr>
          <p:cNvSpPr>
            <a:spLocks noChangeAspect="1"/>
          </p:cNvSpPr>
          <p:nvPr/>
        </p:nvSpPr>
        <p:spPr>
          <a:xfrm flipH="1">
            <a:off x="10648706" y="562906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7CA06AE1-136D-1245-9EF8-16410300C0AD}"/>
              </a:ext>
            </a:extLst>
          </p:cNvPr>
          <p:cNvSpPr>
            <a:spLocks noChangeAspect="1"/>
          </p:cNvSpPr>
          <p:nvPr/>
        </p:nvSpPr>
        <p:spPr>
          <a:xfrm flipH="1">
            <a:off x="10924484" y="562906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70C30DF6-C709-2B4F-9C48-19A3AD130827}"/>
              </a:ext>
            </a:extLst>
          </p:cNvPr>
          <p:cNvSpPr>
            <a:spLocks noChangeAspect="1"/>
          </p:cNvSpPr>
          <p:nvPr/>
        </p:nvSpPr>
        <p:spPr>
          <a:xfrm flipH="1">
            <a:off x="11196390" y="562906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9BC146D-CBCB-9F46-B460-7B3AF511F4DB}"/>
              </a:ext>
            </a:extLst>
          </p:cNvPr>
          <p:cNvSpPr>
            <a:spLocks noChangeAspect="1"/>
          </p:cNvSpPr>
          <p:nvPr/>
        </p:nvSpPr>
        <p:spPr>
          <a:xfrm flipH="1">
            <a:off x="8463624" y="5516687"/>
            <a:ext cx="14431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2B6AD0B2-A83F-A048-9A64-F64E916FA1CD}"/>
              </a:ext>
            </a:extLst>
          </p:cNvPr>
          <p:cNvSpPr>
            <a:spLocks noChangeAspect="1"/>
          </p:cNvSpPr>
          <p:nvPr/>
        </p:nvSpPr>
        <p:spPr>
          <a:xfrm flipH="1">
            <a:off x="10788800" y="55160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D1BA4282-3902-3241-80C7-AB7F309BA8C9}"/>
              </a:ext>
            </a:extLst>
          </p:cNvPr>
          <p:cNvSpPr>
            <a:spLocks noChangeAspect="1"/>
          </p:cNvSpPr>
          <p:nvPr/>
        </p:nvSpPr>
        <p:spPr>
          <a:xfrm flipH="1">
            <a:off x="11060707" y="55160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37B4B368-2796-9A47-A1A8-A836B4419F39}"/>
              </a:ext>
            </a:extLst>
          </p:cNvPr>
          <p:cNvSpPr>
            <a:spLocks noChangeAspect="1"/>
          </p:cNvSpPr>
          <p:nvPr/>
        </p:nvSpPr>
        <p:spPr>
          <a:xfrm flipH="1">
            <a:off x="11335194" y="551650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3AB62B22-83B4-2146-8F8D-AB9C40E9D840}"/>
              </a:ext>
            </a:extLst>
          </p:cNvPr>
          <p:cNvSpPr>
            <a:spLocks noChangeAspect="1"/>
          </p:cNvSpPr>
          <p:nvPr/>
        </p:nvSpPr>
        <p:spPr>
          <a:xfrm flipH="1">
            <a:off x="8464619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91FC8F08-36BB-9E4F-8F93-A82FB431E0B1}"/>
              </a:ext>
            </a:extLst>
          </p:cNvPr>
          <p:cNvSpPr>
            <a:spLocks noChangeAspect="1"/>
          </p:cNvSpPr>
          <p:nvPr/>
        </p:nvSpPr>
        <p:spPr>
          <a:xfrm flipH="1">
            <a:off x="8736525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FB996032-D326-9B4C-9300-3397508781BE}"/>
              </a:ext>
            </a:extLst>
          </p:cNvPr>
          <p:cNvSpPr>
            <a:spLocks noChangeAspect="1"/>
          </p:cNvSpPr>
          <p:nvPr/>
        </p:nvSpPr>
        <p:spPr>
          <a:xfrm flipH="1">
            <a:off x="9012304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1DE2F32B-1920-CD46-96FC-245351BAEEDC}"/>
              </a:ext>
            </a:extLst>
          </p:cNvPr>
          <p:cNvSpPr>
            <a:spLocks noChangeAspect="1"/>
          </p:cNvSpPr>
          <p:nvPr/>
        </p:nvSpPr>
        <p:spPr>
          <a:xfrm flipH="1">
            <a:off x="9284210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B2D72F69-3EE9-8B4E-864E-88DEC05FDAEF}"/>
              </a:ext>
            </a:extLst>
          </p:cNvPr>
          <p:cNvSpPr>
            <a:spLocks noChangeAspect="1"/>
          </p:cNvSpPr>
          <p:nvPr/>
        </p:nvSpPr>
        <p:spPr>
          <a:xfrm flipH="1">
            <a:off x="9559040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A5C30AF2-BEE4-DA47-91F4-9E625251B8BD}"/>
              </a:ext>
            </a:extLst>
          </p:cNvPr>
          <p:cNvSpPr>
            <a:spLocks noChangeAspect="1"/>
          </p:cNvSpPr>
          <p:nvPr/>
        </p:nvSpPr>
        <p:spPr>
          <a:xfrm flipH="1">
            <a:off x="9830946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BADD2CB7-6A32-0B4E-A677-4FBC96440D64}"/>
              </a:ext>
            </a:extLst>
          </p:cNvPr>
          <p:cNvSpPr>
            <a:spLocks noChangeAspect="1"/>
          </p:cNvSpPr>
          <p:nvPr/>
        </p:nvSpPr>
        <p:spPr>
          <a:xfrm flipH="1">
            <a:off x="10106725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A7E1547B-57D5-8B4E-855D-37BE8E535FF3}"/>
              </a:ext>
            </a:extLst>
          </p:cNvPr>
          <p:cNvSpPr>
            <a:spLocks noChangeAspect="1"/>
          </p:cNvSpPr>
          <p:nvPr/>
        </p:nvSpPr>
        <p:spPr>
          <a:xfrm flipH="1">
            <a:off x="10378631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8DB61E3F-FF5E-1D4B-A05E-2C5EF4AE41D1}"/>
              </a:ext>
            </a:extLst>
          </p:cNvPr>
          <p:cNvSpPr>
            <a:spLocks noChangeAspect="1"/>
          </p:cNvSpPr>
          <p:nvPr/>
        </p:nvSpPr>
        <p:spPr>
          <a:xfrm flipH="1">
            <a:off x="10648706" y="54063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5E322DD8-042C-7C46-B87A-4FCC95285C9C}"/>
              </a:ext>
            </a:extLst>
          </p:cNvPr>
          <p:cNvSpPr>
            <a:spLocks noChangeAspect="1"/>
          </p:cNvSpPr>
          <p:nvPr/>
        </p:nvSpPr>
        <p:spPr>
          <a:xfrm flipH="1">
            <a:off x="10924484" y="54063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A4FD2DD9-5C7F-8A4F-9B2E-C2393605F9BA}"/>
              </a:ext>
            </a:extLst>
          </p:cNvPr>
          <p:cNvSpPr>
            <a:spLocks noChangeAspect="1"/>
          </p:cNvSpPr>
          <p:nvPr/>
        </p:nvSpPr>
        <p:spPr>
          <a:xfrm flipH="1">
            <a:off x="11196390" y="54063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B9842803-82E1-784F-A86E-2CF110924195}"/>
              </a:ext>
            </a:extLst>
          </p:cNvPr>
          <p:cNvSpPr>
            <a:spLocks/>
          </p:cNvSpPr>
          <p:nvPr/>
        </p:nvSpPr>
        <p:spPr>
          <a:xfrm flipH="1">
            <a:off x="8452413" y="5251812"/>
            <a:ext cx="3840480" cy="145127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BD0E761-95EF-524D-AB8F-E7512FB13AE8}"/>
              </a:ext>
            </a:extLst>
          </p:cNvPr>
          <p:cNvSpPr>
            <a:spLocks noChangeAspect="1"/>
          </p:cNvSpPr>
          <p:nvPr/>
        </p:nvSpPr>
        <p:spPr>
          <a:xfrm flipH="1">
            <a:off x="11211716" y="5102387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E9A08FF2-1327-2241-87C0-BE257E85189C}"/>
              </a:ext>
            </a:extLst>
          </p:cNvPr>
          <p:cNvSpPr>
            <a:spLocks noChangeAspect="1"/>
          </p:cNvSpPr>
          <p:nvPr/>
        </p:nvSpPr>
        <p:spPr>
          <a:xfrm flipH="1">
            <a:off x="10657560" y="5104061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01E4BB36-88EA-F146-93A3-4051F4D1578E}"/>
              </a:ext>
            </a:extLst>
          </p:cNvPr>
          <p:cNvSpPr>
            <a:spLocks noChangeAspect="1"/>
          </p:cNvSpPr>
          <p:nvPr/>
        </p:nvSpPr>
        <p:spPr>
          <a:xfrm flipH="1">
            <a:off x="10101250" y="5104769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DE8F0016-F6A0-AC4C-B4C6-681881EEAFC4}"/>
              </a:ext>
            </a:extLst>
          </p:cNvPr>
          <p:cNvSpPr>
            <a:spLocks noChangeAspect="1"/>
          </p:cNvSpPr>
          <p:nvPr/>
        </p:nvSpPr>
        <p:spPr>
          <a:xfrm flipH="1">
            <a:off x="9549161" y="5104769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B43B02D6-5FE0-4F47-97EA-2711FBFD0517}"/>
              </a:ext>
            </a:extLst>
          </p:cNvPr>
          <p:cNvSpPr>
            <a:spLocks noChangeAspect="1"/>
          </p:cNvSpPr>
          <p:nvPr/>
        </p:nvSpPr>
        <p:spPr>
          <a:xfrm flipH="1">
            <a:off x="8999680" y="5103857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1F1A8BC3-9919-444D-8739-8520D2872752}"/>
              </a:ext>
            </a:extLst>
          </p:cNvPr>
          <p:cNvSpPr>
            <a:spLocks noChangeAspect="1"/>
          </p:cNvSpPr>
          <p:nvPr/>
        </p:nvSpPr>
        <p:spPr>
          <a:xfrm flipH="1">
            <a:off x="8451385" y="5108219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8EE5DCC-CFB5-3D40-801B-C6C4171E05C8}"/>
              </a:ext>
            </a:extLst>
          </p:cNvPr>
          <p:cNvSpPr>
            <a:spLocks noChangeAspect="1"/>
          </p:cNvSpPr>
          <p:nvPr/>
        </p:nvSpPr>
        <p:spPr>
          <a:xfrm flipH="1">
            <a:off x="11455852" y="60654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7CAA4DD2-7EE8-B94A-B822-11995CF4975B}"/>
              </a:ext>
            </a:extLst>
          </p:cNvPr>
          <p:cNvSpPr>
            <a:spLocks noChangeAspect="1"/>
          </p:cNvSpPr>
          <p:nvPr/>
        </p:nvSpPr>
        <p:spPr>
          <a:xfrm flipH="1">
            <a:off x="11727758" y="60654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FCF8AC07-863F-4F47-97B7-BF0A5E27AB6F}"/>
              </a:ext>
            </a:extLst>
          </p:cNvPr>
          <p:cNvSpPr>
            <a:spLocks noChangeAspect="1"/>
          </p:cNvSpPr>
          <p:nvPr/>
        </p:nvSpPr>
        <p:spPr>
          <a:xfrm flipH="1">
            <a:off x="12002246" y="606590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BF902BDF-B134-8947-8005-2D6E03CE8A63}"/>
              </a:ext>
            </a:extLst>
          </p:cNvPr>
          <p:cNvSpPr>
            <a:spLocks noChangeAspect="1"/>
          </p:cNvSpPr>
          <p:nvPr/>
        </p:nvSpPr>
        <p:spPr>
          <a:xfrm flipH="1">
            <a:off x="11593112" y="595878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049D8455-C316-0742-8AEA-5E7550399762}"/>
              </a:ext>
            </a:extLst>
          </p:cNvPr>
          <p:cNvSpPr>
            <a:spLocks noChangeAspect="1"/>
          </p:cNvSpPr>
          <p:nvPr/>
        </p:nvSpPr>
        <p:spPr>
          <a:xfrm flipH="1">
            <a:off x="11865018" y="595878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277FCF70-F90B-1840-ADE0-EAA931AF8D7D}"/>
              </a:ext>
            </a:extLst>
          </p:cNvPr>
          <p:cNvSpPr>
            <a:spLocks noChangeAspect="1"/>
          </p:cNvSpPr>
          <p:nvPr/>
        </p:nvSpPr>
        <p:spPr>
          <a:xfrm flipH="1">
            <a:off x="11457428" y="58457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348E1D4C-173C-6C40-89BF-DD794220E48E}"/>
              </a:ext>
            </a:extLst>
          </p:cNvPr>
          <p:cNvSpPr>
            <a:spLocks noChangeAspect="1"/>
          </p:cNvSpPr>
          <p:nvPr/>
        </p:nvSpPr>
        <p:spPr>
          <a:xfrm flipH="1">
            <a:off x="11729334" y="58457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62E821E6-8A0E-CB4C-B4AE-6AE7AAF4E1D6}"/>
              </a:ext>
            </a:extLst>
          </p:cNvPr>
          <p:cNvSpPr>
            <a:spLocks noChangeAspect="1"/>
          </p:cNvSpPr>
          <p:nvPr/>
        </p:nvSpPr>
        <p:spPr>
          <a:xfrm flipH="1">
            <a:off x="12142210" y="5959534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C0F3E99C-5A5E-1D44-94C0-8F5854F2D484}"/>
              </a:ext>
            </a:extLst>
          </p:cNvPr>
          <p:cNvSpPr>
            <a:spLocks noChangeAspect="1"/>
          </p:cNvSpPr>
          <p:nvPr/>
        </p:nvSpPr>
        <p:spPr>
          <a:xfrm flipH="1">
            <a:off x="12003822" y="584622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9351900B-631A-1F4F-9B37-9272EF4C5F8F}"/>
              </a:ext>
            </a:extLst>
          </p:cNvPr>
          <p:cNvSpPr>
            <a:spLocks noChangeAspect="1"/>
          </p:cNvSpPr>
          <p:nvPr/>
        </p:nvSpPr>
        <p:spPr>
          <a:xfrm flipH="1">
            <a:off x="11592530" y="573880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974CBA04-5A21-D14C-BD14-83A491899173}"/>
              </a:ext>
            </a:extLst>
          </p:cNvPr>
          <p:cNvSpPr>
            <a:spLocks noChangeAspect="1"/>
          </p:cNvSpPr>
          <p:nvPr/>
        </p:nvSpPr>
        <p:spPr>
          <a:xfrm flipH="1">
            <a:off x="11864436" y="573880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D5CED125-624F-D044-97CB-351490139DCB}"/>
              </a:ext>
            </a:extLst>
          </p:cNvPr>
          <p:cNvSpPr>
            <a:spLocks noChangeAspect="1"/>
          </p:cNvSpPr>
          <p:nvPr/>
        </p:nvSpPr>
        <p:spPr>
          <a:xfrm flipH="1">
            <a:off x="11456846" y="562576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A7E31065-AD80-6D44-884D-19B82D79A829}"/>
              </a:ext>
            </a:extLst>
          </p:cNvPr>
          <p:cNvSpPr>
            <a:spLocks noChangeAspect="1"/>
          </p:cNvSpPr>
          <p:nvPr/>
        </p:nvSpPr>
        <p:spPr>
          <a:xfrm flipH="1">
            <a:off x="11728753" y="562576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8ACAE6B-C3F6-9F4A-98FA-6E674107E331}"/>
              </a:ext>
            </a:extLst>
          </p:cNvPr>
          <p:cNvSpPr>
            <a:spLocks noChangeAspect="1"/>
          </p:cNvSpPr>
          <p:nvPr/>
        </p:nvSpPr>
        <p:spPr>
          <a:xfrm flipH="1">
            <a:off x="12141629" y="5739552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A980B255-EAC1-5142-9C98-A0CE76966666}"/>
              </a:ext>
            </a:extLst>
          </p:cNvPr>
          <p:cNvSpPr>
            <a:spLocks noChangeAspect="1"/>
          </p:cNvSpPr>
          <p:nvPr/>
        </p:nvSpPr>
        <p:spPr>
          <a:xfrm flipH="1">
            <a:off x="12003240" y="562624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A532CA41-7090-4E4C-A63D-749431812534}"/>
              </a:ext>
            </a:extLst>
          </p:cNvPr>
          <p:cNvSpPr>
            <a:spLocks noChangeAspect="1"/>
          </p:cNvSpPr>
          <p:nvPr/>
        </p:nvSpPr>
        <p:spPr>
          <a:xfrm flipH="1">
            <a:off x="11592530" y="551606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9D2E750F-628B-5546-8FB8-F584C61F9DE9}"/>
              </a:ext>
            </a:extLst>
          </p:cNvPr>
          <p:cNvSpPr>
            <a:spLocks noChangeAspect="1"/>
          </p:cNvSpPr>
          <p:nvPr/>
        </p:nvSpPr>
        <p:spPr>
          <a:xfrm flipH="1">
            <a:off x="11864436" y="551606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5BD7F6E0-BCAE-A446-9AD1-547AF66FA3C8}"/>
              </a:ext>
            </a:extLst>
          </p:cNvPr>
          <p:cNvSpPr>
            <a:spLocks noChangeAspect="1"/>
          </p:cNvSpPr>
          <p:nvPr/>
        </p:nvSpPr>
        <p:spPr>
          <a:xfrm flipH="1">
            <a:off x="12141629" y="5516821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4260ABF2-761A-6C40-9D54-1601A588F848}"/>
              </a:ext>
            </a:extLst>
          </p:cNvPr>
          <p:cNvSpPr>
            <a:spLocks noChangeAspect="1"/>
          </p:cNvSpPr>
          <p:nvPr/>
        </p:nvSpPr>
        <p:spPr>
          <a:xfrm flipH="1">
            <a:off x="11471137" y="540519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D1BEB4C6-5B27-F84B-BF62-410E00D93D0D}"/>
              </a:ext>
            </a:extLst>
          </p:cNvPr>
          <p:cNvSpPr>
            <a:spLocks noChangeAspect="1"/>
          </p:cNvSpPr>
          <p:nvPr/>
        </p:nvSpPr>
        <p:spPr>
          <a:xfrm flipH="1">
            <a:off x="11743043" y="540519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6D83EA36-7074-BC4B-9A74-7602A226B9FA}"/>
              </a:ext>
            </a:extLst>
          </p:cNvPr>
          <p:cNvSpPr>
            <a:spLocks noChangeAspect="1"/>
          </p:cNvSpPr>
          <p:nvPr/>
        </p:nvSpPr>
        <p:spPr>
          <a:xfrm flipH="1">
            <a:off x="12020235" y="5405947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AEB2567E-683E-794A-97D3-C5A44634B249}"/>
              </a:ext>
            </a:extLst>
          </p:cNvPr>
          <p:cNvSpPr>
            <a:spLocks noChangeAspect="1"/>
          </p:cNvSpPr>
          <p:nvPr/>
        </p:nvSpPr>
        <p:spPr>
          <a:xfrm flipH="1">
            <a:off x="11755071" y="5111798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21FB25-EC28-B34E-82EA-9440C00D4968}"/>
              </a:ext>
            </a:extLst>
          </p:cNvPr>
          <p:cNvGrpSpPr/>
          <p:nvPr/>
        </p:nvGrpSpPr>
        <p:grpSpPr>
          <a:xfrm>
            <a:off x="417698" y="5120057"/>
            <a:ext cx="731520" cy="1357046"/>
            <a:chOff x="417698" y="5120057"/>
            <a:chExt cx="731520" cy="1357046"/>
          </a:xfrm>
        </p:grpSpPr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49E8E976-342E-2D40-8002-A9A7DB70D547}"/>
                </a:ext>
              </a:extLst>
            </p:cNvPr>
            <p:cNvSpPr/>
            <p:nvPr/>
          </p:nvSpPr>
          <p:spPr>
            <a:xfrm>
              <a:off x="727532" y="5798457"/>
              <a:ext cx="110003" cy="678646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1C171896-D307-5C4D-9AA5-38F500B9DFEA}"/>
                </a:ext>
              </a:extLst>
            </p:cNvPr>
            <p:cNvSpPr/>
            <p:nvPr/>
          </p:nvSpPr>
          <p:spPr>
            <a:xfrm>
              <a:off x="417698" y="5120058"/>
              <a:ext cx="731520" cy="731520"/>
            </a:xfrm>
            <a:prstGeom prst="ellipse">
              <a:avLst/>
            </a:prstGeom>
            <a:solidFill>
              <a:srgbClr val="5EC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CEFFBEC2-BF94-AC46-B48A-F884DB9B2A1E}"/>
                </a:ext>
              </a:extLst>
            </p:cNvPr>
            <p:cNvSpPr/>
            <p:nvPr/>
          </p:nvSpPr>
          <p:spPr>
            <a:xfrm>
              <a:off x="525501" y="5229275"/>
              <a:ext cx="515914" cy="515914"/>
            </a:xfrm>
            <a:prstGeom prst="ellipse">
              <a:avLst/>
            </a:prstGeom>
            <a:solidFill>
              <a:srgbClr val="A7E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Freeform: Shape 38">
              <a:extLst>
                <a:ext uri="{FF2B5EF4-FFF2-40B4-BE49-F238E27FC236}">
                  <a16:creationId xmlns:a16="http://schemas.microsoft.com/office/drawing/2014/main" id="{4302C497-8B97-2443-9740-8ED211941ABB}"/>
                </a:ext>
              </a:extLst>
            </p:cNvPr>
            <p:cNvSpPr/>
            <p:nvPr/>
          </p:nvSpPr>
          <p:spPr>
            <a:xfrm>
              <a:off x="782352" y="5120057"/>
              <a:ext cx="366866" cy="731520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C3C99E1-73A8-1346-9372-997D8901586B}"/>
              </a:ext>
            </a:extLst>
          </p:cNvPr>
          <p:cNvGrpSpPr/>
          <p:nvPr/>
        </p:nvGrpSpPr>
        <p:grpSpPr>
          <a:xfrm>
            <a:off x="1499710" y="4884175"/>
            <a:ext cx="1181636" cy="1645922"/>
            <a:chOff x="1499710" y="4884175"/>
            <a:chExt cx="1181636" cy="1645922"/>
          </a:xfrm>
        </p:grpSpPr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6427BECB-6177-054D-A451-BE46FA6C08F7}"/>
                </a:ext>
              </a:extLst>
            </p:cNvPr>
            <p:cNvSpPr/>
            <p:nvPr/>
          </p:nvSpPr>
          <p:spPr>
            <a:xfrm>
              <a:off x="2027397" y="5965312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Freeform: Shape 96">
              <a:extLst>
                <a:ext uri="{FF2B5EF4-FFF2-40B4-BE49-F238E27FC236}">
                  <a16:creationId xmlns:a16="http://schemas.microsoft.com/office/drawing/2014/main" id="{612703C9-8F56-7543-BAF9-8FC884E1753B}"/>
                </a:ext>
              </a:extLst>
            </p:cNvPr>
            <p:cNvSpPr/>
            <p:nvPr/>
          </p:nvSpPr>
          <p:spPr>
            <a:xfrm>
              <a:off x="1499710" y="4884176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Freeform: Shape 97">
              <a:extLst>
                <a:ext uri="{FF2B5EF4-FFF2-40B4-BE49-F238E27FC236}">
                  <a16:creationId xmlns:a16="http://schemas.microsoft.com/office/drawing/2014/main" id="{46DBB5F9-A8E1-A748-A7C5-AE66B29F1810}"/>
                </a:ext>
              </a:extLst>
            </p:cNvPr>
            <p:cNvSpPr/>
            <p:nvPr/>
          </p:nvSpPr>
          <p:spPr>
            <a:xfrm flipH="1">
              <a:off x="2090531" y="4884175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84" name="Picture 483">
            <a:extLst>
              <a:ext uri="{FF2B5EF4-FFF2-40B4-BE49-F238E27FC236}">
                <a16:creationId xmlns:a16="http://schemas.microsoft.com/office/drawing/2014/main" id="{BA520CCC-EE00-4949-87D8-685C53972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16" y="4635083"/>
            <a:ext cx="1753162" cy="2067465"/>
          </a:xfrm>
          <a:prstGeom prst="rect">
            <a:avLst/>
          </a:prstGeom>
        </p:spPr>
      </p:pic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04C35E7-26E9-514E-A19C-63BD37C878BA}"/>
              </a:ext>
            </a:extLst>
          </p:cNvPr>
          <p:cNvGrpSpPr/>
          <p:nvPr/>
        </p:nvGrpSpPr>
        <p:grpSpPr>
          <a:xfrm>
            <a:off x="10316421" y="5239116"/>
            <a:ext cx="768305" cy="1248434"/>
            <a:chOff x="1499710" y="4884175"/>
            <a:chExt cx="1181636" cy="1645922"/>
          </a:xfrm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453F13CB-421E-2740-8B5E-952AE6BA0E0E}"/>
                </a:ext>
              </a:extLst>
            </p:cNvPr>
            <p:cNvSpPr/>
            <p:nvPr/>
          </p:nvSpPr>
          <p:spPr>
            <a:xfrm>
              <a:off x="2027397" y="5965312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Freeform: Shape 96">
              <a:extLst>
                <a:ext uri="{FF2B5EF4-FFF2-40B4-BE49-F238E27FC236}">
                  <a16:creationId xmlns:a16="http://schemas.microsoft.com/office/drawing/2014/main" id="{84723ECA-CC08-DA4E-9BD5-7443F08C44C5}"/>
                </a:ext>
              </a:extLst>
            </p:cNvPr>
            <p:cNvSpPr/>
            <p:nvPr/>
          </p:nvSpPr>
          <p:spPr>
            <a:xfrm>
              <a:off x="1499710" y="4884176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Freeform: Shape 97">
              <a:extLst>
                <a:ext uri="{FF2B5EF4-FFF2-40B4-BE49-F238E27FC236}">
                  <a16:creationId xmlns:a16="http://schemas.microsoft.com/office/drawing/2014/main" id="{669C7B6C-15EE-D347-BB97-A318AED191C4}"/>
                </a:ext>
              </a:extLst>
            </p:cNvPr>
            <p:cNvSpPr/>
            <p:nvPr/>
          </p:nvSpPr>
          <p:spPr>
            <a:xfrm flipH="1">
              <a:off x="2090531" y="4884175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DCF276DA-8A38-A848-894B-0D110323552F}"/>
              </a:ext>
            </a:extLst>
          </p:cNvPr>
          <p:cNvGrpSpPr/>
          <p:nvPr/>
        </p:nvGrpSpPr>
        <p:grpSpPr>
          <a:xfrm>
            <a:off x="8887390" y="4646212"/>
            <a:ext cx="1499739" cy="2035055"/>
            <a:chOff x="1499710" y="4884175"/>
            <a:chExt cx="1181636" cy="1645922"/>
          </a:xfrm>
        </p:grpSpPr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24B7F8A8-D9DE-3F42-A274-AB54DB0D4BFE}"/>
                </a:ext>
              </a:extLst>
            </p:cNvPr>
            <p:cNvSpPr/>
            <p:nvPr/>
          </p:nvSpPr>
          <p:spPr>
            <a:xfrm>
              <a:off x="2027397" y="5965312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Freeform: Shape 96">
              <a:extLst>
                <a:ext uri="{FF2B5EF4-FFF2-40B4-BE49-F238E27FC236}">
                  <a16:creationId xmlns:a16="http://schemas.microsoft.com/office/drawing/2014/main" id="{912E8A17-CD84-584D-A522-0DB30ABE0B80}"/>
                </a:ext>
              </a:extLst>
            </p:cNvPr>
            <p:cNvSpPr/>
            <p:nvPr/>
          </p:nvSpPr>
          <p:spPr>
            <a:xfrm>
              <a:off x="1499710" y="4884176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Freeform: Shape 97">
              <a:extLst>
                <a:ext uri="{FF2B5EF4-FFF2-40B4-BE49-F238E27FC236}">
                  <a16:creationId xmlns:a16="http://schemas.microsoft.com/office/drawing/2014/main" id="{A50D58CD-329F-154B-B3AA-1A679B558769}"/>
                </a:ext>
              </a:extLst>
            </p:cNvPr>
            <p:cNvSpPr/>
            <p:nvPr/>
          </p:nvSpPr>
          <p:spPr>
            <a:xfrm flipH="1">
              <a:off x="2090531" y="4884175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40" name="Picture 639">
            <a:extLst>
              <a:ext uri="{FF2B5EF4-FFF2-40B4-BE49-F238E27FC236}">
                <a16:creationId xmlns:a16="http://schemas.microsoft.com/office/drawing/2014/main" id="{A295170D-E77A-E046-BECD-DD6323248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781" y="4527938"/>
            <a:ext cx="2017983" cy="2379763"/>
          </a:xfrm>
          <a:prstGeom prst="rect">
            <a:avLst/>
          </a:prstGeom>
        </p:spPr>
      </p:pic>
      <p:pic>
        <p:nvPicPr>
          <p:cNvPr id="424" name="Picture 423">
            <a:extLst>
              <a:ext uri="{FF2B5EF4-FFF2-40B4-BE49-F238E27FC236}">
                <a16:creationId xmlns:a16="http://schemas.microsoft.com/office/drawing/2014/main" id="{59CE912C-741C-694F-B6AF-81C1A90AC9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6" t="55055" r="6919" b="8296"/>
          <a:stretch/>
        </p:blipFill>
        <p:spPr>
          <a:xfrm>
            <a:off x="-949746" y="-1358873"/>
            <a:ext cx="1920240" cy="80149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F69936F-BFDC-F24B-927D-F9E659CE53F6}"/>
              </a:ext>
            </a:extLst>
          </p:cNvPr>
          <p:cNvGrpSpPr/>
          <p:nvPr/>
        </p:nvGrpSpPr>
        <p:grpSpPr>
          <a:xfrm>
            <a:off x="1298021" y="1174174"/>
            <a:ext cx="1480237" cy="3000615"/>
            <a:chOff x="1298021" y="1174174"/>
            <a:chExt cx="1480237" cy="30006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1774E0E-C3A7-CB45-BD81-C39AC71DDBA6}"/>
                </a:ext>
              </a:extLst>
            </p:cNvPr>
            <p:cNvSpPr/>
            <p:nvPr/>
          </p:nvSpPr>
          <p:spPr>
            <a:xfrm>
              <a:off x="1298021" y="1522586"/>
              <a:ext cx="1435753" cy="2652203"/>
            </a:xfrm>
            <a:prstGeom prst="rect">
              <a:avLst/>
            </a:prstGeom>
            <a:noFill/>
            <a:ln w="76200">
              <a:solidFill>
                <a:srgbClr val="1D56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0F9288-034D-504E-B863-F8F8BC87F73C}"/>
                </a:ext>
              </a:extLst>
            </p:cNvPr>
            <p:cNvSpPr txBox="1"/>
            <p:nvPr/>
          </p:nvSpPr>
          <p:spPr>
            <a:xfrm>
              <a:off x="1425634" y="1174174"/>
              <a:ext cx="842947" cy="17543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STXingkai" panose="02010800040101010101" pitchFamily="2" charset="-122"/>
                  <a:ea typeface="STXingkai" panose="02010800040101010101" pitchFamily="2" charset="-122"/>
                  <a:cs typeface="LingWai TC Medium" panose="03050602040302020204" pitchFamily="66" charset="-120"/>
                </a:rPr>
                <a:t>北京</a:t>
              </a:r>
              <a:endParaRPr lang="en-US" sz="5400" b="1" dirty="0">
                <a:latin typeface="STXingkai" panose="02010800040101010101" pitchFamily="2" charset="-122"/>
                <a:ea typeface="STXingkai" panose="02010800040101010101" pitchFamily="2" charset="-122"/>
                <a:cs typeface="LingWai TC Medium" panose="03050602040302020204" pitchFamily="66" charset="-120"/>
              </a:endParaRP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A53235E8-B1F7-0942-8F48-3E9DE1A262DC}"/>
                </a:ext>
              </a:extLst>
            </p:cNvPr>
            <p:cNvSpPr txBox="1"/>
            <p:nvPr/>
          </p:nvSpPr>
          <p:spPr>
            <a:xfrm>
              <a:off x="2214377" y="1891204"/>
              <a:ext cx="563881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9A0000"/>
                  </a:solidFill>
                  <a:latin typeface="STXingkai" panose="02010800040101010101" pitchFamily="2" charset="-122"/>
                  <a:ea typeface="STXingkai" panose="02010800040101010101" pitchFamily="2" charset="-122"/>
                </a:rPr>
                <a:t>漂亮 的 中国</a:t>
              </a:r>
              <a:endParaRPr lang="en-US" sz="2800" dirty="0">
                <a:solidFill>
                  <a:srgbClr val="9A0000"/>
                </a:solidFill>
                <a:latin typeface="STXingkai" panose="02010800040101010101" pitchFamily="2" charset="-122"/>
                <a:ea typeface="STXingkai" panose="02010800040101010101" pitchFamily="2" charset="-122"/>
              </a:endParaRPr>
            </a:p>
          </p:txBody>
        </p:sp>
      </p:grpSp>
      <p:sp>
        <p:nvSpPr>
          <p:cNvPr id="486" name="Oval 485">
            <a:extLst>
              <a:ext uri="{FF2B5EF4-FFF2-40B4-BE49-F238E27FC236}">
                <a16:creationId xmlns:a16="http://schemas.microsoft.com/office/drawing/2014/main" id="{3E71B949-108A-DB4D-87DA-A84D978C34A3}"/>
              </a:ext>
            </a:extLst>
          </p:cNvPr>
          <p:cNvSpPr>
            <a:spLocks noChangeAspect="1"/>
          </p:cNvSpPr>
          <p:nvPr/>
        </p:nvSpPr>
        <p:spPr>
          <a:xfrm>
            <a:off x="9332224" y="626534"/>
            <a:ext cx="1005840" cy="1005840"/>
          </a:xfrm>
          <a:prstGeom prst="ellipse">
            <a:avLst/>
          </a:prstGeom>
          <a:solidFill>
            <a:srgbClr val="FFC000"/>
          </a:solidFill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7" name="Picture 486">
            <a:extLst>
              <a:ext uri="{FF2B5EF4-FFF2-40B4-BE49-F238E27FC236}">
                <a16:creationId xmlns:a16="http://schemas.microsoft.com/office/drawing/2014/main" id="{4899145F-9BB0-3244-9F44-7D1FE97A07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308" t="2130" r="33169" b="60516"/>
          <a:stretch/>
        </p:blipFill>
        <p:spPr>
          <a:xfrm>
            <a:off x="10316629" y="839102"/>
            <a:ext cx="715251" cy="384258"/>
          </a:xfrm>
          <a:prstGeom prst="rect">
            <a:avLst/>
          </a:prstGeom>
        </p:spPr>
      </p:pic>
      <p:grpSp>
        <p:nvGrpSpPr>
          <p:cNvPr id="488" name="Group 487">
            <a:extLst>
              <a:ext uri="{FF2B5EF4-FFF2-40B4-BE49-F238E27FC236}">
                <a16:creationId xmlns:a16="http://schemas.microsoft.com/office/drawing/2014/main" id="{2038CB43-2D86-494D-9089-8EEB9D9203E4}"/>
              </a:ext>
            </a:extLst>
          </p:cNvPr>
          <p:cNvGrpSpPr/>
          <p:nvPr/>
        </p:nvGrpSpPr>
        <p:grpSpPr>
          <a:xfrm>
            <a:off x="4956011" y="1097731"/>
            <a:ext cx="2067498" cy="960308"/>
            <a:chOff x="4602963" y="1060437"/>
            <a:chExt cx="2067498" cy="960308"/>
          </a:xfrm>
        </p:grpSpPr>
        <p:pic>
          <p:nvPicPr>
            <p:cNvPr id="489" name="Picture 488">
              <a:extLst>
                <a:ext uri="{FF2B5EF4-FFF2-40B4-BE49-F238E27FC236}">
                  <a16:creationId xmlns:a16="http://schemas.microsoft.com/office/drawing/2014/main" id="{56E09652-E420-A441-A291-870D6AB1A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20" r="66814" b="62646"/>
            <a:stretch/>
          </p:blipFill>
          <p:spPr>
            <a:xfrm>
              <a:off x="6009774" y="1343632"/>
              <a:ext cx="660687" cy="384258"/>
            </a:xfrm>
            <a:prstGeom prst="rect">
              <a:avLst/>
            </a:prstGeom>
          </p:spPr>
        </p:pic>
        <p:pic>
          <p:nvPicPr>
            <p:cNvPr id="490" name="Picture 489">
              <a:extLst>
                <a:ext uri="{FF2B5EF4-FFF2-40B4-BE49-F238E27FC236}">
                  <a16:creationId xmlns:a16="http://schemas.microsoft.com/office/drawing/2014/main" id="{127F3A39-CA02-C240-A8D5-623469A7A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090" t="56375" r="33944" b="6271"/>
            <a:stretch/>
          </p:blipFill>
          <p:spPr>
            <a:xfrm>
              <a:off x="4602963" y="1060437"/>
              <a:ext cx="660687" cy="384258"/>
            </a:xfrm>
            <a:prstGeom prst="rect">
              <a:avLst/>
            </a:prstGeom>
          </p:spPr>
        </p:pic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99723298-BF10-7E49-BCE2-671318FDEC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20" r="66814" b="62646"/>
            <a:stretch/>
          </p:blipFill>
          <p:spPr>
            <a:xfrm>
              <a:off x="4890792" y="1380665"/>
              <a:ext cx="1100542" cy="640080"/>
            </a:xfrm>
            <a:prstGeom prst="rect">
              <a:avLst/>
            </a:prstGeom>
          </p:spPr>
        </p:pic>
      </p:grpSp>
      <p:pic>
        <p:nvPicPr>
          <p:cNvPr id="492" name="Picture 491">
            <a:extLst>
              <a:ext uri="{FF2B5EF4-FFF2-40B4-BE49-F238E27FC236}">
                <a16:creationId xmlns:a16="http://schemas.microsoft.com/office/drawing/2014/main" id="{4FFF63EE-EC1C-7D4B-BA33-236DB28BBF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308" t="2130" r="33169" b="60516"/>
          <a:stretch/>
        </p:blipFill>
        <p:spPr>
          <a:xfrm>
            <a:off x="461238" y="711191"/>
            <a:ext cx="1191434" cy="640080"/>
          </a:xfrm>
          <a:prstGeom prst="rect">
            <a:avLst/>
          </a:prstGeom>
        </p:spPr>
      </p:pic>
      <p:grpSp>
        <p:nvGrpSpPr>
          <p:cNvPr id="493" name="Group 492">
            <a:extLst>
              <a:ext uri="{FF2B5EF4-FFF2-40B4-BE49-F238E27FC236}">
                <a16:creationId xmlns:a16="http://schemas.microsoft.com/office/drawing/2014/main" id="{B65132C3-0659-FB4F-B6CF-8AD4D726635C}"/>
              </a:ext>
            </a:extLst>
          </p:cNvPr>
          <p:cNvGrpSpPr>
            <a:grpSpLocks noChangeAspect="1"/>
          </p:cNvGrpSpPr>
          <p:nvPr/>
        </p:nvGrpSpPr>
        <p:grpSpPr>
          <a:xfrm>
            <a:off x="9070449" y="1033540"/>
            <a:ext cx="2113817" cy="914400"/>
            <a:chOff x="9567185" y="1449394"/>
            <a:chExt cx="1676815" cy="725361"/>
          </a:xfrm>
        </p:grpSpPr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0077C1DA-7A69-FE49-B6E4-D89A3CA430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183" t="55424" r="64851" b="7222"/>
            <a:stretch/>
          </p:blipFill>
          <p:spPr>
            <a:xfrm>
              <a:off x="9567185" y="1449394"/>
              <a:ext cx="660687" cy="384258"/>
            </a:xfrm>
            <a:prstGeom prst="rect">
              <a:avLst/>
            </a:prstGeom>
          </p:spPr>
        </p:pic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7F0268A0-F7B2-384A-9807-D3F1D84371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183" t="55424" r="64851" b="7222"/>
            <a:stretch/>
          </p:blipFill>
          <p:spPr>
            <a:xfrm>
              <a:off x="10143458" y="1534675"/>
              <a:ext cx="1100542" cy="640080"/>
            </a:xfrm>
            <a:prstGeom prst="rect">
              <a:avLst/>
            </a:prstGeom>
          </p:spPr>
        </p:pic>
      </p:grpSp>
      <p:pic>
        <p:nvPicPr>
          <p:cNvPr id="496" name="Picture 495">
            <a:extLst>
              <a:ext uri="{FF2B5EF4-FFF2-40B4-BE49-F238E27FC236}">
                <a16:creationId xmlns:a16="http://schemas.microsoft.com/office/drawing/2014/main" id="{48271B8D-FB11-6B49-AB1F-9810033FA6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090" t="56375" r="33944" b="6271"/>
          <a:stretch/>
        </p:blipFill>
        <p:spPr>
          <a:xfrm>
            <a:off x="8535957" y="1706714"/>
            <a:ext cx="660687" cy="384258"/>
          </a:xfrm>
          <a:prstGeom prst="rect">
            <a:avLst/>
          </a:prstGeom>
        </p:spPr>
      </p:pic>
      <p:grpSp>
        <p:nvGrpSpPr>
          <p:cNvPr id="497" name="Group 496">
            <a:extLst>
              <a:ext uri="{FF2B5EF4-FFF2-40B4-BE49-F238E27FC236}">
                <a16:creationId xmlns:a16="http://schemas.microsoft.com/office/drawing/2014/main" id="{2F12F549-EBBB-C74F-AC21-A4FC2FD94165}"/>
              </a:ext>
            </a:extLst>
          </p:cNvPr>
          <p:cNvGrpSpPr/>
          <p:nvPr/>
        </p:nvGrpSpPr>
        <p:grpSpPr>
          <a:xfrm>
            <a:off x="12796376" y="1034647"/>
            <a:ext cx="2505477" cy="771470"/>
            <a:chOff x="890911" y="505999"/>
            <a:chExt cx="2505477" cy="771470"/>
          </a:xfrm>
        </p:grpSpPr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E7FF3F3E-7E65-4246-B95A-EE2BD2A926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090" t="56375" r="33944" b="6271"/>
            <a:stretch/>
          </p:blipFill>
          <p:spPr>
            <a:xfrm>
              <a:off x="2295846" y="637389"/>
              <a:ext cx="1100542" cy="640080"/>
            </a:xfrm>
            <a:prstGeom prst="rect">
              <a:avLst/>
            </a:prstGeom>
          </p:spPr>
        </p:pic>
        <p:pic>
          <p:nvPicPr>
            <p:cNvPr id="499" name="Picture 498">
              <a:extLst>
                <a:ext uri="{FF2B5EF4-FFF2-40B4-BE49-F238E27FC236}">
                  <a16:creationId xmlns:a16="http://schemas.microsoft.com/office/drawing/2014/main" id="{93D05D6D-65F7-0D44-8DEE-3BAA58DA05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20" r="66814" b="62646"/>
            <a:stretch/>
          </p:blipFill>
          <p:spPr>
            <a:xfrm>
              <a:off x="2009893" y="505999"/>
              <a:ext cx="660687" cy="384258"/>
            </a:xfrm>
            <a:prstGeom prst="rect">
              <a:avLst/>
            </a:prstGeom>
          </p:spPr>
        </p:pic>
        <p:pic>
          <p:nvPicPr>
            <p:cNvPr id="500" name="Picture 499">
              <a:extLst>
                <a:ext uri="{FF2B5EF4-FFF2-40B4-BE49-F238E27FC236}">
                  <a16:creationId xmlns:a16="http://schemas.microsoft.com/office/drawing/2014/main" id="{F4CAB856-991D-C343-9F7C-334CC83A91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20" r="66814" b="62646"/>
            <a:stretch/>
          </p:blipFill>
          <p:spPr>
            <a:xfrm>
              <a:off x="890911" y="543032"/>
              <a:ext cx="1100542" cy="640080"/>
            </a:xfrm>
            <a:prstGeom prst="rect">
              <a:avLst/>
            </a:prstGeom>
          </p:spPr>
        </p:pic>
      </p:grpSp>
      <p:pic>
        <p:nvPicPr>
          <p:cNvPr id="501" name="Picture 500">
            <a:extLst>
              <a:ext uri="{FF2B5EF4-FFF2-40B4-BE49-F238E27FC236}">
                <a16:creationId xmlns:a16="http://schemas.microsoft.com/office/drawing/2014/main" id="{F04511DB-8327-4145-8403-42760EACDD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40" t="5703" r="10583" b="57568"/>
          <a:stretch/>
        </p:blipFill>
        <p:spPr>
          <a:xfrm>
            <a:off x="12690130" y="-967019"/>
            <a:ext cx="963181" cy="457200"/>
          </a:xfrm>
          <a:prstGeom prst="rect">
            <a:avLst/>
          </a:prstGeom>
        </p:spPr>
      </p:pic>
      <p:pic>
        <p:nvPicPr>
          <p:cNvPr id="502" name="Picture 501">
            <a:extLst>
              <a:ext uri="{FF2B5EF4-FFF2-40B4-BE49-F238E27FC236}">
                <a16:creationId xmlns:a16="http://schemas.microsoft.com/office/drawing/2014/main" id="{E036D35A-D93C-F94F-98DE-058C035E41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6" t="55055" r="6919" b="8296"/>
          <a:stretch/>
        </p:blipFill>
        <p:spPr>
          <a:xfrm>
            <a:off x="7064695" y="-1532713"/>
            <a:ext cx="1314441" cy="548640"/>
          </a:xfrm>
          <a:prstGeom prst="rect">
            <a:avLst/>
          </a:prstGeom>
        </p:spPr>
      </p:pic>
      <p:pic>
        <p:nvPicPr>
          <p:cNvPr id="503" name="Picture 502">
            <a:extLst>
              <a:ext uri="{FF2B5EF4-FFF2-40B4-BE49-F238E27FC236}">
                <a16:creationId xmlns:a16="http://schemas.microsoft.com/office/drawing/2014/main" id="{0FF92680-EF24-D041-AB88-131C48C4ED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40" t="5703" r="10583" b="57568"/>
          <a:stretch/>
        </p:blipFill>
        <p:spPr>
          <a:xfrm>
            <a:off x="14687031" y="-390641"/>
            <a:ext cx="1554480" cy="737877"/>
          </a:xfrm>
          <a:prstGeom prst="rect">
            <a:avLst/>
          </a:prstGeom>
        </p:spPr>
      </p:pic>
      <p:pic>
        <p:nvPicPr>
          <p:cNvPr id="504" name="Picture 503">
            <a:extLst>
              <a:ext uri="{FF2B5EF4-FFF2-40B4-BE49-F238E27FC236}">
                <a16:creationId xmlns:a16="http://schemas.microsoft.com/office/drawing/2014/main" id="{8904CFDA-D810-B741-A8B3-04D3C7CAF4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40" t="5703" r="10583" b="57568"/>
          <a:stretch/>
        </p:blipFill>
        <p:spPr>
          <a:xfrm>
            <a:off x="15133704" y="2426318"/>
            <a:ext cx="1541089" cy="731520"/>
          </a:xfrm>
          <a:prstGeom prst="rect">
            <a:avLst/>
          </a:prstGeom>
        </p:spPr>
      </p:pic>
      <p:sp>
        <p:nvSpPr>
          <p:cNvPr id="505" name="Freeform 504">
            <a:extLst>
              <a:ext uri="{FF2B5EF4-FFF2-40B4-BE49-F238E27FC236}">
                <a16:creationId xmlns:a16="http://schemas.microsoft.com/office/drawing/2014/main" id="{226AFCE6-5E2E-5340-AA4E-9216E0CE198C}"/>
              </a:ext>
            </a:extLst>
          </p:cNvPr>
          <p:cNvSpPr>
            <a:spLocks noChangeAspect="1"/>
          </p:cNvSpPr>
          <p:nvPr/>
        </p:nvSpPr>
        <p:spPr>
          <a:xfrm flipH="1">
            <a:off x="-2182711" y="3619821"/>
            <a:ext cx="365760" cy="513014"/>
          </a:xfrm>
          <a:custGeom>
            <a:avLst/>
            <a:gdLst>
              <a:gd name="connsiteX0" fmla="*/ 502241 w 1157869"/>
              <a:gd name="connsiteY0" fmla="*/ 0 h 1628821"/>
              <a:gd name="connsiteX1" fmla="*/ 579632 w 1157869"/>
              <a:gd name="connsiteY1" fmla="*/ 19900 h 1628821"/>
              <a:gd name="connsiteX2" fmla="*/ 1157869 w 1157869"/>
              <a:gd name="connsiteY2" fmla="*/ 805861 h 1628821"/>
              <a:gd name="connsiteX3" fmla="*/ 334909 w 1157869"/>
              <a:gd name="connsiteY3" fmla="*/ 1628821 h 1628821"/>
              <a:gd name="connsiteX4" fmla="*/ 14576 w 1157869"/>
              <a:gd name="connsiteY4" fmla="*/ 1564149 h 1628821"/>
              <a:gd name="connsiteX5" fmla="*/ 0 w 1157869"/>
              <a:gd name="connsiteY5" fmla="*/ 1556237 h 1628821"/>
              <a:gd name="connsiteX6" fmla="*/ 23549 w 1157869"/>
              <a:gd name="connsiteY6" fmla="*/ 1557235 h 1628821"/>
              <a:gd name="connsiteX7" fmla="*/ 735159 w 1157869"/>
              <a:gd name="connsiteY7" fmla="*/ 1125955 h 1628821"/>
              <a:gd name="connsiteX8" fmla="*/ 554779 w 1157869"/>
              <a:gd name="connsiteY8" fmla="*/ 28165 h 162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7869" h="1628821">
                <a:moveTo>
                  <a:pt x="502241" y="0"/>
                </a:moveTo>
                <a:lnTo>
                  <a:pt x="579632" y="19900"/>
                </a:lnTo>
                <a:cubicBezTo>
                  <a:pt x="914633" y="124096"/>
                  <a:pt x="1157869" y="436573"/>
                  <a:pt x="1157869" y="805861"/>
                </a:cubicBezTo>
                <a:cubicBezTo>
                  <a:pt x="1157869" y="1260369"/>
                  <a:pt x="789417" y="1628821"/>
                  <a:pt x="334909" y="1628821"/>
                </a:cubicBezTo>
                <a:cubicBezTo>
                  <a:pt x="221282" y="1628821"/>
                  <a:pt x="113034" y="1605793"/>
                  <a:pt x="14576" y="1564149"/>
                </a:cubicBezTo>
                <a:lnTo>
                  <a:pt x="0" y="1556237"/>
                </a:lnTo>
                <a:lnTo>
                  <a:pt x="23549" y="1557235"/>
                </a:lnTo>
                <a:cubicBezTo>
                  <a:pt x="291462" y="1554486"/>
                  <a:pt x="568081" y="1398225"/>
                  <a:pt x="735159" y="1125955"/>
                </a:cubicBezTo>
                <a:cubicBezTo>
                  <a:pt x="978183" y="729927"/>
                  <a:pt x="897424" y="238430"/>
                  <a:pt x="554779" y="28165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0A1AA98E-63E5-3244-941E-A36F0F25F4AF}"/>
              </a:ext>
            </a:extLst>
          </p:cNvPr>
          <p:cNvSpPr/>
          <p:nvPr/>
        </p:nvSpPr>
        <p:spPr>
          <a:xfrm>
            <a:off x="4982512" y="5024141"/>
            <a:ext cx="1645920" cy="414856"/>
          </a:xfrm>
          <a:prstGeom prst="rect">
            <a:avLst/>
          </a:prstGeom>
          <a:solidFill>
            <a:srgbClr val="D4B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2F3D26AA-CD2C-2D48-8399-E61C8B8245D8}"/>
              </a:ext>
            </a:extLst>
          </p:cNvPr>
          <p:cNvSpPr/>
          <p:nvPr/>
        </p:nvSpPr>
        <p:spPr>
          <a:xfrm>
            <a:off x="4982512" y="5024141"/>
            <a:ext cx="806980" cy="414856"/>
          </a:xfrm>
          <a:prstGeom prst="rect">
            <a:avLst/>
          </a:prstGeom>
          <a:solidFill>
            <a:srgbClr val="F5C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1536A8A2-84FB-6C4A-A774-A9395562C4E7}"/>
              </a:ext>
            </a:extLst>
          </p:cNvPr>
          <p:cNvSpPr/>
          <p:nvPr/>
        </p:nvSpPr>
        <p:spPr>
          <a:xfrm>
            <a:off x="5022462" y="5065422"/>
            <a:ext cx="1566021" cy="335572"/>
          </a:xfrm>
          <a:prstGeom prst="rect">
            <a:avLst/>
          </a:prstGeom>
          <a:solidFill>
            <a:srgbClr val="1D5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8016A142-2442-3349-A21F-6A96CD315A6C}"/>
              </a:ext>
            </a:extLst>
          </p:cNvPr>
          <p:cNvSpPr/>
          <p:nvPr/>
        </p:nvSpPr>
        <p:spPr>
          <a:xfrm>
            <a:off x="5789492" y="5065422"/>
            <a:ext cx="798990" cy="335572"/>
          </a:xfrm>
          <a:prstGeom prst="rect">
            <a:avLst/>
          </a:prstGeom>
          <a:solidFill>
            <a:srgbClr val="184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4098B17C-4657-C54A-9F42-118341206E33}"/>
              </a:ext>
            </a:extLst>
          </p:cNvPr>
          <p:cNvSpPr txBox="1"/>
          <p:nvPr/>
        </p:nvSpPr>
        <p:spPr>
          <a:xfrm>
            <a:off x="5052702" y="5039652"/>
            <a:ext cx="1496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>
                <a:solidFill>
                  <a:schemeClr val="bg1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故宫博物院</a:t>
            </a:r>
            <a:endParaRPr lang="en-US" sz="2000" dirty="0">
              <a:solidFill>
                <a:schemeClr val="bg1"/>
              </a:solidFill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03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984E7E-F11B-844F-9386-D37F36F56B09}"/>
              </a:ext>
            </a:extLst>
          </p:cNvPr>
          <p:cNvSpPr/>
          <p:nvPr/>
        </p:nvSpPr>
        <p:spPr>
          <a:xfrm>
            <a:off x="-157163" y="-185738"/>
            <a:ext cx="12497349" cy="5008683"/>
          </a:xfrm>
          <a:prstGeom prst="rect">
            <a:avLst/>
          </a:prstGeom>
          <a:solidFill>
            <a:srgbClr val="263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2783208-DEF7-3149-8522-E2676240353A}"/>
              </a:ext>
            </a:extLst>
          </p:cNvPr>
          <p:cNvSpPr/>
          <p:nvPr/>
        </p:nvSpPr>
        <p:spPr>
          <a:xfrm rot="21412992">
            <a:off x="7312785" y="3684159"/>
            <a:ext cx="3107033" cy="1352431"/>
          </a:xfrm>
          <a:custGeom>
            <a:avLst/>
            <a:gdLst>
              <a:gd name="connsiteX0" fmla="*/ 124321 w 3107033"/>
              <a:gd name="connsiteY0" fmla="*/ 1238298 h 1352431"/>
              <a:gd name="connsiteX1" fmla="*/ 581521 w 3107033"/>
              <a:gd name="connsiteY1" fmla="*/ 704898 h 1352431"/>
              <a:gd name="connsiteX2" fmla="*/ 1133971 w 3107033"/>
              <a:gd name="connsiteY2" fmla="*/ 266748 h 1352431"/>
              <a:gd name="connsiteX3" fmla="*/ 1553071 w 3107033"/>
              <a:gd name="connsiteY3" fmla="*/ 48 h 1352431"/>
              <a:gd name="connsiteX4" fmla="*/ 1953121 w 3107033"/>
              <a:gd name="connsiteY4" fmla="*/ 285798 h 1352431"/>
              <a:gd name="connsiteX5" fmla="*/ 2429371 w 3107033"/>
              <a:gd name="connsiteY5" fmla="*/ 990648 h 1352431"/>
              <a:gd name="connsiteX6" fmla="*/ 3000871 w 3107033"/>
              <a:gd name="connsiteY6" fmla="*/ 1333548 h 1352431"/>
              <a:gd name="connsiteX7" fmla="*/ 124321 w 3107033"/>
              <a:gd name="connsiteY7" fmla="*/ 1238298 h 135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7033" h="1352431">
                <a:moveTo>
                  <a:pt x="124321" y="1238298"/>
                </a:moveTo>
                <a:cubicBezTo>
                  <a:pt x="-278904" y="1133523"/>
                  <a:pt x="413246" y="866823"/>
                  <a:pt x="581521" y="704898"/>
                </a:cubicBezTo>
                <a:cubicBezTo>
                  <a:pt x="749796" y="542973"/>
                  <a:pt x="972046" y="384223"/>
                  <a:pt x="1133971" y="266748"/>
                </a:cubicBezTo>
                <a:cubicBezTo>
                  <a:pt x="1295896" y="149273"/>
                  <a:pt x="1416546" y="-3127"/>
                  <a:pt x="1553071" y="48"/>
                </a:cubicBezTo>
                <a:cubicBezTo>
                  <a:pt x="1689596" y="3223"/>
                  <a:pt x="1807071" y="120698"/>
                  <a:pt x="1953121" y="285798"/>
                </a:cubicBezTo>
                <a:cubicBezTo>
                  <a:pt x="2099171" y="450898"/>
                  <a:pt x="2254746" y="816023"/>
                  <a:pt x="2429371" y="990648"/>
                </a:cubicBezTo>
                <a:cubicBezTo>
                  <a:pt x="2603996" y="1165273"/>
                  <a:pt x="3388221" y="1289098"/>
                  <a:pt x="3000871" y="1333548"/>
                </a:cubicBezTo>
                <a:cubicBezTo>
                  <a:pt x="2613521" y="1377998"/>
                  <a:pt x="527546" y="1343073"/>
                  <a:pt x="124321" y="123829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7893885-74EE-2F43-8174-BFBE8CF57C98}"/>
              </a:ext>
            </a:extLst>
          </p:cNvPr>
          <p:cNvSpPr/>
          <p:nvPr/>
        </p:nvSpPr>
        <p:spPr>
          <a:xfrm>
            <a:off x="8431452" y="3360242"/>
            <a:ext cx="3770354" cy="1702959"/>
          </a:xfrm>
          <a:custGeom>
            <a:avLst/>
            <a:gdLst>
              <a:gd name="connsiteX0" fmla="*/ 0 w 3770354"/>
              <a:gd name="connsiteY0" fmla="*/ 1644978 h 1702959"/>
              <a:gd name="connsiteX1" fmla="*/ 438150 w 3770354"/>
              <a:gd name="connsiteY1" fmla="*/ 1378278 h 1702959"/>
              <a:gd name="connsiteX2" fmla="*/ 762000 w 3770354"/>
              <a:gd name="connsiteY2" fmla="*/ 921078 h 1702959"/>
              <a:gd name="connsiteX3" fmla="*/ 1295400 w 3770354"/>
              <a:gd name="connsiteY3" fmla="*/ 501978 h 1702959"/>
              <a:gd name="connsiteX4" fmla="*/ 1657350 w 3770354"/>
              <a:gd name="connsiteY4" fmla="*/ 6678 h 1702959"/>
              <a:gd name="connsiteX5" fmla="*/ 2533650 w 3770354"/>
              <a:gd name="connsiteY5" fmla="*/ 882978 h 1702959"/>
              <a:gd name="connsiteX6" fmla="*/ 3162300 w 3770354"/>
              <a:gd name="connsiteY6" fmla="*/ 1340178 h 1702959"/>
              <a:gd name="connsiteX7" fmla="*/ 3752850 w 3770354"/>
              <a:gd name="connsiteY7" fmla="*/ 1683078 h 1702959"/>
              <a:gd name="connsiteX8" fmla="*/ 2457450 w 3770354"/>
              <a:gd name="connsiteY8" fmla="*/ 1664028 h 1702959"/>
              <a:gd name="connsiteX9" fmla="*/ 0 w 3770354"/>
              <a:gd name="connsiteY9" fmla="*/ 1644978 h 1702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70354" h="1702959">
                <a:moveTo>
                  <a:pt x="0" y="1644978"/>
                </a:moveTo>
                <a:cubicBezTo>
                  <a:pt x="155575" y="1571953"/>
                  <a:pt x="311150" y="1498928"/>
                  <a:pt x="438150" y="1378278"/>
                </a:cubicBezTo>
                <a:cubicBezTo>
                  <a:pt x="565150" y="1257628"/>
                  <a:pt x="619125" y="1067128"/>
                  <a:pt x="762000" y="921078"/>
                </a:cubicBezTo>
                <a:cubicBezTo>
                  <a:pt x="904875" y="775028"/>
                  <a:pt x="1146175" y="654378"/>
                  <a:pt x="1295400" y="501978"/>
                </a:cubicBezTo>
                <a:cubicBezTo>
                  <a:pt x="1444625" y="349578"/>
                  <a:pt x="1450975" y="-56822"/>
                  <a:pt x="1657350" y="6678"/>
                </a:cubicBezTo>
                <a:cubicBezTo>
                  <a:pt x="1863725" y="70178"/>
                  <a:pt x="2282825" y="660728"/>
                  <a:pt x="2533650" y="882978"/>
                </a:cubicBezTo>
                <a:cubicBezTo>
                  <a:pt x="2784475" y="1105228"/>
                  <a:pt x="2959100" y="1206828"/>
                  <a:pt x="3162300" y="1340178"/>
                </a:cubicBezTo>
                <a:cubicBezTo>
                  <a:pt x="3365500" y="1473528"/>
                  <a:pt x="3870325" y="1629103"/>
                  <a:pt x="3752850" y="1683078"/>
                </a:cubicBezTo>
                <a:cubicBezTo>
                  <a:pt x="3635375" y="1737053"/>
                  <a:pt x="2457450" y="1664028"/>
                  <a:pt x="2457450" y="1664028"/>
                </a:cubicBezTo>
                <a:lnTo>
                  <a:pt x="0" y="16449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258AC2-8FD4-2A4A-AB48-C67E52F761BD}"/>
              </a:ext>
            </a:extLst>
          </p:cNvPr>
          <p:cNvSpPr/>
          <p:nvPr/>
        </p:nvSpPr>
        <p:spPr>
          <a:xfrm>
            <a:off x="-8976" y="4822945"/>
            <a:ext cx="12200976" cy="2035055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A26697-3440-DA48-8800-D7EAE3BE655D}"/>
              </a:ext>
            </a:extLst>
          </p:cNvPr>
          <p:cNvSpPr/>
          <p:nvPr/>
        </p:nvSpPr>
        <p:spPr>
          <a:xfrm>
            <a:off x="-157163" y="4821934"/>
            <a:ext cx="12515851" cy="2036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0B5C4-552B-5949-861D-768FADD90644}"/>
              </a:ext>
            </a:extLst>
          </p:cNvPr>
          <p:cNvSpPr/>
          <p:nvPr/>
        </p:nvSpPr>
        <p:spPr>
          <a:xfrm>
            <a:off x="3164986" y="5158383"/>
            <a:ext cx="5288860" cy="1029236"/>
          </a:xfrm>
          <a:prstGeom prst="rect">
            <a:avLst/>
          </a:prstGeom>
          <a:solidFill>
            <a:srgbClr val="E54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B40C32-54E7-E848-BF4A-35DD024350BC}"/>
              </a:ext>
            </a:extLst>
          </p:cNvPr>
          <p:cNvSpPr/>
          <p:nvPr/>
        </p:nvSpPr>
        <p:spPr>
          <a:xfrm>
            <a:off x="5795866" y="5175725"/>
            <a:ext cx="2641882" cy="1011404"/>
          </a:xfrm>
          <a:prstGeom prst="rect">
            <a:avLst/>
          </a:prstGeom>
          <a:solidFill>
            <a:srgbClr val="D44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C3085F4B-4A3B-FF43-A020-2FA3D5FF1152}"/>
              </a:ext>
            </a:extLst>
          </p:cNvPr>
          <p:cNvSpPr/>
          <p:nvPr/>
        </p:nvSpPr>
        <p:spPr>
          <a:xfrm flipV="1">
            <a:off x="3248908" y="4079669"/>
            <a:ext cx="5132344" cy="874017"/>
          </a:xfrm>
          <a:prstGeom prst="trapezoid">
            <a:avLst>
              <a:gd name="adj" fmla="val 122418"/>
            </a:avLst>
          </a:prstGeom>
          <a:solidFill>
            <a:srgbClr val="34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66ABC9-321F-3C4D-940A-48AE2F345970}"/>
              </a:ext>
            </a:extLst>
          </p:cNvPr>
          <p:cNvSpPr/>
          <p:nvPr/>
        </p:nvSpPr>
        <p:spPr>
          <a:xfrm>
            <a:off x="4056036" y="4441914"/>
            <a:ext cx="3494254" cy="609806"/>
          </a:xfrm>
          <a:prstGeom prst="rect">
            <a:avLst/>
          </a:prstGeom>
          <a:solidFill>
            <a:srgbClr val="E64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9DD766-008C-834D-B629-CBDCFB63191A}"/>
              </a:ext>
            </a:extLst>
          </p:cNvPr>
          <p:cNvSpPr/>
          <p:nvPr/>
        </p:nvSpPr>
        <p:spPr>
          <a:xfrm>
            <a:off x="3697408" y="4340598"/>
            <a:ext cx="66655" cy="731011"/>
          </a:xfrm>
          <a:prstGeom prst="rect">
            <a:avLst/>
          </a:prstGeom>
          <a:solidFill>
            <a:srgbClr val="BE0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17BFA1-EC21-9E44-AA8A-E9A7640AFECC}"/>
              </a:ext>
            </a:extLst>
          </p:cNvPr>
          <p:cNvSpPr/>
          <p:nvPr/>
        </p:nvSpPr>
        <p:spPr>
          <a:xfrm>
            <a:off x="7842264" y="4312072"/>
            <a:ext cx="66655" cy="731011"/>
          </a:xfrm>
          <a:prstGeom prst="rect">
            <a:avLst/>
          </a:prstGeom>
          <a:solidFill>
            <a:srgbClr val="BE0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2DAA30-E7BD-DB43-AED6-E019401D1691}"/>
              </a:ext>
            </a:extLst>
          </p:cNvPr>
          <p:cNvSpPr/>
          <p:nvPr/>
        </p:nvSpPr>
        <p:spPr>
          <a:xfrm>
            <a:off x="5808042" y="4441914"/>
            <a:ext cx="1746750" cy="609806"/>
          </a:xfrm>
          <a:prstGeom prst="rect">
            <a:avLst/>
          </a:prstGeom>
          <a:solidFill>
            <a:srgbClr val="D2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A77C3D-002A-9240-B2F7-AFF58BB9E031}"/>
              </a:ext>
            </a:extLst>
          </p:cNvPr>
          <p:cNvGrpSpPr/>
          <p:nvPr/>
        </p:nvGrpSpPr>
        <p:grpSpPr>
          <a:xfrm>
            <a:off x="4149497" y="4433083"/>
            <a:ext cx="499179" cy="612917"/>
            <a:chOff x="3657600" y="512618"/>
            <a:chExt cx="1745673" cy="14962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7FBE63-E901-1F46-BA30-CB31056886E2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10D423-0A51-2744-817F-CA126381E328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D3317E-CAEE-9841-835B-92218A6C6815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5E6FEC0-476A-3940-AC7F-FE257A94E8E9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02F92B6-4B57-6B4F-A83A-7CD4BF37325C}"/>
              </a:ext>
            </a:extLst>
          </p:cNvPr>
          <p:cNvGrpSpPr/>
          <p:nvPr/>
        </p:nvGrpSpPr>
        <p:grpSpPr>
          <a:xfrm>
            <a:off x="4756923" y="4433025"/>
            <a:ext cx="499179" cy="612917"/>
            <a:chOff x="3657600" y="512618"/>
            <a:chExt cx="1745673" cy="149629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4807FF-26C6-7D49-A459-AF82167F8EA1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2C125DE-EE73-D74F-A173-36F960650C72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0A4168-7109-4D42-A984-F14A67D30961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9C6DFB-CC32-5047-9E7D-B8E4864C953B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8A78C6-E1E3-D048-8D70-091B55A31A9D}"/>
              </a:ext>
            </a:extLst>
          </p:cNvPr>
          <p:cNvGrpSpPr/>
          <p:nvPr/>
        </p:nvGrpSpPr>
        <p:grpSpPr>
          <a:xfrm>
            <a:off x="6952102" y="4425540"/>
            <a:ext cx="499179" cy="612917"/>
            <a:chOff x="3657600" y="512618"/>
            <a:chExt cx="1745673" cy="149629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7A0CE2-9E9B-0B4D-B9D0-B2692153D423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01877CE-CA03-8746-BFEF-9D2FB2EDEA9B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56CC7D-0DA5-E24E-84FE-5AFA0B30C9C5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420FF2-439C-934C-8820-2DD43A4AF6AD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BA56F0-83CD-634B-8520-6EC672BA0E82}"/>
              </a:ext>
            </a:extLst>
          </p:cNvPr>
          <p:cNvGrpSpPr/>
          <p:nvPr/>
        </p:nvGrpSpPr>
        <p:grpSpPr>
          <a:xfrm>
            <a:off x="6340118" y="4433083"/>
            <a:ext cx="499179" cy="612917"/>
            <a:chOff x="3657600" y="512618"/>
            <a:chExt cx="1745673" cy="149629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675CEB7-02CB-EF44-BD00-19863DA6E6A8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EA43D4A-99AB-B247-8684-8E5C4B465BB4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E9B58C-09EE-2848-B642-1289E462E72C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8AD624-248E-8248-9748-A11380C901B3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0EF9477-B7E3-D347-9346-AB9C9E18E6DB}"/>
              </a:ext>
            </a:extLst>
          </p:cNvPr>
          <p:cNvGrpSpPr/>
          <p:nvPr/>
        </p:nvGrpSpPr>
        <p:grpSpPr>
          <a:xfrm>
            <a:off x="5337662" y="4423664"/>
            <a:ext cx="932044" cy="612917"/>
            <a:chOff x="3657600" y="512618"/>
            <a:chExt cx="1745673" cy="149629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2BFAAB3-8B10-D14A-94CC-376AD235538E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10D4C6-F2DA-BD4B-A674-D1535FE5E9EB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C118E0-DAD8-F249-9062-58F132C625AC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61F76E5-0B71-6740-B590-33EDC7A04A0A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C3BFAAB-DC6E-5641-AB18-E601BDF9B0FE}"/>
              </a:ext>
            </a:extLst>
          </p:cNvPr>
          <p:cNvSpPr/>
          <p:nvPr/>
        </p:nvSpPr>
        <p:spPr>
          <a:xfrm>
            <a:off x="3697408" y="4305662"/>
            <a:ext cx="4211511" cy="151741"/>
          </a:xfrm>
          <a:prstGeom prst="rect">
            <a:avLst/>
          </a:prstGeom>
          <a:solidFill>
            <a:srgbClr val="715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599D3DB-4CF9-A642-9CDB-F152A66B4E9C}"/>
              </a:ext>
            </a:extLst>
          </p:cNvPr>
          <p:cNvSpPr/>
          <p:nvPr/>
        </p:nvSpPr>
        <p:spPr>
          <a:xfrm>
            <a:off x="3276400" y="3791462"/>
            <a:ext cx="5084901" cy="271946"/>
          </a:xfrm>
          <a:custGeom>
            <a:avLst/>
            <a:gdLst>
              <a:gd name="connsiteX0" fmla="*/ 6197830 w 7549660"/>
              <a:gd name="connsiteY0" fmla="*/ 355 h 400033"/>
              <a:gd name="connsiteX1" fmla="*/ 6392059 w 7549660"/>
              <a:gd name="connsiteY1" fmla="*/ 355 h 400033"/>
              <a:gd name="connsiteX2" fmla="*/ 6392059 w 7549660"/>
              <a:gd name="connsiteY2" fmla="*/ 1147 h 400033"/>
              <a:gd name="connsiteX3" fmla="*/ 6397077 w 7549660"/>
              <a:gd name="connsiteY3" fmla="*/ 1147 h 400033"/>
              <a:gd name="connsiteX4" fmla="*/ 6422445 w 7549660"/>
              <a:gd name="connsiteY4" fmla="*/ 28878 h 400033"/>
              <a:gd name="connsiteX5" fmla="*/ 6539490 w 7549660"/>
              <a:gd name="connsiteY5" fmla="*/ 106760 h 400033"/>
              <a:gd name="connsiteX6" fmla="*/ 6578643 w 7549660"/>
              <a:gd name="connsiteY6" fmla="*/ 124876 h 400033"/>
              <a:gd name="connsiteX7" fmla="*/ 6578643 w 7549660"/>
              <a:gd name="connsiteY7" fmla="*/ 124840 h 400033"/>
              <a:gd name="connsiteX8" fmla="*/ 6619283 w 7549660"/>
              <a:gd name="connsiteY8" fmla="*/ 143643 h 400033"/>
              <a:gd name="connsiteX9" fmla="*/ 6772075 w 7549660"/>
              <a:gd name="connsiteY9" fmla="*/ 195696 h 400033"/>
              <a:gd name="connsiteX10" fmla="*/ 6772075 w 7549660"/>
              <a:gd name="connsiteY10" fmla="*/ 193025 h 400033"/>
              <a:gd name="connsiteX11" fmla="*/ 6808071 w 7549660"/>
              <a:gd name="connsiteY11" fmla="*/ 205288 h 400033"/>
              <a:gd name="connsiteX12" fmla="*/ 6966539 w 7549660"/>
              <a:gd name="connsiteY12" fmla="*/ 242039 h 400033"/>
              <a:gd name="connsiteX13" fmla="*/ 6966539 w 7549660"/>
              <a:gd name="connsiteY13" fmla="*/ 242900 h 400033"/>
              <a:gd name="connsiteX14" fmla="*/ 7039878 w 7549660"/>
              <a:gd name="connsiteY14" fmla="*/ 259909 h 400033"/>
              <a:gd name="connsiteX15" fmla="*/ 7161002 w 7549660"/>
              <a:gd name="connsiteY15" fmla="*/ 278388 h 400033"/>
              <a:gd name="connsiteX16" fmla="*/ 7161002 w 7549660"/>
              <a:gd name="connsiteY16" fmla="*/ 279127 h 400033"/>
              <a:gd name="connsiteX17" fmla="*/ 7291291 w 7549660"/>
              <a:gd name="connsiteY17" fmla="*/ 299005 h 400033"/>
              <a:gd name="connsiteX18" fmla="*/ 7355196 w 7549660"/>
              <a:gd name="connsiteY18" fmla="*/ 305579 h 400033"/>
              <a:gd name="connsiteX19" fmla="*/ 7355196 w 7549660"/>
              <a:gd name="connsiteY19" fmla="*/ 301727 h 400033"/>
              <a:gd name="connsiteX20" fmla="*/ 7438827 w 7549660"/>
              <a:gd name="connsiteY20" fmla="*/ 310331 h 400033"/>
              <a:gd name="connsiteX21" fmla="*/ 7549660 w 7549660"/>
              <a:gd name="connsiteY21" fmla="*/ 318341 h 400033"/>
              <a:gd name="connsiteX22" fmla="*/ 7549660 w 7549660"/>
              <a:gd name="connsiteY22" fmla="*/ 397623 h 400033"/>
              <a:gd name="connsiteX23" fmla="*/ 7355465 w 7549660"/>
              <a:gd name="connsiteY23" fmla="*/ 397623 h 400033"/>
              <a:gd name="connsiteX24" fmla="*/ 7355465 w 7549660"/>
              <a:gd name="connsiteY24" fmla="*/ 398511 h 400033"/>
              <a:gd name="connsiteX25" fmla="*/ 7161001 w 7549660"/>
              <a:gd name="connsiteY25" fmla="*/ 398511 h 400033"/>
              <a:gd name="connsiteX26" fmla="*/ 7161001 w 7549660"/>
              <a:gd name="connsiteY26" fmla="*/ 397555 h 400033"/>
              <a:gd name="connsiteX27" fmla="*/ 6966538 w 7549660"/>
              <a:gd name="connsiteY27" fmla="*/ 397555 h 400033"/>
              <a:gd name="connsiteX28" fmla="*/ 6966538 w 7549660"/>
              <a:gd name="connsiteY28" fmla="*/ 397268 h 400033"/>
              <a:gd name="connsiteX29" fmla="*/ 6773107 w 7549660"/>
              <a:gd name="connsiteY29" fmla="*/ 397268 h 400033"/>
              <a:gd name="connsiteX30" fmla="*/ 6773107 w 7549660"/>
              <a:gd name="connsiteY30" fmla="*/ 398329 h 400033"/>
              <a:gd name="connsiteX31" fmla="*/ 6578912 w 7549660"/>
              <a:gd name="connsiteY31" fmla="*/ 398329 h 400033"/>
              <a:gd name="connsiteX32" fmla="*/ 6578912 w 7549660"/>
              <a:gd name="connsiteY32" fmla="*/ 399216 h 400033"/>
              <a:gd name="connsiteX33" fmla="*/ 6384448 w 7549660"/>
              <a:gd name="connsiteY33" fmla="*/ 399216 h 400033"/>
              <a:gd name="connsiteX34" fmla="*/ 6384448 w 7549660"/>
              <a:gd name="connsiteY34" fmla="*/ 398424 h 400033"/>
              <a:gd name="connsiteX35" fmla="*/ 6197830 w 7549660"/>
              <a:gd name="connsiteY35" fmla="*/ 398424 h 400033"/>
              <a:gd name="connsiteX36" fmla="*/ 4462832 w 7549660"/>
              <a:gd name="connsiteY36" fmla="*/ 0 h 400033"/>
              <a:gd name="connsiteX37" fmla="*/ 4657061 w 7549660"/>
              <a:gd name="connsiteY37" fmla="*/ 0 h 400033"/>
              <a:gd name="connsiteX38" fmla="*/ 4657061 w 7549660"/>
              <a:gd name="connsiteY38" fmla="*/ 585 h 400033"/>
              <a:gd name="connsiteX39" fmla="*/ 4847951 w 7549660"/>
              <a:gd name="connsiteY39" fmla="*/ 585 h 400033"/>
              <a:gd name="connsiteX40" fmla="*/ 4847951 w 7549660"/>
              <a:gd name="connsiteY40" fmla="*/ 1473 h 400033"/>
              <a:gd name="connsiteX41" fmla="*/ 5041912 w 7549660"/>
              <a:gd name="connsiteY41" fmla="*/ 1473 h 400033"/>
              <a:gd name="connsiteX42" fmla="*/ 5041912 w 7549660"/>
              <a:gd name="connsiteY42" fmla="*/ 517 h 400033"/>
              <a:gd name="connsiteX43" fmla="*/ 5236141 w 7549660"/>
              <a:gd name="connsiteY43" fmla="*/ 517 h 400033"/>
              <a:gd name="connsiteX44" fmla="*/ 5236141 w 7549660"/>
              <a:gd name="connsiteY44" fmla="*/ 230 h 400033"/>
              <a:gd name="connsiteX45" fmla="*/ 5430370 w 7549660"/>
              <a:gd name="connsiteY45" fmla="*/ 230 h 400033"/>
              <a:gd name="connsiteX46" fmla="*/ 5430370 w 7549660"/>
              <a:gd name="connsiteY46" fmla="*/ 1076 h 400033"/>
              <a:gd name="connsiteX47" fmla="*/ 5614829 w 7549660"/>
              <a:gd name="connsiteY47" fmla="*/ 1076 h 400033"/>
              <a:gd name="connsiteX48" fmla="*/ 5614829 w 7549660"/>
              <a:gd name="connsiteY48" fmla="*/ 1964 h 400033"/>
              <a:gd name="connsiteX49" fmla="*/ 5808790 w 7549660"/>
              <a:gd name="connsiteY49" fmla="*/ 1964 h 400033"/>
              <a:gd name="connsiteX50" fmla="*/ 5808790 w 7549660"/>
              <a:gd name="connsiteY50" fmla="*/ 1008 h 400033"/>
              <a:gd name="connsiteX51" fmla="*/ 6003019 w 7549660"/>
              <a:gd name="connsiteY51" fmla="*/ 1008 h 400033"/>
              <a:gd name="connsiteX52" fmla="*/ 6003019 w 7549660"/>
              <a:gd name="connsiteY52" fmla="*/ 721 h 400033"/>
              <a:gd name="connsiteX53" fmla="*/ 6197248 w 7549660"/>
              <a:gd name="connsiteY53" fmla="*/ 721 h 400033"/>
              <a:gd name="connsiteX54" fmla="*/ 6197248 w 7549660"/>
              <a:gd name="connsiteY54" fmla="*/ 398790 h 400033"/>
              <a:gd name="connsiteX55" fmla="*/ 6003019 w 7549660"/>
              <a:gd name="connsiteY55" fmla="*/ 398790 h 400033"/>
              <a:gd name="connsiteX56" fmla="*/ 6003019 w 7549660"/>
              <a:gd name="connsiteY56" fmla="*/ 399077 h 400033"/>
              <a:gd name="connsiteX57" fmla="*/ 5808790 w 7549660"/>
              <a:gd name="connsiteY57" fmla="*/ 399077 h 400033"/>
              <a:gd name="connsiteX58" fmla="*/ 5808790 w 7549660"/>
              <a:gd name="connsiteY58" fmla="*/ 400033 h 400033"/>
              <a:gd name="connsiteX59" fmla="*/ 5614561 w 7549660"/>
              <a:gd name="connsiteY59" fmla="*/ 400033 h 400033"/>
              <a:gd name="connsiteX60" fmla="*/ 5614561 w 7549660"/>
              <a:gd name="connsiteY60" fmla="*/ 399145 h 400033"/>
              <a:gd name="connsiteX61" fmla="*/ 5420600 w 7549660"/>
              <a:gd name="connsiteY61" fmla="*/ 399145 h 400033"/>
              <a:gd name="connsiteX62" fmla="*/ 5420600 w 7549660"/>
              <a:gd name="connsiteY62" fmla="*/ 398299 h 400033"/>
              <a:gd name="connsiteX63" fmla="*/ 5236141 w 7549660"/>
              <a:gd name="connsiteY63" fmla="*/ 398299 h 400033"/>
              <a:gd name="connsiteX64" fmla="*/ 5236141 w 7549660"/>
              <a:gd name="connsiteY64" fmla="*/ 398586 h 400033"/>
              <a:gd name="connsiteX65" fmla="*/ 5041912 w 7549660"/>
              <a:gd name="connsiteY65" fmla="*/ 398586 h 400033"/>
              <a:gd name="connsiteX66" fmla="*/ 5041912 w 7549660"/>
              <a:gd name="connsiteY66" fmla="*/ 399542 h 400033"/>
              <a:gd name="connsiteX67" fmla="*/ 4847683 w 7549660"/>
              <a:gd name="connsiteY67" fmla="*/ 399542 h 400033"/>
              <a:gd name="connsiteX68" fmla="*/ 4847683 w 7549660"/>
              <a:gd name="connsiteY68" fmla="*/ 398654 h 400033"/>
              <a:gd name="connsiteX69" fmla="*/ 4653722 w 7549660"/>
              <a:gd name="connsiteY69" fmla="*/ 398654 h 400033"/>
              <a:gd name="connsiteX70" fmla="*/ 4653722 w 7549660"/>
              <a:gd name="connsiteY70" fmla="*/ 398069 h 400033"/>
              <a:gd name="connsiteX71" fmla="*/ 4462832 w 7549660"/>
              <a:gd name="connsiteY71" fmla="*/ 398069 h 400033"/>
              <a:gd name="connsiteX72" fmla="*/ 4462832 w 7549660"/>
              <a:gd name="connsiteY72" fmla="*/ 398357 h 400033"/>
              <a:gd name="connsiteX73" fmla="*/ 4268603 w 7549660"/>
              <a:gd name="connsiteY73" fmla="*/ 398357 h 400033"/>
              <a:gd name="connsiteX74" fmla="*/ 4268603 w 7549660"/>
              <a:gd name="connsiteY74" fmla="*/ 399312 h 400033"/>
              <a:gd name="connsiteX75" fmla="*/ 4074374 w 7549660"/>
              <a:gd name="connsiteY75" fmla="*/ 399312 h 400033"/>
              <a:gd name="connsiteX76" fmla="*/ 4074374 w 7549660"/>
              <a:gd name="connsiteY76" fmla="*/ 398424 h 400033"/>
              <a:gd name="connsiteX77" fmla="*/ 3880412 w 7549660"/>
              <a:gd name="connsiteY77" fmla="*/ 398424 h 400033"/>
              <a:gd name="connsiteX78" fmla="*/ 3880412 w 7549660"/>
              <a:gd name="connsiteY78" fmla="*/ 355 h 400033"/>
              <a:gd name="connsiteX79" fmla="*/ 4074641 w 7549660"/>
              <a:gd name="connsiteY79" fmla="*/ 355 h 400033"/>
              <a:gd name="connsiteX80" fmla="*/ 4074641 w 7549660"/>
              <a:gd name="connsiteY80" fmla="*/ 1243 h 400033"/>
              <a:gd name="connsiteX81" fmla="*/ 4268603 w 7549660"/>
              <a:gd name="connsiteY81" fmla="*/ 1243 h 400033"/>
              <a:gd name="connsiteX82" fmla="*/ 4268603 w 7549660"/>
              <a:gd name="connsiteY82" fmla="*/ 288 h 400033"/>
              <a:gd name="connsiteX83" fmla="*/ 4462832 w 7549660"/>
              <a:gd name="connsiteY83" fmla="*/ 288 h 400033"/>
              <a:gd name="connsiteX84" fmla="*/ 3685199 w 7549660"/>
              <a:gd name="connsiteY84" fmla="*/ 0 h 400033"/>
              <a:gd name="connsiteX85" fmla="*/ 3879428 w 7549660"/>
              <a:gd name="connsiteY85" fmla="*/ 0 h 400033"/>
              <a:gd name="connsiteX86" fmla="*/ 3879428 w 7549660"/>
              <a:gd name="connsiteY86" fmla="*/ 398069 h 400033"/>
              <a:gd name="connsiteX87" fmla="*/ 3685199 w 7549660"/>
              <a:gd name="connsiteY87" fmla="*/ 398069 h 400033"/>
              <a:gd name="connsiteX88" fmla="*/ 3685199 w 7549660"/>
              <a:gd name="connsiteY88" fmla="*/ 398357 h 400033"/>
              <a:gd name="connsiteX89" fmla="*/ 3490971 w 7549660"/>
              <a:gd name="connsiteY89" fmla="*/ 398357 h 400033"/>
              <a:gd name="connsiteX90" fmla="*/ 3490971 w 7549660"/>
              <a:gd name="connsiteY90" fmla="*/ 399312 h 400033"/>
              <a:gd name="connsiteX91" fmla="*/ 3296742 w 7549660"/>
              <a:gd name="connsiteY91" fmla="*/ 399312 h 400033"/>
              <a:gd name="connsiteX92" fmla="*/ 3296742 w 7549660"/>
              <a:gd name="connsiteY92" fmla="*/ 398424 h 400033"/>
              <a:gd name="connsiteX93" fmla="*/ 3104305 w 7549660"/>
              <a:gd name="connsiteY93" fmla="*/ 398424 h 400033"/>
              <a:gd name="connsiteX94" fmla="*/ 3104305 w 7549660"/>
              <a:gd name="connsiteY94" fmla="*/ 398441 h 400033"/>
              <a:gd name="connsiteX95" fmla="*/ 2910076 w 7549660"/>
              <a:gd name="connsiteY95" fmla="*/ 398441 h 400033"/>
              <a:gd name="connsiteX96" fmla="*/ 2910076 w 7549660"/>
              <a:gd name="connsiteY96" fmla="*/ 398729 h 400033"/>
              <a:gd name="connsiteX97" fmla="*/ 2715847 w 7549660"/>
              <a:gd name="connsiteY97" fmla="*/ 398729 h 400033"/>
              <a:gd name="connsiteX98" fmla="*/ 2715847 w 7549660"/>
              <a:gd name="connsiteY98" fmla="*/ 399684 h 400033"/>
              <a:gd name="connsiteX99" fmla="*/ 2521618 w 7549660"/>
              <a:gd name="connsiteY99" fmla="*/ 399684 h 400033"/>
              <a:gd name="connsiteX100" fmla="*/ 2521618 w 7549660"/>
              <a:gd name="connsiteY100" fmla="*/ 398797 h 400033"/>
              <a:gd name="connsiteX101" fmla="*/ 2327657 w 7549660"/>
              <a:gd name="connsiteY101" fmla="*/ 398797 h 400033"/>
              <a:gd name="connsiteX102" fmla="*/ 2327657 w 7549660"/>
              <a:gd name="connsiteY102" fmla="*/ 398317 h 400033"/>
              <a:gd name="connsiteX103" fmla="*/ 2134123 w 7549660"/>
              <a:gd name="connsiteY103" fmla="*/ 398317 h 400033"/>
              <a:gd name="connsiteX104" fmla="*/ 2134123 w 7549660"/>
              <a:gd name="connsiteY104" fmla="*/ 398604 h 400033"/>
              <a:gd name="connsiteX105" fmla="*/ 1939894 w 7549660"/>
              <a:gd name="connsiteY105" fmla="*/ 398604 h 400033"/>
              <a:gd name="connsiteX106" fmla="*/ 1939894 w 7549660"/>
              <a:gd name="connsiteY106" fmla="*/ 399560 h 400033"/>
              <a:gd name="connsiteX107" fmla="*/ 1745665 w 7549660"/>
              <a:gd name="connsiteY107" fmla="*/ 399560 h 400033"/>
              <a:gd name="connsiteX108" fmla="*/ 1745665 w 7549660"/>
              <a:gd name="connsiteY108" fmla="*/ 398672 h 400033"/>
              <a:gd name="connsiteX109" fmla="*/ 1552266 w 7549660"/>
              <a:gd name="connsiteY109" fmla="*/ 398672 h 400033"/>
              <a:gd name="connsiteX110" fmla="*/ 1552266 w 7549660"/>
              <a:gd name="connsiteY110" fmla="*/ 398775 h 400033"/>
              <a:gd name="connsiteX111" fmla="*/ 1358037 w 7549660"/>
              <a:gd name="connsiteY111" fmla="*/ 398775 h 400033"/>
              <a:gd name="connsiteX112" fmla="*/ 1358037 w 7549660"/>
              <a:gd name="connsiteY112" fmla="*/ 399063 h 400033"/>
              <a:gd name="connsiteX113" fmla="*/ 1163808 w 7549660"/>
              <a:gd name="connsiteY113" fmla="*/ 399063 h 400033"/>
              <a:gd name="connsiteX114" fmla="*/ 1163808 w 7549660"/>
              <a:gd name="connsiteY114" fmla="*/ 400018 h 400033"/>
              <a:gd name="connsiteX115" fmla="*/ 969579 w 7549660"/>
              <a:gd name="connsiteY115" fmla="*/ 400018 h 400033"/>
              <a:gd name="connsiteX116" fmla="*/ 969579 w 7549660"/>
              <a:gd name="connsiteY116" fmla="*/ 399131 h 400033"/>
              <a:gd name="connsiteX117" fmla="*/ 775618 w 7549660"/>
              <a:gd name="connsiteY117" fmla="*/ 399131 h 400033"/>
              <a:gd name="connsiteX118" fmla="*/ 775618 w 7549660"/>
              <a:gd name="connsiteY118" fmla="*/ 398070 h 400033"/>
              <a:gd name="connsiteX119" fmla="*/ 582419 w 7549660"/>
              <a:gd name="connsiteY119" fmla="*/ 398070 h 400033"/>
              <a:gd name="connsiteX120" fmla="*/ 582419 w 7549660"/>
              <a:gd name="connsiteY120" fmla="*/ 398358 h 400033"/>
              <a:gd name="connsiteX121" fmla="*/ 388190 w 7549660"/>
              <a:gd name="connsiteY121" fmla="*/ 398358 h 400033"/>
              <a:gd name="connsiteX122" fmla="*/ 388190 w 7549660"/>
              <a:gd name="connsiteY122" fmla="*/ 399313 h 400033"/>
              <a:gd name="connsiteX123" fmla="*/ 193961 w 7549660"/>
              <a:gd name="connsiteY123" fmla="*/ 399313 h 400033"/>
              <a:gd name="connsiteX124" fmla="*/ 193961 w 7549660"/>
              <a:gd name="connsiteY124" fmla="*/ 398425 h 400033"/>
              <a:gd name="connsiteX125" fmla="*/ 0 w 7549660"/>
              <a:gd name="connsiteY125" fmla="*/ 398425 h 400033"/>
              <a:gd name="connsiteX126" fmla="*/ 0 w 7549660"/>
              <a:gd name="connsiteY126" fmla="*/ 319143 h 400033"/>
              <a:gd name="connsiteX127" fmla="*/ 110700 w 7549660"/>
              <a:gd name="connsiteY127" fmla="*/ 311133 h 400033"/>
              <a:gd name="connsiteX128" fmla="*/ 194229 w 7549660"/>
              <a:gd name="connsiteY128" fmla="*/ 302529 h 400033"/>
              <a:gd name="connsiteX129" fmla="*/ 194229 w 7549660"/>
              <a:gd name="connsiteY129" fmla="*/ 306381 h 400033"/>
              <a:gd name="connsiteX130" fmla="*/ 258058 w 7549660"/>
              <a:gd name="connsiteY130" fmla="*/ 299807 h 400033"/>
              <a:gd name="connsiteX131" fmla="*/ 388190 w 7549660"/>
              <a:gd name="connsiteY131" fmla="*/ 279929 h 400033"/>
              <a:gd name="connsiteX132" fmla="*/ 388190 w 7549660"/>
              <a:gd name="connsiteY132" fmla="*/ 279191 h 400033"/>
              <a:gd name="connsiteX133" fmla="*/ 509167 w 7549660"/>
              <a:gd name="connsiteY133" fmla="*/ 260712 h 400033"/>
              <a:gd name="connsiteX134" fmla="*/ 582419 w 7549660"/>
              <a:gd name="connsiteY134" fmla="*/ 243703 h 400033"/>
              <a:gd name="connsiteX135" fmla="*/ 582419 w 7549660"/>
              <a:gd name="connsiteY135" fmla="*/ 242841 h 400033"/>
              <a:gd name="connsiteX136" fmla="*/ 740695 w 7549660"/>
              <a:gd name="connsiteY136" fmla="*/ 206090 h 400033"/>
              <a:gd name="connsiteX137" fmla="*/ 776648 w 7549660"/>
              <a:gd name="connsiteY137" fmla="*/ 193827 h 400033"/>
              <a:gd name="connsiteX138" fmla="*/ 776648 w 7549660"/>
              <a:gd name="connsiteY138" fmla="*/ 196498 h 400033"/>
              <a:gd name="connsiteX139" fmla="*/ 929257 w 7549660"/>
              <a:gd name="connsiteY139" fmla="*/ 144445 h 400033"/>
              <a:gd name="connsiteX140" fmla="*/ 969847 w 7549660"/>
              <a:gd name="connsiteY140" fmla="*/ 125642 h 400033"/>
              <a:gd name="connsiteX141" fmla="*/ 969847 w 7549660"/>
              <a:gd name="connsiteY141" fmla="*/ 125678 h 400033"/>
              <a:gd name="connsiteX142" fmla="*/ 1008954 w 7549660"/>
              <a:gd name="connsiteY142" fmla="*/ 107562 h 400033"/>
              <a:gd name="connsiteX143" fmla="*/ 1125857 w 7549660"/>
              <a:gd name="connsiteY143" fmla="*/ 29680 h 400033"/>
              <a:gd name="connsiteX144" fmla="*/ 1151195 w 7549660"/>
              <a:gd name="connsiteY144" fmla="*/ 1949 h 400033"/>
              <a:gd name="connsiteX145" fmla="*/ 1163808 w 7549660"/>
              <a:gd name="connsiteY145" fmla="*/ 1949 h 400033"/>
              <a:gd name="connsiteX146" fmla="*/ 1163808 w 7549660"/>
              <a:gd name="connsiteY146" fmla="*/ 994 h 400033"/>
              <a:gd name="connsiteX147" fmla="*/ 1358037 w 7549660"/>
              <a:gd name="connsiteY147" fmla="*/ 994 h 400033"/>
              <a:gd name="connsiteX148" fmla="*/ 1358037 w 7549660"/>
              <a:gd name="connsiteY148" fmla="*/ 706 h 400033"/>
              <a:gd name="connsiteX149" fmla="*/ 1551705 w 7549660"/>
              <a:gd name="connsiteY149" fmla="*/ 706 h 400033"/>
              <a:gd name="connsiteX150" fmla="*/ 1551705 w 7549660"/>
              <a:gd name="connsiteY150" fmla="*/ 603 h 400033"/>
              <a:gd name="connsiteX151" fmla="*/ 1745933 w 7549660"/>
              <a:gd name="connsiteY151" fmla="*/ 603 h 400033"/>
              <a:gd name="connsiteX152" fmla="*/ 1745933 w 7549660"/>
              <a:gd name="connsiteY152" fmla="*/ 1491 h 400033"/>
              <a:gd name="connsiteX153" fmla="*/ 1939894 w 7549660"/>
              <a:gd name="connsiteY153" fmla="*/ 1491 h 400033"/>
              <a:gd name="connsiteX154" fmla="*/ 1939894 w 7549660"/>
              <a:gd name="connsiteY154" fmla="*/ 535 h 400033"/>
              <a:gd name="connsiteX155" fmla="*/ 2134123 w 7549660"/>
              <a:gd name="connsiteY155" fmla="*/ 535 h 400033"/>
              <a:gd name="connsiteX156" fmla="*/ 2134123 w 7549660"/>
              <a:gd name="connsiteY156" fmla="*/ 248 h 400033"/>
              <a:gd name="connsiteX157" fmla="*/ 2328352 w 7549660"/>
              <a:gd name="connsiteY157" fmla="*/ 248 h 400033"/>
              <a:gd name="connsiteX158" fmla="*/ 2328352 w 7549660"/>
              <a:gd name="connsiteY158" fmla="*/ 728 h 400033"/>
              <a:gd name="connsiteX159" fmla="*/ 2521886 w 7549660"/>
              <a:gd name="connsiteY159" fmla="*/ 728 h 400033"/>
              <a:gd name="connsiteX160" fmla="*/ 2521886 w 7549660"/>
              <a:gd name="connsiteY160" fmla="*/ 1615 h 400033"/>
              <a:gd name="connsiteX161" fmla="*/ 2715847 w 7549660"/>
              <a:gd name="connsiteY161" fmla="*/ 1615 h 400033"/>
              <a:gd name="connsiteX162" fmla="*/ 2715847 w 7549660"/>
              <a:gd name="connsiteY162" fmla="*/ 660 h 400033"/>
              <a:gd name="connsiteX163" fmla="*/ 2910076 w 7549660"/>
              <a:gd name="connsiteY163" fmla="*/ 660 h 400033"/>
              <a:gd name="connsiteX164" fmla="*/ 2910076 w 7549660"/>
              <a:gd name="connsiteY164" fmla="*/ 372 h 400033"/>
              <a:gd name="connsiteX165" fmla="*/ 3102781 w 7549660"/>
              <a:gd name="connsiteY165" fmla="*/ 372 h 400033"/>
              <a:gd name="connsiteX166" fmla="*/ 3102781 w 7549660"/>
              <a:gd name="connsiteY166" fmla="*/ 355 h 400033"/>
              <a:gd name="connsiteX167" fmla="*/ 3297009 w 7549660"/>
              <a:gd name="connsiteY167" fmla="*/ 355 h 400033"/>
              <a:gd name="connsiteX168" fmla="*/ 3297009 w 7549660"/>
              <a:gd name="connsiteY168" fmla="*/ 1243 h 400033"/>
              <a:gd name="connsiteX169" fmla="*/ 3490971 w 7549660"/>
              <a:gd name="connsiteY169" fmla="*/ 1243 h 400033"/>
              <a:gd name="connsiteX170" fmla="*/ 3490971 w 7549660"/>
              <a:gd name="connsiteY170" fmla="*/ 288 h 400033"/>
              <a:gd name="connsiteX171" fmla="*/ 3685199 w 7549660"/>
              <a:gd name="connsiteY171" fmla="*/ 288 h 40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7549660" h="400033">
                <a:moveTo>
                  <a:pt x="6197830" y="355"/>
                </a:moveTo>
                <a:lnTo>
                  <a:pt x="6392059" y="355"/>
                </a:lnTo>
                <a:lnTo>
                  <a:pt x="6392059" y="1147"/>
                </a:lnTo>
                <a:lnTo>
                  <a:pt x="6397077" y="1147"/>
                </a:lnTo>
                <a:lnTo>
                  <a:pt x="6422445" y="28878"/>
                </a:lnTo>
                <a:cubicBezTo>
                  <a:pt x="6452547" y="56083"/>
                  <a:pt x="6491908" y="82140"/>
                  <a:pt x="6539490" y="106760"/>
                </a:cubicBezTo>
                <a:lnTo>
                  <a:pt x="6578643" y="124876"/>
                </a:lnTo>
                <a:lnTo>
                  <a:pt x="6578643" y="124840"/>
                </a:lnTo>
                <a:lnTo>
                  <a:pt x="6619283" y="143643"/>
                </a:lnTo>
                <a:lnTo>
                  <a:pt x="6772075" y="195696"/>
                </a:lnTo>
                <a:lnTo>
                  <a:pt x="6772075" y="193025"/>
                </a:lnTo>
                <a:lnTo>
                  <a:pt x="6808071" y="205288"/>
                </a:lnTo>
                <a:lnTo>
                  <a:pt x="6966539" y="242039"/>
                </a:lnTo>
                <a:lnTo>
                  <a:pt x="6966539" y="242900"/>
                </a:lnTo>
                <a:lnTo>
                  <a:pt x="7039878" y="259909"/>
                </a:lnTo>
                <a:lnTo>
                  <a:pt x="7161002" y="278388"/>
                </a:lnTo>
                <a:lnTo>
                  <a:pt x="7161002" y="279127"/>
                </a:lnTo>
                <a:lnTo>
                  <a:pt x="7291291" y="299005"/>
                </a:lnTo>
                <a:lnTo>
                  <a:pt x="7355196" y="305579"/>
                </a:lnTo>
                <a:lnTo>
                  <a:pt x="7355196" y="301727"/>
                </a:lnTo>
                <a:lnTo>
                  <a:pt x="7438827" y="310331"/>
                </a:lnTo>
                <a:lnTo>
                  <a:pt x="7549660" y="318341"/>
                </a:lnTo>
                <a:lnTo>
                  <a:pt x="7549660" y="397623"/>
                </a:lnTo>
                <a:lnTo>
                  <a:pt x="7355465" y="397623"/>
                </a:lnTo>
                <a:lnTo>
                  <a:pt x="7355465" y="398511"/>
                </a:lnTo>
                <a:lnTo>
                  <a:pt x="7161001" y="398511"/>
                </a:lnTo>
                <a:lnTo>
                  <a:pt x="7161001" y="397555"/>
                </a:lnTo>
                <a:lnTo>
                  <a:pt x="6966538" y="397555"/>
                </a:lnTo>
                <a:lnTo>
                  <a:pt x="6966538" y="397268"/>
                </a:lnTo>
                <a:lnTo>
                  <a:pt x="6773107" y="397268"/>
                </a:lnTo>
                <a:lnTo>
                  <a:pt x="6773107" y="398329"/>
                </a:lnTo>
                <a:lnTo>
                  <a:pt x="6578912" y="398329"/>
                </a:lnTo>
                <a:lnTo>
                  <a:pt x="6578912" y="399216"/>
                </a:lnTo>
                <a:lnTo>
                  <a:pt x="6384448" y="399216"/>
                </a:lnTo>
                <a:lnTo>
                  <a:pt x="6384448" y="398424"/>
                </a:lnTo>
                <a:lnTo>
                  <a:pt x="6197830" y="398424"/>
                </a:lnTo>
                <a:close/>
                <a:moveTo>
                  <a:pt x="4462832" y="0"/>
                </a:moveTo>
                <a:lnTo>
                  <a:pt x="4657061" y="0"/>
                </a:lnTo>
                <a:lnTo>
                  <a:pt x="4657061" y="585"/>
                </a:lnTo>
                <a:lnTo>
                  <a:pt x="4847951" y="585"/>
                </a:lnTo>
                <a:lnTo>
                  <a:pt x="4847951" y="1473"/>
                </a:lnTo>
                <a:lnTo>
                  <a:pt x="5041912" y="1473"/>
                </a:lnTo>
                <a:lnTo>
                  <a:pt x="5041912" y="517"/>
                </a:lnTo>
                <a:lnTo>
                  <a:pt x="5236141" y="517"/>
                </a:lnTo>
                <a:lnTo>
                  <a:pt x="5236141" y="230"/>
                </a:lnTo>
                <a:lnTo>
                  <a:pt x="5430370" y="230"/>
                </a:lnTo>
                <a:lnTo>
                  <a:pt x="5430370" y="1076"/>
                </a:lnTo>
                <a:lnTo>
                  <a:pt x="5614829" y="1076"/>
                </a:lnTo>
                <a:lnTo>
                  <a:pt x="5614829" y="1964"/>
                </a:lnTo>
                <a:lnTo>
                  <a:pt x="5808790" y="1964"/>
                </a:lnTo>
                <a:lnTo>
                  <a:pt x="5808790" y="1008"/>
                </a:lnTo>
                <a:lnTo>
                  <a:pt x="6003019" y="1008"/>
                </a:lnTo>
                <a:lnTo>
                  <a:pt x="6003019" y="721"/>
                </a:lnTo>
                <a:lnTo>
                  <a:pt x="6197248" y="721"/>
                </a:lnTo>
                <a:lnTo>
                  <a:pt x="6197248" y="398790"/>
                </a:lnTo>
                <a:lnTo>
                  <a:pt x="6003019" y="398790"/>
                </a:lnTo>
                <a:lnTo>
                  <a:pt x="6003019" y="399077"/>
                </a:lnTo>
                <a:lnTo>
                  <a:pt x="5808790" y="399077"/>
                </a:lnTo>
                <a:lnTo>
                  <a:pt x="5808790" y="400033"/>
                </a:lnTo>
                <a:lnTo>
                  <a:pt x="5614561" y="400033"/>
                </a:lnTo>
                <a:lnTo>
                  <a:pt x="5614561" y="399145"/>
                </a:lnTo>
                <a:lnTo>
                  <a:pt x="5420600" y="399145"/>
                </a:lnTo>
                <a:lnTo>
                  <a:pt x="5420600" y="398299"/>
                </a:lnTo>
                <a:lnTo>
                  <a:pt x="5236141" y="398299"/>
                </a:lnTo>
                <a:lnTo>
                  <a:pt x="5236141" y="398586"/>
                </a:lnTo>
                <a:lnTo>
                  <a:pt x="5041912" y="398586"/>
                </a:lnTo>
                <a:lnTo>
                  <a:pt x="5041912" y="399542"/>
                </a:lnTo>
                <a:lnTo>
                  <a:pt x="4847683" y="399542"/>
                </a:lnTo>
                <a:lnTo>
                  <a:pt x="4847683" y="398654"/>
                </a:lnTo>
                <a:lnTo>
                  <a:pt x="4653722" y="398654"/>
                </a:lnTo>
                <a:lnTo>
                  <a:pt x="4653722" y="398069"/>
                </a:lnTo>
                <a:lnTo>
                  <a:pt x="4462832" y="398069"/>
                </a:lnTo>
                <a:lnTo>
                  <a:pt x="4462832" y="398357"/>
                </a:lnTo>
                <a:lnTo>
                  <a:pt x="4268603" y="398357"/>
                </a:lnTo>
                <a:lnTo>
                  <a:pt x="4268603" y="399312"/>
                </a:lnTo>
                <a:lnTo>
                  <a:pt x="4074374" y="399312"/>
                </a:lnTo>
                <a:lnTo>
                  <a:pt x="4074374" y="398424"/>
                </a:lnTo>
                <a:lnTo>
                  <a:pt x="3880412" y="398424"/>
                </a:lnTo>
                <a:lnTo>
                  <a:pt x="3880412" y="355"/>
                </a:lnTo>
                <a:lnTo>
                  <a:pt x="4074641" y="355"/>
                </a:lnTo>
                <a:lnTo>
                  <a:pt x="4074641" y="1243"/>
                </a:lnTo>
                <a:lnTo>
                  <a:pt x="4268603" y="1243"/>
                </a:lnTo>
                <a:lnTo>
                  <a:pt x="4268603" y="288"/>
                </a:lnTo>
                <a:lnTo>
                  <a:pt x="4462832" y="288"/>
                </a:lnTo>
                <a:close/>
                <a:moveTo>
                  <a:pt x="3685199" y="0"/>
                </a:moveTo>
                <a:lnTo>
                  <a:pt x="3879428" y="0"/>
                </a:lnTo>
                <a:lnTo>
                  <a:pt x="3879428" y="398069"/>
                </a:lnTo>
                <a:lnTo>
                  <a:pt x="3685199" y="398069"/>
                </a:lnTo>
                <a:lnTo>
                  <a:pt x="3685199" y="398357"/>
                </a:lnTo>
                <a:lnTo>
                  <a:pt x="3490971" y="398357"/>
                </a:lnTo>
                <a:lnTo>
                  <a:pt x="3490971" y="399312"/>
                </a:lnTo>
                <a:lnTo>
                  <a:pt x="3296742" y="399312"/>
                </a:lnTo>
                <a:lnTo>
                  <a:pt x="3296742" y="398424"/>
                </a:lnTo>
                <a:lnTo>
                  <a:pt x="3104305" y="398424"/>
                </a:lnTo>
                <a:lnTo>
                  <a:pt x="3104305" y="398441"/>
                </a:lnTo>
                <a:lnTo>
                  <a:pt x="2910076" y="398441"/>
                </a:lnTo>
                <a:lnTo>
                  <a:pt x="2910076" y="398729"/>
                </a:lnTo>
                <a:lnTo>
                  <a:pt x="2715847" y="398729"/>
                </a:lnTo>
                <a:lnTo>
                  <a:pt x="2715847" y="399684"/>
                </a:lnTo>
                <a:lnTo>
                  <a:pt x="2521618" y="399684"/>
                </a:lnTo>
                <a:lnTo>
                  <a:pt x="2521618" y="398797"/>
                </a:lnTo>
                <a:lnTo>
                  <a:pt x="2327657" y="398797"/>
                </a:lnTo>
                <a:lnTo>
                  <a:pt x="2327657" y="398317"/>
                </a:lnTo>
                <a:lnTo>
                  <a:pt x="2134123" y="398317"/>
                </a:lnTo>
                <a:lnTo>
                  <a:pt x="2134123" y="398604"/>
                </a:lnTo>
                <a:lnTo>
                  <a:pt x="1939894" y="398604"/>
                </a:lnTo>
                <a:lnTo>
                  <a:pt x="1939894" y="399560"/>
                </a:lnTo>
                <a:lnTo>
                  <a:pt x="1745665" y="399560"/>
                </a:lnTo>
                <a:lnTo>
                  <a:pt x="1745665" y="398672"/>
                </a:lnTo>
                <a:lnTo>
                  <a:pt x="1552266" y="398672"/>
                </a:lnTo>
                <a:lnTo>
                  <a:pt x="1552266" y="398775"/>
                </a:lnTo>
                <a:lnTo>
                  <a:pt x="1358037" y="398775"/>
                </a:lnTo>
                <a:lnTo>
                  <a:pt x="1358037" y="399063"/>
                </a:lnTo>
                <a:lnTo>
                  <a:pt x="1163808" y="399063"/>
                </a:lnTo>
                <a:lnTo>
                  <a:pt x="1163808" y="400018"/>
                </a:lnTo>
                <a:lnTo>
                  <a:pt x="969579" y="400018"/>
                </a:lnTo>
                <a:lnTo>
                  <a:pt x="969579" y="399131"/>
                </a:lnTo>
                <a:lnTo>
                  <a:pt x="775618" y="399131"/>
                </a:lnTo>
                <a:lnTo>
                  <a:pt x="775618" y="398070"/>
                </a:lnTo>
                <a:lnTo>
                  <a:pt x="582419" y="398070"/>
                </a:lnTo>
                <a:lnTo>
                  <a:pt x="582419" y="398358"/>
                </a:lnTo>
                <a:lnTo>
                  <a:pt x="388190" y="398358"/>
                </a:lnTo>
                <a:lnTo>
                  <a:pt x="388190" y="399313"/>
                </a:lnTo>
                <a:lnTo>
                  <a:pt x="193961" y="399313"/>
                </a:lnTo>
                <a:lnTo>
                  <a:pt x="193961" y="398425"/>
                </a:lnTo>
                <a:lnTo>
                  <a:pt x="0" y="398425"/>
                </a:lnTo>
                <a:lnTo>
                  <a:pt x="0" y="319143"/>
                </a:lnTo>
                <a:lnTo>
                  <a:pt x="110700" y="311133"/>
                </a:lnTo>
                <a:lnTo>
                  <a:pt x="194229" y="302529"/>
                </a:lnTo>
                <a:lnTo>
                  <a:pt x="194229" y="306381"/>
                </a:lnTo>
                <a:lnTo>
                  <a:pt x="258058" y="299807"/>
                </a:lnTo>
                <a:lnTo>
                  <a:pt x="388190" y="279929"/>
                </a:lnTo>
                <a:lnTo>
                  <a:pt x="388190" y="279191"/>
                </a:lnTo>
                <a:lnTo>
                  <a:pt x="509167" y="260712"/>
                </a:lnTo>
                <a:lnTo>
                  <a:pt x="582419" y="243703"/>
                </a:lnTo>
                <a:lnTo>
                  <a:pt x="582419" y="242841"/>
                </a:lnTo>
                <a:lnTo>
                  <a:pt x="740695" y="206090"/>
                </a:lnTo>
                <a:lnTo>
                  <a:pt x="776648" y="193827"/>
                </a:lnTo>
                <a:lnTo>
                  <a:pt x="776648" y="196498"/>
                </a:lnTo>
                <a:lnTo>
                  <a:pt x="929257" y="144445"/>
                </a:lnTo>
                <a:lnTo>
                  <a:pt x="969847" y="125642"/>
                </a:lnTo>
                <a:lnTo>
                  <a:pt x="969847" y="125678"/>
                </a:lnTo>
                <a:lnTo>
                  <a:pt x="1008954" y="107562"/>
                </a:lnTo>
                <a:cubicBezTo>
                  <a:pt x="1056478" y="82942"/>
                  <a:pt x="1095792" y="56885"/>
                  <a:pt x="1125857" y="29680"/>
                </a:cubicBezTo>
                <a:lnTo>
                  <a:pt x="1151195" y="1949"/>
                </a:lnTo>
                <a:lnTo>
                  <a:pt x="1163808" y="1949"/>
                </a:lnTo>
                <a:lnTo>
                  <a:pt x="1163808" y="994"/>
                </a:lnTo>
                <a:lnTo>
                  <a:pt x="1358037" y="994"/>
                </a:lnTo>
                <a:lnTo>
                  <a:pt x="1358037" y="706"/>
                </a:lnTo>
                <a:lnTo>
                  <a:pt x="1551705" y="706"/>
                </a:lnTo>
                <a:lnTo>
                  <a:pt x="1551705" y="603"/>
                </a:lnTo>
                <a:lnTo>
                  <a:pt x="1745933" y="603"/>
                </a:lnTo>
                <a:lnTo>
                  <a:pt x="1745933" y="1491"/>
                </a:lnTo>
                <a:lnTo>
                  <a:pt x="1939894" y="1491"/>
                </a:lnTo>
                <a:lnTo>
                  <a:pt x="1939894" y="535"/>
                </a:lnTo>
                <a:lnTo>
                  <a:pt x="2134123" y="535"/>
                </a:lnTo>
                <a:lnTo>
                  <a:pt x="2134123" y="248"/>
                </a:lnTo>
                <a:lnTo>
                  <a:pt x="2328352" y="248"/>
                </a:lnTo>
                <a:lnTo>
                  <a:pt x="2328352" y="728"/>
                </a:lnTo>
                <a:lnTo>
                  <a:pt x="2521886" y="728"/>
                </a:lnTo>
                <a:lnTo>
                  <a:pt x="2521886" y="1615"/>
                </a:lnTo>
                <a:lnTo>
                  <a:pt x="2715847" y="1615"/>
                </a:lnTo>
                <a:lnTo>
                  <a:pt x="2715847" y="660"/>
                </a:lnTo>
                <a:lnTo>
                  <a:pt x="2910076" y="660"/>
                </a:lnTo>
                <a:lnTo>
                  <a:pt x="2910076" y="372"/>
                </a:lnTo>
                <a:lnTo>
                  <a:pt x="3102781" y="372"/>
                </a:lnTo>
                <a:lnTo>
                  <a:pt x="3102781" y="355"/>
                </a:lnTo>
                <a:lnTo>
                  <a:pt x="3297009" y="355"/>
                </a:lnTo>
                <a:lnTo>
                  <a:pt x="3297009" y="1243"/>
                </a:lnTo>
                <a:lnTo>
                  <a:pt x="3490971" y="1243"/>
                </a:lnTo>
                <a:lnTo>
                  <a:pt x="3490971" y="288"/>
                </a:lnTo>
                <a:lnTo>
                  <a:pt x="3685199" y="288"/>
                </a:lnTo>
                <a:close/>
              </a:path>
            </a:pathLst>
          </a:custGeom>
          <a:solidFill>
            <a:srgbClr val="E88823"/>
          </a:solidFill>
          <a:ln w="57150">
            <a:solidFill>
              <a:srgbClr val="F6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717D3366-8DFD-254D-A6D3-353E5F0E6141}"/>
              </a:ext>
            </a:extLst>
          </p:cNvPr>
          <p:cNvSpPr/>
          <p:nvPr/>
        </p:nvSpPr>
        <p:spPr>
          <a:xfrm>
            <a:off x="3798235" y="3876873"/>
            <a:ext cx="130819" cy="185921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ACEC81B3-E522-6D47-9B50-C5A460D4C474}"/>
              </a:ext>
            </a:extLst>
          </p:cNvPr>
          <p:cNvSpPr/>
          <p:nvPr/>
        </p:nvSpPr>
        <p:spPr>
          <a:xfrm>
            <a:off x="3928873" y="3792786"/>
            <a:ext cx="130819" cy="270611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B48910F-724E-D941-BCF5-55DAAA33FD25}"/>
              </a:ext>
            </a:extLst>
          </p:cNvPr>
          <p:cNvSpPr/>
          <p:nvPr/>
        </p:nvSpPr>
        <p:spPr>
          <a:xfrm>
            <a:off x="4059692" y="379213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8B5D05-EA0D-E840-B644-9BA1EAA16154}"/>
              </a:ext>
            </a:extLst>
          </p:cNvPr>
          <p:cNvSpPr/>
          <p:nvPr/>
        </p:nvSpPr>
        <p:spPr>
          <a:xfrm>
            <a:off x="4190510" y="379194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37A65A3-2AF1-444C-A842-D08B015D266E}"/>
              </a:ext>
            </a:extLst>
          </p:cNvPr>
          <p:cNvSpPr/>
          <p:nvPr/>
        </p:nvSpPr>
        <p:spPr>
          <a:xfrm>
            <a:off x="4320951" y="3791871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DED0DB-6C84-1645-9078-37CDC9DB7C4C}"/>
              </a:ext>
            </a:extLst>
          </p:cNvPr>
          <p:cNvSpPr/>
          <p:nvPr/>
        </p:nvSpPr>
        <p:spPr>
          <a:xfrm>
            <a:off x="4451589" y="3792474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FA80580-255F-2B47-A579-74744415E4BF}"/>
              </a:ext>
            </a:extLst>
          </p:cNvPr>
          <p:cNvSpPr/>
          <p:nvPr/>
        </p:nvSpPr>
        <p:spPr>
          <a:xfrm>
            <a:off x="4582407" y="3791825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917D65-E1F8-DC4A-9955-0437D9621AD0}"/>
              </a:ext>
            </a:extLst>
          </p:cNvPr>
          <p:cNvSpPr/>
          <p:nvPr/>
        </p:nvSpPr>
        <p:spPr>
          <a:xfrm>
            <a:off x="4713226" y="3791629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F30BA19-E6B8-C249-9388-846D824CE3C7}"/>
              </a:ext>
            </a:extLst>
          </p:cNvPr>
          <p:cNvSpPr/>
          <p:nvPr/>
        </p:nvSpPr>
        <p:spPr>
          <a:xfrm>
            <a:off x="4843576" y="3791956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36CDF41-D9F3-634E-B2D3-A7B66DBD31ED}"/>
              </a:ext>
            </a:extLst>
          </p:cNvPr>
          <p:cNvSpPr/>
          <p:nvPr/>
        </p:nvSpPr>
        <p:spPr>
          <a:xfrm>
            <a:off x="4974214" y="3792559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973C5C-C5FE-9F43-93E6-44436EF72146}"/>
              </a:ext>
            </a:extLst>
          </p:cNvPr>
          <p:cNvSpPr/>
          <p:nvPr/>
        </p:nvSpPr>
        <p:spPr>
          <a:xfrm>
            <a:off x="5105033" y="3791910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EC0578-6624-2D41-AF68-B2B25FDE8851}"/>
              </a:ext>
            </a:extLst>
          </p:cNvPr>
          <p:cNvSpPr/>
          <p:nvPr/>
        </p:nvSpPr>
        <p:spPr>
          <a:xfrm>
            <a:off x="5235851" y="3791714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B7D9313-775E-E94B-9CB2-4667BE0014DA}"/>
              </a:ext>
            </a:extLst>
          </p:cNvPr>
          <p:cNvSpPr/>
          <p:nvPr/>
        </p:nvSpPr>
        <p:spPr>
          <a:xfrm>
            <a:off x="5365643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6C6872-549E-CC48-B65C-FDA556BC02BF}"/>
              </a:ext>
            </a:extLst>
          </p:cNvPr>
          <p:cNvSpPr/>
          <p:nvPr/>
        </p:nvSpPr>
        <p:spPr>
          <a:xfrm>
            <a:off x="5496281" y="379230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8FDF47-4260-F34B-A719-F4A66C1C22C5}"/>
              </a:ext>
            </a:extLst>
          </p:cNvPr>
          <p:cNvSpPr/>
          <p:nvPr/>
        </p:nvSpPr>
        <p:spPr>
          <a:xfrm>
            <a:off x="5627099" y="379165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D1C1D8-9234-0C4C-91C0-BA5F2B9BBAD6}"/>
              </a:ext>
            </a:extLst>
          </p:cNvPr>
          <p:cNvSpPr/>
          <p:nvPr/>
        </p:nvSpPr>
        <p:spPr>
          <a:xfrm>
            <a:off x="5757918" y="379146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7AF14C-168C-2144-804C-61BEDE9D2330}"/>
              </a:ext>
            </a:extLst>
          </p:cNvPr>
          <p:cNvSpPr/>
          <p:nvPr/>
        </p:nvSpPr>
        <p:spPr>
          <a:xfrm>
            <a:off x="5889400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2B9011-8D2B-DE48-BAB4-84C5A2EE90A8}"/>
              </a:ext>
            </a:extLst>
          </p:cNvPr>
          <p:cNvSpPr/>
          <p:nvPr/>
        </p:nvSpPr>
        <p:spPr>
          <a:xfrm>
            <a:off x="6020038" y="379230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14C254-B631-BE49-9ED6-1FFC9CB70882}"/>
              </a:ext>
            </a:extLst>
          </p:cNvPr>
          <p:cNvSpPr/>
          <p:nvPr/>
        </p:nvSpPr>
        <p:spPr>
          <a:xfrm>
            <a:off x="6150856" y="379165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878371-DD2B-C947-9671-C69852EA1A56}"/>
              </a:ext>
            </a:extLst>
          </p:cNvPr>
          <p:cNvSpPr/>
          <p:nvPr/>
        </p:nvSpPr>
        <p:spPr>
          <a:xfrm>
            <a:off x="6281675" y="379146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B3E187-D356-3B49-B660-104DA57DFA50}"/>
              </a:ext>
            </a:extLst>
          </p:cNvPr>
          <p:cNvSpPr/>
          <p:nvPr/>
        </p:nvSpPr>
        <p:spPr>
          <a:xfrm>
            <a:off x="6410244" y="3791859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8254F9C-F8FA-9D48-AC5F-19E2F58004ED}"/>
              </a:ext>
            </a:extLst>
          </p:cNvPr>
          <p:cNvSpPr/>
          <p:nvPr/>
        </p:nvSpPr>
        <p:spPr>
          <a:xfrm>
            <a:off x="6540882" y="3792462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5F5243-124C-C241-A9E6-BBC777DA99B4}"/>
              </a:ext>
            </a:extLst>
          </p:cNvPr>
          <p:cNvSpPr/>
          <p:nvPr/>
        </p:nvSpPr>
        <p:spPr>
          <a:xfrm>
            <a:off x="6671701" y="379181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A151A5B-9707-6144-A397-4E7F57501494}"/>
              </a:ext>
            </a:extLst>
          </p:cNvPr>
          <p:cNvSpPr/>
          <p:nvPr/>
        </p:nvSpPr>
        <p:spPr>
          <a:xfrm>
            <a:off x="6802519" y="3791617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8CE0F39-514B-114A-9BB0-0C0A31AAE5CC}"/>
              </a:ext>
            </a:extLst>
          </p:cNvPr>
          <p:cNvSpPr/>
          <p:nvPr/>
        </p:nvSpPr>
        <p:spPr>
          <a:xfrm>
            <a:off x="6926757" y="3792192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D70650B-072C-6241-9E25-676DE300A8A8}"/>
              </a:ext>
            </a:extLst>
          </p:cNvPr>
          <p:cNvSpPr/>
          <p:nvPr/>
        </p:nvSpPr>
        <p:spPr>
          <a:xfrm>
            <a:off x="7057395" y="379279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1D7AD9-81ED-8D4F-A85C-9B1DEBF65CBB}"/>
              </a:ext>
            </a:extLst>
          </p:cNvPr>
          <p:cNvSpPr/>
          <p:nvPr/>
        </p:nvSpPr>
        <p:spPr>
          <a:xfrm>
            <a:off x="7188214" y="3792146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2E2AC5C-6623-7D49-A661-DD06D89DF0D9}"/>
              </a:ext>
            </a:extLst>
          </p:cNvPr>
          <p:cNvSpPr/>
          <p:nvPr/>
        </p:nvSpPr>
        <p:spPr>
          <a:xfrm>
            <a:off x="7319032" y="379195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05D11D0-A567-974D-8690-AB6EDC3EBE3E}"/>
              </a:ext>
            </a:extLst>
          </p:cNvPr>
          <p:cNvSpPr/>
          <p:nvPr/>
        </p:nvSpPr>
        <p:spPr>
          <a:xfrm>
            <a:off x="7450243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C4CFCE8F-EE4B-604A-9CD1-1DB7836A0EFB}"/>
              </a:ext>
            </a:extLst>
          </p:cNvPr>
          <p:cNvSpPr/>
          <p:nvPr/>
        </p:nvSpPr>
        <p:spPr>
          <a:xfrm>
            <a:off x="3275836" y="3997123"/>
            <a:ext cx="130819" cy="65191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6F1B81D9-1E42-784D-9714-3051BA408775}"/>
              </a:ext>
            </a:extLst>
          </p:cNvPr>
          <p:cNvSpPr/>
          <p:nvPr/>
        </p:nvSpPr>
        <p:spPr>
          <a:xfrm>
            <a:off x="3406474" y="3981759"/>
            <a:ext cx="130819" cy="81158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7CCA582C-5275-8B4D-AC09-EC8E5C64848E}"/>
              </a:ext>
            </a:extLst>
          </p:cNvPr>
          <p:cNvSpPr/>
          <p:nvPr/>
        </p:nvSpPr>
        <p:spPr>
          <a:xfrm>
            <a:off x="3537293" y="3957132"/>
            <a:ext cx="130819" cy="105136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8F455936-7963-3848-92FF-9F0ED3AEDA8E}"/>
              </a:ext>
            </a:extLst>
          </p:cNvPr>
          <p:cNvSpPr/>
          <p:nvPr/>
        </p:nvSpPr>
        <p:spPr>
          <a:xfrm>
            <a:off x="3668111" y="3923226"/>
            <a:ext cx="130819" cy="13884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79B20E6-C45F-1C4C-A089-27A34669C2D4}"/>
              </a:ext>
            </a:extLst>
          </p:cNvPr>
          <p:cNvSpPr/>
          <p:nvPr/>
        </p:nvSpPr>
        <p:spPr>
          <a:xfrm flipH="1">
            <a:off x="7706731" y="3876328"/>
            <a:ext cx="130977" cy="185921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BCE41284-2912-234B-8570-81EEEEA39EED}"/>
              </a:ext>
            </a:extLst>
          </p:cNvPr>
          <p:cNvSpPr/>
          <p:nvPr/>
        </p:nvSpPr>
        <p:spPr>
          <a:xfrm flipH="1">
            <a:off x="7575935" y="3792241"/>
            <a:ext cx="130977" cy="270611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69A93E60-36DC-D74B-955D-F9A9E0C9729B}"/>
              </a:ext>
            </a:extLst>
          </p:cNvPr>
          <p:cNvSpPr/>
          <p:nvPr/>
        </p:nvSpPr>
        <p:spPr>
          <a:xfrm flipH="1">
            <a:off x="8229760" y="3996578"/>
            <a:ext cx="130977" cy="65191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8489D7E5-A5BD-8143-B361-BEFE88AC435B}"/>
              </a:ext>
            </a:extLst>
          </p:cNvPr>
          <p:cNvSpPr/>
          <p:nvPr/>
        </p:nvSpPr>
        <p:spPr>
          <a:xfrm flipH="1">
            <a:off x="8098965" y="3981214"/>
            <a:ext cx="130977" cy="81158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5E5C33B6-B4FD-0B47-9A53-61458E95C6D5}"/>
              </a:ext>
            </a:extLst>
          </p:cNvPr>
          <p:cNvSpPr/>
          <p:nvPr/>
        </p:nvSpPr>
        <p:spPr>
          <a:xfrm flipH="1">
            <a:off x="7967988" y="3956587"/>
            <a:ext cx="130977" cy="105136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F8CEA0CF-9432-2D4F-87BE-521F0ECD341C}"/>
              </a:ext>
            </a:extLst>
          </p:cNvPr>
          <p:cNvSpPr/>
          <p:nvPr/>
        </p:nvSpPr>
        <p:spPr>
          <a:xfrm flipH="1">
            <a:off x="7837012" y="3922681"/>
            <a:ext cx="130977" cy="13884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90" name="Trapezoid 89">
            <a:extLst>
              <a:ext uri="{FF2B5EF4-FFF2-40B4-BE49-F238E27FC236}">
                <a16:creationId xmlns:a16="http://schemas.microsoft.com/office/drawing/2014/main" id="{1FFC6DAD-9BFF-FE41-AF4D-28284FF76263}"/>
              </a:ext>
            </a:extLst>
          </p:cNvPr>
          <p:cNvSpPr/>
          <p:nvPr/>
        </p:nvSpPr>
        <p:spPr>
          <a:xfrm flipV="1">
            <a:off x="3717374" y="3406268"/>
            <a:ext cx="4208363" cy="369308"/>
          </a:xfrm>
          <a:prstGeom prst="trapezoid">
            <a:avLst>
              <a:gd name="adj" fmla="val 87772"/>
            </a:avLst>
          </a:prstGeom>
          <a:solidFill>
            <a:srgbClr val="34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0AA379A-D488-1842-A409-6A73E8BBA17B}"/>
              </a:ext>
            </a:extLst>
          </p:cNvPr>
          <p:cNvSpPr/>
          <p:nvPr/>
        </p:nvSpPr>
        <p:spPr>
          <a:xfrm>
            <a:off x="4039068" y="3512261"/>
            <a:ext cx="3563715" cy="265865"/>
          </a:xfrm>
          <a:prstGeom prst="rect">
            <a:avLst/>
          </a:prstGeom>
          <a:solidFill>
            <a:srgbClr val="BB0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A1A20F1-8A08-774B-B2B1-03B333097669}"/>
              </a:ext>
            </a:extLst>
          </p:cNvPr>
          <p:cNvSpPr/>
          <p:nvPr/>
        </p:nvSpPr>
        <p:spPr>
          <a:xfrm>
            <a:off x="4129529" y="351204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A8A0248-D6BA-7B49-9C3A-18FF623D518E}"/>
              </a:ext>
            </a:extLst>
          </p:cNvPr>
          <p:cNvSpPr/>
          <p:nvPr/>
        </p:nvSpPr>
        <p:spPr>
          <a:xfrm>
            <a:off x="4755127" y="351188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29F7A72-C52B-B548-91D6-8CF884EDFF96}"/>
              </a:ext>
            </a:extLst>
          </p:cNvPr>
          <p:cNvSpPr/>
          <p:nvPr/>
        </p:nvSpPr>
        <p:spPr>
          <a:xfrm>
            <a:off x="5380725" y="3511242"/>
            <a:ext cx="875770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8FD83E-02CD-C940-ABF4-BE944C9EB9F8}"/>
              </a:ext>
            </a:extLst>
          </p:cNvPr>
          <p:cNvSpPr/>
          <p:nvPr/>
        </p:nvSpPr>
        <p:spPr>
          <a:xfrm>
            <a:off x="6367470" y="351124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7E5D672-8C57-CE4E-919B-1E13A48BDFFE}"/>
              </a:ext>
            </a:extLst>
          </p:cNvPr>
          <p:cNvSpPr/>
          <p:nvPr/>
        </p:nvSpPr>
        <p:spPr>
          <a:xfrm>
            <a:off x="6987547" y="3511058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3E801751-C7FF-A744-8128-CC1ABEFC5485}"/>
              </a:ext>
            </a:extLst>
          </p:cNvPr>
          <p:cNvSpPr/>
          <p:nvPr/>
        </p:nvSpPr>
        <p:spPr>
          <a:xfrm>
            <a:off x="3717839" y="2796496"/>
            <a:ext cx="4191080" cy="595097"/>
          </a:xfrm>
          <a:custGeom>
            <a:avLst/>
            <a:gdLst>
              <a:gd name="connsiteX0" fmla="*/ 6197830 w 7549660"/>
              <a:gd name="connsiteY0" fmla="*/ 355 h 400033"/>
              <a:gd name="connsiteX1" fmla="*/ 6392059 w 7549660"/>
              <a:gd name="connsiteY1" fmla="*/ 355 h 400033"/>
              <a:gd name="connsiteX2" fmla="*/ 6392059 w 7549660"/>
              <a:gd name="connsiteY2" fmla="*/ 1147 h 400033"/>
              <a:gd name="connsiteX3" fmla="*/ 6397077 w 7549660"/>
              <a:gd name="connsiteY3" fmla="*/ 1147 h 400033"/>
              <a:gd name="connsiteX4" fmla="*/ 6422445 w 7549660"/>
              <a:gd name="connsiteY4" fmla="*/ 28878 h 400033"/>
              <a:gd name="connsiteX5" fmla="*/ 6539490 w 7549660"/>
              <a:gd name="connsiteY5" fmla="*/ 106760 h 400033"/>
              <a:gd name="connsiteX6" fmla="*/ 6578643 w 7549660"/>
              <a:gd name="connsiteY6" fmla="*/ 124876 h 400033"/>
              <a:gd name="connsiteX7" fmla="*/ 6578643 w 7549660"/>
              <a:gd name="connsiteY7" fmla="*/ 124840 h 400033"/>
              <a:gd name="connsiteX8" fmla="*/ 6619283 w 7549660"/>
              <a:gd name="connsiteY8" fmla="*/ 143643 h 400033"/>
              <a:gd name="connsiteX9" fmla="*/ 6772075 w 7549660"/>
              <a:gd name="connsiteY9" fmla="*/ 195696 h 400033"/>
              <a:gd name="connsiteX10" fmla="*/ 6772075 w 7549660"/>
              <a:gd name="connsiteY10" fmla="*/ 193025 h 400033"/>
              <a:gd name="connsiteX11" fmla="*/ 6808071 w 7549660"/>
              <a:gd name="connsiteY11" fmla="*/ 205288 h 400033"/>
              <a:gd name="connsiteX12" fmla="*/ 6966539 w 7549660"/>
              <a:gd name="connsiteY12" fmla="*/ 242039 h 400033"/>
              <a:gd name="connsiteX13" fmla="*/ 6966539 w 7549660"/>
              <a:gd name="connsiteY13" fmla="*/ 242900 h 400033"/>
              <a:gd name="connsiteX14" fmla="*/ 7039878 w 7549660"/>
              <a:gd name="connsiteY14" fmla="*/ 259909 h 400033"/>
              <a:gd name="connsiteX15" fmla="*/ 7161002 w 7549660"/>
              <a:gd name="connsiteY15" fmla="*/ 278388 h 400033"/>
              <a:gd name="connsiteX16" fmla="*/ 7161002 w 7549660"/>
              <a:gd name="connsiteY16" fmla="*/ 279127 h 400033"/>
              <a:gd name="connsiteX17" fmla="*/ 7291291 w 7549660"/>
              <a:gd name="connsiteY17" fmla="*/ 299005 h 400033"/>
              <a:gd name="connsiteX18" fmla="*/ 7355196 w 7549660"/>
              <a:gd name="connsiteY18" fmla="*/ 305579 h 400033"/>
              <a:gd name="connsiteX19" fmla="*/ 7355196 w 7549660"/>
              <a:gd name="connsiteY19" fmla="*/ 301727 h 400033"/>
              <a:gd name="connsiteX20" fmla="*/ 7438827 w 7549660"/>
              <a:gd name="connsiteY20" fmla="*/ 310331 h 400033"/>
              <a:gd name="connsiteX21" fmla="*/ 7549660 w 7549660"/>
              <a:gd name="connsiteY21" fmla="*/ 318341 h 400033"/>
              <a:gd name="connsiteX22" fmla="*/ 7549660 w 7549660"/>
              <a:gd name="connsiteY22" fmla="*/ 397623 h 400033"/>
              <a:gd name="connsiteX23" fmla="*/ 7355465 w 7549660"/>
              <a:gd name="connsiteY23" fmla="*/ 397623 h 400033"/>
              <a:gd name="connsiteX24" fmla="*/ 7355465 w 7549660"/>
              <a:gd name="connsiteY24" fmla="*/ 398511 h 400033"/>
              <a:gd name="connsiteX25" fmla="*/ 7161001 w 7549660"/>
              <a:gd name="connsiteY25" fmla="*/ 398511 h 400033"/>
              <a:gd name="connsiteX26" fmla="*/ 7161001 w 7549660"/>
              <a:gd name="connsiteY26" fmla="*/ 397555 h 400033"/>
              <a:gd name="connsiteX27" fmla="*/ 6966538 w 7549660"/>
              <a:gd name="connsiteY27" fmla="*/ 397555 h 400033"/>
              <a:gd name="connsiteX28" fmla="*/ 6966538 w 7549660"/>
              <a:gd name="connsiteY28" fmla="*/ 397268 h 400033"/>
              <a:gd name="connsiteX29" fmla="*/ 6773107 w 7549660"/>
              <a:gd name="connsiteY29" fmla="*/ 397268 h 400033"/>
              <a:gd name="connsiteX30" fmla="*/ 6773107 w 7549660"/>
              <a:gd name="connsiteY30" fmla="*/ 398329 h 400033"/>
              <a:gd name="connsiteX31" fmla="*/ 6578912 w 7549660"/>
              <a:gd name="connsiteY31" fmla="*/ 398329 h 400033"/>
              <a:gd name="connsiteX32" fmla="*/ 6578912 w 7549660"/>
              <a:gd name="connsiteY32" fmla="*/ 399216 h 400033"/>
              <a:gd name="connsiteX33" fmla="*/ 6384448 w 7549660"/>
              <a:gd name="connsiteY33" fmla="*/ 399216 h 400033"/>
              <a:gd name="connsiteX34" fmla="*/ 6384448 w 7549660"/>
              <a:gd name="connsiteY34" fmla="*/ 398424 h 400033"/>
              <a:gd name="connsiteX35" fmla="*/ 6197830 w 7549660"/>
              <a:gd name="connsiteY35" fmla="*/ 398424 h 400033"/>
              <a:gd name="connsiteX36" fmla="*/ 4462832 w 7549660"/>
              <a:gd name="connsiteY36" fmla="*/ 0 h 400033"/>
              <a:gd name="connsiteX37" fmla="*/ 4657061 w 7549660"/>
              <a:gd name="connsiteY37" fmla="*/ 0 h 400033"/>
              <a:gd name="connsiteX38" fmla="*/ 4657061 w 7549660"/>
              <a:gd name="connsiteY38" fmla="*/ 585 h 400033"/>
              <a:gd name="connsiteX39" fmla="*/ 4847951 w 7549660"/>
              <a:gd name="connsiteY39" fmla="*/ 585 h 400033"/>
              <a:gd name="connsiteX40" fmla="*/ 4847951 w 7549660"/>
              <a:gd name="connsiteY40" fmla="*/ 1473 h 400033"/>
              <a:gd name="connsiteX41" fmla="*/ 5041912 w 7549660"/>
              <a:gd name="connsiteY41" fmla="*/ 1473 h 400033"/>
              <a:gd name="connsiteX42" fmla="*/ 5041912 w 7549660"/>
              <a:gd name="connsiteY42" fmla="*/ 517 h 400033"/>
              <a:gd name="connsiteX43" fmla="*/ 5236141 w 7549660"/>
              <a:gd name="connsiteY43" fmla="*/ 517 h 400033"/>
              <a:gd name="connsiteX44" fmla="*/ 5236141 w 7549660"/>
              <a:gd name="connsiteY44" fmla="*/ 230 h 400033"/>
              <a:gd name="connsiteX45" fmla="*/ 5430370 w 7549660"/>
              <a:gd name="connsiteY45" fmla="*/ 230 h 400033"/>
              <a:gd name="connsiteX46" fmla="*/ 5430370 w 7549660"/>
              <a:gd name="connsiteY46" fmla="*/ 1076 h 400033"/>
              <a:gd name="connsiteX47" fmla="*/ 5614829 w 7549660"/>
              <a:gd name="connsiteY47" fmla="*/ 1076 h 400033"/>
              <a:gd name="connsiteX48" fmla="*/ 5614829 w 7549660"/>
              <a:gd name="connsiteY48" fmla="*/ 1964 h 400033"/>
              <a:gd name="connsiteX49" fmla="*/ 5808790 w 7549660"/>
              <a:gd name="connsiteY49" fmla="*/ 1964 h 400033"/>
              <a:gd name="connsiteX50" fmla="*/ 5808790 w 7549660"/>
              <a:gd name="connsiteY50" fmla="*/ 1008 h 400033"/>
              <a:gd name="connsiteX51" fmla="*/ 6003019 w 7549660"/>
              <a:gd name="connsiteY51" fmla="*/ 1008 h 400033"/>
              <a:gd name="connsiteX52" fmla="*/ 6003019 w 7549660"/>
              <a:gd name="connsiteY52" fmla="*/ 721 h 400033"/>
              <a:gd name="connsiteX53" fmla="*/ 6197248 w 7549660"/>
              <a:gd name="connsiteY53" fmla="*/ 721 h 400033"/>
              <a:gd name="connsiteX54" fmla="*/ 6197248 w 7549660"/>
              <a:gd name="connsiteY54" fmla="*/ 398790 h 400033"/>
              <a:gd name="connsiteX55" fmla="*/ 6003019 w 7549660"/>
              <a:gd name="connsiteY55" fmla="*/ 398790 h 400033"/>
              <a:gd name="connsiteX56" fmla="*/ 6003019 w 7549660"/>
              <a:gd name="connsiteY56" fmla="*/ 399077 h 400033"/>
              <a:gd name="connsiteX57" fmla="*/ 5808790 w 7549660"/>
              <a:gd name="connsiteY57" fmla="*/ 399077 h 400033"/>
              <a:gd name="connsiteX58" fmla="*/ 5808790 w 7549660"/>
              <a:gd name="connsiteY58" fmla="*/ 400033 h 400033"/>
              <a:gd name="connsiteX59" fmla="*/ 5614561 w 7549660"/>
              <a:gd name="connsiteY59" fmla="*/ 400033 h 400033"/>
              <a:gd name="connsiteX60" fmla="*/ 5614561 w 7549660"/>
              <a:gd name="connsiteY60" fmla="*/ 399145 h 400033"/>
              <a:gd name="connsiteX61" fmla="*/ 5420600 w 7549660"/>
              <a:gd name="connsiteY61" fmla="*/ 399145 h 400033"/>
              <a:gd name="connsiteX62" fmla="*/ 5420600 w 7549660"/>
              <a:gd name="connsiteY62" fmla="*/ 398299 h 400033"/>
              <a:gd name="connsiteX63" fmla="*/ 5236141 w 7549660"/>
              <a:gd name="connsiteY63" fmla="*/ 398299 h 400033"/>
              <a:gd name="connsiteX64" fmla="*/ 5236141 w 7549660"/>
              <a:gd name="connsiteY64" fmla="*/ 398586 h 400033"/>
              <a:gd name="connsiteX65" fmla="*/ 5041912 w 7549660"/>
              <a:gd name="connsiteY65" fmla="*/ 398586 h 400033"/>
              <a:gd name="connsiteX66" fmla="*/ 5041912 w 7549660"/>
              <a:gd name="connsiteY66" fmla="*/ 399542 h 400033"/>
              <a:gd name="connsiteX67" fmla="*/ 4847683 w 7549660"/>
              <a:gd name="connsiteY67" fmla="*/ 399542 h 400033"/>
              <a:gd name="connsiteX68" fmla="*/ 4847683 w 7549660"/>
              <a:gd name="connsiteY68" fmla="*/ 398654 h 400033"/>
              <a:gd name="connsiteX69" fmla="*/ 4653722 w 7549660"/>
              <a:gd name="connsiteY69" fmla="*/ 398654 h 400033"/>
              <a:gd name="connsiteX70" fmla="*/ 4653722 w 7549660"/>
              <a:gd name="connsiteY70" fmla="*/ 398069 h 400033"/>
              <a:gd name="connsiteX71" fmla="*/ 4462832 w 7549660"/>
              <a:gd name="connsiteY71" fmla="*/ 398069 h 400033"/>
              <a:gd name="connsiteX72" fmla="*/ 4462832 w 7549660"/>
              <a:gd name="connsiteY72" fmla="*/ 398357 h 400033"/>
              <a:gd name="connsiteX73" fmla="*/ 4268603 w 7549660"/>
              <a:gd name="connsiteY73" fmla="*/ 398357 h 400033"/>
              <a:gd name="connsiteX74" fmla="*/ 4268603 w 7549660"/>
              <a:gd name="connsiteY74" fmla="*/ 399312 h 400033"/>
              <a:gd name="connsiteX75" fmla="*/ 4074374 w 7549660"/>
              <a:gd name="connsiteY75" fmla="*/ 399312 h 400033"/>
              <a:gd name="connsiteX76" fmla="*/ 4074374 w 7549660"/>
              <a:gd name="connsiteY76" fmla="*/ 398424 h 400033"/>
              <a:gd name="connsiteX77" fmla="*/ 3880412 w 7549660"/>
              <a:gd name="connsiteY77" fmla="*/ 398424 h 400033"/>
              <a:gd name="connsiteX78" fmla="*/ 3880412 w 7549660"/>
              <a:gd name="connsiteY78" fmla="*/ 355 h 400033"/>
              <a:gd name="connsiteX79" fmla="*/ 4074641 w 7549660"/>
              <a:gd name="connsiteY79" fmla="*/ 355 h 400033"/>
              <a:gd name="connsiteX80" fmla="*/ 4074641 w 7549660"/>
              <a:gd name="connsiteY80" fmla="*/ 1243 h 400033"/>
              <a:gd name="connsiteX81" fmla="*/ 4268603 w 7549660"/>
              <a:gd name="connsiteY81" fmla="*/ 1243 h 400033"/>
              <a:gd name="connsiteX82" fmla="*/ 4268603 w 7549660"/>
              <a:gd name="connsiteY82" fmla="*/ 288 h 400033"/>
              <a:gd name="connsiteX83" fmla="*/ 4462832 w 7549660"/>
              <a:gd name="connsiteY83" fmla="*/ 288 h 400033"/>
              <a:gd name="connsiteX84" fmla="*/ 3685199 w 7549660"/>
              <a:gd name="connsiteY84" fmla="*/ 0 h 400033"/>
              <a:gd name="connsiteX85" fmla="*/ 3879428 w 7549660"/>
              <a:gd name="connsiteY85" fmla="*/ 0 h 400033"/>
              <a:gd name="connsiteX86" fmla="*/ 3879428 w 7549660"/>
              <a:gd name="connsiteY86" fmla="*/ 398069 h 400033"/>
              <a:gd name="connsiteX87" fmla="*/ 3685199 w 7549660"/>
              <a:gd name="connsiteY87" fmla="*/ 398069 h 400033"/>
              <a:gd name="connsiteX88" fmla="*/ 3685199 w 7549660"/>
              <a:gd name="connsiteY88" fmla="*/ 398357 h 400033"/>
              <a:gd name="connsiteX89" fmla="*/ 3490971 w 7549660"/>
              <a:gd name="connsiteY89" fmla="*/ 398357 h 400033"/>
              <a:gd name="connsiteX90" fmla="*/ 3490971 w 7549660"/>
              <a:gd name="connsiteY90" fmla="*/ 399312 h 400033"/>
              <a:gd name="connsiteX91" fmla="*/ 3296742 w 7549660"/>
              <a:gd name="connsiteY91" fmla="*/ 399312 h 400033"/>
              <a:gd name="connsiteX92" fmla="*/ 3296742 w 7549660"/>
              <a:gd name="connsiteY92" fmla="*/ 398424 h 400033"/>
              <a:gd name="connsiteX93" fmla="*/ 3104305 w 7549660"/>
              <a:gd name="connsiteY93" fmla="*/ 398424 h 400033"/>
              <a:gd name="connsiteX94" fmla="*/ 3104305 w 7549660"/>
              <a:gd name="connsiteY94" fmla="*/ 398441 h 400033"/>
              <a:gd name="connsiteX95" fmla="*/ 2910076 w 7549660"/>
              <a:gd name="connsiteY95" fmla="*/ 398441 h 400033"/>
              <a:gd name="connsiteX96" fmla="*/ 2910076 w 7549660"/>
              <a:gd name="connsiteY96" fmla="*/ 398729 h 400033"/>
              <a:gd name="connsiteX97" fmla="*/ 2715847 w 7549660"/>
              <a:gd name="connsiteY97" fmla="*/ 398729 h 400033"/>
              <a:gd name="connsiteX98" fmla="*/ 2715847 w 7549660"/>
              <a:gd name="connsiteY98" fmla="*/ 399684 h 400033"/>
              <a:gd name="connsiteX99" fmla="*/ 2521618 w 7549660"/>
              <a:gd name="connsiteY99" fmla="*/ 399684 h 400033"/>
              <a:gd name="connsiteX100" fmla="*/ 2521618 w 7549660"/>
              <a:gd name="connsiteY100" fmla="*/ 398797 h 400033"/>
              <a:gd name="connsiteX101" fmla="*/ 2327657 w 7549660"/>
              <a:gd name="connsiteY101" fmla="*/ 398797 h 400033"/>
              <a:gd name="connsiteX102" fmla="*/ 2327657 w 7549660"/>
              <a:gd name="connsiteY102" fmla="*/ 398317 h 400033"/>
              <a:gd name="connsiteX103" fmla="*/ 2134123 w 7549660"/>
              <a:gd name="connsiteY103" fmla="*/ 398317 h 400033"/>
              <a:gd name="connsiteX104" fmla="*/ 2134123 w 7549660"/>
              <a:gd name="connsiteY104" fmla="*/ 398604 h 400033"/>
              <a:gd name="connsiteX105" fmla="*/ 1939894 w 7549660"/>
              <a:gd name="connsiteY105" fmla="*/ 398604 h 400033"/>
              <a:gd name="connsiteX106" fmla="*/ 1939894 w 7549660"/>
              <a:gd name="connsiteY106" fmla="*/ 399560 h 400033"/>
              <a:gd name="connsiteX107" fmla="*/ 1745665 w 7549660"/>
              <a:gd name="connsiteY107" fmla="*/ 399560 h 400033"/>
              <a:gd name="connsiteX108" fmla="*/ 1745665 w 7549660"/>
              <a:gd name="connsiteY108" fmla="*/ 398672 h 400033"/>
              <a:gd name="connsiteX109" fmla="*/ 1552266 w 7549660"/>
              <a:gd name="connsiteY109" fmla="*/ 398672 h 400033"/>
              <a:gd name="connsiteX110" fmla="*/ 1552266 w 7549660"/>
              <a:gd name="connsiteY110" fmla="*/ 398775 h 400033"/>
              <a:gd name="connsiteX111" fmla="*/ 1358037 w 7549660"/>
              <a:gd name="connsiteY111" fmla="*/ 398775 h 400033"/>
              <a:gd name="connsiteX112" fmla="*/ 1358037 w 7549660"/>
              <a:gd name="connsiteY112" fmla="*/ 399063 h 400033"/>
              <a:gd name="connsiteX113" fmla="*/ 1163808 w 7549660"/>
              <a:gd name="connsiteY113" fmla="*/ 399063 h 400033"/>
              <a:gd name="connsiteX114" fmla="*/ 1163808 w 7549660"/>
              <a:gd name="connsiteY114" fmla="*/ 400018 h 400033"/>
              <a:gd name="connsiteX115" fmla="*/ 969579 w 7549660"/>
              <a:gd name="connsiteY115" fmla="*/ 400018 h 400033"/>
              <a:gd name="connsiteX116" fmla="*/ 969579 w 7549660"/>
              <a:gd name="connsiteY116" fmla="*/ 399131 h 400033"/>
              <a:gd name="connsiteX117" fmla="*/ 775618 w 7549660"/>
              <a:gd name="connsiteY117" fmla="*/ 399131 h 400033"/>
              <a:gd name="connsiteX118" fmla="*/ 775618 w 7549660"/>
              <a:gd name="connsiteY118" fmla="*/ 398070 h 400033"/>
              <a:gd name="connsiteX119" fmla="*/ 582419 w 7549660"/>
              <a:gd name="connsiteY119" fmla="*/ 398070 h 400033"/>
              <a:gd name="connsiteX120" fmla="*/ 582419 w 7549660"/>
              <a:gd name="connsiteY120" fmla="*/ 398358 h 400033"/>
              <a:gd name="connsiteX121" fmla="*/ 388190 w 7549660"/>
              <a:gd name="connsiteY121" fmla="*/ 398358 h 400033"/>
              <a:gd name="connsiteX122" fmla="*/ 388190 w 7549660"/>
              <a:gd name="connsiteY122" fmla="*/ 399313 h 400033"/>
              <a:gd name="connsiteX123" fmla="*/ 193961 w 7549660"/>
              <a:gd name="connsiteY123" fmla="*/ 399313 h 400033"/>
              <a:gd name="connsiteX124" fmla="*/ 193961 w 7549660"/>
              <a:gd name="connsiteY124" fmla="*/ 398425 h 400033"/>
              <a:gd name="connsiteX125" fmla="*/ 0 w 7549660"/>
              <a:gd name="connsiteY125" fmla="*/ 398425 h 400033"/>
              <a:gd name="connsiteX126" fmla="*/ 0 w 7549660"/>
              <a:gd name="connsiteY126" fmla="*/ 319143 h 400033"/>
              <a:gd name="connsiteX127" fmla="*/ 110700 w 7549660"/>
              <a:gd name="connsiteY127" fmla="*/ 311133 h 400033"/>
              <a:gd name="connsiteX128" fmla="*/ 194229 w 7549660"/>
              <a:gd name="connsiteY128" fmla="*/ 302529 h 400033"/>
              <a:gd name="connsiteX129" fmla="*/ 194229 w 7549660"/>
              <a:gd name="connsiteY129" fmla="*/ 306381 h 400033"/>
              <a:gd name="connsiteX130" fmla="*/ 258058 w 7549660"/>
              <a:gd name="connsiteY130" fmla="*/ 299807 h 400033"/>
              <a:gd name="connsiteX131" fmla="*/ 388190 w 7549660"/>
              <a:gd name="connsiteY131" fmla="*/ 279929 h 400033"/>
              <a:gd name="connsiteX132" fmla="*/ 388190 w 7549660"/>
              <a:gd name="connsiteY132" fmla="*/ 279191 h 400033"/>
              <a:gd name="connsiteX133" fmla="*/ 509167 w 7549660"/>
              <a:gd name="connsiteY133" fmla="*/ 260712 h 400033"/>
              <a:gd name="connsiteX134" fmla="*/ 582419 w 7549660"/>
              <a:gd name="connsiteY134" fmla="*/ 243703 h 400033"/>
              <a:gd name="connsiteX135" fmla="*/ 582419 w 7549660"/>
              <a:gd name="connsiteY135" fmla="*/ 242841 h 400033"/>
              <a:gd name="connsiteX136" fmla="*/ 740695 w 7549660"/>
              <a:gd name="connsiteY136" fmla="*/ 206090 h 400033"/>
              <a:gd name="connsiteX137" fmla="*/ 776648 w 7549660"/>
              <a:gd name="connsiteY137" fmla="*/ 193827 h 400033"/>
              <a:gd name="connsiteX138" fmla="*/ 776648 w 7549660"/>
              <a:gd name="connsiteY138" fmla="*/ 196498 h 400033"/>
              <a:gd name="connsiteX139" fmla="*/ 929257 w 7549660"/>
              <a:gd name="connsiteY139" fmla="*/ 144445 h 400033"/>
              <a:gd name="connsiteX140" fmla="*/ 969847 w 7549660"/>
              <a:gd name="connsiteY140" fmla="*/ 125642 h 400033"/>
              <a:gd name="connsiteX141" fmla="*/ 969847 w 7549660"/>
              <a:gd name="connsiteY141" fmla="*/ 125678 h 400033"/>
              <a:gd name="connsiteX142" fmla="*/ 1008954 w 7549660"/>
              <a:gd name="connsiteY142" fmla="*/ 107562 h 400033"/>
              <a:gd name="connsiteX143" fmla="*/ 1125857 w 7549660"/>
              <a:gd name="connsiteY143" fmla="*/ 29680 h 400033"/>
              <a:gd name="connsiteX144" fmla="*/ 1151195 w 7549660"/>
              <a:gd name="connsiteY144" fmla="*/ 1949 h 400033"/>
              <a:gd name="connsiteX145" fmla="*/ 1163808 w 7549660"/>
              <a:gd name="connsiteY145" fmla="*/ 1949 h 400033"/>
              <a:gd name="connsiteX146" fmla="*/ 1163808 w 7549660"/>
              <a:gd name="connsiteY146" fmla="*/ 994 h 400033"/>
              <a:gd name="connsiteX147" fmla="*/ 1358037 w 7549660"/>
              <a:gd name="connsiteY147" fmla="*/ 994 h 400033"/>
              <a:gd name="connsiteX148" fmla="*/ 1358037 w 7549660"/>
              <a:gd name="connsiteY148" fmla="*/ 706 h 400033"/>
              <a:gd name="connsiteX149" fmla="*/ 1551705 w 7549660"/>
              <a:gd name="connsiteY149" fmla="*/ 706 h 400033"/>
              <a:gd name="connsiteX150" fmla="*/ 1551705 w 7549660"/>
              <a:gd name="connsiteY150" fmla="*/ 603 h 400033"/>
              <a:gd name="connsiteX151" fmla="*/ 1745933 w 7549660"/>
              <a:gd name="connsiteY151" fmla="*/ 603 h 400033"/>
              <a:gd name="connsiteX152" fmla="*/ 1745933 w 7549660"/>
              <a:gd name="connsiteY152" fmla="*/ 1491 h 400033"/>
              <a:gd name="connsiteX153" fmla="*/ 1939894 w 7549660"/>
              <a:gd name="connsiteY153" fmla="*/ 1491 h 400033"/>
              <a:gd name="connsiteX154" fmla="*/ 1939894 w 7549660"/>
              <a:gd name="connsiteY154" fmla="*/ 535 h 400033"/>
              <a:gd name="connsiteX155" fmla="*/ 2134123 w 7549660"/>
              <a:gd name="connsiteY155" fmla="*/ 535 h 400033"/>
              <a:gd name="connsiteX156" fmla="*/ 2134123 w 7549660"/>
              <a:gd name="connsiteY156" fmla="*/ 248 h 400033"/>
              <a:gd name="connsiteX157" fmla="*/ 2328352 w 7549660"/>
              <a:gd name="connsiteY157" fmla="*/ 248 h 400033"/>
              <a:gd name="connsiteX158" fmla="*/ 2328352 w 7549660"/>
              <a:gd name="connsiteY158" fmla="*/ 728 h 400033"/>
              <a:gd name="connsiteX159" fmla="*/ 2521886 w 7549660"/>
              <a:gd name="connsiteY159" fmla="*/ 728 h 400033"/>
              <a:gd name="connsiteX160" fmla="*/ 2521886 w 7549660"/>
              <a:gd name="connsiteY160" fmla="*/ 1615 h 400033"/>
              <a:gd name="connsiteX161" fmla="*/ 2715847 w 7549660"/>
              <a:gd name="connsiteY161" fmla="*/ 1615 h 400033"/>
              <a:gd name="connsiteX162" fmla="*/ 2715847 w 7549660"/>
              <a:gd name="connsiteY162" fmla="*/ 660 h 400033"/>
              <a:gd name="connsiteX163" fmla="*/ 2910076 w 7549660"/>
              <a:gd name="connsiteY163" fmla="*/ 660 h 400033"/>
              <a:gd name="connsiteX164" fmla="*/ 2910076 w 7549660"/>
              <a:gd name="connsiteY164" fmla="*/ 372 h 400033"/>
              <a:gd name="connsiteX165" fmla="*/ 3102781 w 7549660"/>
              <a:gd name="connsiteY165" fmla="*/ 372 h 400033"/>
              <a:gd name="connsiteX166" fmla="*/ 3102781 w 7549660"/>
              <a:gd name="connsiteY166" fmla="*/ 355 h 400033"/>
              <a:gd name="connsiteX167" fmla="*/ 3297009 w 7549660"/>
              <a:gd name="connsiteY167" fmla="*/ 355 h 400033"/>
              <a:gd name="connsiteX168" fmla="*/ 3297009 w 7549660"/>
              <a:gd name="connsiteY168" fmla="*/ 1243 h 400033"/>
              <a:gd name="connsiteX169" fmla="*/ 3490971 w 7549660"/>
              <a:gd name="connsiteY169" fmla="*/ 1243 h 400033"/>
              <a:gd name="connsiteX170" fmla="*/ 3490971 w 7549660"/>
              <a:gd name="connsiteY170" fmla="*/ 288 h 400033"/>
              <a:gd name="connsiteX171" fmla="*/ 3685199 w 7549660"/>
              <a:gd name="connsiteY171" fmla="*/ 288 h 40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7549660" h="400033">
                <a:moveTo>
                  <a:pt x="6197830" y="355"/>
                </a:moveTo>
                <a:lnTo>
                  <a:pt x="6392059" y="355"/>
                </a:lnTo>
                <a:lnTo>
                  <a:pt x="6392059" y="1147"/>
                </a:lnTo>
                <a:lnTo>
                  <a:pt x="6397077" y="1147"/>
                </a:lnTo>
                <a:lnTo>
                  <a:pt x="6422445" y="28878"/>
                </a:lnTo>
                <a:cubicBezTo>
                  <a:pt x="6452547" y="56083"/>
                  <a:pt x="6491908" y="82140"/>
                  <a:pt x="6539490" y="106760"/>
                </a:cubicBezTo>
                <a:lnTo>
                  <a:pt x="6578643" y="124876"/>
                </a:lnTo>
                <a:lnTo>
                  <a:pt x="6578643" y="124840"/>
                </a:lnTo>
                <a:lnTo>
                  <a:pt x="6619283" y="143643"/>
                </a:lnTo>
                <a:lnTo>
                  <a:pt x="6772075" y="195696"/>
                </a:lnTo>
                <a:lnTo>
                  <a:pt x="6772075" y="193025"/>
                </a:lnTo>
                <a:lnTo>
                  <a:pt x="6808071" y="205288"/>
                </a:lnTo>
                <a:lnTo>
                  <a:pt x="6966539" y="242039"/>
                </a:lnTo>
                <a:lnTo>
                  <a:pt x="6966539" y="242900"/>
                </a:lnTo>
                <a:lnTo>
                  <a:pt x="7039878" y="259909"/>
                </a:lnTo>
                <a:lnTo>
                  <a:pt x="7161002" y="278388"/>
                </a:lnTo>
                <a:lnTo>
                  <a:pt x="7161002" y="279127"/>
                </a:lnTo>
                <a:lnTo>
                  <a:pt x="7291291" y="299005"/>
                </a:lnTo>
                <a:lnTo>
                  <a:pt x="7355196" y="305579"/>
                </a:lnTo>
                <a:lnTo>
                  <a:pt x="7355196" y="301727"/>
                </a:lnTo>
                <a:lnTo>
                  <a:pt x="7438827" y="310331"/>
                </a:lnTo>
                <a:lnTo>
                  <a:pt x="7549660" y="318341"/>
                </a:lnTo>
                <a:lnTo>
                  <a:pt x="7549660" y="397623"/>
                </a:lnTo>
                <a:lnTo>
                  <a:pt x="7355465" y="397623"/>
                </a:lnTo>
                <a:lnTo>
                  <a:pt x="7355465" y="398511"/>
                </a:lnTo>
                <a:lnTo>
                  <a:pt x="7161001" y="398511"/>
                </a:lnTo>
                <a:lnTo>
                  <a:pt x="7161001" y="397555"/>
                </a:lnTo>
                <a:lnTo>
                  <a:pt x="6966538" y="397555"/>
                </a:lnTo>
                <a:lnTo>
                  <a:pt x="6966538" y="397268"/>
                </a:lnTo>
                <a:lnTo>
                  <a:pt x="6773107" y="397268"/>
                </a:lnTo>
                <a:lnTo>
                  <a:pt x="6773107" y="398329"/>
                </a:lnTo>
                <a:lnTo>
                  <a:pt x="6578912" y="398329"/>
                </a:lnTo>
                <a:lnTo>
                  <a:pt x="6578912" y="399216"/>
                </a:lnTo>
                <a:lnTo>
                  <a:pt x="6384448" y="399216"/>
                </a:lnTo>
                <a:lnTo>
                  <a:pt x="6384448" y="398424"/>
                </a:lnTo>
                <a:lnTo>
                  <a:pt x="6197830" y="398424"/>
                </a:lnTo>
                <a:close/>
                <a:moveTo>
                  <a:pt x="4462832" y="0"/>
                </a:moveTo>
                <a:lnTo>
                  <a:pt x="4657061" y="0"/>
                </a:lnTo>
                <a:lnTo>
                  <a:pt x="4657061" y="585"/>
                </a:lnTo>
                <a:lnTo>
                  <a:pt x="4847951" y="585"/>
                </a:lnTo>
                <a:lnTo>
                  <a:pt x="4847951" y="1473"/>
                </a:lnTo>
                <a:lnTo>
                  <a:pt x="5041912" y="1473"/>
                </a:lnTo>
                <a:lnTo>
                  <a:pt x="5041912" y="517"/>
                </a:lnTo>
                <a:lnTo>
                  <a:pt x="5236141" y="517"/>
                </a:lnTo>
                <a:lnTo>
                  <a:pt x="5236141" y="230"/>
                </a:lnTo>
                <a:lnTo>
                  <a:pt x="5430370" y="230"/>
                </a:lnTo>
                <a:lnTo>
                  <a:pt x="5430370" y="1076"/>
                </a:lnTo>
                <a:lnTo>
                  <a:pt x="5614829" y="1076"/>
                </a:lnTo>
                <a:lnTo>
                  <a:pt x="5614829" y="1964"/>
                </a:lnTo>
                <a:lnTo>
                  <a:pt x="5808790" y="1964"/>
                </a:lnTo>
                <a:lnTo>
                  <a:pt x="5808790" y="1008"/>
                </a:lnTo>
                <a:lnTo>
                  <a:pt x="6003019" y="1008"/>
                </a:lnTo>
                <a:lnTo>
                  <a:pt x="6003019" y="721"/>
                </a:lnTo>
                <a:lnTo>
                  <a:pt x="6197248" y="721"/>
                </a:lnTo>
                <a:lnTo>
                  <a:pt x="6197248" y="398790"/>
                </a:lnTo>
                <a:lnTo>
                  <a:pt x="6003019" y="398790"/>
                </a:lnTo>
                <a:lnTo>
                  <a:pt x="6003019" y="399077"/>
                </a:lnTo>
                <a:lnTo>
                  <a:pt x="5808790" y="399077"/>
                </a:lnTo>
                <a:lnTo>
                  <a:pt x="5808790" y="400033"/>
                </a:lnTo>
                <a:lnTo>
                  <a:pt x="5614561" y="400033"/>
                </a:lnTo>
                <a:lnTo>
                  <a:pt x="5614561" y="399145"/>
                </a:lnTo>
                <a:lnTo>
                  <a:pt x="5420600" y="399145"/>
                </a:lnTo>
                <a:lnTo>
                  <a:pt x="5420600" y="398299"/>
                </a:lnTo>
                <a:lnTo>
                  <a:pt x="5236141" y="398299"/>
                </a:lnTo>
                <a:lnTo>
                  <a:pt x="5236141" y="398586"/>
                </a:lnTo>
                <a:lnTo>
                  <a:pt x="5041912" y="398586"/>
                </a:lnTo>
                <a:lnTo>
                  <a:pt x="5041912" y="399542"/>
                </a:lnTo>
                <a:lnTo>
                  <a:pt x="4847683" y="399542"/>
                </a:lnTo>
                <a:lnTo>
                  <a:pt x="4847683" y="398654"/>
                </a:lnTo>
                <a:lnTo>
                  <a:pt x="4653722" y="398654"/>
                </a:lnTo>
                <a:lnTo>
                  <a:pt x="4653722" y="398069"/>
                </a:lnTo>
                <a:lnTo>
                  <a:pt x="4462832" y="398069"/>
                </a:lnTo>
                <a:lnTo>
                  <a:pt x="4462832" y="398357"/>
                </a:lnTo>
                <a:lnTo>
                  <a:pt x="4268603" y="398357"/>
                </a:lnTo>
                <a:lnTo>
                  <a:pt x="4268603" y="399312"/>
                </a:lnTo>
                <a:lnTo>
                  <a:pt x="4074374" y="399312"/>
                </a:lnTo>
                <a:lnTo>
                  <a:pt x="4074374" y="398424"/>
                </a:lnTo>
                <a:lnTo>
                  <a:pt x="3880412" y="398424"/>
                </a:lnTo>
                <a:lnTo>
                  <a:pt x="3880412" y="355"/>
                </a:lnTo>
                <a:lnTo>
                  <a:pt x="4074641" y="355"/>
                </a:lnTo>
                <a:lnTo>
                  <a:pt x="4074641" y="1243"/>
                </a:lnTo>
                <a:lnTo>
                  <a:pt x="4268603" y="1243"/>
                </a:lnTo>
                <a:lnTo>
                  <a:pt x="4268603" y="288"/>
                </a:lnTo>
                <a:lnTo>
                  <a:pt x="4462832" y="288"/>
                </a:lnTo>
                <a:close/>
                <a:moveTo>
                  <a:pt x="3685199" y="0"/>
                </a:moveTo>
                <a:lnTo>
                  <a:pt x="3879428" y="0"/>
                </a:lnTo>
                <a:lnTo>
                  <a:pt x="3879428" y="398069"/>
                </a:lnTo>
                <a:lnTo>
                  <a:pt x="3685199" y="398069"/>
                </a:lnTo>
                <a:lnTo>
                  <a:pt x="3685199" y="398357"/>
                </a:lnTo>
                <a:lnTo>
                  <a:pt x="3490971" y="398357"/>
                </a:lnTo>
                <a:lnTo>
                  <a:pt x="3490971" y="399312"/>
                </a:lnTo>
                <a:lnTo>
                  <a:pt x="3296742" y="399312"/>
                </a:lnTo>
                <a:lnTo>
                  <a:pt x="3296742" y="398424"/>
                </a:lnTo>
                <a:lnTo>
                  <a:pt x="3104305" y="398424"/>
                </a:lnTo>
                <a:lnTo>
                  <a:pt x="3104305" y="398441"/>
                </a:lnTo>
                <a:lnTo>
                  <a:pt x="2910076" y="398441"/>
                </a:lnTo>
                <a:lnTo>
                  <a:pt x="2910076" y="398729"/>
                </a:lnTo>
                <a:lnTo>
                  <a:pt x="2715847" y="398729"/>
                </a:lnTo>
                <a:lnTo>
                  <a:pt x="2715847" y="399684"/>
                </a:lnTo>
                <a:lnTo>
                  <a:pt x="2521618" y="399684"/>
                </a:lnTo>
                <a:lnTo>
                  <a:pt x="2521618" y="398797"/>
                </a:lnTo>
                <a:lnTo>
                  <a:pt x="2327657" y="398797"/>
                </a:lnTo>
                <a:lnTo>
                  <a:pt x="2327657" y="398317"/>
                </a:lnTo>
                <a:lnTo>
                  <a:pt x="2134123" y="398317"/>
                </a:lnTo>
                <a:lnTo>
                  <a:pt x="2134123" y="398604"/>
                </a:lnTo>
                <a:lnTo>
                  <a:pt x="1939894" y="398604"/>
                </a:lnTo>
                <a:lnTo>
                  <a:pt x="1939894" y="399560"/>
                </a:lnTo>
                <a:lnTo>
                  <a:pt x="1745665" y="399560"/>
                </a:lnTo>
                <a:lnTo>
                  <a:pt x="1745665" y="398672"/>
                </a:lnTo>
                <a:lnTo>
                  <a:pt x="1552266" y="398672"/>
                </a:lnTo>
                <a:lnTo>
                  <a:pt x="1552266" y="398775"/>
                </a:lnTo>
                <a:lnTo>
                  <a:pt x="1358037" y="398775"/>
                </a:lnTo>
                <a:lnTo>
                  <a:pt x="1358037" y="399063"/>
                </a:lnTo>
                <a:lnTo>
                  <a:pt x="1163808" y="399063"/>
                </a:lnTo>
                <a:lnTo>
                  <a:pt x="1163808" y="400018"/>
                </a:lnTo>
                <a:lnTo>
                  <a:pt x="969579" y="400018"/>
                </a:lnTo>
                <a:lnTo>
                  <a:pt x="969579" y="399131"/>
                </a:lnTo>
                <a:lnTo>
                  <a:pt x="775618" y="399131"/>
                </a:lnTo>
                <a:lnTo>
                  <a:pt x="775618" y="398070"/>
                </a:lnTo>
                <a:lnTo>
                  <a:pt x="582419" y="398070"/>
                </a:lnTo>
                <a:lnTo>
                  <a:pt x="582419" y="398358"/>
                </a:lnTo>
                <a:lnTo>
                  <a:pt x="388190" y="398358"/>
                </a:lnTo>
                <a:lnTo>
                  <a:pt x="388190" y="399313"/>
                </a:lnTo>
                <a:lnTo>
                  <a:pt x="193961" y="399313"/>
                </a:lnTo>
                <a:lnTo>
                  <a:pt x="193961" y="398425"/>
                </a:lnTo>
                <a:lnTo>
                  <a:pt x="0" y="398425"/>
                </a:lnTo>
                <a:lnTo>
                  <a:pt x="0" y="319143"/>
                </a:lnTo>
                <a:lnTo>
                  <a:pt x="110700" y="311133"/>
                </a:lnTo>
                <a:lnTo>
                  <a:pt x="194229" y="302529"/>
                </a:lnTo>
                <a:lnTo>
                  <a:pt x="194229" y="306381"/>
                </a:lnTo>
                <a:lnTo>
                  <a:pt x="258058" y="299807"/>
                </a:lnTo>
                <a:lnTo>
                  <a:pt x="388190" y="279929"/>
                </a:lnTo>
                <a:lnTo>
                  <a:pt x="388190" y="279191"/>
                </a:lnTo>
                <a:lnTo>
                  <a:pt x="509167" y="260712"/>
                </a:lnTo>
                <a:lnTo>
                  <a:pt x="582419" y="243703"/>
                </a:lnTo>
                <a:lnTo>
                  <a:pt x="582419" y="242841"/>
                </a:lnTo>
                <a:lnTo>
                  <a:pt x="740695" y="206090"/>
                </a:lnTo>
                <a:lnTo>
                  <a:pt x="776648" y="193827"/>
                </a:lnTo>
                <a:lnTo>
                  <a:pt x="776648" y="196498"/>
                </a:lnTo>
                <a:lnTo>
                  <a:pt x="929257" y="144445"/>
                </a:lnTo>
                <a:lnTo>
                  <a:pt x="969847" y="125642"/>
                </a:lnTo>
                <a:lnTo>
                  <a:pt x="969847" y="125678"/>
                </a:lnTo>
                <a:lnTo>
                  <a:pt x="1008954" y="107562"/>
                </a:lnTo>
                <a:cubicBezTo>
                  <a:pt x="1056478" y="82942"/>
                  <a:pt x="1095792" y="56885"/>
                  <a:pt x="1125857" y="29680"/>
                </a:cubicBezTo>
                <a:lnTo>
                  <a:pt x="1151195" y="1949"/>
                </a:lnTo>
                <a:lnTo>
                  <a:pt x="1163808" y="1949"/>
                </a:lnTo>
                <a:lnTo>
                  <a:pt x="1163808" y="994"/>
                </a:lnTo>
                <a:lnTo>
                  <a:pt x="1358037" y="994"/>
                </a:lnTo>
                <a:lnTo>
                  <a:pt x="1358037" y="706"/>
                </a:lnTo>
                <a:lnTo>
                  <a:pt x="1551705" y="706"/>
                </a:lnTo>
                <a:lnTo>
                  <a:pt x="1551705" y="603"/>
                </a:lnTo>
                <a:lnTo>
                  <a:pt x="1745933" y="603"/>
                </a:lnTo>
                <a:lnTo>
                  <a:pt x="1745933" y="1491"/>
                </a:lnTo>
                <a:lnTo>
                  <a:pt x="1939894" y="1491"/>
                </a:lnTo>
                <a:lnTo>
                  <a:pt x="1939894" y="535"/>
                </a:lnTo>
                <a:lnTo>
                  <a:pt x="2134123" y="535"/>
                </a:lnTo>
                <a:lnTo>
                  <a:pt x="2134123" y="248"/>
                </a:lnTo>
                <a:lnTo>
                  <a:pt x="2328352" y="248"/>
                </a:lnTo>
                <a:lnTo>
                  <a:pt x="2328352" y="728"/>
                </a:lnTo>
                <a:lnTo>
                  <a:pt x="2521886" y="728"/>
                </a:lnTo>
                <a:lnTo>
                  <a:pt x="2521886" y="1615"/>
                </a:lnTo>
                <a:lnTo>
                  <a:pt x="2715847" y="1615"/>
                </a:lnTo>
                <a:lnTo>
                  <a:pt x="2715847" y="660"/>
                </a:lnTo>
                <a:lnTo>
                  <a:pt x="2910076" y="660"/>
                </a:lnTo>
                <a:lnTo>
                  <a:pt x="2910076" y="372"/>
                </a:lnTo>
                <a:lnTo>
                  <a:pt x="3102781" y="372"/>
                </a:lnTo>
                <a:lnTo>
                  <a:pt x="3102781" y="355"/>
                </a:lnTo>
                <a:lnTo>
                  <a:pt x="3297009" y="355"/>
                </a:lnTo>
                <a:lnTo>
                  <a:pt x="3297009" y="1243"/>
                </a:lnTo>
                <a:lnTo>
                  <a:pt x="3490971" y="1243"/>
                </a:lnTo>
                <a:lnTo>
                  <a:pt x="3490971" y="288"/>
                </a:lnTo>
                <a:lnTo>
                  <a:pt x="3685199" y="288"/>
                </a:lnTo>
                <a:close/>
              </a:path>
            </a:pathLst>
          </a:custGeom>
          <a:solidFill>
            <a:srgbClr val="E88823"/>
          </a:solidFill>
          <a:ln w="57150">
            <a:solidFill>
              <a:srgbClr val="F6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96B650ED-C7E5-5046-8549-D1A5AB88C37E}"/>
              </a:ext>
            </a:extLst>
          </p:cNvPr>
          <p:cNvSpPr/>
          <p:nvPr/>
        </p:nvSpPr>
        <p:spPr>
          <a:xfrm>
            <a:off x="4147946" y="2983402"/>
            <a:ext cx="107823" cy="406848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0BB451F6-9CEC-5C41-919F-3B4F082CC41C}"/>
              </a:ext>
            </a:extLst>
          </p:cNvPr>
          <p:cNvSpPr/>
          <p:nvPr/>
        </p:nvSpPr>
        <p:spPr>
          <a:xfrm>
            <a:off x="4255621" y="2799394"/>
            <a:ext cx="107823" cy="592176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A032F51-4F29-2D47-8304-019E9C184494}"/>
              </a:ext>
            </a:extLst>
          </p:cNvPr>
          <p:cNvSpPr/>
          <p:nvPr/>
        </p:nvSpPr>
        <p:spPr>
          <a:xfrm>
            <a:off x="4363444" y="279797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249F4CE-E253-3745-8ADB-AF40C4384E3D}"/>
              </a:ext>
            </a:extLst>
          </p:cNvPr>
          <p:cNvSpPr/>
          <p:nvPr/>
        </p:nvSpPr>
        <p:spPr>
          <a:xfrm>
            <a:off x="4471267" y="279754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1D55E0B-631B-AA4D-AC44-0C505D927AD7}"/>
              </a:ext>
            </a:extLst>
          </p:cNvPr>
          <p:cNvSpPr/>
          <p:nvPr/>
        </p:nvSpPr>
        <p:spPr>
          <a:xfrm>
            <a:off x="4578779" y="2797392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7CF09EC-7523-4640-A34F-6E478549D08D}"/>
              </a:ext>
            </a:extLst>
          </p:cNvPr>
          <p:cNvSpPr/>
          <p:nvPr/>
        </p:nvSpPr>
        <p:spPr>
          <a:xfrm>
            <a:off x="4686454" y="2798713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AD4CEA-5E5C-2844-9A2A-B5D6A53CBF0D}"/>
              </a:ext>
            </a:extLst>
          </p:cNvPr>
          <p:cNvSpPr/>
          <p:nvPr/>
        </p:nvSpPr>
        <p:spPr>
          <a:xfrm>
            <a:off x="4794277" y="2797291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D2529D8-73AD-8C4E-A903-E61EBA54D8F8}"/>
              </a:ext>
            </a:extLst>
          </p:cNvPr>
          <p:cNvSpPr/>
          <p:nvPr/>
        </p:nvSpPr>
        <p:spPr>
          <a:xfrm>
            <a:off x="4902100" y="2796863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52CF8B5-A13C-9048-927E-883E8E98E6D6}"/>
              </a:ext>
            </a:extLst>
          </p:cNvPr>
          <p:cNvSpPr/>
          <p:nvPr/>
        </p:nvSpPr>
        <p:spPr>
          <a:xfrm>
            <a:off x="5009537" y="2797577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D7823F9-6C16-D049-AA16-99B04A76143B}"/>
              </a:ext>
            </a:extLst>
          </p:cNvPr>
          <p:cNvSpPr/>
          <p:nvPr/>
        </p:nvSpPr>
        <p:spPr>
          <a:xfrm>
            <a:off x="5117212" y="2798898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83C6482-EF7C-114E-B790-79A70A835E93}"/>
              </a:ext>
            </a:extLst>
          </p:cNvPr>
          <p:cNvSpPr/>
          <p:nvPr/>
        </p:nvSpPr>
        <p:spPr>
          <a:xfrm>
            <a:off x="5225035" y="2797477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CA26A7D-72B2-9940-9AE6-0C31E3DE1A89}"/>
              </a:ext>
            </a:extLst>
          </p:cNvPr>
          <p:cNvSpPr/>
          <p:nvPr/>
        </p:nvSpPr>
        <p:spPr>
          <a:xfrm>
            <a:off x="5332859" y="2797049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012EE6-D115-E643-AB0E-60FE3A4B3440}"/>
              </a:ext>
            </a:extLst>
          </p:cNvPr>
          <p:cNvSpPr/>
          <p:nvPr/>
        </p:nvSpPr>
        <p:spPr>
          <a:xfrm>
            <a:off x="5439836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A203D40-FCE2-1D43-827D-C76AEB3903B9}"/>
              </a:ext>
            </a:extLst>
          </p:cNvPr>
          <p:cNvSpPr/>
          <p:nvPr/>
        </p:nvSpPr>
        <p:spPr>
          <a:xfrm>
            <a:off x="5547510" y="2798344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7EAA361-E514-0542-955F-26D5309B3C02}"/>
              </a:ext>
            </a:extLst>
          </p:cNvPr>
          <p:cNvSpPr/>
          <p:nvPr/>
        </p:nvSpPr>
        <p:spPr>
          <a:xfrm>
            <a:off x="5655334" y="279692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C005907-2675-494A-AABC-1487EF5CCF2A}"/>
              </a:ext>
            </a:extLst>
          </p:cNvPr>
          <p:cNvSpPr/>
          <p:nvPr/>
        </p:nvSpPr>
        <p:spPr>
          <a:xfrm>
            <a:off x="5763157" y="279649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7C12423-5DCB-AC48-B6EC-3C44B6923021}"/>
              </a:ext>
            </a:extLst>
          </p:cNvPr>
          <p:cNvSpPr/>
          <p:nvPr/>
        </p:nvSpPr>
        <p:spPr>
          <a:xfrm>
            <a:off x="5871527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74913A7-000E-E74B-889F-E867BEFBE0D5}"/>
              </a:ext>
            </a:extLst>
          </p:cNvPr>
          <p:cNvSpPr/>
          <p:nvPr/>
        </p:nvSpPr>
        <p:spPr>
          <a:xfrm>
            <a:off x="5979201" y="2798344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C63B7AF-8308-0241-B4D3-C426BC5E4302}"/>
              </a:ext>
            </a:extLst>
          </p:cNvPr>
          <p:cNvSpPr/>
          <p:nvPr/>
        </p:nvSpPr>
        <p:spPr>
          <a:xfrm>
            <a:off x="6087025" y="279692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3AFD292-9BB7-A845-B087-F29F6F65B120}"/>
              </a:ext>
            </a:extLst>
          </p:cNvPr>
          <p:cNvSpPr/>
          <p:nvPr/>
        </p:nvSpPr>
        <p:spPr>
          <a:xfrm>
            <a:off x="6194848" y="279649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35CFE54-49F7-A844-AE8A-94114F06536A}"/>
              </a:ext>
            </a:extLst>
          </p:cNvPr>
          <p:cNvSpPr/>
          <p:nvPr/>
        </p:nvSpPr>
        <p:spPr>
          <a:xfrm>
            <a:off x="6300818" y="279736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81BF0D0-2281-D148-8D48-B27F00DA39A5}"/>
              </a:ext>
            </a:extLst>
          </p:cNvPr>
          <p:cNvSpPr/>
          <p:nvPr/>
        </p:nvSpPr>
        <p:spPr>
          <a:xfrm>
            <a:off x="6408492" y="2798686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640DCDC-4021-B24C-8EA8-E3C6863EE291}"/>
              </a:ext>
            </a:extLst>
          </p:cNvPr>
          <p:cNvSpPr/>
          <p:nvPr/>
        </p:nvSpPr>
        <p:spPr>
          <a:xfrm>
            <a:off x="6516316" y="279726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C0F066-A54A-C648-8E6F-1BAC52F2891A}"/>
              </a:ext>
            </a:extLst>
          </p:cNvPr>
          <p:cNvSpPr/>
          <p:nvPr/>
        </p:nvSpPr>
        <p:spPr>
          <a:xfrm>
            <a:off x="6624139" y="2796837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692BB3E-F2CF-5A44-995A-7AD634C41AA0}"/>
              </a:ext>
            </a:extLst>
          </p:cNvPr>
          <p:cNvSpPr/>
          <p:nvPr/>
        </p:nvSpPr>
        <p:spPr>
          <a:xfrm>
            <a:off x="6726538" y="279809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0AD91BC-CBBD-4449-93BF-14CF7BEAA770}"/>
              </a:ext>
            </a:extLst>
          </p:cNvPr>
          <p:cNvSpPr/>
          <p:nvPr/>
        </p:nvSpPr>
        <p:spPr>
          <a:xfrm>
            <a:off x="6834213" y="2799416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CC99740-A73E-D047-8045-72B8F28C7A6F}"/>
              </a:ext>
            </a:extLst>
          </p:cNvPr>
          <p:cNvSpPr/>
          <p:nvPr/>
        </p:nvSpPr>
        <p:spPr>
          <a:xfrm>
            <a:off x="6942036" y="279799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0500F6C-84A4-2242-B875-B3C579E17071}"/>
              </a:ext>
            </a:extLst>
          </p:cNvPr>
          <p:cNvSpPr/>
          <p:nvPr/>
        </p:nvSpPr>
        <p:spPr>
          <a:xfrm>
            <a:off x="7049860" y="2797567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2297A63-619C-B547-A52D-7D0B0ACDCB3F}"/>
              </a:ext>
            </a:extLst>
          </p:cNvPr>
          <p:cNvSpPr/>
          <p:nvPr/>
        </p:nvSpPr>
        <p:spPr>
          <a:xfrm>
            <a:off x="7158006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9159FC11-C465-E541-A5C6-7061E44597EF}"/>
              </a:ext>
            </a:extLst>
          </p:cNvPr>
          <p:cNvSpPr/>
          <p:nvPr/>
        </p:nvSpPr>
        <p:spPr>
          <a:xfrm>
            <a:off x="3717374" y="3246543"/>
            <a:ext cx="107823" cy="142656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89E06EC9-437C-B94F-BB67-39A51B119BA7}"/>
              </a:ext>
            </a:extLst>
          </p:cNvPr>
          <p:cNvSpPr/>
          <p:nvPr/>
        </p:nvSpPr>
        <p:spPr>
          <a:xfrm>
            <a:off x="3825049" y="3212923"/>
            <a:ext cx="107823" cy="177597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5DFBC5C6-23AD-974E-B15B-0F4BA9B7E7EA}"/>
              </a:ext>
            </a:extLst>
          </p:cNvPr>
          <p:cNvSpPr/>
          <p:nvPr/>
        </p:nvSpPr>
        <p:spPr>
          <a:xfrm>
            <a:off x="3932872" y="3159032"/>
            <a:ext cx="107823" cy="230068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8CA5B072-E412-7F4B-B88D-F8580C0D5076}"/>
              </a:ext>
            </a:extLst>
          </p:cNvPr>
          <p:cNvSpPr/>
          <p:nvPr/>
        </p:nvSpPr>
        <p:spPr>
          <a:xfrm>
            <a:off x="4040695" y="3084836"/>
            <a:ext cx="107823" cy="30383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6A2C05A6-F1F2-C74E-A4F3-7DA235FE1931}"/>
              </a:ext>
            </a:extLst>
          </p:cNvPr>
          <p:cNvSpPr/>
          <p:nvPr/>
        </p:nvSpPr>
        <p:spPr>
          <a:xfrm flipH="1">
            <a:off x="7369409" y="2982209"/>
            <a:ext cx="107954" cy="406848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180B86D6-286A-7842-9205-599D4C3FCAF2}"/>
              </a:ext>
            </a:extLst>
          </p:cNvPr>
          <p:cNvSpPr/>
          <p:nvPr/>
        </p:nvSpPr>
        <p:spPr>
          <a:xfrm flipH="1">
            <a:off x="7261604" y="2798201"/>
            <a:ext cx="107954" cy="592176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E50E5141-8449-8C4E-8C92-0125E8F3C3D5}"/>
              </a:ext>
            </a:extLst>
          </p:cNvPr>
          <p:cNvSpPr/>
          <p:nvPr/>
        </p:nvSpPr>
        <p:spPr>
          <a:xfrm flipH="1">
            <a:off x="7800500" y="3245350"/>
            <a:ext cx="107954" cy="142656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7D36232D-398D-0F4C-A06A-889663E63C1A}"/>
              </a:ext>
            </a:extLst>
          </p:cNvPr>
          <p:cNvSpPr/>
          <p:nvPr/>
        </p:nvSpPr>
        <p:spPr>
          <a:xfrm flipH="1">
            <a:off x="7692696" y="3211729"/>
            <a:ext cx="107954" cy="177597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7868700C-2500-1245-9981-7A3464BD2F73}"/>
              </a:ext>
            </a:extLst>
          </p:cNvPr>
          <p:cNvSpPr/>
          <p:nvPr/>
        </p:nvSpPr>
        <p:spPr>
          <a:xfrm flipH="1">
            <a:off x="7584742" y="3157838"/>
            <a:ext cx="107954" cy="230068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80E42C59-7A85-5D41-939A-A9FE734C8B43}"/>
              </a:ext>
            </a:extLst>
          </p:cNvPr>
          <p:cNvSpPr/>
          <p:nvPr/>
        </p:nvSpPr>
        <p:spPr>
          <a:xfrm flipH="1">
            <a:off x="7476789" y="3083642"/>
            <a:ext cx="107954" cy="30383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9C1C091-5A52-4143-877C-6188CF838AF5}"/>
              </a:ext>
            </a:extLst>
          </p:cNvPr>
          <p:cNvSpPr/>
          <p:nvPr/>
        </p:nvSpPr>
        <p:spPr>
          <a:xfrm>
            <a:off x="3164985" y="5020355"/>
            <a:ext cx="5288860" cy="167616"/>
          </a:xfrm>
          <a:prstGeom prst="rect">
            <a:avLst/>
          </a:prstGeom>
          <a:solidFill>
            <a:srgbClr val="EAC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476B1CA-A714-404D-92DB-40978A85834F}"/>
              </a:ext>
            </a:extLst>
          </p:cNvPr>
          <p:cNvSpPr/>
          <p:nvPr/>
        </p:nvSpPr>
        <p:spPr>
          <a:xfrm>
            <a:off x="3150326" y="5023376"/>
            <a:ext cx="2641882" cy="163769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F986A313-D5B5-C346-8702-A12958AE2E1C}"/>
              </a:ext>
            </a:extLst>
          </p:cNvPr>
          <p:cNvSpPr/>
          <p:nvPr/>
        </p:nvSpPr>
        <p:spPr>
          <a:xfrm>
            <a:off x="5467520" y="5473713"/>
            <a:ext cx="647188" cy="724503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E8AA2101-141B-CC49-8E2B-D7C783276AEC}"/>
              </a:ext>
            </a:extLst>
          </p:cNvPr>
          <p:cNvSpPr/>
          <p:nvPr/>
        </p:nvSpPr>
        <p:spPr>
          <a:xfrm>
            <a:off x="4425412" y="5561890"/>
            <a:ext cx="512579" cy="636081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D483AD40-B01A-CD4E-9492-AE529A3D795C}"/>
              </a:ext>
            </a:extLst>
          </p:cNvPr>
          <p:cNvSpPr/>
          <p:nvPr/>
        </p:nvSpPr>
        <p:spPr>
          <a:xfrm>
            <a:off x="6646703" y="5561889"/>
            <a:ext cx="512579" cy="636081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03E31984-6EC7-8949-8051-D253E9D16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08" t="2130" r="33169" b="60516"/>
          <a:stretch/>
        </p:blipFill>
        <p:spPr>
          <a:xfrm>
            <a:off x="6314075" y="-1240377"/>
            <a:ext cx="715251" cy="384258"/>
          </a:xfrm>
          <a:prstGeom prst="rect">
            <a:avLst/>
          </a:prstGeom>
        </p:spPr>
      </p:pic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F4B4211-7352-C641-8378-296A1B302327}"/>
              </a:ext>
            </a:extLst>
          </p:cNvPr>
          <p:cNvGrpSpPr>
            <a:grpSpLocks noChangeAspect="1"/>
          </p:cNvGrpSpPr>
          <p:nvPr/>
        </p:nvGrpSpPr>
        <p:grpSpPr>
          <a:xfrm>
            <a:off x="10981089" y="4595271"/>
            <a:ext cx="274320" cy="508892"/>
            <a:chOff x="988990" y="3245350"/>
            <a:chExt cx="1133693" cy="210312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EFDAAAA-A1AD-5D4E-A930-F6167F31D2BF}"/>
                </a:ext>
              </a:extLst>
            </p:cNvPr>
            <p:cNvSpPr/>
            <p:nvPr/>
          </p:nvSpPr>
          <p:spPr>
            <a:xfrm>
              <a:off x="1469164" y="4296719"/>
              <a:ext cx="170480" cy="1051751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604056D-5755-A244-A362-F4C77917024F}"/>
                </a:ext>
              </a:extLst>
            </p:cNvPr>
            <p:cNvSpPr/>
            <p:nvPr/>
          </p:nvSpPr>
          <p:spPr>
            <a:xfrm>
              <a:off x="988990" y="3245352"/>
              <a:ext cx="1133693" cy="1133693"/>
            </a:xfrm>
            <a:prstGeom prst="ellipse">
              <a:avLst/>
            </a:prstGeom>
            <a:solidFill>
              <a:srgbClr val="5EC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554691D-304E-6140-9F4D-4E1BD4972632}"/>
                </a:ext>
              </a:extLst>
            </p:cNvPr>
            <p:cNvSpPr/>
            <p:nvPr/>
          </p:nvSpPr>
          <p:spPr>
            <a:xfrm>
              <a:off x="1156061" y="3414613"/>
              <a:ext cx="799552" cy="799552"/>
            </a:xfrm>
            <a:prstGeom prst="ellipse">
              <a:avLst/>
            </a:prstGeom>
            <a:solidFill>
              <a:srgbClr val="A7E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: Shape 38">
              <a:extLst>
                <a:ext uri="{FF2B5EF4-FFF2-40B4-BE49-F238E27FC236}">
                  <a16:creationId xmlns:a16="http://schemas.microsoft.com/office/drawing/2014/main" id="{EE7DD1C0-ED3B-E646-8475-CDED564ECFA8}"/>
                </a:ext>
              </a:extLst>
            </p:cNvPr>
            <p:cNvSpPr/>
            <p:nvPr/>
          </p:nvSpPr>
          <p:spPr>
            <a:xfrm>
              <a:off x="1554123" y="3245350"/>
              <a:ext cx="568560" cy="1133693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7" name="Picture 156">
            <a:extLst>
              <a:ext uri="{FF2B5EF4-FFF2-40B4-BE49-F238E27FC236}">
                <a16:creationId xmlns:a16="http://schemas.microsoft.com/office/drawing/2014/main" id="{4F6B4FBB-CBCA-6746-93DE-984FF340D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409" y="4507379"/>
            <a:ext cx="640080" cy="754832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596D630F-F81E-9646-9B9D-CC25F0A8B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562" y="4514396"/>
            <a:ext cx="930468" cy="1097280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4F96D25-EEBB-FF4C-9420-1B07BD0F233F}"/>
              </a:ext>
            </a:extLst>
          </p:cNvPr>
          <p:cNvGrpSpPr>
            <a:grpSpLocks noChangeAspect="1"/>
          </p:cNvGrpSpPr>
          <p:nvPr/>
        </p:nvGrpSpPr>
        <p:grpSpPr>
          <a:xfrm>
            <a:off x="2360615" y="4489567"/>
            <a:ext cx="365760" cy="509474"/>
            <a:chOff x="7951308" y="2541037"/>
            <a:chExt cx="1181636" cy="164592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400E8AF-35B5-064D-85D1-25284961B94D}"/>
                </a:ext>
              </a:extLst>
            </p:cNvPr>
            <p:cNvSpPr/>
            <p:nvPr/>
          </p:nvSpPr>
          <p:spPr>
            <a:xfrm>
              <a:off x="8478995" y="3622174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reeform: Shape 96">
              <a:extLst>
                <a:ext uri="{FF2B5EF4-FFF2-40B4-BE49-F238E27FC236}">
                  <a16:creationId xmlns:a16="http://schemas.microsoft.com/office/drawing/2014/main" id="{A453F23D-0B77-8843-9DFD-A87DDE3EBC4F}"/>
                </a:ext>
              </a:extLst>
            </p:cNvPr>
            <p:cNvSpPr/>
            <p:nvPr/>
          </p:nvSpPr>
          <p:spPr>
            <a:xfrm>
              <a:off x="7951308" y="2541038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: Shape 97">
              <a:extLst>
                <a:ext uri="{FF2B5EF4-FFF2-40B4-BE49-F238E27FC236}">
                  <a16:creationId xmlns:a16="http://schemas.microsoft.com/office/drawing/2014/main" id="{650F0FCA-B889-AF43-B505-49BCB392701A}"/>
                </a:ext>
              </a:extLst>
            </p:cNvPr>
            <p:cNvSpPr/>
            <p:nvPr/>
          </p:nvSpPr>
          <p:spPr>
            <a:xfrm flipH="1">
              <a:off x="8542129" y="2541037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B0A95134-4B42-5D45-AF8D-BCEEF1DCD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649" y="4458414"/>
            <a:ext cx="457200" cy="539166"/>
          </a:xfrm>
          <a:prstGeom prst="rect">
            <a:avLst/>
          </a:prstGeom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8A0BD66-CABE-8542-92E3-BA864EF4CB09}"/>
              </a:ext>
            </a:extLst>
          </p:cNvPr>
          <p:cNvGrpSpPr/>
          <p:nvPr/>
        </p:nvGrpSpPr>
        <p:grpSpPr>
          <a:xfrm>
            <a:off x="12796376" y="1034647"/>
            <a:ext cx="2505477" cy="771470"/>
            <a:chOff x="890911" y="505999"/>
            <a:chExt cx="2505477" cy="771470"/>
          </a:xfrm>
        </p:grpSpPr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8610FDB2-7C26-AE42-ACD3-24218F5A40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090" t="56375" r="33944" b="6271"/>
            <a:stretch/>
          </p:blipFill>
          <p:spPr>
            <a:xfrm>
              <a:off x="2295846" y="637389"/>
              <a:ext cx="1100542" cy="640080"/>
            </a:xfrm>
            <a:prstGeom prst="rect">
              <a:avLst/>
            </a:prstGeom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C4AAA237-A474-924B-8802-7C844CE1E4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0" r="66814" b="62646"/>
            <a:stretch/>
          </p:blipFill>
          <p:spPr>
            <a:xfrm>
              <a:off x="2009893" y="505999"/>
              <a:ext cx="660687" cy="384258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F4C46888-167E-A14E-89B9-F80393E46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0" r="66814" b="62646"/>
            <a:stretch/>
          </p:blipFill>
          <p:spPr>
            <a:xfrm>
              <a:off x="890911" y="543032"/>
              <a:ext cx="1100542" cy="640080"/>
            </a:xfrm>
            <a:prstGeom prst="rect">
              <a:avLst/>
            </a:prstGeom>
          </p:spPr>
        </p:pic>
      </p:grp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D7FE19C-8518-2144-8A1B-3BB882C2F6E7}"/>
              </a:ext>
            </a:extLst>
          </p:cNvPr>
          <p:cNvSpPr>
            <a:spLocks noChangeAspect="1"/>
          </p:cNvSpPr>
          <p:nvPr/>
        </p:nvSpPr>
        <p:spPr>
          <a:xfrm>
            <a:off x="288333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0C77F5C-B119-F34D-806D-D4ADEB37FC42}"/>
              </a:ext>
            </a:extLst>
          </p:cNvPr>
          <p:cNvSpPr>
            <a:spLocks noChangeAspect="1"/>
          </p:cNvSpPr>
          <p:nvPr/>
        </p:nvSpPr>
        <p:spPr>
          <a:xfrm>
            <a:off x="261159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8EDDAA8-BEB8-2840-8083-083F90D7443F}"/>
              </a:ext>
            </a:extLst>
          </p:cNvPr>
          <p:cNvSpPr>
            <a:spLocks noChangeAspect="1"/>
          </p:cNvSpPr>
          <p:nvPr/>
        </p:nvSpPr>
        <p:spPr>
          <a:xfrm>
            <a:off x="233598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85A8FE8-8E91-D246-A97D-5247BE6A67CE}"/>
              </a:ext>
            </a:extLst>
          </p:cNvPr>
          <p:cNvSpPr>
            <a:spLocks noChangeAspect="1"/>
          </p:cNvSpPr>
          <p:nvPr/>
        </p:nvSpPr>
        <p:spPr>
          <a:xfrm>
            <a:off x="206424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F040DD8-C6BA-5744-A5BD-FC9F6949DA71}"/>
              </a:ext>
            </a:extLst>
          </p:cNvPr>
          <p:cNvSpPr>
            <a:spLocks noChangeAspect="1"/>
          </p:cNvSpPr>
          <p:nvPr/>
        </p:nvSpPr>
        <p:spPr>
          <a:xfrm>
            <a:off x="178958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1A0B8D4-C050-654A-A8B5-7E1697925FB9}"/>
              </a:ext>
            </a:extLst>
          </p:cNvPr>
          <p:cNvSpPr>
            <a:spLocks noChangeAspect="1"/>
          </p:cNvSpPr>
          <p:nvPr/>
        </p:nvSpPr>
        <p:spPr>
          <a:xfrm>
            <a:off x="151784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07208BD-056A-7145-822C-0D284C15BB32}"/>
              </a:ext>
            </a:extLst>
          </p:cNvPr>
          <p:cNvSpPr>
            <a:spLocks noChangeAspect="1"/>
          </p:cNvSpPr>
          <p:nvPr/>
        </p:nvSpPr>
        <p:spPr>
          <a:xfrm>
            <a:off x="124223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7DA4D37-50E4-574B-8843-C71B5C215A93}"/>
              </a:ext>
            </a:extLst>
          </p:cNvPr>
          <p:cNvSpPr>
            <a:spLocks noChangeAspect="1"/>
          </p:cNvSpPr>
          <p:nvPr/>
        </p:nvSpPr>
        <p:spPr>
          <a:xfrm>
            <a:off x="97049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8A6E6FD-E3F6-6C45-B84A-5329D9F76DC0}"/>
              </a:ext>
            </a:extLst>
          </p:cNvPr>
          <p:cNvSpPr>
            <a:spLocks noChangeAspect="1"/>
          </p:cNvSpPr>
          <p:nvPr/>
        </p:nvSpPr>
        <p:spPr>
          <a:xfrm>
            <a:off x="274763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60ED6E0-6A51-3442-9DA4-BE4E39EBCBD1}"/>
              </a:ext>
            </a:extLst>
          </p:cNvPr>
          <p:cNvSpPr>
            <a:spLocks noChangeAspect="1"/>
          </p:cNvSpPr>
          <p:nvPr/>
        </p:nvSpPr>
        <p:spPr>
          <a:xfrm>
            <a:off x="247589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567FE5D-4CB8-9B4A-B608-2C101B3853E8}"/>
              </a:ext>
            </a:extLst>
          </p:cNvPr>
          <p:cNvSpPr>
            <a:spLocks noChangeAspect="1"/>
          </p:cNvSpPr>
          <p:nvPr/>
        </p:nvSpPr>
        <p:spPr>
          <a:xfrm>
            <a:off x="220028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EB5C311-649C-904C-B097-D47528A22543}"/>
              </a:ext>
            </a:extLst>
          </p:cNvPr>
          <p:cNvSpPr>
            <a:spLocks noChangeAspect="1"/>
          </p:cNvSpPr>
          <p:nvPr/>
        </p:nvSpPr>
        <p:spPr>
          <a:xfrm>
            <a:off x="192854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89B9A8E-BDE9-734C-967B-57A26CB1AC28}"/>
              </a:ext>
            </a:extLst>
          </p:cNvPr>
          <p:cNvSpPr>
            <a:spLocks noChangeAspect="1"/>
          </p:cNvSpPr>
          <p:nvPr/>
        </p:nvSpPr>
        <p:spPr>
          <a:xfrm>
            <a:off x="165267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82218A6-F61E-0442-A154-D475C9BBF30F}"/>
              </a:ext>
            </a:extLst>
          </p:cNvPr>
          <p:cNvSpPr>
            <a:spLocks noChangeAspect="1"/>
          </p:cNvSpPr>
          <p:nvPr/>
        </p:nvSpPr>
        <p:spPr>
          <a:xfrm>
            <a:off x="138093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B764DB1-E187-454B-9AFC-1AC0112FB56A}"/>
              </a:ext>
            </a:extLst>
          </p:cNvPr>
          <p:cNvSpPr>
            <a:spLocks noChangeAspect="1"/>
          </p:cNvSpPr>
          <p:nvPr/>
        </p:nvSpPr>
        <p:spPr>
          <a:xfrm>
            <a:off x="110532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53DEA42-AFD9-6140-B613-849CFBA639AD}"/>
              </a:ext>
            </a:extLst>
          </p:cNvPr>
          <p:cNvSpPr>
            <a:spLocks noChangeAspect="1"/>
          </p:cNvSpPr>
          <p:nvPr/>
        </p:nvSpPr>
        <p:spPr>
          <a:xfrm>
            <a:off x="83358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2D40C85-4512-F048-8BCB-6054A8721A75}"/>
              </a:ext>
            </a:extLst>
          </p:cNvPr>
          <p:cNvSpPr>
            <a:spLocks noChangeAspect="1"/>
          </p:cNvSpPr>
          <p:nvPr/>
        </p:nvSpPr>
        <p:spPr>
          <a:xfrm>
            <a:off x="700584" y="605975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2681A30-17FC-1443-8E2C-6107F1742011}"/>
              </a:ext>
            </a:extLst>
          </p:cNvPr>
          <p:cNvSpPr>
            <a:spLocks noChangeAspect="1"/>
          </p:cNvSpPr>
          <p:nvPr/>
        </p:nvSpPr>
        <p:spPr>
          <a:xfrm>
            <a:off x="424974" y="605975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BC81EFC-B40C-7143-B3C2-CC940DC97806}"/>
              </a:ext>
            </a:extLst>
          </p:cNvPr>
          <p:cNvSpPr>
            <a:spLocks noChangeAspect="1"/>
          </p:cNvSpPr>
          <p:nvPr/>
        </p:nvSpPr>
        <p:spPr>
          <a:xfrm>
            <a:off x="153234" y="605975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F67919B-DAEB-AE4D-9A15-A562A196F02E}"/>
              </a:ext>
            </a:extLst>
          </p:cNvPr>
          <p:cNvSpPr>
            <a:spLocks noChangeAspect="1"/>
          </p:cNvSpPr>
          <p:nvPr/>
        </p:nvSpPr>
        <p:spPr>
          <a:xfrm>
            <a:off x="3014420" y="5947374"/>
            <a:ext cx="14423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DAB1DA3-966F-1B45-BA14-E6D4B74AE8EA}"/>
              </a:ext>
            </a:extLst>
          </p:cNvPr>
          <p:cNvSpPr>
            <a:spLocks noChangeAspect="1"/>
          </p:cNvSpPr>
          <p:nvPr/>
        </p:nvSpPr>
        <p:spPr>
          <a:xfrm>
            <a:off x="560575" y="594671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9B699FD-8982-5241-AE00-566392F12FED}"/>
              </a:ext>
            </a:extLst>
          </p:cNvPr>
          <p:cNvSpPr>
            <a:spLocks noChangeAspect="1"/>
          </p:cNvSpPr>
          <p:nvPr/>
        </p:nvSpPr>
        <p:spPr>
          <a:xfrm>
            <a:off x="288835" y="594671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B1DEB533-D372-7F47-BA7B-CF7D1C6B0983}"/>
              </a:ext>
            </a:extLst>
          </p:cNvPr>
          <p:cNvSpPr>
            <a:spLocks noChangeAspect="1"/>
          </p:cNvSpPr>
          <p:nvPr/>
        </p:nvSpPr>
        <p:spPr>
          <a:xfrm>
            <a:off x="-42370" y="6060502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23D035D-8CB3-6449-9339-62EB8CEB4A4C}"/>
              </a:ext>
            </a:extLst>
          </p:cNvPr>
          <p:cNvSpPr>
            <a:spLocks noChangeAspect="1"/>
          </p:cNvSpPr>
          <p:nvPr/>
        </p:nvSpPr>
        <p:spPr>
          <a:xfrm>
            <a:off x="-154919" y="5947193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0877E40-36C1-654B-8C8E-C45DCDAEAA16}"/>
              </a:ext>
            </a:extLst>
          </p:cNvPr>
          <p:cNvSpPr>
            <a:spLocks noChangeAspect="1"/>
          </p:cNvSpPr>
          <p:nvPr/>
        </p:nvSpPr>
        <p:spPr>
          <a:xfrm>
            <a:off x="14515" y="5947193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F8719C9-7EBF-134D-9503-66057B6E1ECE}"/>
              </a:ext>
            </a:extLst>
          </p:cNvPr>
          <p:cNvSpPr>
            <a:spLocks noChangeAspect="1"/>
          </p:cNvSpPr>
          <p:nvPr/>
        </p:nvSpPr>
        <p:spPr>
          <a:xfrm>
            <a:off x="288176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BCAE1C5-C114-9B45-B85F-B4966F263F50}"/>
              </a:ext>
            </a:extLst>
          </p:cNvPr>
          <p:cNvSpPr>
            <a:spLocks noChangeAspect="1"/>
          </p:cNvSpPr>
          <p:nvPr/>
        </p:nvSpPr>
        <p:spPr>
          <a:xfrm>
            <a:off x="261002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AD25BB2-70F1-9F46-9A5E-049E50BDE11B}"/>
              </a:ext>
            </a:extLst>
          </p:cNvPr>
          <p:cNvSpPr>
            <a:spLocks noChangeAspect="1"/>
          </p:cNvSpPr>
          <p:nvPr/>
        </p:nvSpPr>
        <p:spPr>
          <a:xfrm>
            <a:off x="233441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56CD3A4-A2D7-3E43-885F-54C33043F908}"/>
              </a:ext>
            </a:extLst>
          </p:cNvPr>
          <p:cNvSpPr>
            <a:spLocks noChangeAspect="1"/>
          </p:cNvSpPr>
          <p:nvPr/>
        </p:nvSpPr>
        <p:spPr>
          <a:xfrm>
            <a:off x="206267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B3E4108-3B1D-6F4B-A39A-3AF63AF4F0C5}"/>
              </a:ext>
            </a:extLst>
          </p:cNvPr>
          <p:cNvSpPr>
            <a:spLocks noChangeAspect="1"/>
          </p:cNvSpPr>
          <p:nvPr/>
        </p:nvSpPr>
        <p:spPr>
          <a:xfrm>
            <a:off x="178800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EE2E31EF-DC4F-2B4D-B3B9-D5CB95975CBD}"/>
              </a:ext>
            </a:extLst>
          </p:cNvPr>
          <p:cNvSpPr>
            <a:spLocks noChangeAspect="1"/>
          </p:cNvSpPr>
          <p:nvPr/>
        </p:nvSpPr>
        <p:spPr>
          <a:xfrm>
            <a:off x="151626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4967B98-1C7A-9741-9CC0-B361FBECB477}"/>
              </a:ext>
            </a:extLst>
          </p:cNvPr>
          <p:cNvSpPr>
            <a:spLocks noChangeAspect="1"/>
          </p:cNvSpPr>
          <p:nvPr/>
        </p:nvSpPr>
        <p:spPr>
          <a:xfrm>
            <a:off x="124065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491F304-BBE3-7944-9DBE-1CAE4CF6864E}"/>
              </a:ext>
            </a:extLst>
          </p:cNvPr>
          <p:cNvSpPr>
            <a:spLocks noChangeAspect="1"/>
          </p:cNvSpPr>
          <p:nvPr/>
        </p:nvSpPr>
        <p:spPr>
          <a:xfrm>
            <a:off x="96891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8767BAE-07C2-2441-8D94-B4FEF23AA9DA}"/>
              </a:ext>
            </a:extLst>
          </p:cNvPr>
          <p:cNvSpPr>
            <a:spLocks noChangeAspect="1"/>
          </p:cNvSpPr>
          <p:nvPr/>
        </p:nvSpPr>
        <p:spPr>
          <a:xfrm>
            <a:off x="274605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E0BF738-B984-5942-A41E-5E8D764B7C62}"/>
              </a:ext>
            </a:extLst>
          </p:cNvPr>
          <p:cNvSpPr>
            <a:spLocks noChangeAspect="1"/>
          </p:cNvSpPr>
          <p:nvPr/>
        </p:nvSpPr>
        <p:spPr>
          <a:xfrm>
            <a:off x="247431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0FA570F-777B-BD47-9D21-FB3AEB312639}"/>
              </a:ext>
            </a:extLst>
          </p:cNvPr>
          <p:cNvSpPr>
            <a:spLocks noChangeAspect="1"/>
          </p:cNvSpPr>
          <p:nvPr/>
        </p:nvSpPr>
        <p:spPr>
          <a:xfrm>
            <a:off x="219870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95ECA22-1CAA-E747-8376-3C8041F81B17}"/>
              </a:ext>
            </a:extLst>
          </p:cNvPr>
          <p:cNvSpPr>
            <a:spLocks noChangeAspect="1"/>
          </p:cNvSpPr>
          <p:nvPr/>
        </p:nvSpPr>
        <p:spPr>
          <a:xfrm>
            <a:off x="192696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A29C7D2-BE16-4D44-B0FD-CF50ADCBF2DE}"/>
              </a:ext>
            </a:extLst>
          </p:cNvPr>
          <p:cNvSpPr>
            <a:spLocks noChangeAspect="1"/>
          </p:cNvSpPr>
          <p:nvPr/>
        </p:nvSpPr>
        <p:spPr>
          <a:xfrm>
            <a:off x="165109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E8C9A503-4CC3-CF4A-B3EB-ADE2F089D9D1}"/>
              </a:ext>
            </a:extLst>
          </p:cNvPr>
          <p:cNvSpPr>
            <a:spLocks noChangeAspect="1"/>
          </p:cNvSpPr>
          <p:nvPr/>
        </p:nvSpPr>
        <p:spPr>
          <a:xfrm>
            <a:off x="137935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32EF9FB-9074-044C-8885-E055FC747BF2}"/>
              </a:ext>
            </a:extLst>
          </p:cNvPr>
          <p:cNvSpPr>
            <a:spLocks noChangeAspect="1"/>
          </p:cNvSpPr>
          <p:nvPr/>
        </p:nvSpPr>
        <p:spPr>
          <a:xfrm>
            <a:off x="110374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5EC3CA6-D2AC-2744-BCBA-53A07C1AEBA8}"/>
              </a:ext>
            </a:extLst>
          </p:cNvPr>
          <p:cNvSpPr>
            <a:spLocks noChangeAspect="1"/>
          </p:cNvSpPr>
          <p:nvPr/>
        </p:nvSpPr>
        <p:spPr>
          <a:xfrm>
            <a:off x="83200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1021DCE-CD76-3544-99B8-A624CAD01919}"/>
              </a:ext>
            </a:extLst>
          </p:cNvPr>
          <p:cNvSpPr>
            <a:spLocks noChangeAspect="1"/>
          </p:cNvSpPr>
          <p:nvPr/>
        </p:nvSpPr>
        <p:spPr>
          <a:xfrm>
            <a:off x="699009" y="584006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1AF1F6F-0273-7E44-9C44-E82813738C04}"/>
              </a:ext>
            </a:extLst>
          </p:cNvPr>
          <p:cNvSpPr>
            <a:spLocks noChangeAspect="1"/>
          </p:cNvSpPr>
          <p:nvPr/>
        </p:nvSpPr>
        <p:spPr>
          <a:xfrm>
            <a:off x="423399" y="584006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F0670BF-3AB5-E64D-91DE-0212325DDA73}"/>
              </a:ext>
            </a:extLst>
          </p:cNvPr>
          <p:cNvSpPr>
            <a:spLocks noChangeAspect="1"/>
          </p:cNvSpPr>
          <p:nvPr/>
        </p:nvSpPr>
        <p:spPr>
          <a:xfrm>
            <a:off x="151659" y="584006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845E82F-AF3F-644F-90EC-2593B603453F}"/>
              </a:ext>
            </a:extLst>
          </p:cNvPr>
          <p:cNvSpPr>
            <a:spLocks noChangeAspect="1"/>
          </p:cNvSpPr>
          <p:nvPr/>
        </p:nvSpPr>
        <p:spPr>
          <a:xfrm>
            <a:off x="3012845" y="5727692"/>
            <a:ext cx="14423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B1C6DF7-89CF-0D4D-BB1A-E32877C0A242}"/>
              </a:ext>
            </a:extLst>
          </p:cNvPr>
          <p:cNvSpPr>
            <a:spLocks noChangeAspect="1"/>
          </p:cNvSpPr>
          <p:nvPr/>
        </p:nvSpPr>
        <p:spPr>
          <a:xfrm>
            <a:off x="559000" y="572703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30EFCBB-0092-8C4D-8770-26498F06EAE3}"/>
              </a:ext>
            </a:extLst>
          </p:cNvPr>
          <p:cNvSpPr>
            <a:spLocks noChangeAspect="1"/>
          </p:cNvSpPr>
          <p:nvPr/>
        </p:nvSpPr>
        <p:spPr>
          <a:xfrm>
            <a:off x="287260" y="572703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F3E21E0-52E1-F943-B329-B785C33652AA}"/>
              </a:ext>
            </a:extLst>
          </p:cNvPr>
          <p:cNvSpPr>
            <a:spLocks noChangeAspect="1"/>
          </p:cNvSpPr>
          <p:nvPr/>
        </p:nvSpPr>
        <p:spPr>
          <a:xfrm>
            <a:off x="-43945" y="5840820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09FC93F6-7352-3842-AC82-3CEB62C1F3A3}"/>
              </a:ext>
            </a:extLst>
          </p:cNvPr>
          <p:cNvSpPr>
            <a:spLocks noChangeAspect="1"/>
          </p:cNvSpPr>
          <p:nvPr/>
        </p:nvSpPr>
        <p:spPr>
          <a:xfrm>
            <a:off x="-156494" y="5727511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20E3E99-581E-4745-B3A9-A86A7AE5A501}"/>
              </a:ext>
            </a:extLst>
          </p:cNvPr>
          <p:cNvSpPr>
            <a:spLocks noChangeAspect="1"/>
          </p:cNvSpPr>
          <p:nvPr/>
        </p:nvSpPr>
        <p:spPr>
          <a:xfrm>
            <a:off x="12940" y="5727511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97783F3-68D1-244F-A906-E397A11C77A3}"/>
              </a:ext>
            </a:extLst>
          </p:cNvPr>
          <p:cNvSpPr>
            <a:spLocks noChangeAspect="1"/>
          </p:cNvSpPr>
          <p:nvPr/>
        </p:nvSpPr>
        <p:spPr>
          <a:xfrm>
            <a:off x="288234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5CAF938-7127-5748-96DB-2E575288FA2A}"/>
              </a:ext>
            </a:extLst>
          </p:cNvPr>
          <p:cNvSpPr>
            <a:spLocks noChangeAspect="1"/>
          </p:cNvSpPr>
          <p:nvPr/>
        </p:nvSpPr>
        <p:spPr>
          <a:xfrm>
            <a:off x="261060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8E41528-DF5A-1F44-B818-7F14263DBCBD}"/>
              </a:ext>
            </a:extLst>
          </p:cNvPr>
          <p:cNvSpPr>
            <a:spLocks noChangeAspect="1"/>
          </p:cNvSpPr>
          <p:nvPr/>
        </p:nvSpPr>
        <p:spPr>
          <a:xfrm>
            <a:off x="233499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84AB710-9508-0B46-BBA9-3F17BDBCBE37}"/>
              </a:ext>
            </a:extLst>
          </p:cNvPr>
          <p:cNvSpPr>
            <a:spLocks noChangeAspect="1"/>
          </p:cNvSpPr>
          <p:nvPr/>
        </p:nvSpPr>
        <p:spPr>
          <a:xfrm>
            <a:off x="206325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9E3C140D-B600-DC4C-965F-75E4165295A7}"/>
              </a:ext>
            </a:extLst>
          </p:cNvPr>
          <p:cNvSpPr>
            <a:spLocks noChangeAspect="1"/>
          </p:cNvSpPr>
          <p:nvPr/>
        </p:nvSpPr>
        <p:spPr>
          <a:xfrm>
            <a:off x="178859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2B26E8D-06CF-5443-B9FF-4A57A4E675F1}"/>
              </a:ext>
            </a:extLst>
          </p:cNvPr>
          <p:cNvSpPr>
            <a:spLocks noChangeAspect="1"/>
          </p:cNvSpPr>
          <p:nvPr/>
        </p:nvSpPr>
        <p:spPr>
          <a:xfrm>
            <a:off x="151685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DA902FE-5309-6C43-9363-6F3DC2219080}"/>
              </a:ext>
            </a:extLst>
          </p:cNvPr>
          <p:cNvSpPr>
            <a:spLocks noChangeAspect="1"/>
          </p:cNvSpPr>
          <p:nvPr/>
        </p:nvSpPr>
        <p:spPr>
          <a:xfrm>
            <a:off x="124124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8A922F3-9418-F34D-ABF3-C3C47B94F339}"/>
              </a:ext>
            </a:extLst>
          </p:cNvPr>
          <p:cNvSpPr>
            <a:spLocks noChangeAspect="1"/>
          </p:cNvSpPr>
          <p:nvPr/>
        </p:nvSpPr>
        <p:spPr>
          <a:xfrm>
            <a:off x="96950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1683F64-35A8-4544-B3DF-97D4035723D1}"/>
              </a:ext>
            </a:extLst>
          </p:cNvPr>
          <p:cNvSpPr>
            <a:spLocks noChangeAspect="1"/>
          </p:cNvSpPr>
          <p:nvPr/>
        </p:nvSpPr>
        <p:spPr>
          <a:xfrm>
            <a:off x="274663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396D59B-05D7-8146-8106-CE66C3FC5974}"/>
              </a:ext>
            </a:extLst>
          </p:cNvPr>
          <p:cNvSpPr>
            <a:spLocks noChangeAspect="1"/>
          </p:cNvSpPr>
          <p:nvPr/>
        </p:nvSpPr>
        <p:spPr>
          <a:xfrm>
            <a:off x="247489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D343CD1F-5940-2541-8CA8-85DF1BFEBC5A}"/>
              </a:ext>
            </a:extLst>
          </p:cNvPr>
          <p:cNvSpPr>
            <a:spLocks noChangeAspect="1"/>
          </p:cNvSpPr>
          <p:nvPr/>
        </p:nvSpPr>
        <p:spPr>
          <a:xfrm>
            <a:off x="219928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A08B2E1-4C17-ED40-AFF5-3062ADBC117C}"/>
              </a:ext>
            </a:extLst>
          </p:cNvPr>
          <p:cNvSpPr>
            <a:spLocks noChangeAspect="1"/>
          </p:cNvSpPr>
          <p:nvPr/>
        </p:nvSpPr>
        <p:spPr>
          <a:xfrm>
            <a:off x="192754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5370029-CFD4-C143-8831-B12CD1803FB8}"/>
              </a:ext>
            </a:extLst>
          </p:cNvPr>
          <p:cNvSpPr>
            <a:spLocks noChangeAspect="1"/>
          </p:cNvSpPr>
          <p:nvPr/>
        </p:nvSpPr>
        <p:spPr>
          <a:xfrm>
            <a:off x="165167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FD46108-AA16-934B-B170-AF1A8E6C7485}"/>
              </a:ext>
            </a:extLst>
          </p:cNvPr>
          <p:cNvSpPr>
            <a:spLocks noChangeAspect="1"/>
          </p:cNvSpPr>
          <p:nvPr/>
        </p:nvSpPr>
        <p:spPr>
          <a:xfrm>
            <a:off x="137993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92014CB5-1613-5B4B-A12B-51A0AAD578F5}"/>
              </a:ext>
            </a:extLst>
          </p:cNvPr>
          <p:cNvSpPr>
            <a:spLocks noChangeAspect="1"/>
          </p:cNvSpPr>
          <p:nvPr/>
        </p:nvSpPr>
        <p:spPr>
          <a:xfrm>
            <a:off x="110432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A23B2FC-0784-2E49-B822-A611907548D2}"/>
              </a:ext>
            </a:extLst>
          </p:cNvPr>
          <p:cNvSpPr>
            <a:spLocks noChangeAspect="1"/>
          </p:cNvSpPr>
          <p:nvPr/>
        </p:nvSpPr>
        <p:spPr>
          <a:xfrm>
            <a:off x="83258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CB4E98B7-3355-2F43-9837-36932EED668E}"/>
              </a:ext>
            </a:extLst>
          </p:cNvPr>
          <p:cNvSpPr>
            <a:spLocks noChangeAspect="1"/>
          </p:cNvSpPr>
          <p:nvPr/>
        </p:nvSpPr>
        <p:spPr>
          <a:xfrm>
            <a:off x="699590" y="562008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84B5F43-4989-694B-82FA-4DD10A4A4369}"/>
              </a:ext>
            </a:extLst>
          </p:cNvPr>
          <p:cNvSpPr>
            <a:spLocks noChangeAspect="1"/>
          </p:cNvSpPr>
          <p:nvPr/>
        </p:nvSpPr>
        <p:spPr>
          <a:xfrm>
            <a:off x="423980" y="562008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A4FBF89-2C45-5147-85FB-BB72289D8071}"/>
              </a:ext>
            </a:extLst>
          </p:cNvPr>
          <p:cNvSpPr>
            <a:spLocks noChangeAspect="1"/>
          </p:cNvSpPr>
          <p:nvPr/>
        </p:nvSpPr>
        <p:spPr>
          <a:xfrm>
            <a:off x="152240" y="562008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18AFEDC-C52C-6841-B88E-79C71C7280F6}"/>
              </a:ext>
            </a:extLst>
          </p:cNvPr>
          <p:cNvSpPr>
            <a:spLocks noChangeAspect="1"/>
          </p:cNvSpPr>
          <p:nvPr/>
        </p:nvSpPr>
        <p:spPr>
          <a:xfrm>
            <a:off x="3013426" y="5507710"/>
            <a:ext cx="14423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3BE63D42-9A8F-AA48-8CFC-CDBF4CE6AF04}"/>
              </a:ext>
            </a:extLst>
          </p:cNvPr>
          <p:cNvSpPr>
            <a:spLocks noChangeAspect="1"/>
          </p:cNvSpPr>
          <p:nvPr/>
        </p:nvSpPr>
        <p:spPr>
          <a:xfrm>
            <a:off x="559581" y="55070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CDE3086-EA61-494F-BF7B-70DD83D7A20E}"/>
              </a:ext>
            </a:extLst>
          </p:cNvPr>
          <p:cNvSpPr>
            <a:spLocks noChangeAspect="1"/>
          </p:cNvSpPr>
          <p:nvPr/>
        </p:nvSpPr>
        <p:spPr>
          <a:xfrm>
            <a:off x="287841" y="55070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3017D2D-EE21-E74B-9B4A-2A7266BD5F19}"/>
              </a:ext>
            </a:extLst>
          </p:cNvPr>
          <p:cNvSpPr>
            <a:spLocks noChangeAspect="1"/>
          </p:cNvSpPr>
          <p:nvPr/>
        </p:nvSpPr>
        <p:spPr>
          <a:xfrm>
            <a:off x="-43364" y="5620838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0C11AD7-8BD2-B749-87A0-39BD190249E2}"/>
              </a:ext>
            </a:extLst>
          </p:cNvPr>
          <p:cNvSpPr>
            <a:spLocks noChangeAspect="1"/>
          </p:cNvSpPr>
          <p:nvPr/>
        </p:nvSpPr>
        <p:spPr>
          <a:xfrm>
            <a:off x="-155913" y="5507529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A2ED7B2-8CFB-944A-BA5B-81EFDC529022}"/>
              </a:ext>
            </a:extLst>
          </p:cNvPr>
          <p:cNvSpPr>
            <a:spLocks noChangeAspect="1"/>
          </p:cNvSpPr>
          <p:nvPr/>
        </p:nvSpPr>
        <p:spPr>
          <a:xfrm>
            <a:off x="13521" y="5507529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A3C91000-9009-D54E-9ED6-552F11429141}"/>
              </a:ext>
            </a:extLst>
          </p:cNvPr>
          <p:cNvSpPr>
            <a:spLocks noChangeAspect="1"/>
          </p:cNvSpPr>
          <p:nvPr/>
        </p:nvSpPr>
        <p:spPr>
          <a:xfrm>
            <a:off x="288234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11D2114-AFF6-D749-BAAF-920C96608610}"/>
              </a:ext>
            </a:extLst>
          </p:cNvPr>
          <p:cNvSpPr>
            <a:spLocks noChangeAspect="1"/>
          </p:cNvSpPr>
          <p:nvPr/>
        </p:nvSpPr>
        <p:spPr>
          <a:xfrm>
            <a:off x="261060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545D3DB-1676-DF44-9084-44E14DE3A138}"/>
              </a:ext>
            </a:extLst>
          </p:cNvPr>
          <p:cNvSpPr>
            <a:spLocks noChangeAspect="1"/>
          </p:cNvSpPr>
          <p:nvPr/>
        </p:nvSpPr>
        <p:spPr>
          <a:xfrm>
            <a:off x="233499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98D59B7-7B81-B04D-AFE2-597DA54F5E08}"/>
              </a:ext>
            </a:extLst>
          </p:cNvPr>
          <p:cNvSpPr>
            <a:spLocks noChangeAspect="1"/>
          </p:cNvSpPr>
          <p:nvPr/>
        </p:nvSpPr>
        <p:spPr>
          <a:xfrm>
            <a:off x="206325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F803EB6-2D29-B649-ABA0-C8BEA117E3ED}"/>
              </a:ext>
            </a:extLst>
          </p:cNvPr>
          <p:cNvSpPr>
            <a:spLocks noChangeAspect="1"/>
          </p:cNvSpPr>
          <p:nvPr/>
        </p:nvSpPr>
        <p:spPr>
          <a:xfrm>
            <a:off x="178859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C5FA691E-BE9D-E54D-A1F1-2FBB726DDD1B}"/>
              </a:ext>
            </a:extLst>
          </p:cNvPr>
          <p:cNvSpPr>
            <a:spLocks noChangeAspect="1"/>
          </p:cNvSpPr>
          <p:nvPr/>
        </p:nvSpPr>
        <p:spPr>
          <a:xfrm>
            <a:off x="151685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2A51EF57-1E34-1447-A334-4FC4B008D0EE}"/>
              </a:ext>
            </a:extLst>
          </p:cNvPr>
          <p:cNvSpPr>
            <a:spLocks noChangeAspect="1"/>
          </p:cNvSpPr>
          <p:nvPr/>
        </p:nvSpPr>
        <p:spPr>
          <a:xfrm>
            <a:off x="124124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88948893-8A9D-CD4A-8AA3-5B176D2033FA}"/>
              </a:ext>
            </a:extLst>
          </p:cNvPr>
          <p:cNvSpPr>
            <a:spLocks noChangeAspect="1"/>
          </p:cNvSpPr>
          <p:nvPr/>
        </p:nvSpPr>
        <p:spPr>
          <a:xfrm>
            <a:off x="96950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7E1FC3D1-4A97-E049-8A6C-792ED259BA39}"/>
              </a:ext>
            </a:extLst>
          </p:cNvPr>
          <p:cNvSpPr>
            <a:spLocks noChangeAspect="1"/>
          </p:cNvSpPr>
          <p:nvPr/>
        </p:nvSpPr>
        <p:spPr>
          <a:xfrm>
            <a:off x="699590" y="53973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4980526E-5479-A849-9218-89B6F3000208}"/>
              </a:ext>
            </a:extLst>
          </p:cNvPr>
          <p:cNvSpPr>
            <a:spLocks noChangeAspect="1"/>
          </p:cNvSpPr>
          <p:nvPr/>
        </p:nvSpPr>
        <p:spPr>
          <a:xfrm>
            <a:off x="423980" y="53973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EF8803B6-7FCD-594A-8388-CE5A661EB185}"/>
              </a:ext>
            </a:extLst>
          </p:cNvPr>
          <p:cNvSpPr>
            <a:spLocks noChangeAspect="1"/>
          </p:cNvSpPr>
          <p:nvPr/>
        </p:nvSpPr>
        <p:spPr>
          <a:xfrm>
            <a:off x="152240" y="53973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EE090EE-3CAE-A74C-8CF0-D16974B70F28}"/>
              </a:ext>
            </a:extLst>
          </p:cNvPr>
          <p:cNvSpPr>
            <a:spLocks noChangeAspect="1"/>
          </p:cNvSpPr>
          <p:nvPr/>
        </p:nvSpPr>
        <p:spPr>
          <a:xfrm>
            <a:off x="-43364" y="5398104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B2B1A4C-AA7F-5847-A97B-D43906FB1D4E}"/>
              </a:ext>
            </a:extLst>
          </p:cNvPr>
          <p:cNvSpPr>
            <a:spLocks noChangeAspect="1"/>
          </p:cNvSpPr>
          <p:nvPr/>
        </p:nvSpPr>
        <p:spPr>
          <a:xfrm>
            <a:off x="-39489" y="5242835"/>
            <a:ext cx="3208349" cy="145127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F4CEF6BB-E10D-AA48-B1FA-93D4A708CD0D}"/>
              </a:ext>
            </a:extLst>
          </p:cNvPr>
          <p:cNvSpPr>
            <a:spLocks noChangeAspect="1"/>
          </p:cNvSpPr>
          <p:nvPr/>
        </p:nvSpPr>
        <p:spPr>
          <a:xfrm>
            <a:off x="45484" y="5093410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D49D5894-9FB2-5A4E-B859-599022D47C9A}"/>
              </a:ext>
            </a:extLst>
          </p:cNvPr>
          <p:cNvSpPr>
            <a:spLocks noChangeAspect="1"/>
          </p:cNvSpPr>
          <p:nvPr/>
        </p:nvSpPr>
        <p:spPr>
          <a:xfrm>
            <a:off x="599301" y="5095084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4B1134D-64A1-4C43-863A-8451CF218FC6}"/>
              </a:ext>
            </a:extLst>
          </p:cNvPr>
          <p:cNvSpPr>
            <a:spLocks noChangeAspect="1"/>
          </p:cNvSpPr>
          <p:nvPr/>
        </p:nvSpPr>
        <p:spPr>
          <a:xfrm>
            <a:off x="1155271" y="5095792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49C8E0D4-7EA7-2A47-A76E-5DC254A7460D}"/>
              </a:ext>
            </a:extLst>
          </p:cNvPr>
          <p:cNvSpPr>
            <a:spLocks noChangeAspect="1"/>
          </p:cNvSpPr>
          <p:nvPr/>
        </p:nvSpPr>
        <p:spPr>
          <a:xfrm>
            <a:off x="1707023" y="5095792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65DB64F7-C6CE-EA46-8BBC-97BB9ED6EA34}"/>
              </a:ext>
            </a:extLst>
          </p:cNvPr>
          <p:cNvSpPr>
            <a:spLocks noChangeAspect="1"/>
          </p:cNvSpPr>
          <p:nvPr/>
        </p:nvSpPr>
        <p:spPr>
          <a:xfrm>
            <a:off x="2256168" y="5094880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869ADD3-5EE4-7B47-A17A-E5AD42854FA4}"/>
              </a:ext>
            </a:extLst>
          </p:cNvPr>
          <p:cNvSpPr>
            <a:spLocks noChangeAspect="1"/>
          </p:cNvSpPr>
          <p:nvPr/>
        </p:nvSpPr>
        <p:spPr>
          <a:xfrm>
            <a:off x="2804128" y="5099242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32234402-5083-A64D-B2EE-8468220E5B19}"/>
              </a:ext>
            </a:extLst>
          </p:cNvPr>
          <p:cNvSpPr>
            <a:spLocks noChangeAspect="1"/>
          </p:cNvSpPr>
          <p:nvPr/>
        </p:nvSpPr>
        <p:spPr>
          <a:xfrm flipH="1">
            <a:off x="8463624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EE6D2AB5-E95F-3948-B044-CE3F997CE57A}"/>
              </a:ext>
            </a:extLst>
          </p:cNvPr>
          <p:cNvSpPr>
            <a:spLocks noChangeAspect="1"/>
          </p:cNvSpPr>
          <p:nvPr/>
        </p:nvSpPr>
        <p:spPr>
          <a:xfrm flipH="1">
            <a:off x="8735531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5617A228-3349-1D40-8D29-A83D5AD98B31}"/>
              </a:ext>
            </a:extLst>
          </p:cNvPr>
          <p:cNvSpPr>
            <a:spLocks noChangeAspect="1"/>
          </p:cNvSpPr>
          <p:nvPr/>
        </p:nvSpPr>
        <p:spPr>
          <a:xfrm flipH="1">
            <a:off x="9011309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D2A6384-DDB7-A347-96E2-97064F622281}"/>
              </a:ext>
            </a:extLst>
          </p:cNvPr>
          <p:cNvSpPr>
            <a:spLocks noChangeAspect="1"/>
          </p:cNvSpPr>
          <p:nvPr/>
        </p:nvSpPr>
        <p:spPr>
          <a:xfrm flipH="1">
            <a:off x="9283215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A6633C3-192C-3D42-90DE-5C0ED2646988}"/>
              </a:ext>
            </a:extLst>
          </p:cNvPr>
          <p:cNvSpPr>
            <a:spLocks noChangeAspect="1"/>
          </p:cNvSpPr>
          <p:nvPr/>
        </p:nvSpPr>
        <p:spPr>
          <a:xfrm flipH="1">
            <a:off x="9558045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DFF2CB8-4223-564B-A68F-C7429E658F9E}"/>
              </a:ext>
            </a:extLst>
          </p:cNvPr>
          <p:cNvSpPr>
            <a:spLocks noChangeAspect="1"/>
          </p:cNvSpPr>
          <p:nvPr/>
        </p:nvSpPr>
        <p:spPr>
          <a:xfrm flipH="1">
            <a:off x="9829951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D3E672A6-4767-D54F-BD19-98FEE23980A7}"/>
              </a:ext>
            </a:extLst>
          </p:cNvPr>
          <p:cNvSpPr>
            <a:spLocks noChangeAspect="1"/>
          </p:cNvSpPr>
          <p:nvPr/>
        </p:nvSpPr>
        <p:spPr>
          <a:xfrm flipH="1">
            <a:off x="10105730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83D269D-4E5E-6347-80E6-7D2A85BEDAAE}"/>
              </a:ext>
            </a:extLst>
          </p:cNvPr>
          <p:cNvSpPr>
            <a:spLocks noChangeAspect="1"/>
          </p:cNvSpPr>
          <p:nvPr/>
        </p:nvSpPr>
        <p:spPr>
          <a:xfrm flipH="1">
            <a:off x="10377636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3CCECE4C-1AF1-7542-80EF-EFA339E0AC7E}"/>
              </a:ext>
            </a:extLst>
          </p:cNvPr>
          <p:cNvSpPr>
            <a:spLocks noChangeAspect="1"/>
          </p:cNvSpPr>
          <p:nvPr/>
        </p:nvSpPr>
        <p:spPr>
          <a:xfrm flipH="1">
            <a:off x="8599413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833DE86-CCDF-0345-AB2B-9F6F6800F91E}"/>
              </a:ext>
            </a:extLst>
          </p:cNvPr>
          <p:cNvSpPr>
            <a:spLocks noChangeAspect="1"/>
          </p:cNvSpPr>
          <p:nvPr/>
        </p:nvSpPr>
        <p:spPr>
          <a:xfrm flipH="1">
            <a:off x="8871320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16F1CEB5-2F2D-9C40-A2F5-AB93FAABDB9F}"/>
              </a:ext>
            </a:extLst>
          </p:cNvPr>
          <p:cNvSpPr>
            <a:spLocks noChangeAspect="1"/>
          </p:cNvSpPr>
          <p:nvPr/>
        </p:nvSpPr>
        <p:spPr>
          <a:xfrm flipH="1">
            <a:off x="9147098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EB9C386C-0307-A14A-A053-4015DFEEB220}"/>
              </a:ext>
            </a:extLst>
          </p:cNvPr>
          <p:cNvSpPr>
            <a:spLocks noChangeAspect="1"/>
          </p:cNvSpPr>
          <p:nvPr/>
        </p:nvSpPr>
        <p:spPr>
          <a:xfrm flipH="1">
            <a:off x="9419004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EFF7EC68-6F02-6E4C-911A-848642C94B9B}"/>
              </a:ext>
            </a:extLst>
          </p:cNvPr>
          <p:cNvSpPr>
            <a:spLocks noChangeAspect="1"/>
          </p:cNvSpPr>
          <p:nvPr/>
        </p:nvSpPr>
        <p:spPr>
          <a:xfrm flipH="1">
            <a:off x="9695041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3023875-65FD-6841-80DF-54E393479A8C}"/>
              </a:ext>
            </a:extLst>
          </p:cNvPr>
          <p:cNvSpPr>
            <a:spLocks noChangeAspect="1"/>
          </p:cNvSpPr>
          <p:nvPr/>
        </p:nvSpPr>
        <p:spPr>
          <a:xfrm flipH="1">
            <a:off x="9966947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B1BF3B05-9A15-2148-A4EA-663FEACD9E8B}"/>
              </a:ext>
            </a:extLst>
          </p:cNvPr>
          <p:cNvSpPr>
            <a:spLocks noChangeAspect="1"/>
          </p:cNvSpPr>
          <p:nvPr/>
        </p:nvSpPr>
        <p:spPr>
          <a:xfrm flipH="1">
            <a:off x="10242726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09E91C79-7EFE-6C4F-9FE1-9C8A9E06E353}"/>
              </a:ext>
            </a:extLst>
          </p:cNvPr>
          <p:cNvSpPr>
            <a:spLocks noChangeAspect="1"/>
          </p:cNvSpPr>
          <p:nvPr/>
        </p:nvSpPr>
        <p:spPr>
          <a:xfrm flipH="1">
            <a:off x="10514632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4B87B432-236B-204E-AF74-A5DEBE1FC3C7}"/>
              </a:ext>
            </a:extLst>
          </p:cNvPr>
          <p:cNvSpPr>
            <a:spLocks noChangeAspect="1"/>
          </p:cNvSpPr>
          <p:nvPr/>
        </p:nvSpPr>
        <p:spPr>
          <a:xfrm flipH="1">
            <a:off x="10647711" y="606872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1A2554A7-8FA5-F841-8630-62A3205A9EB8}"/>
              </a:ext>
            </a:extLst>
          </p:cNvPr>
          <p:cNvSpPr>
            <a:spLocks noChangeAspect="1"/>
          </p:cNvSpPr>
          <p:nvPr/>
        </p:nvSpPr>
        <p:spPr>
          <a:xfrm flipH="1">
            <a:off x="10923490" y="606872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E2744CC-45EB-7F49-93E8-805D6F1360D2}"/>
              </a:ext>
            </a:extLst>
          </p:cNvPr>
          <p:cNvSpPr>
            <a:spLocks noChangeAspect="1"/>
          </p:cNvSpPr>
          <p:nvPr/>
        </p:nvSpPr>
        <p:spPr>
          <a:xfrm flipH="1">
            <a:off x="11195396" y="606872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CD4976F-2BF4-694F-A77F-E5582980AB31}"/>
              </a:ext>
            </a:extLst>
          </p:cNvPr>
          <p:cNvSpPr>
            <a:spLocks noChangeAspect="1"/>
          </p:cNvSpPr>
          <p:nvPr/>
        </p:nvSpPr>
        <p:spPr>
          <a:xfrm flipH="1">
            <a:off x="8462630" y="5956348"/>
            <a:ext cx="14431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B5A66DBB-F525-BD44-B438-7E7957846BD4}"/>
              </a:ext>
            </a:extLst>
          </p:cNvPr>
          <p:cNvSpPr>
            <a:spLocks noChangeAspect="1"/>
          </p:cNvSpPr>
          <p:nvPr/>
        </p:nvSpPr>
        <p:spPr>
          <a:xfrm flipH="1">
            <a:off x="10787806" y="595569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44F45A6B-FB71-EB4A-92BB-6CE9C9A6E7C5}"/>
              </a:ext>
            </a:extLst>
          </p:cNvPr>
          <p:cNvSpPr>
            <a:spLocks noChangeAspect="1"/>
          </p:cNvSpPr>
          <p:nvPr/>
        </p:nvSpPr>
        <p:spPr>
          <a:xfrm flipH="1">
            <a:off x="11059712" y="595569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AEFD82D5-29C3-C94C-A047-49E069575452}"/>
              </a:ext>
            </a:extLst>
          </p:cNvPr>
          <p:cNvSpPr>
            <a:spLocks noChangeAspect="1"/>
          </p:cNvSpPr>
          <p:nvPr/>
        </p:nvSpPr>
        <p:spPr>
          <a:xfrm flipH="1">
            <a:off x="11334200" y="595616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38D2530-0139-B443-87C7-0983E2FBDB55}"/>
              </a:ext>
            </a:extLst>
          </p:cNvPr>
          <p:cNvSpPr>
            <a:spLocks noChangeAspect="1"/>
          </p:cNvSpPr>
          <p:nvPr/>
        </p:nvSpPr>
        <p:spPr>
          <a:xfrm flipH="1">
            <a:off x="8465200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FAE29B62-3811-4F44-8D8A-D8708C6E8CD1}"/>
              </a:ext>
            </a:extLst>
          </p:cNvPr>
          <p:cNvSpPr>
            <a:spLocks noChangeAspect="1"/>
          </p:cNvSpPr>
          <p:nvPr/>
        </p:nvSpPr>
        <p:spPr>
          <a:xfrm flipH="1">
            <a:off x="8737107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FC3B8218-1519-6D49-89F6-2533209A113B}"/>
              </a:ext>
            </a:extLst>
          </p:cNvPr>
          <p:cNvSpPr>
            <a:spLocks noChangeAspect="1"/>
          </p:cNvSpPr>
          <p:nvPr/>
        </p:nvSpPr>
        <p:spPr>
          <a:xfrm flipH="1">
            <a:off x="9012885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502163A-07A5-0A43-B52E-4A2FA4F4B839}"/>
              </a:ext>
            </a:extLst>
          </p:cNvPr>
          <p:cNvSpPr>
            <a:spLocks noChangeAspect="1"/>
          </p:cNvSpPr>
          <p:nvPr/>
        </p:nvSpPr>
        <p:spPr>
          <a:xfrm flipH="1">
            <a:off x="9284791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4AA06D7B-6B15-5849-9D25-ED19B873DC9A}"/>
              </a:ext>
            </a:extLst>
          </p:cNvPr>
          <p:cNvSpPr>
            <a:spLocks noChangeAspect="1"/>
          </p:cNvSpPr>
          <p:nvPr/>
        </p:nvSpPr>
        <p:spPr>
          <a:xfrm flipH="1">
            <a:off x="9559621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53AADC6-C675-2B48-8377-AFBD520D8F7A}"/>
              </a:ext>
            </a:extLst>
          </p:cNvPr>
          <p:cNvSpPr>
            <a:spLocks noChangeAspect="1"/>
          </p:cNvSpPr>
          <p:nvPr/>
        </p:nvSpPr>
        <p:spPr>
          <a:xfrm flipH="1">
            <a:off x="9831527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19E901B4-3633-8949-8BCC-CAC50ABC8195}"/>
              </a:ext>
            </a:extLst>
          </p:cNvPr>
          <p:cNvSpPr>
            <a:spLocks noChangeAspect="1"/>
          </p:cNvSpPr>
          <p:nvPr/>
        </p:nvSpPr>
        <p:spPr>
          <a:xfrm flipH="1">
            <a:off x="10107306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5386DCD0-7A74-7A44-A263-2F60A9DE9772}"/>
              </a:ext>
            </a:extLst>
          </p:cNvPr>
          <p:cNvSpPr>
            <a:spLocks noChangeAspect="1"/>
          </p:cNvSpPr>
          <p:nvPr/>
        </p:nvSpPr>
        <p:spPr>
          <a:xfrm flipH="1">
            <a:off x="10379212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8D98A1AE-1883-8043-B586-5554F6DB4723}"/>
              </a:ext>
            </a:extLst>
          </p:cNvPr>
          <p:cNvSpPr>
            <a:spLocks noChangeAspect="1"/>
          </p:cNvSpPr>
          <p:nvPr/>
        </p:nvSpPr>
        <p:spPr>
          <a:xfrm flipH="1">
            <a:off x="8600989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58C36FAD-9465-B84B-BDF9-043328B15F97}"/>
              </a:ext>
            </a:extLst>
          </p:cNvPr>
          <p:cNvSpPr>
            <a:spLocks noChangeAspect="1"/>
          </p:cNvSpPr>
          <p:nvPr/>
        </p:nvSpPr>
        <p:spPr>
          <a:xfrm flipH="1">
            <a:off x="8872896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B0DC6A3E-9FC8-E841-8ED2-441B23E7B4C6}"/>
              </a:ext>
            </a:extLst>
          </p:cNvPr>
          <p:cNvSpPr>
            <a:spLocks noChangeAspect="1"/>
          </p:cNvSpPr>
          <p:nvPr/>
        </p:nvSpPr>
        <p:spPr>
          <a:xfrm flipH="1">
            <a:off x="9148674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7A19E98-A5E3-FE45-87FD-75AB24010E36}"/>
              </a:ext>
            </a:extLst>
          </p:cNvPr>
          <p:cNvSpPr>
            <a:spLocks noChangeAspect="1"/>
          </p:cNvSpPr>
          <p:nvPr/>
        </p:nvSpPr>
        <p:spPr>
          <a:xfrm flipH="1">
            <a:off x="9420580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18679017-DB05-EA47-95AB-5C0D0B3CFBA3}"/>
              </a:ext>
            </a:extLst>
          </p:cNvPr>
          <p:cNvSpPr>
            <a:spLocks noChangeAspect="1"/>
          </p:cNvSpPr>
          <p:nvPr/>
        </p:nvSpPr>
        <p:spPr>
          <a:xfrm flipH="1">
            <a:off x="9696617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60636BB4-1586-E648-82D2-9393867B66BA}"/>
              </a:ext>
            </a:extLst>
          </p:cNvPr>
          <p:cNvSpPr>
            <a:spLocks noChangeAspect="1"/>
          </p:cNvSpPr>
          <p:nvPr/>
        </p:nvSpPr>
        <p:spPr>
          <a:xfrm flipH="1">
            <a:off x="9968523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7F0C8846-D0B5-CB42-83FA-1FED00A234F7}"/>
              </a:ext>
            </a:extLst>
          </p:cNvPr>
          <p:cNvSpPr>
            <a:spLocks noChangeAspect="1"/>
          </p:cNvSpPr>
          <p:nvPr/>
        </p:nvSpPr>
        <p:spPr>
          <a:xfrm flipH="1">
            <a:off x="10244302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D5974964-00F8-494B-BEB9-0778C4ED03C6}"/>
              </a:ext>
            </a:extLst>
          </p:cNvPr>
          <p:cNvSpPr>
            <a:spLocks noChangeAspect="1"/>
          </p:cNvSpPr>
          <p:nvPr/>
        </p:nvSpPr>
        <p:spPr>
          <a:xfrm flipH="1">
            <a:off x="10516208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175DC832-0EDB-2B41-AFF0-82C955DECD85}"/>
              </a:ext>
            </a:extLst>
          </p:cNvPr>
          <p:cNvSpPr>
            <a:spLocks noChangeAspect="1"/>
          </p:cNvSpPr>
          <p:nvPr/>
        </p:nvSpPr>
        <p:spPr>
          <a:xfrm flipH="1">
            <a:off x="10649287" y="584904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C704E321-C5F6-734A-8A3B-819E3223EC51}"/>
              </a:ext>
            </a:extLst>
          </p:cNvPr>
          <p:cNvSpPr>
            <a:spLocks noChangeAspect="1"/>
          </p:cNvSpPr>
          <p:nvPr/>
        </p:nvSpPr>
        <p:spPr>
          <a:xfrm flipH="1">
            <a:off x="10925066" y="584904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D64C31D-D586-6D4D-A4D2-D97D111968AA}"/>
              </a:ext>
            </a:extLst>
          </p:cNvPr>
          <p:cNvSpPr>
            <a:spLocks noChangeAspect="1"/>
          </p:cNvSpPr>
          <p:nvPr/>
        </p:nvSpPr>
        <p:spPr>
          <a:xfrm flipH="1">
            <a:off x="11196972" y="584904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3D665C40-8834-2F42-B235-3CC2B1DED96A}"/>
              </a:ext>
            </a:extLst>
          </p:cNvPr>
          <p:cNvSpPr>
            <a:spLocks noChangeAspect="1"/>
          </p:cNvSpPr>
          <p:nvPr/>
        </p:nvSpPr>
        <p:spPr>
          <a:xfrm flipH="1">
            <a:off x="8464206" y="5736666"/>
            <a:ext cx="14431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AE424329-67F5-9A44-8CD1-E1B7327DB026}"/>
              </a:ext>
            </a:extLst>
          </p:cNvPr>
          <p:cNvSpPr>
            <a:spLocks noChangeAspect="1"/>
          </p:cNvSpPr>
          <p:nvPr/>
        </p:nvSpPr>
        <p:spPr>
          <a:xfrm flipH="1">
            <a:off x="10789382" y="573600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652FD18B-1ABE-B849-A527-7FD6C14E92DD}"/>
              </a:ext>
            </a:extLst>
          </p:cNvPr>
          <p:cNvSpPr>
            <a:spLocks noChangeAspect="1"/>
          </p:cNvSpPr>
          <p:nvPr/>
        </p:nvSpPr>
        <p:spPr>
          <a:xfrm flipH="1">
            <a:off x="11061288" y="573600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5E960B7D-E0F8-0E4B-8350-E11B15F73D48}"/>
              </a:ext>
            </a:extLst>
          </p:cNvPr>
          <p:cNvSpPr>
            <a:spLocks noChangeAspect="1"/>
          </p:cNvSpPr>
          <p:nvPr/>
        </p:nvSpPr>
        <p:spPr>
          <a:xfrm flipH="1">
            <a:off x="11335776" y="57364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D708882A-BE51-E541-A07C-27E0E43B1F87}"/>
              </a:ext>
            </a:extLst>
          </p:cNvPr>
          <p:cNvSpPr>
            <a:spLocks noChangeAspect="1"/>
          </p:cNvSpPr>
          <p:nvPr/>
        </p:nvSpPr>
        <p:spPr>
          <a:xfrm flipH="1">
            <a:off x="8464619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4405C3C-7D41-4A48-B9A9-C5E17D195014}"/>
              </a:ext>
            </a:extLst>
          </p:cNvPr>
          <p:cNvSpPr>
            <a:spLocks noChangeAspect="1"/>
          </p:cNvSpPr>
          <p:nvPr/>
        </p:nvSpPr>
        <p:spPr>
          <a:xfrm flipH="1">
            <a:off x="8736525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0BCAC102-E7A4-0E49-8355-07EBF5FE6A48}"/>
              </a:ext>
            </a:extLst>
          </p:cNvPr>
          <p:cNvSpPr>
            <a:spLocks noChangeAspect="1"/>
          </p:cNvSpPr>
          <p:nvPr/>
        </p:nvSpPr>
        <p:spPr>
          <a:xfrm flipH="1">
            <a:off x="9012304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BC17632E-4993-0342-948C-7DE50C1F1D33}"/>
              </a:ext>
            </a:extLst>
          </p:cNvPr>
          <p:cNvSpPr>
            <a:spLocks noChangeAspect="1"/>
          </p:cNvSpPr>
          <p:nvPr/>
        </p:nvSpPr>
        <p:spPr>
          <a:xfrm flipH="1">
            <a:off x="9284210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A3FAC94D-232E-3140-BA1A-4E33B8A80E45}"/>
              </a:ext>
            </a:extLst>
          </p:cNvPr>
          <p:cNvSpPr>
            <a:spLocks noChangeAspect="1"/>
          </p:cNvSpPr>
          <p:nvPr/>
        </p:nvSpPr>
        <p:spPr>
          <a:xfrm flipH="1">
            <a:off x="9559040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41E292C9-A848-7449-AF0D-2DCE05762D80}"/>
              </a:ext>
            </a:extLst>
          </p:cNvPr>
          <p:cNvSpPr>
            <a:spLocks noChangeAspect="1"/>
          </p:cNvSpPr>
          <p:nvPr/>
        </p:nvSpPr>
        <p:spPr>
          <a:xfrm flipH="1">
            <a:off x="9830946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CD719397-3C92-674D-B4F5-27601BC7809C}"/>
              </a:ext>
            </a:extLst>
          </p:cNvPr>
          <p:cNvSpPr>
            <a:spLocks noChangeAspect="1"/>
          </p:cNvSpPr>
          <p:nvPr/>
        </p:nvSpPr>
        <p:spPr>
          <a:xfrm flipH="1">
            <a:off x="10106725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0293817-1CE8-AB4A-8CED-ADAA2A687477}"/>
              </a:ext>
            </a:extLst>
          </p:cNvPr>
          <p:cNvSpPr>
            <a:spLocks noChangeAspect="1"/>
          </p:cNvSpPr>
          <p:nvPr/>
        </p:nvSpPr>
        <p:spPr>
          <a:xfrm flipH="1">
            <a:off x="10378631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0BADA987-CCC8-2B4B-91F9-7D5AE11ADD37}"/>
              </a:ext>
            </a:extLst>
          </p:cNvPr>
          <p:cNvSpPr>
            <a:spLocks noChangeAspect="1"/>
          </p:cNvSpPr>
          <p:nvPr/>
        </p:nvSpPr>
        <p:spPr>
          <a:xfrm flipH="1">
            <a:off x="8600408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CC600278-4280-1F42-9CCA-C240EC2A3CE9}"/>
              </a:ext>
            </a:extLst>
          </p:cNvPr>
          <p:cNvSpPr>
            <a:spLocks noChangeAspect="1"/>
          </p:cNvSpPr>
          <p:nvPr/>
        </p:nvSpPr>
        <p:spPr>
          <a:xfrm flipH="1">
            <a:off x="8872314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941929BD-3B84-EF4E-B971-B662F5A0263E}"/>
              </a:ext>
            </a:extLst>
          </p:cNvPr>
          <p:cNvSpPr>
            <a:spLocks noChangeAspect="1"/>
          </p:cNvSpPr>
          <p:nvPr/>
        </p:nvSpPr>
        <p:spPr>
          <a:xfrm flipH="1">
            <a:off x="9148093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D5A69758-94E8-7F47-A005-D982DF2384BD}"/>
              </a:ext>
            </a:extLst>
          </p:cNvPr>
          <p:cNvSpPr>
            <a:spLocks noChangeAspect="1"/>
          </p:cNvSpPr>
          <p:nvPr/>
        </p:nvSpPr>
        <p:spPr>
          <a:xfrm flipH="1">
            <a:off x="9419999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DF405E8F-0AB6-3648-9EFB-66BA32C9F49B}"/>
              </a:ext>
            </a:extLst>
          </p:cNvPr>
          <p:cNvSpPr>
            <a:spLocks noChangeAspect="1"/>
          </p:cNvSpPr>
          <p:nvPr/>
        </p:nvSpPr>
        <p:spPr>
          <a:xfrm flipH="1">
            <a:off x="9696036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CDC075B-4293-9848-86B2-0B436D79AFF1}"/>
              </a:ext>
            </a:extLst>
          </p:cNvPr>
          <p:cNvSpPr>
            <a:spLocks noChangeAspect="1"/>
          </p:cNvSpPr>
          <p:nvPr/>
        </p:nvSpPr>
        <p:spPr>
          <a:xfrm flipH="1">
            <a:off x="9967942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6F50916F-4A4B-D848-A68C-B5FF80E86EDF}"/>
              </a:ext>
            </a:extLst>
          </p:cNvPr>
          <p:cNvSpPr>
            <a:spLocks noChangeAspect="1"/>
          </p:cNvSpPr>
          <p:nvPr/>
        </p:nvSpPr>
        <p:spPr>
          <a:xfrm flipH="1">
            <a:off x="10243720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CAE66E32-457C-3543-BD17-1EE28524775D}"/>
              </a:ext>
            </a:extLst>
          </p:cNvPr>
          <p:cNvSpPr>
            <a:spLocks noChangeAspect="1"/>
          </p:cNvSpPr>
          <p:nvPr/>
        </p:nvSpPr>
        <p:spPr>
          <a:xfrm flipH="1">
            <a:off x="10515626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1BF5138-34F1-7643-BA55-0D2314C4D410}"/>
              </a:ext>
            </a:extLst>
          </p:cNvPr>
          <p:cNvSpPr>
            <a:spLocks noChangeAspect="1"/>
          </p:cNvSpPr>
          <p:nvPr/>
        </p:nvSpPr>
        <p:spPr>
          <a:xfrm flipH="1">
            <a:off x="10648706" y="562906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B49C809D-A2DD-934C-88E3-304B1F61D63D}"/>
              </a:ext>
            </a:extLst>
          </p:cNvPr>
          <p:cNvSpPr>
            <a:spLocks noChangeAspect="1"/>
          </p:cNvSpPr>
          <p:nvPr/>
        </p:nvSpPr>
        <p:spPr>
          <a:xfrm flipH="1">
            <a:off x="10924484" y="562906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D246D54A-B1A0-E34D-98C4-CA062D603781}"/>
              </a:ext>
            </a:extLst>
          </p:cNvPr>
          <p:cNvSpPr>
            <a:spLocks noChangeAspect="1"/>
          </p:cNvSpPr>
          <p:nvPr/>
        </p:nvSpPr>
        <p:spPr>
          <a:xfrm flipH="1">
            <a:off x="11196390" y="562906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DDF56706-BF13-FE4E-BC88-3E24303C5879}"/>
              </a:ext>
            </a:extLst>
          </p:cNvPr>
          <p:cNvSpPr>
            <a:spLocks noChangeAspect="1"/>
          </p:cNvSpPr>
          <p:nvPr/>
        </p:nvSpPr>
        <p:spPr>
          <a:xfrm flipH="1">
            <a:off x="8463624" y="5516687"/>
            <a:ext cx="14431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721DAC3-D4FC-B142-A7FF-F086CEBC29D5}"/>
              </a:ext>
            </a:extLst>
          </p:cNvPr>
          <p:cNvSpPr>
            <a:spLocks noChangeAspect="1"/>
          </p:cNvSpPr>
          <p:nvPr/>
        </p:nvSpPr>
        <p:spPr>
          <a:xfrm flipH="1">
            <a:off x="10788800" y="55160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F9A8B2D-A1F1-A540-9A97-8E8E0FA05D32}"/>
              </a:ext>
            </a:extLst>
          </p:cNvPr>
          <p:cNvSpPr>
            <a:spLocks noChangeAspect="1"/>
          </p:cNvSpPr>
          <p:nvPr/>
        </p:nvSpPr>
        <p:spPr>
          <a:xfrm flipH="1">
            <a:off x="11060707" y="55160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1670466A-D911-804C-AD07-D9BF4F70DD4E}"/>
              </a:ext>
            </a:extLst>
          </p:cNvPr>
          <p:cNvSpPr>
            <a:spLocks noChangeAspect="1"/>
          </p:cNvSpPr>
          <p:nvPr/>
        </p:nvSpPr>
        <p:spPr>
          <a:xfrm flipH="1">
            <a:off x="11335194" y="551650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1AE3D73-2069-1C42-917D-91A54A8E66D4}"/>
              </a:ext>
            </a:extLst>
          </p:cNvPr>
          <p:cNvSpPr>
            <a:spLocks noChangeAspect="1"/>
          </p:cNvSpPr>
          <p:nvPr/>
        </p:nvSpPr>
        <p:spPr>
          <a:xfrm flipH="1">
            <a:off x="8464619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EAB676A8-EEB0-D54B-BC83-77BE59C480DA}"/>
              </a:ext>
            </a:extLst>
          </p:cNvPr>
          <p:cNvSpPr>
            <a:spLocks noChangeAspect="1"/>
          </p:cNvSpPr>
          <p:nvPr/>
        </p:nvSpPr>
        <p:spPr>
          <a:xfrm flipH="1">
            <a:off x="8736525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B45FAC68-CF9D-4D48-A1E1-F27BA50796A7}"/>
              </a:ext>
            </a:extLst>
          </p:cNvPr>
          <p:cNvSpPr>
            <a:spLocks noChangeAspect="1"/>
          </p:cNvSpPr>
          <p:nvPr/>
        </p:nvSpPr>
        <p:spPr>
          <a:xfrm flipH="1">
            <a:off x="9012304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A85BEE88-7744-A942-8FE2-58BC5173C14B}"/>
              </a:ext>
            </a:extLst>
          </p:cNvPr>
          <p:cNvSpPr>
            <a:spLocks noChangeAspect="1"/>
          </p:cNvSpPr>
          <p:nvPr/>
        </p:nvSpPr>
        <p:spPr>
          <a:xfrm flipH="1">
            <a:off x="9284210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FC8FDA12-34C8-9740-A42B-5D003C54D809}"/>
              </a:ext>
            </a:extLst>
          </p:cNvPr>
          <p:cNvSpPr>
            <a:spLocks noChangeAspect="1"/>
          </p:cNvSpPr>
          <p:nvPr/>
        </p:nvSpPr>
        <p:spPr>
          <a:xfrm flipH="1">
            <a:off x="9559040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AFA2D2B-0569-AD49-94B5-3EEE6D347F3B}"/>
              </a:ext>
            </a:extLst>
          </p:cNvPr>
          <p:cNvSpPr>
            <a:spLocks noChangeAspect="1"/>
          </p:cNvSpPr>
          <p:nvPr/>
        </p:nvSpPr>
        <p:spPr>
          <a:xfrm flipH="1">
            <a:off x="9830946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11ACD3F0-08CE-8241-A552-F804503BCE85}"/>
              </a:ext>
            </a:extLst>
          </p:cNvPr>
          <p:cNvSpPr>
            <a:spLocks noChangeAspect="1"/>
          </p:cNvSpPr>
          <p:nvPr/>
        </p:nvSpPr>
        <p:spPr>
          <a:xfrm flipH="1">
            <a:off x="10106725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93DEAB96-8E36-9041-A023-088A4DDDE8F3}"/>
              </a:ext>
            </a:extLst>
          </p:cNvPr>
          <p:cNvSpPr>
            <a:spLocks noChangeAspect="1"/>
          </p:cNvSpPr>
          <p:nvPr/>
        </p:nvSpPr>
        <p:spPr>
          <a:xfrm flipH="1">
            <a:off x="10378631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EFBA3EB-441F-EE4D-ACBD-69C10400796E}"/>
              </a:ext>
            </a:extLst>
          </p:cNvPr>
          <p:cNvSpPr>
            <a:spLocks noChangeAspect="1"/>
          </p:cNvSpPr>
          <p:nvPr/>
        </p:nvSpPr>
        <p:spPr>
          <a:xfrm flipH="1">
            <a:off x="10648706" y="54063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C0BB43E4-89A0-8D4D-9991-B04F52E0F4FF}"/>
              </a:ext>
            </a:extLst>
          </p:cNvPr>
          <p:cNvSpPr>
            <a:spLocks noChangeAspect="1"/>
          </p:cNvSpPr>
          <p:nvPr/>
        </p:nvSpPr>
        <p:spPr>
          <a:xfrm flipH="1">
            <a:off x="10924484" y="54063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C143B1BA-696E-F448-AE1C-102CD91F7A7A}"/>
              </a:ext>
            </a:extLst>
          </p:cNvPr>
          <p:cNvSpPr>
            <a:spLocks noChangeAspect="1"/>
          </p:cNvSpPr>
          <p:nvPr/>
        </p:nvSpPr>
        <p:spPr>
          <a:xfrm flipH="1">
            <a:off x="11196390" y="54063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A04E1098-E473-AF4F-A90F-057C01817B3A}"/>
              </a:ext>
            </a:extLst>
          </p:cNvPr>
          <p:cNvSpPr>
            <a:spLocks/>
          </p:cNvSpPr>
          <p:nvPr/>
        </p:nvSpPr>
        <p:spPr>
          <a:xfrm flipH="1">
            <a:off x="8452413" y="5251812"/>
            <a:ext cx="3840480" cy="145127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2AFEFB8-3F26-F041-B03E-5B170052A0C6}"/>
              </a:ext>
            </a:extLst>
          </p:cNvPr>
          <p:cNvSpPr>
            <a:spLocks noChangeAspect="1"/>
          </p:cNvSpPr>
          <p:nvPr/>
        </p:nvSpPr>
        <p:spPr>
          <a:xfrm flipH="1">
            <a:off x="11211716" y="5102387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5D007CD7-BCE8-C44A-8738-9F3FD66987B0}"/>
              </a:ext>
            </a:extLst>
          </p:cNvPr>
          <p:cNvSpPr>
            <a:spLocks noChangeAspect="1"/>
          </p:cNvSpPr>
          <p:nvPr/>
        </p:nvSpPr>
        <p:spPr>
          <a:xfrm flipH="1">
            <a:off x="10657560" y="5104061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E5148E15-D482-1F41-B6C2-76291DB8EEA0}"/>
              </a:ext>
            </a:extLst>
          </p:cNvPr>
          <p:cNvSpPr>
            <a:spLocks noChangeAspect="1"/>
          </p:cNvSpPr>
          <p:nvPr/>
        </p:nvSpPr>
        <p:spPr>
          <a:xfrm flipH="1">
            <a:off x="10101250" y="5104769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7493182E-C1CD-1445-A08F-B2B34AF42AC5}"/>
              </a:ext>
            </a:extLst>
          </p:cNvPr>
          <p:cNvSpPr>
            <a:spLocks noChangeAspect="1"/>
          </p:cNvSpPr>
          <p:nvPr/>
        </p:nvSpPr>
        <p:spPr>
          <a:xfrm flipH="1">
            <a:off x="9549161" y="5104769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D14AAC2-8863-6B4B-8599-A4A81957B7FD}"/>
              </a:ext>
            </a:extLst>
          </p:cNvPr>
          <p:cNvSpPr>
            <a:spLocks noChangeAspect="1"/>
          </p:cNvSpPr>
          <p:nvPr/>
        </p:nvSpPr>
        <p:spPr>
          <a:xfrm flipH="1">
            <a:off x="8999680" y="5103857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4F085D73-9563-784F-A157-7501049792B3}"/>
              </a:ext>
            </a:extLst>
          </p:cNvPr>
          <p:cNvSpPr>
            <a:spLocks noChangeAspect="1"/>
          </p:cNvSpPr>
          <p:nvPr/>
        </p:nvSpPr>
        <p:spPr>
          <a:xfrm flipH="1">
            <a:off x="8451385" y="5108219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EC29DEE9-C476-B846-891E-DCE11B5CB220}"/>
              </a:ext>
            </a:extLst>
          </p:cNvPr>
          <p:cNvSpPr>
            <a:spLocks noChangeAspect="1"/>
          </p:cNvSpPr>
          <p:nvPr/>
        </p:nvSpPr>
        <p:spPr>
          <a:xfrm flipH="1">
            <a:off x="11455852" y="60654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8D864793-DCC2-3547-BD3D-DF4413FE9397}"/>
              </a:ext>
            </a:extLst>
          </p:cNvPr>
          <p:cNvSpPr>
            <a:spLocks noChangeAspect="1"/>
          </p:cNvSpPr>
          <p:nvPr/>
        </p:nvSpPr>
        <p:spPr>
          <a:xfrm flipH="1">
            <a:off x="11727758" y="60654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13E70E8C-F361-314D-8D34-94368C7236DA}"/>
              </a:ext>
            </a:extLst>
          </p:cNvPr>
          <p:cNvSpPr>
            <a:spLocks noChangeAspect="1"/>
          </p:cNvSpPr>
          <p:nvPr/>
        </p:nvSpPr>
        <p:spPr>
          <a:xfrm flipH="1">
            <a:off x="12002246" y="606590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C8EDEC82-B6A1-9143-9EB4-26E4A8A934A3}"/>
              </a:ext>
            </a:extLst>
          </p:cNvPr>
          <p:cNvSpPr>
            <a:spLocks noChangeAspect="1"/>
          </p:cNvSpPr>
          <p:nvPr/>
        </p:nvSpPr>
        <p:spPr>
          <a:xfrm flipH="1">
            <a:off x="11593112" y="595878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840E4C90-6927-BD4D-A7C2-B8CC4FADB02C}"/>
              </a:ext>
            </a:extLst>
          </p:cNvPr>
          <p:cNvSpPr>
            <a:spLocks noChangeAspect="1"/>
          </p:cNvSpPr>
          <p:nvPr/>
        </p:nvSpPr>
        <p:spPr>
          <a:xfrm flipH="1">
            <a:off x="11865018" y="595878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25C39E45-93D9-C741-BAC5-192CA29F189D}"/>
              </a:ext>
            </a:extLst>
          </p:cNvPr>
          <p:cNvSpPr>
            <a:spLocks noChangeAspect="1"/>
          </p:cNvSpPr>
          <p:nvPr/>
        </p:nvSpPr>
        <p:spPr>
          <a:xfrm flipH="1">
            <a:off x="11457428" y="58457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D6CA6EC-45A3-4149-804D-9422C8B67B74}"/>
              </a:ext>
            </a:extLst>
          </p:cNvPr>
          <p:cNvSpPr>
            <a:spLocks noChangeAspect="1"/>
          </p:cNvSpPr>
          <p:nvPr/>
        </p:nvSpPr>
        <p:spPr>
          <a:xfrm flipH="1">
            <a:off x="11729334" y="58457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20C87532-2EFC-D94A-AD08-ADF3AC499EFE}"/>
              </a:ext>
            </a:extLst>
          </p:cNvPr>
          <p:cNvSpPr>
            <a:spLocks noChangeAspect="1"/>
          </p:cNvSpPr>
          <p:nvPr/>
        </p:nvSpPr>
        <p:spPr>
          <a:xfrm flipH="1">
            <a:off x="12142210" y="5959534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5598A44A-69EF-1240-9309-D04626681DF9}"/>
              </a:ext>
            </a:extLst>
          </p:cNvPr>
          <p:cNvSpPr>
            <a:spLocks noChangeAspect="1"/>
          </p:cNvSpPr>
          <p:nvPr/>
        </p:nvSpPr>
        <p:spPr>
          <a:xfrm flipH="1">
            <a:off x="12003822" y="584622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2463AC13-C756-6E47-814B-66D3C5E0F66B}"/>
              </a:ext>
            </a:extLst>
          </p:cNvPr>
          <p:cNvSpPr>
            <a:spLocks noChangeAspect="1"/>
          </p:cNvSpPr>
          <p:nvPr/>
        </p:nvSpPr>
        <p:spPr>
          <a:xfrm flipH="1">
            <a:off x="11592530" y="573880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9011A97F-8674-FD42-B09E-A63A74EDFE97}"/>
              </a:ext>
            </a:extLst>
          </p:cNvPr>
          <p:cNvSpPr>
            <a:spLocks noChangeAspect="1"/>
          </p:cNvSpPr>
          <p:nvPr/>
        </p:nvSpPr>
        <p:spPr>
          <a:xfrm flipH="1">
            <a:off x="11864436" y="573880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9AA7EFDA-DBF6-FB43-B0D4-6AACEE7978ED}"/>
              </a:ext>
            </a:extLst>
          </p:cNvPr>
          <p:cNvSpPr>
            <a:spLocks noChangeAspect="1"/>
          </p:cNvSpPr>
          <p:nvPr/>
        </p:nvSpPr>
        <p:spPr>
          <a:xfrm flipH="1">
            <a:off x="11456846" y="562576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D6F47758-F14E-074A-8223-9416673BA803}"/>
              </a:ext>
            </a:extLst>
          </p:cNvPr>
          <p:cNvSpPr>
            <a:spLocks noChangeAspect="1"/>
          </p:cNvSpPr>
          <p:nvPr/>
        </p:nvSpPr>
        <p:spPr>
          <a:xfrm flipH="1">
            <a:off x="11728753" y="562576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3B5E08AE-8C86-BA46-B3BE-4FF25B278C06}"/>
              </a:ext>
            </a:extLst>
          </p:cNvPr>
          <p:cNvSpPr>
            <a:spLocks noChangeAspect="1"/>
          </p:cNvSpPr>
          <p:nvPr/>
        </p:nvSpPr>
        <p:spPr>
          <a:xfrm flipH="1">
            <a:off x="12141629" y="5739552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E0BDFE1C-036B-044B-947B-03AAF85F60F8}"/>
              </a:ext>
            </a:extLst>
          </p:cNvPr>
          <p:cNvSpPr>
            <a:spLocks noChangeAspect="1"/>
          </p:cNvSpPr>
          <p:nvPr/>
        </p:nvSpPr>
        <p:spPr>
          <a:xfrm flipH="1">
            <a:off x="12003240" y="562624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0877977D-0464-7A41-8D29-94A8DA238B8E}"/>
              </a:ext>
            </a:extLst>
          </p:cNvPr>
          <p:cNvSpPr>
            <a:spLocks noChangeAspect="1"/>
          </p:cNvSpPr>
          <p:nvPr/>
        </p:nvSpPr>
        <p:spPr>
          <a:xfrm flipH="1">
            <a:off x="11592530" y="551606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B0608125-759A-6A4D-80FD-5D831A75B476}"/>
              </a:ext>
            </a:extLst>
          </p:cNvPr>
          <p:cNvSpPr>
            <a:spLocks noChangeAspect="1"/>
          </p:cNvSpPr>
          <p:nvPr/>
        </p:nvSpPr>
        <p:spPr>
          <a:xfrm flipH="1">
            <a:off x="11864436" y="551606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2C0EB719-CD9A-504D-B7E0-7530842E26C7}"/>
              </a:ext>
            </a:extLst>
          </p:cNvPr>
          <p:cNvSpPr>
            <a:spLocks noChangeAspect="1"/>
          </p:cNvSpPr>
          <p:nvPr/>
        </p:nvSpPr>
        <p:spPr>
          <a:xfrm flipH="1">
            <a:off x="12141629" y="5516821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022295E-32A2-7A49-8381-5A8BE93794A3}"/>
              </a:ext>
            </a:extLst>
          </p:cNvPr>
          <p:cNvSpPr>
            <a:spLocks noChangeAspect="1"/>
          </p:cNvSpPr>
          <p:nvPr/>
        </p:nvSpPr>
        <p:spPr>
          <a:xfrm flipH="1">
            <a:off x="11471137" y="540519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7A4AEBB-6F5C-A045-9001-53C4E6D54D1D}"/>
              </a:ext>
            </a:extLst>
          </p:cNvPr>
          <p:cNvSpPr>
            <a:spLocks noChangeAspect="1"/>
          </p:cNvSpPr>
          <p:nvPr/>
        </p:nvSpPr>
        <p:spPr>
          <a:xfrm flipH="1">
            <a:off x="11743043" y="540519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74ADCE6E-5AA3-A14E-9105-38BC93D44E3A}"/>
              </a:ext>
            </a:extLst>
          </p:cNvPr>
          <p:cNvSpPr>
            <a:spLocks noChangeAspect="1"/>
          </p:cNvSpPr>
          <p:nvPr/>
        </p:nvSpPr>
        <p:spPr>
          <a:xfrm flipH="1">
            <a:off x="12020235" y="5405947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4CA32399-007A-4842-84A7-1E17DE5D4CCE}"/>
              </a:ext>
            </a:extLst>
          </p:cNvPr>
          <p:cNvSpPr>
            <a:spLocks noChangeAspect="1"/>
          </p:cNvSpPr>
          <p:nvPr/>
        </p:nvSpPr>
        <p:spPr>
          <a:xfrm flipH="1">
            <a:off x="11755071" y="5111798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C07A4BAC-2EF1-A24F-ACD2-BAB3718C3BB6}"/>
              </a:ext>
            </a:extLst>
          </p:cNvPr>
          <p:cNvGrpSpPr/>
          <p:nvPr/>
        </p:nvGrpSpPr>
        <p:grpSpPr>
          <a:xfrm>
            <a:off x="417698" y="5120057"/>
            <a:ext cx="731520" cy="1357046"/>
            <a:chOff x="417698" y="5120057"/>
            <a:chExt cx="731520" cy="1357046"/>
          </a:xfrm>
        </p:grpSpPr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195C422-472D-334A-A9B2-D189A74C9C29}"/>
                </a:ext>
              </a:extLst>
            </p:cNvPr>
            <p:cNvSpPr/>
            <p:nvPr/>
          </p:nvSpPr>
          <p:spPr>
            <a:xfrm>
              <a:off x="727532" y="5798457"/>
              <a:ext cx="110003" cy="678646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E6A4502C-859C-254D-B738-67677DF36E30}"/>
                </a:ext>
              </a:extLst>
            </p:cNvPr>
            <p:cNvSpPr/>
            <p:nvPr/>
          </p:nvSpPr>
          <p:spPr>
            <a:xfrm>
              <a:off x="417698" y="5120058"/>
              <a:ext cx="731520" cy="731520"/>
            </a:xfrm>
            <a:prstGeom prst="ellipse">
              <a:avLst/>
            </a:prstGeom>
            <a:solidFill>
              <a:srgbClr val="5EC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5CFA2361-56E2-9F46-B4A2-C317C67B1C94}"/>
                </a:ext>
              </a:extLst>
            </p:cNvPr>
            <p:cNvSpPr/>
            <p:nvPr/>
          </p:nvSpPr>
          <p:spPr>
            <a:xfrm>
              <a:off x="525501" y="5229275"/>
              <a:ext cx="515914" cy="515914"/>
            </a:xfrm>
            <a:prstGeom prst="ellipse">
              <a:avLst/>
            </a:prstGeom>
            <a:solidFill>
              <a:srgbClr val="A7E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Freeform: Shape 38">
              <a:extLst>
                <a:ext uri="{FF2B5EF4-FFF2-40B4-BE49-F238E27FC236}">
                  <a16:creationId xmlns:a16="http://schemas.microsoft.com/office/drawing/2014/main" id="{6610F11A-3A8F-D74F-8C26-350F14D50A87}"/>
                </a:ext>
              </a:extLst>
            </p:cNvPr>
            <p:cNvSpPr/>
            <p:nvPr/>
          </p:nvSpPr>
          <p:spPr>
            <a:xfrm>
              <a:off x="782352" y="5120057"/>
              <a:ext cx="366866" cy="731520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D7AD70A8-662A-D542-9C00-D6401B256AA6}"/>
              </a:ext>
            </a:extLst>
          </p:cNvPr>
          <p:cNvGrpSpPr/>
          <p:nvPr/>
        </p:nvGrpSpPr>
        <p:grpSpPr>
          <a:xfrm>
            <a:off x="1499710" y="4884175"/>
            <a:ext cx="1181636" cy="1645922"/>
            <a:chOff x="1499710" y="4884175"/>
            <a:chExt cx="1181636" cy="1645922"/>
          </a:xfrm>
        </p:grpSpPr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F5A1F10D-2727-5E4B-8A38-509F2CCBDE55}"/>
                </a:ext>
              </a:extLst>
            </p:cNvPr>
            <p:cNvSpPr/>
            <p:nvPr/>
          </p:nvSpPr>
          <p:spPr>
            <a:xfrm>
              <a:off x="2027397" y="5965312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Freeform: Shape 96">
              <a:extLst>
                <a:ext uri="{FF2B5EF4-FFF2-40B4-BE49-F238E27FC236}">
                  <a16:creationId xmlns:a16="http://schemas.microsoft.com/office/drawing/2014/main" id="{8E89B0F6-E411-1541-A093-391CEB479DE6}"/>
                </a:ext>
              </a:extLst>
            </p:cNvPr>
            <p:cNvSpPr/>
            <p:nvPr/>
          </p:nvSpPr>
          <p:spPr>
            <a:xfrm>
              <a:off x="1499710" y="4884176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Freeform: Shape 97">
              <a:extLst>
                <a:ext uri="{FF2B5EF4-FFF2-40B4-BE49-F238E27FC236}">
                  <a16:creationId xmlns:a16="http://schemas.microsoft.com/office/drawing/2014/main" id="{0716B0DA-783A-914F-A28E-B6FFD0D3FE95}"/>
                </a:ext>
              </a:extLst>
            </p:cNvPr>
            <p:cNvSpPr/>
            <p:nvPr/>
          </p:nvSpPr>
          <p:spPr>
            <a:xfrm flipH="1">
              <a:off x="2090531" y="4884175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81" name="Picture 380">
            <a:extLst>
              <a:ext uri="{FF2B5EF4-FFF2-40B4-BE49-F238E27FC236}">
                <a16:creationId xmlns:a16="http://schemas.microsoft.com/office/drawing/2014/main" id="{87C09EB1-7F13-904D-8A3C-3818C1864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46" y="4395694"/>
            <a:ext cx="2016014" cy="2377440"/>
          </a:xfrm>
          <a:prstGeom prst="rect">
            <a:avLst/>
          </a:prstGeom>
        </p:spPr>
      </p:pic>
      <p:grpSp>
        <p:nvGrpSpPr>
          <p:cNvPr id="382" name="Group 381">
            <a:extLst>
              <a:ext uri="{FF2B5EF4-FFF2-40B4-BE49-F238E27FC236}">
                <a16:creationId xmlns:a16="http://schemas.microsoft.com/office/drawing/2014/main" id="{31764332-0ECC-044C-904C-01A543D2F271}"/>
              </a:ext>
            </a:extLst>
          </p:cNvPr>
          <p:cNvGrpSpPr/>
          <p:nvPr/>
        </p:nvGrpSpPr>
        <p:grpSpPr>
          <a:xfrm>
            <a:off x="10316421" y="5239116"/>
            <a:ext cx="768305" cy="1248434"/>
            <a:chOff x="1499710" y="4884175"/>
            <a:chExt cx="1181636" cy="1645922"/>
          </a:xfrm>
        </p:grpSpPr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CB7176FC-66BC-E34F-80D4-D8E80246A498}"/>
                </a:ext>
              </a:extLst>
            </p:cNvPr>
            <p:cNvSpPr/>
            <p:nvPr/>
          </p:nvSpPr>
          <p:spPr>
            <a:xfrm>
              <a:off x="2027397" y="5965312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Freeform: Shape 96">
              <a:extLst>
                <a:ext uri="{FF2B5EF4-FFF2-40B4-BE49-F238E27FC236}">
                  <a16:creationId xmlns:a16="http://schemas.microsoft.com/office/drawing/2014/main" id="{84991A73-BE15-1846-9269-D5B93990B666}"/>
                </a:ext>
              </a:extLst>
            </p:cNvPr>
            <p:cNvSpPr/>
            <p:nvPr/>
          </p:nvSpPr>
          <p:spPr>
            <a:xfrm>
              <a:off x="1499710" y="4884176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Freeform: Shape 97">
              <a:extLst>
                <a:ext uri="{FF2B5EF4-FFF2-40B4-BE49-F238E27FC236}">
                  <a16:creationId xmlns:a16="http://schemas.microsoft.com/office/drawing/2014/main" id="{C59D324B-7DE7-3740-A078-FD4532E1E68D}"/>
                </a:ext>
              </a:extLst>
            </p:cNvPr>
            <p:cNvSpPr/>
            <p:nvPr/>
          </p:nvSpPr>
          <p:spPr>
            <a:xfrm flipH="1">
              <a:off x="2090531" y="4884175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1A829F64-B9E2-9044-9E6F-20FBC270657B}"/>
              </a:ext>
            </a:extLst>
          </p:cNvPr>
          <p:cNvGrpSpPr/>
          <p:nvPr/>
        </p:nvGrpSpPr>
        <p:grpSpPr>
          <a:xfrm>
            <a:off x="8887390" y="4646212"/>
            <a:ext cx="1499739" cy="2035055"/>
            <a:chOff x="1499710" y="4884175"/>
            <a:chExt cx="1181636" cy="1645922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D57BFC72-2E26-0447-9800-834884BF4AFA}"/>
                </a:ext>
              </a:extLst>
            </p:cNvPr>
            <p:cNvSpPr/>
            <p:nvPr/>
          </p:nvSpPr>
          <p:spPr>
            <a:xfrm>
              <a:off x="2027397" y="5965312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Freeform: Shape 96">
              <a:extLst>
                <a:ext uri="{FF2B5EF4-FFF2-40B4-BE49-F238E27FC236}">
                  <a16:creationId xmlns:a16="http://schemas.microsoft.com/office/drawing/2014/main" id="{422E6083-84C5-A44E-83A4-C25EFB8942DB}"/>
                </a:ext>
              </a:extLst>
            </p:cNvPr>
            <p:cNvSpPr/>
            <p:nvPr/>
          </p:nvSpPr>
          <p:spPr>
            <a:xfrm>
              <a:off x="1499710" y="4884176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Freeform: Shape 97">
              <a:extLst>
                <a:ext uri="{FF2B5EF4-FFF2-40B4-BE49-F238E27FC236}">
                  <a16:creationId xmlns:a16="http://schemas.microsoft.com/office/drawing/2014/main" id="{C7CB7559-F153-C44A-9570-27A3BC74E58D}"/>
                </a:ext>
              </a:extLst>
            </p:cNvPr>
            <p:cNvSpPr/>
            <p:nvPr/>
          </p:nvSpPr>
          <p:spPr>
            <a:xfrm flipH="1">
              <a:off x="2090531" y="4884175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90" name="Picture 389">
            <a:extLst>
              <a:ext uri="{FF2B5EF4-FFF2-40B4-BE49-F238E27FC236}">
                <a16:creationId xmlns:a16="http://schemas.microsoft.com/office/drawing/2014/main" id="{385907FD-3531-C74D-8AB5-5A391352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789" y="4340598"/>
            <a:ext cx="2171091" cy="2560320"/>
          </a:xfrm>
          <a:prstGeom prst="rect">
            <a:avLst/>
          </a:prstGeom>
        </p:spPr>
      </p:pic>
      <p:grpSp>
        <p:nvGrpSpPr>
          <p:cNvPr id="392" name="Group 391">
            <a:extLst>
              <a:ext uri="{FF2B5EF4-FFF2-40B4-BE49-F238E27FC236}">
                <a16:creationId xmlns:a16="http://schemas.microsoft.com/office/drawing/2014/main" id="{601273A8-691F-084A-A294-C45260F0DFCE}"/>
              </a:ext>
            </a:extLst>
          </p:cNvPr>
          <p:cNvGrpSpPr/>
          <p:nvPr/>
        </p:nvGrpSpPr>
        <p:grpSpPr>
          <a:xfrm>
            <a:off x="-2763226" y="1000072"/>
            <a:ext cx="2067498" cy="960308"/>
            <a:chOff x="4602963" y="1060437"/>
            <a:chExt cx="2067498" cy="960308"/>
          </a:xfrm>
        </p:grpSpPr>
        <p:pic>
          <p:nvPicPr>
            <p:cNvPr id="393" name="Picture 392">
              <a:extLst>
                <a:ext uri="{FF2B5EF4-FFF2-40B4-BE49-F238E27FC236}">
                  <a16:creationId xmlns:a16="http://schemas.microsoft.com/office/drawing/2014/main" id="{32E32866-FCCA-9542-A694-446B4C050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0" r="66814" b="62646"/>
            <a:stretch/>
          </p:blipFill>
          <p:spPr>
            <a:xfrm>
              <a:off x="6009774" y="1343632"/>
              <a:ext cx="660687" cy="384258"/>
            </a:xfrm>
            <a:prstGeom prst="rect">
              <a:avLst/>
            </a:prstGeom>
          </p:spPr>
        </p:pic>
        <p:pic>
          <p:nvPicPr>
            <p:cNvPr id="394" name="Picture 393">
              <a:extLst>
                <a:ext uri="{FF2B5EF4-FFF2-40B4-BE49-F238E27FC236}">
                  <a16:creationId xmlns:a16="http://schemas.microsoft.com/office/drawing/2014/main" id="{F7986B9B-5EBE-754A-B081-CDF2DA6B7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090" t="56375" r="33944" b="6271"/>
            <a:stretch/>
          </p:blipFill>
          <p:spPr>
            <a:xfrm>
              <a:off x="4602963" y="1060437"/>
              <a:ext cx="660687" cy="384258"/>
            </a:xfrm>
            <a:prstGeom prst="rect">
              <a:avLst/>
            </a:prstGeom>
          </p:spPr>
        </p:pic>
        <p:pic>
          <p:nvPicPr>
            <p:cNvPr id="395" name="Picture 394">
              <a:extLst>
                <a:ext uri="{FF2B5EF4-FFF2-40B4-BE49-F238E27FC236}">
                  <a16:creationId xmlns:a16="http://schemas.microsoft.com/office/drawing/2014/main" id="{E0F3F303-5F0A-4A41-963B-013F2F289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0" r="66814" b="62646"/>
            <a:stretch/>
          </p:blipFill>
          <p:spPr>
            <a:xfrm>
              <a:off x="4890792" y="1380665"/>
              <a:ext cx="1100542" cy="640080"/>
            </a:xfrm>
            <a:prstGeom prst="rect">
              <a:avLst/>
            </a:prstGeom>
          </p:spPr>
        </p:pic>
      </p:grpSp>
      <p:pic>
        <p:nvPicPr>
          <p:cNvPr id="396" name="Picture 395">
            <a:extLst>
              <a:ext uri="{FF2B5EF4-FFF2-40B4-BE49-F238E27FC236}">
                <a16:creationId xmlns:a16="http://schemas.microsoft.com/office/drawing/2014/main" id="{36D74E50-F5CA-7246-B8CC-5D0F2D01F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08" t="2130" r="33169" b="60516"/>
          <a:stretch/>
        </p:blipFill>
        <p:spPr>
          <a:xfrm>
            <a:off x="-1348597" y="-320040"/>
            <a:ext cx="1191434" cy="640080"/>
          </a:xfrm>
          <a:prstGeom prst="rect">
            <a:avLst/>
          </a:prstGeom>
        </p:spPr>
      </p:pic>
      <p:grpSp>
        <p:nvGrpSpPr>
          <p:cNvPr id="397" name="Group 396">
            <a:extLst>
              <a:ext uri="{FF2B5EF4-FFF2-40B4-BE49-F238E27FC236}">
                <a16:creationId xmlns:a16="http://schemas.microsoft.com/office/drawing/2014/main" id="{25E2F4E4-9330-674B-954D-452D979E9462}"/>
              </a:ext>
            </a:extLst>
          </p:cNvPr>
          <p:cNvGrpSpPr>
            <a:grpSpLocks noChangeAspect="1"/>
          </p:cNvGrpSpPr>
          <p:nvPr/>
        </p:nvGrpSpPr>
        <p:grpSpPr>
          <a:xfrm>
            <a:off x="2695072" y="-1648225"/>
            <a:ext cx="2113817" cy="914400"/>
            <a:chOff x="9567185" y="1449394"/>
            <a:chExt cx="1676815" cy="725361"/>
          </a:xfrm>
        </p:grpSpPr>
        <p:pic>
          <p:nvPicPr>
            <p:cNvPr id="398" name="Picture 397">
              <a:extLst>
                <a:ext uri="{FF2B5EF4-FFF2-40B4-BE49-F238E27FC236}">
                  <a16:creationId xmlns:a16="http://schemas.microsoft.com/office/drawing/2014/main" id="{22B02485-2DD4-AE45-9AC4-8389C5F55A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83" t="55424" r="64851" b="7222"/>
            <a:stretch/>
          </p:blipFill>
          <p:spPr>
            <a:xfrm>
              <a:off x="9567185" y="1449394"/>
              <a:ext cx="660687" cy="384258"/>
            </a:xfrm>
            <a:prstGeom prst="rect">
              <a:avLst/>
            </a:prstGeom>
          </p:spPr>
        </p:pic>
        <p:pic>
          <p:nvPicPr>
            <p:cNvPr id="399" name="Picture 398">
              <a:extLst>
                <a:ext uri="{FF2B5EF4-FFF2-40B4-BE49-F238E27FC236}">
                  <a16:creationId xmlns:a16="http://schemas.microsoft.com/office/drawing/2014/main" id="{2A8E8DB5-C011-4541-BC7E-41A538EF7C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83" t="55424" r="64851" b="7222"/>
            <a:stretch/>
          </p:blipFill>
          <p:spPr>
            <a:xfrm>
              <a:off x="10143458" y="1534675"/>
              <a:ext cx="1100542" cy="640080"/>
            </a:xfrm>
            <a:prstGeom prst="rect">
              <a:avLst/>
            </a:prstGeom>
          </p:spPr>
        </p:pic>
      </p:grpSp>
      <p:pic>
        <p:nvPicPr>
          <p:cNvPr id="400" name="Picture 399">
            <a:extLst>
              <a:ext uri="{FF2B5EF4-FFF2-40B4-BE49-F238E27FC236}">
                <a16:creationId xmlns:a16="http://schemas.microsoft.com/office/drawing/2014/main" id="{2D898EA9-227D-2348-8518-D7D6F7C41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90" t="56375" r="33944" b="6271"/>
          <a:stretch/>
        </p:blipFill>
        <p:spPr>
          <a:xfrm>
            <a:off x="1277732" y="-1397235"/>
            <a:ext cx="2008430" cy="1168110"/>
          </a:xfrm>
          <a:prstGeom prst="rect">
            <a:avLst/>
          </a:prstGeom>
        </p:spPr>
      </p:pic>
      <p:sp>
        <p:nvSpPr>
          <p:cNvPr id="406" name="Oval 405">
            <a:extLst>
              <a:ext uri="{FF2B5EF4-FFF2-40B4-BE49-F238E27FC236}">
                <a16:creationId xmlns:a16="http://schemas.microsoft.com/office/drawing/2014/main" id="{72AEE239-6D59-574D-B982-103989AC56F5}"/>
              </a:ext>
            </a:extLst>
          </p:cNvPr>
          <p:cNvSpPr>
            <a:spLocks noChangeAspect="1"/>
          </p:cNvSpPr>
          <p:nvPr/>
        </p:nvSpPr>
        <p:spPr>
          <a:xfrm>
            <a:off x="12821141" y="4272808"/>
            <a:ext cx="599441" cy="599441"/>
          </a:xfrm>
          <a:prstGeom prst="ellipse">
            <a:avLst/>
          </a:prstGeom>
          <a:solidFill>
            <a:srgbClr val="FFC000"/>
          </a:solidFill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0C7CF57C-33CB-0C4D-A7E1-EB9FC1CDD88E}"/>
              </a:ext>
            </a:extLst>
          </p:cNvPr>
          <p:cNvSpPr/>
          <p:nvPr/>
        </p:nvSpPr>
        <p:spPr>
          <a:xfrm>
            <a:off x="4982512" y="5024141"/>
            <a:ext cx="1645920" cy="414856"/>
          </a:xfrm>
          <a:prstGeom prst="rect">
            <a:avLst/>
          </a:prstGeom>
          <a:solidFill>
            <a:srgbClr val="D4B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FAC1C830-755B-F042-A59F-3C28BEB13405}"/>
              </a:ext>
            </a:extLst>
          </p:cNvPr>
          <p:cNvSpPr/>
          <p:nvPr/>
        </p:nvSpPr>
        <p:spPr>
          <a:xfrm>
            <a:off x="4982512" y="5024141"/>
            <a:ext cx="806980" cy="414856"/>
          </a:xfrm>
          <a:prstGeom prst="rect">
            <a:avLst/>
          </a:prstGeom>
          <a:solidFill>
            <a:srgbClr val="F5C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4D92EDCB-2A27-6141-88CA-91E1B03B6DF0}"/>
              </a:ext>
            </a:extLst>
          </p:cNvPr>
          <p:cNvSpPr/>
          <p:nvPr/>
        </p:nvSpPr>
        <p:spPr>
          <a:xfrm>
            <a:off x="5022462" y="5065422"/>
            <a:ext cx="1566021" cy="335572"/>
          </a:xfrm>
          <a:prstGeom prst="rect">
            <a:avLst/>
          </a:prstGeom>
          <a:solidFill>
            <a:srgbClr val="1D5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A33EA341-2EB7-CA43-94B1-15E697D7D5EC}"/>
              </a:ext>
            </a:extLst>
          </p:cNvPr>
          <p:cNvSpPr/>
          <p:nvPr/>
        </p:nvSpPr>
        <p:spPr>
          <a:xfrm>
            <a:off x="5789492" y="5065422"/>
            <a:ext cx="798990" cy="335572"/>
          </a:xfrm>
          <a:prstGeom prst="rect">
            <a:avLst/>
          </a:prstGeom>
          <a:solidFill>
            <a:srgbClr val="184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AC455B86-6971-C343-8232-82B139EB95BE}"/>
              </a:ext>
            </a:extLst>
          </p:cNvPr>
          <p:cNvSpPr txBox="1"/>
          <p:nvPr/>
        </p:nvSpPr>
        <p:spPr>
          <a:xfrm>
            <a:off x="5052702" y="5039652"/>
            <a:ext cx="1496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>
                <a:solidFill>
                  <a:schemeClr val="bg1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故宫博物院</a:t>
            </a:r>
            <a:endParaRPr lang="en-US" sz="2000" dirty="0">
              <a:solidFill>
                <a:schemeClr val="bg1"/>
              </a:solidFill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B1A8B62F-79DB-F741-ABA7-EB240B640C56}"/>
              </a:ext>
            </a:extLst>
          </p:cNvPr>
          <p:cNvSpPr/>
          <p:nvPr/>
        </p:nvSpPr>
        <p:spPr>
          <a:xfrm>
            <a:off x="-492369" y="-482600"/>
            <a:ext cx="13090397" cy="8214540"/>
          </a:xfrm>
          <a:prstGeom prst="rect">
            <a:avLst/>
          </a:prstGeom>
          <a:solidFill>
            <a:schemeClr val="tx1">
              <a:lumMod val="95000"/>
              <a:lumOff val="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79A2F4FB-5DBC-354E-BF04-AB982F56712F}"/>
              </a:ext>
            </a:extLst>
          </p:cNvPr>
          <p:cNvSpPr/>
          <p:nvPr/>
        </p:nvSpPr>
        <p:spPr>
          <a:xfrm>
            <a:off x="10719197" y="1505657"/>
            <a:ext cx="1166520" cy="2073532"/>
          </a:xfrm>
          <a:prstGeom prst="rect">
            <a:avLst/>
          </a:prstGeom>
          <a:noFill/>
          <a:ln w="38100">
            <a:solidFill>
              <a:srgbClr val="F5C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1CC190E-9B6C-6D4E-A72E-BB4D27753437}"/>
              </a:ext>
            </a:extLst>
          </p:cNvPr>
          <p:cNvSpPr txBox="1"/>
          <p:nvPr/>
        </p:nvSpPr>
        <p:spPr>
          <a:xfrm>
            <a:off x="10825558" y="1219675"/>
            <a:ext cx="580007" cy="1077218"/>
          </a:xfrm>
          <a:prstGeom prst="rect">
            <a:avLst/>
          </a:prstGeom>
          <a:solidFill>
            <a:srgbClr val="14191F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LingWai TC Medium" panose="03050602040302020204" pitchFamily="66" charset="-120"/>
              </a:rPr>
              <a:t>北京</a:t>
            </a:r>
            <a:endParaRPr lang="en-US" sz="3200" b="1" dirty="0">
              <a:solidFill>
                <a:schemeClr val="bg1"/>
              </a:solidFill>
              <a:latin typeface="STXingkai" panose="02010800040101010101" pitchFamily="2" charset="-122"/>
              <a:ea typeface="STXingkai" panose="02010800040101010101" pitchFamily="2" charset="-122"/>
              <a:cs typeface="LingWai TC Medium" panose="03050602040302020204" pitchFamily="66" charset="-120"/>
            </a:endParaRP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176EA221-3151-2548-8A38-A5FAF7406482}"/>
              </a:ext>
            </a:extLst>
          </p:cNvPr>
          <p:cNvSpPr txBox="1"/>
          <p:nvPr/>
        </p:nvSpPr>
        <p:spPr>
          <a:xfrm>
            <a:off x="11355816" y="1744061"/>
            <a:ext cx="56388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漂亮 的 </a:t>
            </a:r>
            <a:r>
              <a:rPr lang="zh-CN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中国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  <p:sp>
        <p:nvSpPr>
          <p:cNvPr id="417" name="Freeform 416">
            <a:extLst>
              <a:ext uri="{FF2B5EF4-FFF2-40B4-BE49-F238E27FC236}">
                <a16:creationId xmlns:a16="http://schemas.microsoft.com/office/drawing/2014/main" id="{1E2DF735-24CE-E446-84FB-78D60B17ACA6}"/>
              </a:ext>
            </a:extLst>
          </p:cNvPr>
          <p:cNvSpPr>
            <a:spLocks noChangeAspect="1"/>
          </p:cNvSpPr>
          <p:nvPr/>
        </p:nvSpPr>
        <p:spPr>
          <a:xfrm flipH="1">
            <a:off x="1271689" y="419418"/>
            <a:ext cx="822960" cy="1154282"/>
          </a:xfrm>
          <a:custGeom>
            <a:avLst/>
            <a:gdLst>
              <a:gd name="connsiteX0" fmla="*/ 502241 w 1157869"/>
              <a:gd name="connsiteY0" fmla="*/ 0 h 1628821"/>
              <a:gd name="connsiteX1" fmla="*/ 579632 w 1157869"/>
              <a:gd name="connsiteY1" fmla="*/ 19900 h 1628821"/>
              <a:gd name="connsiteX2" fmla="*/ 1157869 w 1157869"/>
              <a:gd name="connsiteY2" fmla="*/ 805861 h 1628821"/>
              <a:gd name="connsiteX3" fmla="*/ 334909 w 1157869"/>
              <a:gd name="connsiteY3" fmla="*/ 1628821 h 1628821"/>
              <a:gd name="connsiteX4" fmla="*/ 14576 w 1157869"/>
              <a:gd name="connsiteY4" fmla="*/ 1564149 h 1628821"/>
              <a:gd name="connsiteX5" fmla="*/ 0 w 1157869"/>
              <a:gd name="connsiteY5" fmla="*/ 1556237 h 1628821"/>
              <a:gd name="connsiteX6" fmla="*/ 23549 w 1157869"/>
              <a:gd name="connsiteY6" fmla="*/ 1557235 h 1628821"/>
              <a:gd name="connsiteX7" fmla="*/ 735159 w 1157869"/>
              <a:gd name="connsiteY7" fmla="*/ 1125955 h 1628821"/>
              <a:gd name="connsiteX8" fmla="*/ 554779 w 1157869"/>
              <a:gd name="connsiteY8" fmla="*/ 28165 h 162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7869" h="1628821">
                <a:moveTo>
                  <a:pt x="502241" y="0"/>
                </a:moveTo>
                <a:lnTo>
                  <a:pt x="579632" y="19900"/>
                </a:lnTo>
                <a:cubicBezTo>
                  <a:pt x="914633" y="124096"/>
                  <a:pt x="1157869" y="436573"/>
                  <a:pt x="1157869" y="805861"/>
                </a:cubicBezTo>
                <a:cubicBezTo>
                  <a:pt x="1157869" y="1260369"/>
                  <a:pt x="789417" y="1628821"/>
                  <a:pt x="334909" y="1628821"/>
                </a:cubicBezTo>
                <a:cubicBezTo>
                  <a:pt x="221282" y="1628821"/>
                  <a:pt x="113034" y="1605793"/>
                  <a:pt x="14576" y="1564149"/>
                </a:cubicBezTo>
                <a:lnTo>
                  <a:pt x="0" y="1556237"/>
                </a:lnTo>
                <a:lnTo>
                  <a:pt x="23549" y="1557235"/>
                </a:lnTo>
                <a:cubicBezTo>
                  <a:pt x="291462" y="1554486"/>
                  <a:pt x="568081" y="1398225"/>
                  <a:pt x="735159" y="1125955"/>
                </a:cubicBezTo>
                <a:cubicBezTo>
                  <a:pt x="978183" y="729927"/>
                  <a:pt x="897424" y="238430"/>
                  <a:pt x="554779" y="28165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8" name="Picture 417">
            <a:extLst>
              <a:ext uri="{FF2B5EF4-FFF2-40B4-BE49-F238E27FC236}">
                <a16:creationId xmlns:a16="http://schemas.microsoft.com/office/drawing/2014/main" id="{530C5997-8D54-AB40-85FB-5E6B8D4096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40" t="5703" r="10583" b="57568"/>
          <a:stretch/>
        </p:blipFill>
        <p:spPr>
          <a:xfrm>
            <a:off x="7415227" y="890990"/>
            <a:ext cx="770545" cy="365760"/>
          </a:xfrm>
          <a:prstGeom prst="rect">
            <a:avLst/>
          </a:prstGeom>
        </p:spPr>
      </p:pic>
      <p:pic>
        <p:nvPicPr>
          <p:cNvPr id="419" name="Picture 418">
            <a:extLst>
              <a:ext uri="{FF2B5EF4-FFF2-40B4-BE49-F238E27FC236}">
                <a16:creationId xmlns:a16="http://schemas.microsoft.com/office/drawing/2014/main" id="{82A5AB24-3F5A-584F-93B5-0D13D2EFE4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6" t="55055" r="6919" b="8296"/>
          <a:stretch/>
        </p:blipFill>
        <p:spPr>
          <a:xfrm>
            <a:off x="647874" y="1224674"/>
            <a:ext cx="1737360" cy="725166"/>
          </a:xfrm>
          <a:prstGeom prst="rect">
            <a:avLst/>
          </a:prstGeom>
        </p:spPr>
      </p:pic>
      <p:pic>
        <p:nvPicPr>
          <p:cNvPr id="420" name="Picture 419">
            <a:extLst>
              <a:ext uri="{FF2B5EF4-FFF2-40B4-BE49-F238E27FC236}">
                <a16:creationId xmlns:a16="http://schemas.microsoft.com/office/drawing/2014/main" id="{B84DE99C-76C3-FA4E-83E7-AED7B3B54C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40" t="5703" r="10583" b="57568"/>
          <a:stretch/>
        </p:blipFill>
        <p:spPr>
          <a:xfrm>
            <a:off x="9286762" y="598935"/>
            <a:ext cx="1828800" cy="868092"/>
          </a:xfrm>
          <a:prstGeom prst="rect">
            <a:avLst/>
          </a:prstGeom>
        </p:spPr>
      </p:pic>
      <p:pic>
        <p:nvPicPr>
          <p:cNvPr id="421" name="Picture 420">
            <a:extLst>
              <a:ext uri="{FF2B5EF4-FFF2-40B4-BE49-F238E27FC236}">
                <a16:creationId xmlns:a16="http://schemas.microsoft.com/office/drawing/2014/main" id="{2C98C0AD-9B0E-F141-8DEF-1A79A82BF1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6" t="55055" r="6919" b="8296"/>
          <a:stretch/>
        </p:blipFill>
        <p:spPr>
          <a:xfrm>
            <a:off x="3271498" y="583199"/>
            <a:ext cx="1005840" cy="419832"/>
          </a:xfrm>
          <a:prstGeom prst="rect">
            <a:avLst/>
          </a:prstGeom>
        </p:spPr>
      </p:pic>
      <p:pic>
        <p:nvPicPr>
          <p:cNvPr id="422" name="Picture 421">
            <a:extLst>
              <a:ext uri="{FF2B5EF4-FFF2-40B4-BE49-F238E27FC236}">
                <a16:creationId xmlns:a16="http://schemas.microsoft.com/office/drawing/2014/main" id="{E12A384A-893C-154E-83A5-2E2B5E5AAB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40" t="5703" r="10583" b="57568"/>
          <a:stretch/>
        </p:blipFill>
        <p:spPr>
          <a:xfrm>
            <a:off x="6506026" y="1318197"/>
            <a:ext cx="1348451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50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4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1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2000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0" animBg="1"/>
      <p:bldP spid="415" grpId="0" uiExpand="1" build="p" bldLvl="5" animBg="1"/>
      <p:bldP spid="416" grpId="0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984E7E-F11B-844F-9386-D37F36F56B09}"/>
              </a:ext>
            </a:extLst>
          </p:cNvPr>
          <p:cNvSpPr/>
          <p:nvPr/>
        </p:nvSpPr>
        <p:spPr>
          <a:xfrm>
            <a:off x="-157163" y="-185738"/>
            <a:ext cx="12497349" cy="5008683"/>
          </a:xfrm>
          <a:prstGeom prst="rect">
            <a:avLst/>
          </a:prstGeom>
          <a:solidFill>
            <a:srgbClr val="263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2783208-DEF7-3149-8522-E2676240353A}"/>
              </a:ext>
            </a:extLst>
          </p:cNvPr>
          <p:cNvSpPr/>
          <p:nvPr/>
        </p:nvSpPr>
        <p:spPr>
          <a:xfrm rot="21412992">
            <a:off x="7312785" y="3684159"/>
            <a:ext cx="3107033" cy="1352431"/>
          </a:xfrm>
          <a:custGeom>
            <a:avLst/>
            <a:gdLst>
              <a:gd name="connsiteX0" fmla="*/ 124321 w 3107033"/>
              <a:gd name="connsiteY0" fmla="*/ 1238298 h 1352431"/>
              <a:gd name="connsiteX1" fmla="*/ 581521 w 3107033"/>
              <a:gd name="connsiteY1" fmla="*/ 704898 h 1352431"/>
              <a:gd name="connsiteX2" fmla="*/ 1133971 w 3107033"/>
              <a:gd name="connsiteY2" fmla="*/ 266748 h 1352431"/>
              <a:gd name="connsiteX3" fmla="*/ 1553071 w 3107033"/>
              <a:gd name="connsiteY3" fmla="*/ 48 h 1352431"/>
              <a:gd name="connsiteX4" fmla="*/ 1953121 w 3107033"/>
              <a:gd name="connsiteY4" fmla="*/ 285798 h 1352431"/>
              <a:gd name="connsiteX5" fmla="*/ 2429371 w 3107033"/>
              <a:gd name="connsiteY5" fmla="*/ 990648 h 1352431"/>
              <a:gd name="connsiteX6" fmla="*/ 3000871 w 3107033"/>
              <a:gd name="connsiteY6" fmla="*/ 1333548 h 1352431"/>
              <a:gd name="connsiteX7" fmla="*/ 124321 w 3107033"/>
              <a:gd name="connsiteY7" fmla="*/ 1238298 h 135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7033" h="1352431">
                <a:moveTo>
                  <a:pt x="124321" y="1238298"/>
                </a:moveTo>
                <a:cubicBezTo>
                  <a:pt x="-278904" y="1133523"/>
                  <a:pt x="413246" y="866823"/>
                  <a:pt x="581521" y="704898"/>
                </a:cubicBezTo>
                <a:cubicBezTo>
                  <a:pt x="749796" y="542973"/>
                  <a:pt x="972046" y="384223"/>
                  <a:pt x="1133971" y="266748"/>
                </a:cubicBezTo>
                <a:cubicBezTo>
                  <a:pt x="1295896" y="149273"/>
                  <a:pt x="1416546" y="-3127"/>
                  <a:pt x="1553071" y="48"/>
                </a:cubicBezTo>
                <a:cubicBezTo>
                  <a:pt x="1689596" y="3223"/>
                  <a:pt x="1807071" y="120698"/>
                  <a:pt x="1953121" y="285798"/>
                </a:cubicBezTo>
                <a:cubicBezTo>
                  <a:pt x="2099171" y="450898"/>
                  <a:pt x="2254746" y="816023"/>
                  <a:pt x="2429371" y="990648"/>
                </a:cubicBezTo>
                <a:cubicBezTo>
                  <a:pt x="2603996" y="1165273"/>
                  <a:pt x="3388221" y="1289098"/>
                  <a:pt x="3000871" y="1333548"/>
                </a:cubicBezTo>
                <a:cubicBezTo>
                  <a:pt x="2613521" y="1377998"/>
                  <a:pt x="527546" y="1343073"/>
                  <a:pt x="124321" y="123829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7893885-74EE-2F43-8174-BFBE8CF57C98}"/>
              </a:ext>
            </a:extLst>
          </p:cNvPr>
          <p:cNvSpPr/>
          <p:nvPr/>
        </p:nvSpPr>
        <p:spPr>
          <a:xfrm>
            <a:off x="8431452" y="3360242"/>
            <a:ext cx="3770354" cy="1702959"/>
          </a:xfrm>
          <a:custGeom>
            <a:avLst/>
            <a:gdLst>
              <a:gd name="connsiteX0" fmla="*/ 0 w 3770354"/>
              <a:gd name="connsiteY0" fmla="*/ 1644978 h 1702959"/>
              <a:gd name="connsiteX1" fmla="*/ 438150 w 3770354"/>
              <a:gd name="connsiteY1" fmla="*/ 1378278 h 1702959"/>
              <a:gd name="connsiteX2" fmla="*/ 762000 w 3770354"/>
              <a:gd name="connsiteY2" fmla="*/ 921078 h 1702959"/>
              <a:gd name="connsiteX3" fmla="*/ 1295400 w 3770354"/>
              <a:gd name="connsiteY3" fmla="*/ 501978 h 1702959"/>
              <a:gd name="connsiteX4" fmla="*/ 1657350 w 3770354"/>
              <a:gd name="connsiteY4" fmla="*/ 6678 h 1702959"/>
              <a:gd name="connsiteX5" fmla="*/ 2533650 w 3770354"/>
              <a:gd name="connsiteY5" fmla="*/ 882978 h 1702959"/>
              <a:gd name="connsiteX6" fmla="*/ 3162300 w 3770354"/>
              <a:gd name="connsiteY6" fmla="*/ 1340178 h 1702959"/>
              <a:gd name="connsiteX7" fmla="*/ 3752850 w 3770354"/>
              <a:gd name="connsiteY7" fmla="*/ 1683078 h 1702959"/>
              <a:gd name="connsiteX8" fmla="*/ 2457450 w 3770354"/>
              <a:gd name="connsiteY8" fmla="*/ 1664028 h 1702959"/>
              <a:gd name="connsiteX9" fmla="*/ 0 w 3770354"/>
              <a:gd name="connsiteY9" fmla="*/ 1644978 h 1702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70354" h="1702959">
                <a:moveTo>
                  <a:pt x="0" y="1644978"/>
                </a:moveTo>
                <a:cubicBezTo>
                  <a:pt x="155575" y="1571953"/>
                  <a:pt x="311150" y="1498928"/>
                  <a:pt x="438150" y="1378278"/>
                </a:cubicBezTo>
                <a:cubicBezTo>
                  <a:pt x="565150" y="1257628"/>
                  <a:pt x="619125" y="1067128"/>
                  <a:pt x="762000" y="921078"/>
                </a:cubicBezTo>
                <a:cubicBezTo>
                  <a:pt x="904875" y="775028"/>
                  <a:pt x="1146175" y="654378"/>
                  <a:pt x="1295400" y="501978"/>
                </a:cubicBezTo>
                <a:cubicBezTo>
                  <a:pt x="1444625" y="349578"/>
                  <a:pt x="1450975" y="-56822"/>
                  <a:pt x="1657350" y="6678"/>
                </a:cubicBezTo>
                <a:cubicBezTo>
                  <a:pt x="1863725" y="70178"/>
                  <a:pt x="2282825" y="660728"/>
                  <a:pt x="2533650" y="882978"/>
                </a:cubicBezTo>
                <a:cubicBezTo>
                  <a:pt x="2784475" y="1105228"/>
                  <a:pt x="2959100" y="1206828"/>
                  <a:pt x="3162300" y="1340178"/>
                </a:cubicBezTo>
                <a:cubicBezTo>
                  <a:pt x="3365500" y="1473528"/>
                  <a:pt x="3870325" y="1629103"/>
                  <a:pt x="3752850" y="1683078"/>
                </a:cubicBezTo>
                <a:cubicBezTo>
                  <a:pt x="3635375" y="1737053"/>
                  <a:pt x="2457450" y="1664028"/>
                  <a:pt x="2457450" y="1664028"/>
                </a:cubicBezTo>
                <a:lnTo>
                  <a:pt x="0" y="16449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258AC2-8FD4-2A4A-AB48-C67E52F761BD}"/>
              </a:ext>
            </a:extLst>
          </p:cNvPr>
          <p:cNvSpPr/>
          <p:nvPr/>
        </p:nvSpPr>
        <p:spPr>
          <a:xfrm>
            <a:off x="-8976" y="4822945"/>
            <a:ext cx="12200976" cy="2035055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A26697-3440-DA48-8800-D7EAE3BE655D}"/>
              </a:ext>
            </a:extLst>
          </p:cNvPr>
          <p:cNvSpPr/>
          <p:nvPr/>
        </p:nvSpPr>
        <p:spPr>
          <a:xfrm>
            <a:off x="-157163" y="4821934"/>
            <a:ext cx="12515851" cy="2036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0B5C4-552B-5949-861D-768FADD90644}"/>
              </a:ext>
            </a:extLst>
          </p:cNvPr>
          <p:cNvSpPr/>
          <p:nvPr/>
        </p:nvSpPr>
        <p:spPr>
          <a:xfrm>
            <a:off x="3164986" y="5158383"/>
            <a:ext cx="5288860" cy="1029236"/>
          </a:xfrm>
          <a:prstGeom prst="rect">
            <a:avLst/>
          </a:prstGeom>
          <a:solidFill>
            <a:srgbClr val="E54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B40C32-54E7-E848-BF4A-35DD024350BC}"/>
              </a:ext>
            </a:extLst>
          </p:cNvPr>
          <p:cNvSpPr/>
          <p:nvPr/>
        </p:nvSpPr>
        <p:spPr>
          <a:xfrm>
            <a:off x="5795866" y="5175725"/>
            <a:ext cx="2641882" cy="1011404"/>
          </a:xfrm>
          <a:prstGeom prst="rect">
            <a:avLst/>
          </a:prstGeom>
          <a:solidFill>
            <a:srgbClr val="D44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C3085F4B-4A3B-FF43-A020-2FA3D5FF1152}"/>
              </a:ext>
            </a:extLst>
          </p:cNvPr>
          <p:cNvSpPr/>
          <p:nvPr/>
        </p:nvSpPr>
        <p:spPr>
          <a:xfrm flipV="1">
            <a:off x="3248908" y="4079669"/>
            <a:ext cx="5132344" cy="874017"/>
          </a:xfrm>
          <a:prstGeom prst="trapezoid">
            <a:avLst>
              <a:gd name="adj" fmla="val 122418"/>
            </a:avLst>
          </a:prstGeom>
          <a:solidFill>
            <a:srgbClr val="34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66ABC9-321F-3C4D-940A-48AE2F345970}"/>
              </a:ext>
            </a:extLst>
          </p:cNvPr>
          <p:cNvSpPr/>
          <p:nvPr/>
        </p:nvSpPr>
        <p:spPr>
          <a:xfrm>
            <a:off x="4056036" y="4441914"/>
            <a:ext cx="3494254" cy="609806"/>
          </a:xfrm>
          <a:prstGeom prst="rect">
            <a:avLst/>
          </a:prstGeom>
          <a:solidFill>
            <a:srgbClr val="E64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9DD766-008C-834D-B629-CBDCFB63191A}"/>
              </a:ext>
            </a:extLst>
          </p:cNvPr>
          <p:cNvSpPr/>
          <p:nvPr/>
        </p:nvSpPr>
        <p:spPr>
          <a:xfrm>
            <a:off x="3697408" y="4340598"/>
            <a:ext cx="66655" cy="731011"/>
          </a:xfrm>
          <a:prstGeom prst="rect">
            <a:avLst/>
          </a:prstGeom>
          <a:solidFill>
            <a:srgbClr val="BE0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17BFA1-EC21-9E44-AA8A-E9A7640AFECC}"/>
              </a:ext>
            </a:extLst>
          </p:cNvPr>
          <p:cNvSpPr/>
          <p:nvPr/>
        </p:nvSpPr>
        <p:spPr>
          <a:xfrm>
            <a:off x="7842264" y="4312072"/>
            <a:ext cx="66655" cy="731011"/>
          </a:xfrm>
          <a:prstGeom prst="rect">
            <a:avLst/>
          </a:prstGeom>
          <a:solidFill>
            <a:srgbClr val="BE0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2DAA30-E7BD-DB43-AED6-E019401D1691}"/>
              </a:ext>
            </a:extLst>
          </p:cNvPr>
          <p:cNvSpPr/>
          <p:nvPr/>
        </p:nvSpPr>
        <p:spPr>
          <a:xfrm>
            <a:off x="5808042" y="4441914"/>
            <a:ext cx="1746750" cy="609806"/>
          </a:xfrm>
          <a:prstGeom prst="rect">
            <a:avLst/>
          </a:prstGeom>
          <a:solidFill>
            <a:srgbClr val="D2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A77C3D-002A-9240-B2F7-AFF58BB9E031}"/>
              </a:ext>
            </a:extLst>
          </p:cNvPr>
          <p:cNvGrpSpPr/>
          <p:nvPr/>
        </p:nvGrpSpPr>
        <p:grpSpPr>
          <a:xfrm>
            <a:off x="4149497" y="4433083"/>
            <a:ext cx="499179" cy="612917"/>
            <a:chOff x="3657600" y="512618"/>
            <a:chExt cx="1745673" cy="14962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7FBE63-E901-1F46-BA30-CB31056886E2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10D423-0A51-2744-817F-CA126381E328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D3317E-CAEE-9841-835B-92218A6C6815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5E6FEC0-476A-3940-AC7F-FE257A94E8E9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02F92B6-4B57-6B4F-A83A-7CD4BF37325C}"/>
              </a:ext>
            </a:extLst>
          </p:cNvPr>
          <p:cNvGrpSpPr/>
          <p:nvPr/>
        </p:nvGrpSpPr>
        <p:grpSpPr>
          <a:xfrm>
            <a:off x="4756923" y="4433025"/>
            <a:ext cx="499179" cy="612917"/>
            <a:chOff x="3657600" y="512618"/>
            <a:chExt cx="1745673" cy="149629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4807FF-26C6-7D49-A459-AF82167F8EA1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2C125DE-EE73-D74F-A173-36F960650C72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0A4168-7109-4D42-A984-F14A67D30961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9C6DFB-CC32-5047-9E7D-B8E4864C953B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8A78C6-E1E3-D048-8D70-091B55A31A9D}"/>
              </a:ext>
            </a:extLst>
          </p:cNvPr>
          <p:cNvGrpSpPr/>
          <p:nvPr/>
        </p:nvGrpSpPr>
        <p:grpSpPr>
          <a:xfrm>
            <a:off x="6952102" y="4425540"/>
            <a:ext cx="499179" cy="612917"/>
            <a:chOff x="3657600" y="512618"/>
            <a:chExt cx="1745673" cy="149629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7A0CE2-9E9B-0B4D-B9D0-B2692153D423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01877CE-CA03-8746-BFEF-9D2FB2EDEA9B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56CC7D-0DA5-E24E-84FE-5AFA0B30C9C5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420FF2-439C-934C-8820-2DD43A4AF6AD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BA56F0-83CD-634B-8520-6EC672BA0E82}"/>
              </a:ext>
            </a:extLst>
          </p:cNvPr>
          <p:cNvGrpSpPr/>
          <p:nvPr/>
        </p:nvGrpSpPr>
        <p:grpSpPr>
          <a:xfrm>
            <a:off x="6340118" y="4433083"/>
            <a:ext cx="499179" cy="612917"/>
            <a:chOff x="3657600" y="512618"/>
            <a:chExt cx="1745673" cy="149629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675CEB7-02CB-EF44-BD00-19863DA6E6A8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EA43D4A-99AB-B247-8684-8E5C4B465BB4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E9B58C-09EE-2848-B642-1289E462E72C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8AD624-248E-8248-9748-A11380C901B3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0EF9477-B7E3-D347-9346-AB9C9E18E6DB}"/>
              </a:ext>
            </a:extLst>
          </p:cNvPr>
          <p:cNvGrpSpPr/>
          <p:nvPr/>
        </p:nvGrpSpPr>
        <p:grpSpPr>
          <a:xfrm>
            <a:off x="5337662" y="4423664"/>
            <a:ext cx="932044" cy="612917"/>
            <a:chOff x="3657600" y="512618"/>
            <a:chExt cx="1745673" cy="149629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2BFAAB3-8B10-D14A-94CC-376AD235538E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10D4C6-F2DA-BD4B-A674-D1535FE5E9EB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C118E0-DAD8-F249-9062-58F132C625AC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61F76E5-0B71-6740-B590-33EDC7A04A0A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C3BFAAB-DC6E-5641-AB18-E601BDF9B0FE}"/>
              </a:ext>
            </a:extLst>
          </p:cNvPr>
          <p:cNvSpPr/>
          <p:nvPr/>
        </p:nvSpPr>
        <p:spPr>
          <a:xfrm>
            <a:off x="3697408" y="4305662"/>
            <a:ext cx="4211511" cy="151741"/>
          </a:xfrm>
          <a:prstGeom prst="rect">
            <a:avLst/>
          </a:prstGeom>
          <a:solidFill>
            <a:srgbClr val="715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599D3DB-4CF9-A642-9CDB-F152A66B4E9C}"/>
              </a:ext>
            </a:extLst>
          </p:cNvPr>
          <p:cNvSpPr/>
          <p:nvPr/>
        </p:nvSpPr>
        <p:spPr>
          <a:xfrm>
            <a:off x="3276400" y="3791462"/>
            <a:ext cx="5084901" cy="271946"/>
          </a:xfrm>
          <a:custGeom>
            <a:avLst/>
            <a:gdLst>
              <a:gd name="connsiteX0" fmla="*/ 6197830 w 7549660"/>
              <a:gd name="connsiteY0" fmla="*/ 355 h 400033"/>
              <a:gd name="connsiteX1" fmla="*/ 6392059 w 7549660"/>
              <a:gd name="connsiteY1" fmla="*/ 355 h 400033"/>
              <a:gd name="connsiteX2" fmla="*/ 6392059 w 7549660"/>
              <a:gd name="connsiteY2" fmla="*/ 1147 h 400033"/>
              <a:gd name="connsiteX3" fmla="*/ 6397077 w 7549660"/>
              <a:gd name="connsiteY3" fmla="*/ 1147 h 400033"/>
              <a:gd name="connsiteX4" fmla="*/ 6422445 w 7549660"/>
              <a:gd name="connsiteY4" fmla="*/ 28878 h 400033"/>
              <a:gd name="connsiteX5" fmla="*/ 6539490 w 7549660"/>
              <a:gd name="connsiteY5" fmla="*/ 106760 h 400033"/>
              <a:gd name="connsiteX6" fmla="*/ 6578643 w 7549660"/>
              <a:gd name="connsiteY6" fmla="*/ 124876 h 400033"/>
              <a:gd name="connsiteX7" fmla="*/ 6578643 w 7549660"/>
              <a:gd name="connsiteY7" fmla="*/ 124840 h 400033"/>
              <a:gd name="connsiteX8" fmla="*/ 6619283 w 7549660"/>
              <a:gd name="connsiteY8" fmla="*/ 143643 h 400033"/>
              <a:gd name="connsiteX9" fmla="*/ 6772075 w 7549660"/>
              <a:gd name="connsiteY9" fmla="*/ 195696 h 400033"/>
              <a:gd name="connsiteX10" fmla="*/ 6772075 w 7549660"/>
              <a:gd name="connsiteY10" fmla="*/ 193025 h 400033"/>
              <a:gd name="connsiteX11" fmla="*/ 6808071 w 7549660"/>
              <a:gd name="connsiteY11" fmla="*/ 205288 h 400033"/>
              <a:gd name="connsiteX12" fmla="*/ 6966539 w 7549660"/>
              <a:gd name="connsiteY12" fmla="*/ 242039 h 400033"/>
              <a:gd name="connsiteX13" fmla="*/ 6966539 w 7549660"/>
              <a:gd name="connsiteY13" fmla="*/ 242900 h 400033"/>
              <a:gd name="connsiteX14" fmla="*/ 7039878 w 7549660"/>
              <a:gd name="connsiteY14" fmla="*/ 259909 h 400033"/>
              <a:gd name="connsiteX15" fmla="*/ 7161002 w 7549660"/>
              <a:gd name="connsiteY15" fmla="*/ 278388 h 400033"/>
              <a:gd name="connsiteX16" fmla="*/ 7161002 w 7549660"/>
              <a:gd name="connsiteY16" fmla="*/ 279127 h 400033"/>
              <a:gd name="connsiteX17" fmla="*/ 7291291 w 7549660"/>
              <a:gd name="connsiteY17" fmla="*/ 299005 h 400033"/>
              <a:gd name="connsiteX18" fmla="*/ 7355196 w 7549660"/>
              <a:gd name="connsiteY18" fmla="*/ 305579 h 400033"/>
              <a:gd name="connsiteX19" fmla="*/ 7355196 w 7549660"/>
              <a:gd name="connsiteY19" fmla="*/ 301727 h 400033"/>
              <a:gd name="connsiteX20" fmla="*/ 7438827 w 7549660"/>
              <a:gd name="connsiteY20" fmla="*/ 310331 h 400033"/>
              <a:gd name="connsiteX21" fmla="*/ 7549660 w 7549660"/>
              <a:gd name="connsiteY21" fmla="*/ 318341 h 400033"/>
              <a:gd name="connsiteX22" fmla="*/ 7549660 w 7549660"/>
              <a:gd name="connsiteY22" fmla="*/ 397623 h 400033"/>
              <a:gd name="connsiteX23" fmla="*/ 7355465 w 7549660"/>
              <a:gd name="connsiteY23" fmla="*/ 397623 h 400033"/>
              <a:gd name="connsiteX24" fmla="*/ 7355465 w 7549660"/>
              <a:gd name="connsiteY24" fmla="*/ 398511 h 400033"/>
              <a:gd name="connsiteX25" fmla="*/ 7161001 w 7549660"/>
              <a:gd name="connsiteY25" fmla="*/ 398511 h 400033"/>
              <a:gd name="connsiteX26" fmla="*/ 7161001 w 7549660"/>
              <a:gd name="connsiteY26" fmla="*/ 397555 h 400033"/>
              <a:gd name="connsiteX27" fmla="*/ 6966538 w 7549660"/>
              <a:gd name="connsiteY27" fmla="*/ 397555 h 400033"/>
              <a:gd name="connsiteX28" fmla="*/ 6966538 w 7549660"/>
              <a:gd name="connsiteY28" fmla="*/ 397268 h 400033"/>
              <a:gd name="connsiteX29" fmla="*/ 6773107 w 7549660"/>
              <a:gd name="connsiteY29" fmla="*/ 397268 h 400033"/>
              <a:gd name="connsiteX30" fmla="*/ 6773107 w 7549660"/>
              <a:gd name="connsiteY30" fmla="*/ 398329 h 400033"/>
              <a:gd name="connsiteX31" fmla="*/ 6578912 w 7549660"/>
              <a:gd name="connsiteY31" fmla="*/ 398329 h 400033"/>
              <a:gd name="connsiteX32" fmla="*/ 6578912 w 7549660"/>
              <a:gd name="connsiteY32" fmla="*/ 399216 h 400033"/>
              <a:gd name="connsiteX33" fmla="*/ 6384448 w 7549660"/>
              <a:gd name="connsiteY33" fmla="*/ 399216 h 400033"/>
              <a:gd name="connsiteX34" fmla="*/ 6384448 w 7549660"/>
              <a:gd name="connsiteY34" fmla="*/ 398424 h 400033"/>
              <a:gd name="connsiteX35" fmla="*/ 6197830 w 7549660"/>
              <a:gd name="connsiteY35" fmla="*/ 398424 h 400033"/>
              <a:gd name="connsiteX36" fmla="*/ 4462832 w 7549660"/>
              <a:gd name="connsiteY36" fmla="*/ 0 h 400033"/>
              <a:gd name="connsiteX37" fmla="*/ 4657061 w 7549660"/>
              <a:gd name="connsiteY37" fmla="*/ 0 h 400033"/>
              <a:gd name="connsiteX38" fmla="*/ 4657061 w 7549660"/>
              <a:gd name="connsiteY38" fmla="*/ 585 h 400033"/>
              <a:gd name="connsiteX39" fmla="*/ 4847951 w 7549660"/>
              <a:gd name="connsiteY39" fmla="*/ 585 h 400033"/>
              <a:gd name="connsiteX40" fmla="*/ 4847951 w 7549660"/>
              <a:gd name="connsiteY40" fmla="*/ 1473 h 400033"/>
              <a:gd name="connsiteX41" fmla="*/ 5041912 w 7549660"/>
              <a:gd name="connsiteY41" fmla="*/ 1473 h 400033"/>
              <a:gd name="connsiteX42" fmla="*/ 5041912 w 7549660"/>
              <a:gd name="connsiteY42" fmla="*/ 517 h 400033"/>
              <a:gd name="connsiteX43" fmla="*/ 5236141 w 7549660"/>
              <a:gd name="connsiteY43" fmla="*/ 517 h 400033"/>
              <a:gd name="connsiteX44" fmla="*/ 5236141 w 7549660"/>
              <a:gd name="connsiteY44" fmla="*/ 230 h 400033"/>
              <a:gd name="connsiteX45" fmla="*/ 5430370 w 7549660"/>
              <a:gd name="connsiteY45" fmla="*/ 230 h 400033"/>
              <a:gd name="connsiteX46" fmla="*/ 5430370 w 7549660"/>
              <a:gd name="connsiteY46" fmla="*/ 1076 h 400033"/>
              <a:gd name="connsiteX47" fmla="*/ 5614829 w 7549660"/>
              <a:gd name="connsiteY47" fmla="*/ 1076 h 400033"/>
              <a:gd name="connsiteX48" fmla="*/ 5614829 w 7549660"/>
              <a:gd name="connsiteY48" fmla="*/ 1964 h 400033"/>
              <a:gd name="connsiteX49" fmla="*/ 5808790 w 7549660"/>
              <a:gd name="connsiteY49" fmla="*/ 1964 h 400033"/>
              <a:gd name="connsiteX50" fmla="*/ 5808790 w 7549660"/>
              <a:gd name="connsiteY50" fmla="*/ 1008 h 400033"/>
              <a:gd name="connsiteX51" fmla="*/ 6003019 w 7549660"/>
              <a:gd name="connsiteY51" fmla="*/ 1008 h 400033"/>
              <a:gd name="connsiteX52" fmla="*/ 6003019 w 7549660"/>
              <a:gd name="connsiteY52" fmla="*/ 721 h 400033"/>
              <a:gd name="connsiteX53" fmla="*/ 6197248 w 7549660"/>
              <a:gd name="connsiteY53" fmla="*/ 721 h 400033"/>
              <a:gd name="connsiteX54" fmla="*/ 6197248 w 7549660"/>
              <a:gd name="connsiteY54" fmla="*/ 398790 h 400033"/>
              <a:gd name="connsiteX55" fmla="*/ 6003019 w 7549660"/>
              <a:gd name="connsiteY55" fmla="*/ 398790 h 400033"/>
              <a:gd name="connsiteX56" fmla="*/ 6003019 w 7549660"/>
              <a:gd name="connsiteY56" fmla="*/ 399077 h 400033"/>
              <a:gd name="connsiteX57" fmla="*/ 5808790 w 7549660"/>
              <a:gd name="connsiteY57" fmla="*/ 399077 h 400033"/>
              <a:gd name="connsiteX58" fmla="*/ 5808790 w 7549660"/>
              <a:gd name="connsiteY58" fmla="*/ 400033 h 400033"/>
              <a:gd name="connsiteX59" fmla="*/ 5614561 w 7549660"/>
              <a:gd name="connsiteY59" fmla="*/ 400033 h 400033"/>
              <a:gd name="connsiteX60" fmla="*/ 5614561 w 7549660"/>
              <a:gd name="connsiteY60" fmla="*/ 399145 h 400033"/>
              <a:gd name="connsiteX61" fmla="*/ 5420600 w 7549660"/>
              <a:gd name="connsiteY61" fmla="*/ 399145 h 400033"/>
              <a:gd name="connsiteX62" fmla="*/ 5420600 w 7549660"/>
              <a:gd name="connsiteY62" fmla="*/ 398299 h 400033"/>
              <a:gd name="connsiteX63" fmla="*/ 5236141 w 7549660"/>
              <a:gd name="connsiteY63" fmla="*/ 398299 h 400033"/>
              <a:gd name="connsiteX64" fmla="*/ 5236141 w 7549660"/>
              <a:gd name="connsiteY64" fmla="*/ 398586 h 400033"/>
              <a:gd name="connsiteX65" fmla="*/ 5041912 w 7549660"/>
              <a:gd name="connsiteY65" fmla="*/ 398586 h 400033"/>
              <a:gd name="connsiteX66" fmla="*/ 5041912 w 7549660"/>
              <a:gd name="connsiteY66" fmla="*/ 399542 h 400033"/>
              <a:gd name="connsiteX67" fmla="*/ 4847683 w 7549660"/>
              <a:gd name="connsiteY67" fmla="*/ 399542 h 400033"/>
              <a:gd name="connsiteX68" fmla="*/ 4847683 w 7549660"/>
              <a:gd name="connsiteY68" fmla="*/ 398654 h 400033"/>
              <a:gd name="connsiteX69" fmla="*/ 4653722 w 7549660"/>
              <a:gd name="connsiteY69" fmla="*/ 398654 h 400033"/>
              <a:gd name="connsiteX70" fmla="*/ 4653722 w 7549660"/>
              <a:gd name="connsiteY70" fmla="*/ 398069 h 400033"/>
              <a:gd name="connsiteX71" fmla="*/ 4462832 w 7549660"/>
              <a:gd name="connsiteY71" fmla="*/ 398069 h 400033"/>
              <a:gd name="connsiteX72" fmla="*/ 4462832 w 7549660"/>
              <a:gd name="connsiteY72" fmla="*/ 398357 h 400033"/>
              <a:gd name="connsiteX73" fmla="*/ 4268603 w 7549660"/>
              <a:gd name="connsiteY73" fmla="*/ 398357 h 400033"/>
              <a:gd name="connsiteX74" fmla="*/ 4268603 w 7549660"/>
              <a:gd name="connsiteY74" fmla="*/ 399312 h 400033"/>
              <a:gd name="connsiteX75" fmla="*/ 4074374 w 7549660"/>
              <a:gd name="connsiteY75" fmla="*/ 399312 h 400033"/>
              <a:gd name="connsiteX76" fmla="*/ 4074374 w 7549660"/>
              <a:gd name="connsiteY76" fmla="*/ 398424 h 400033"/>
              <a:gd name="connsiteX77" fmla="*/ 3880412 w 7549660"/>
              <a:gd name="connsiteY77" fmla="*/ 398424 h 400033"/>
              <a:gd name="connsiteX78" fmla="*/ 3880412 w 7549660"/>
              <a:gd name="connsiteY78" fmla="*/ 355 h 400033"/>
              <a:gd name="connsiteX79" fmla="*/ 4074641 w 7549660"/>
              <a:gd name="connsiteY79" fmla="*/ 355 h 400033"/>
              <a:gd name="connsiteX80" fmla="*/ 4074641 w 7549660"/>
              <a:gd name="connsiteY80" fmla="*/ 1243 h 400033"/>
              <a:gd name="connsiteX81" fmla="*/ 4268603 w 7549660"/>
              <a:gd name="connsiteY81" fmla="*/ 1243 h 400033"/>
              <a:gd name="connsiteX82" fmla="*/ 4268603 w 7549660"/>
              <a:gd name="connsiteY82" fmla="*/ 288 h 400033"/>
              <a:gd name="connsiteX83" fmla="*/ 4462832 w 7549660"/>
              <a:gd name="connsiteY83" fmla="*/ 288 h 400033"/>
              <a:gd name="connsiteX84" fmla="*/ 3685199 w 7549660"/>
              <a:gd name="connsiteY84" fmla="*/ 0 h 400033"/>
              <a:gd name="connsiteX85" fmla="*/ 3879428 w 7549660"/>
              <a:gd name="connsiteY85" fmla="*/ 0 h 400033"/>
              <a:gd name="connsiteX86" fmla="*/ 3879428 w 7549660"/>
              <a:gd name="connsiteY86" fmla="*/ 398069 h 400033"/>
              <a:gd name="connsiteX87" fmla="*/ 3685199 w 7549660"/>
              <a:gd name="connsiteY87" fmla="*/ 398069 h 400033"/>
              <a:gd name="connsiteX88" fmla="*/ 3685199 w 7549660"/>
              <a:gd name="connsiteY88" fmla="*/ 398357 h 400033"/>
              <a:gd name="connsiteX89" fmla="*/ 3490971 w 7549660"/>
              <a:gd name="connsiteY89" fmla="*/ 398357 h 400033"/>
              <a:gd name="connsiteX90" fmla="*/ 3490971 w 7549660"/>
              <a:gd name="connsiteY90" fmla="*/ 399312 h 400033"/>
              <a:gd name="connsiteX91" fmla="*/ 3296742 w 7549660"/>
              <a:gd name="connsiteY91" fmla="*/ 399312 h 400033"/>
              <a:gd name="connsiteX92" fmla="*/ 3296742 w 7549660"/>
              <a:gd name="connsiteY92" fmla="*/ 398424 h 400033"/>
              <a:gd name="connsiteX93" fmla="*/ 3104305 w 7549660"/>
              <a:gd name="connsiteY93" fmla="*/ 398424 h 400033"/>
              <a:gd name="connsiteX94" fmla="*/ 3104305 w 7549660"/>
              <a:gd name="connsiteY94" fmla="*/ 398441 h 400033"/>
              <a:gd name="connsiteX95" fmla="*/ 2910076 w 7549660"/>
              <a:gd name="connsiteY95" fmla="*/ 398441 h 400033"/>
              <a:gd name="connsiteX96" fmla="*/ 2910076 w 7549660"/>
              <a:gd name="connsiteY96" fmla="*/ 398729 h 400033"/>
              <a:gd name="connsiteX97" fmla="*/ 2715847 w 7549660"/>
              <a:gd name="connsiteY97" fmla="*/ 398729 h 400033"/>
              <a:gd name="connsiteX98" fmla="*/ 2715847 w 7549660"/>
              <a:gd name="connsiteY98" fmla="*/ 399684 h 400033"/>
              <a:gd name="connsiteX99" fmla="*/ 2521618 w 7549660"/>
              <a:gd name="connsiteY99" fmla="*/ 399684 h 400033"/>
              <a:gd name="connsiteX100" fmla="*/ 2521618 w 7549660"/>
              <a:gd name="connsiteY100" fmla="*/ 398797 h 400033"/>
              <a:gd name="connsiteX101" fmla="*/ 2327657 w 7549660"/>
              <a:gd name="connsiteY101" fmla="*/ 398797 h 400033"/>
              <a:gd name="connsiteX102" fmla="*/ 2327657 w 7549660"/>
              <a:gd name="connsiteY102" fmla="*/ 398317 h 400033"/>
              <a:gd name="connsiteX103" fmla="*/ 2134123 w 7549660"/>
              <a:gd name="connsiteY103" fmla="*/ 398317 h 400033"/>
              <a:gd name="connsiteX104" fmla="*/ 2134123 w 7549660"/>
              <a:gd name="connsiteY104" fmla="*/ 398604 h 400033"/>
              <a:gd name="connsiteX105" fmla="*/ 1939894 w 7549660"/>
              <a:gd name="connsiteY105" fmla="*/ 398604 h 400033"/>
              <a:gd name="connsiteX106" fmla="*/ 1939894 w 7549660"/>
              <a:gd name="connsiteY106" fmla="*/ 399560 h 400033"/>
              <a:gd name="connsiteX107" fmla="*/ 1745665 w 7549660"/>
              <a:gd name="connsiteY107" fmla="*/ 399560 h 400033"/>
              <a:gd name="connsiteX108" fmla="*/ 1745665 w 7549660"/>
              <a:gd name="connsiteY108" fmla="*/ 398672 h 400033"/>
              <a:gd name="connsiteX109" fmla="*/ 1552266 w 7549660"/>
              <a:gd name="connsiteY109" fmla="*/ 398672 h 400033"/>
              <a:gd name="connsiteX110" fmla="*/ 1552266 w 7549660"/>
              <a:gd name="connsiteY110" fmla="*/ 398775 h 400033"/>
              <a:gd name="connsiteX111" fmla="*/ 1358037 w 7549660"/>
              <a:gd name="connsiteY111" fmla="*/ 398775 h 400033"/>
              <a:gd name="connsiteX112" fmla="*/ 1358037 w 7549660"/>
              <a:gd name="connsiteY112" fmla="*/ 399063 h 400033"/>
              <a:gd name="connsiteX113" fmla="*/ 1163808 w 7549660"/>
              <a:gd name="connsiteY113" fmla="*/ 399063 h 400033"/>
              <a:gd name="connsiteX114" fmla="*/ 1163808 w 7549660"/>
              <a:gd name="connsiteY114" fmla="*/ 400018 h 400033"/>
              <a:gd name="connsiteX115" fmla="*/ 969579 w 7549660"/>
              <a:gd name="connsiteY115" fmla="*/ 400018 h 400033"/>
              <a:gd name="connsiteX116" fmla="*/ 969579 w 7549660"/>
              <a:gd name="connsiteY116" fmla="*/ 399131 h 400033"/>
              <a:gd name="connsiteX117" fmla="*/ 775618 w 7549660"/>
              <a:gd name="connsiteY117" fmla="*/ 399131 h 400033"/>
              <a:gd name="connsiteX118" fmla="*/ 775618 w 7549660"/>
              <a:gd name="connsiteY118" fmla="*/ 398070 h 400033"/>
              <a:gd name="connsiteX119" fmla="*/ 582419 w 7549660"/>
              <a:gd name="connsiteY119" fmla="*/ 398070 h 400033"/>
              <a:gd name="connsiteX120" fmla="*/ 582419 w 7549660"/>
              <a:gd name="connsiteY120" fmla="*/ 398358 h 400033"/>
              <a:gd name="connsiteX121" fmla="*/ 388190 w 7549660"/>
              <a:gd name="connsiteY121" fmla="*/ 398358 h 400033"/>
              <a:gd name="connsiteX122" fmla="*/ 388190 w 7549660"/>
              <a:gd name="connsiteY122" fmla="*/ 399313 h 400033"/>
              <a:gd name="connsiteX123" fmla="*/ 193961 w 7549660"/>
              <a:gd name="connsiteY123" fmla="*/ 399313 h 400033"/>
              <a:gd name="connsiteX124" fmla="*/ 193961 w 7549660"/>
              <a:gd name="connsiteY124" fmla="*/ 398425 h 400033"/>
              <a:gd name="connsiteX125" fmla="*/ 0 w 7549660"/>
              <a:gd name="connsiteY125" fmla="*/ 398425 h 400033"/>
              <a:gd name="connsiteX126" fmla="*/ 0 w 7549660"/>
              <a:gd name="connsiteY126" fmla="*/ 319143 h 400033"/>
              <a:gd name="connsiteX127" fmla="*/ 110700 w 7549660"/>
              <a:gd name="connsiteY127" fmla="*/ 311133 h 400033"/>
              <a:gd name="connsiteX128" fmla="*/ 194229 w 7549660"/>
              <a:gd name="connsiteY128" fmla="*/ 302529 h 400033"/>
              <a:gd name="connsiteX129" fmla="*/ 194229 w 7549660"/>
              <a:gd name="connsiteY129" fmla="*/ 306381 h 400033"/>
              <a:gd name="connsiteX130" fmla="*/ 258058 w 7549660"/>
              <a:gd name="connsiteY130" fmla="*/ 299807 h 400033"/>
              <a:gd name="connsiteX131" fmla="*/ 388190 w 7549660"/>
              <a:gd name="connsiteY131" fmla="*/ 279929 h 400033"/>
              <a:gd name="connsiteX132" fmla="*/ 388190 w 7549660"/>
              <a:gd name="connsiteY132" fmla="*/ 279191 h 400033"/>
              <a:gd name="connsiteX133" fmla="*/ 509167 w 7549660"/>
              <a:gd name="connsiteY133" fmla="*/ 260712 h 400033"/>
              <a:gd name="connsiteX134" fmla="*/ 582419 w 7549660"/>
              <a:gd name="connsiteY134" fmla="*/ 243703 h 400033"/>
              <a:gd name="connsiteX135" fmla="*/ 582419 w 7549660"/>
              <a:gd name="connsiteY135" fmla="*/ 242841 h 400033"/>
              <a:gd name="connsiteX136" fmla="*/ 740695 w 7549660"/>
              <a:gd name="connsiteY136" fmla="*/ 206090 h 400033"/>
              <a:gd name="connsiteX137" fmla="*/ 776648 w 7549660"/>
              <a:gd name="connsiteY137" fmla="*/ 193827 h 400033"/>
              <a:gd name="connsiteX138" fmla="*/ 776648 w 7549660"/>
              <a:gd name="connsiteY138" fmla="*/ 196498 h 400033"/>
              <a:gd name="connsiteX139" fmla="*/ 929257 w 7549660"/>
              <a:gd name="connsiteY139" fmla="*/ 144445 h 400033"/>
              <a:gd name="connsiteX140" fmla="*/ 969847 w 7549660"/>
              <a:gd name="connsiteY140" fmla="*/ 125642 h 400033"/>
              <a:gd name="connsiteX141" fmla="*/ 969847 w 7549660"/>
              <a:gd name="connsiteY141" fmla="*/ 125678 h 400033"/>
              <a:gd name="connsiteX142" fmla="*/ 1008954 w 7549660"/>
              <a:gd name="connsiteY142" fmla="*/ 107562 h 400033"/>
              <a:gd name="connsiteX143" fmla="*/ 1125857 w 7549660"/>
              <a:gd name="connsiteY143" fmla="*/ 29680 h 400033"/>
              <a:gd name="connsiteX144" fmla="*/ 1151195 w 7549660"/>
              <a:gd name="connsiteY144" fmla="*/ 1949 h 400033"/>
              <a:gd name="connsiteX145" fmla="*/ 1163808 w 7549660"/>
              <a:gd name="connsiteY145" fmla="*/ 1949 h 400033"/>
              <a:gd name="connsiteX146" fmla="*/ 1163808 w 7549660"/>
              <a:gd name="connsiteY146" fmla="*/ 994 h 400033"/>
              <a:gd name="connsiteX147" fmla="*/ 1358037 w 7549660"/>
              <a:gd name="connsiteY147" fmla="*/ 994 h 400033"/>
              <a:gd name="connsiteX148" fmla="*/ 1358037 w 7549660"/>
              <a:gd name="connsiteY148" fmla="*/ 706 h 400033"/>
              <a:gd name="connsiteX149" fmla="*/ 1551705 w 7549660"/>
              <a:gd name="connsiteY149" fmla="*/ 706 h 400033"/>
              <a:gd name="connsiteX150" fmla="*/ 1551705 w 7549660"/>
              <a:gd name="connsiteY150" fmla="*/ 603 h 400033"/>
              <a:gd name="connsiteX151" fmla="*/ 1745933 w 7549660"/>
              <a:gd name="connsiteY151" fmla="*/ 603 h 400033"/>
              <a:gd name="connsiteX152" fmla="*/ 1745933 w 7549660"/>
              <a:gd name="connsiteY152" fmla="*/ 1491 h 400033"/>
              <a:gd name="connsiteX153" fmla="*/ 1939894 w 7549660"/>
              <a:gd name="connsiteY153" fmla="*/ 1491 h 400033"/>
              <a:gd name="connsiteX154" fmla="*/ 1939894 w 7549660"/>
              <a:gd name="connsiteY154" fmla="*/ 535 h 400033"/>
              <a:gd name="connsiteX155" fmla="*/ 2134123 w 7549660"/>
              <a:gd name="connsiteY155" fmla="*/ 535 h 400033"/>
              <a:gd name="connsiteX156" fmla="*/ 2134123 w 7549660"/>
              <a:gd name="connsiteY156" fmla="*/ 248 h 400033"/>
              <a:gd name="connsiteX157" fmla="*/ 2328352 w 7549660"/>
              <a:gd name="connsiteY157" fmla="*/ 248 h 400033"/>
              <a:gd name="connsiteX158" fmla="*/ 2328352 w 7549660"/>
              <a:gd name="connsiteY158" fmla="*/ 728 h 400033"/>
              <a:gd name="connsiteX159" fmla="*/ 2521886 w 7549660"/>
              <a:gd name="connsiteY159" fmla="*/ 728 h 400033"/>
              <a:gd name="connsiteX160" fmla="*/ 2521886 w 7549660"/>
              <a:gd name="connsiteY160" fmla="*/ 1615 h 400033"/>
              <a:gd name="connsiteX161" fmla="*/ 2715847 w 7549660"/>
              <a:gd name="connsiteY161" fmla="*/ 1615 h 400033"/>
              <a:gd name="connsiteX162" fmla="*/ 2715847 w 7549660"/>
              <a:gd name="connsiteY162" fmla="*/ 660 h 400033"/>
              <a:gd name="connsiteX163" fmla="*/ 2910076 w 7549660"/>
              <a:gd name="connsiteY163" fmla="*/ 660 h 400033"/>
              <a:gd name="connsiteX164" fmla="*/ 2910076 w 7549660"/>
              <a:gd name="connsiteY164" fmla="*/ 372 h 400033"/>
              <a:gd name="connsiteX165" fmla="*/ 3102781 w 7549660"/>
              <a:gd name="connsiteY165" fmla="*/ 372 h 400033"/>
              <a:gd name="connsiteX166" fmla="*/ 3102781 w 7549660"/>
              <a:gd name="connsiteY166" fmla="*/ 355 h 400033"/>
              <a:gd name="connsiteX167" fmla="*/ 3297009 w 7549660"/>
              <a:gd name="connsiteY167" fmla="*/ 355 h 400033"/>
              <a:gd name="connsiteX168" fmla="*/ 3297009 w 7549660"/>
              <a:gd name="connsiteY168" fmla="*/ 1243 h 400033"/>
              <a:gd name="connsiteX169" fmla="*/ 3490971 w 7549660"/>
              <a:gd name="connsiteY169" fmla="*/ 1243 h 400033"/>
              <a:gd name="connsiteX170" fmla="*/ 3490971 w 7549660"/>
              <a:gd name="connsiteY170" fmla="*/ 288 h 400033"/>
              <a:gd name="connsiteX171" fmla="*/ 3685199 w 7549660"/>
              <a:gd name="connsiteY171" fmla="*/ 288 h 40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7549660" h="400033">
                <a:moveTo>
                  <a:pt x="6197830" y="355"/>
                </a:moveTo>
                <a:lnTo>
                  <a:pt x="6392059" y="355"/>
                </a:lnTo>
                <a:lnTo>
                  <a:pt x="6392059" y="1147"/>
                </a:lnTo>
                <a:lnTo>
                  <a:pt x="6397077" y="1147"/>
                </a:lnTo>
                <a:lnTo>
                  <a:pt x="6422445" y="28878"/>
                </a:lnTo>
                <a:cubicBezTo>
                  <a:pt x="6452547" y="56083"/>
                  <a:pt x="6491908" y="82140"/>
                  <a:pt x="6539490" y="106760"/>
                </a:cubicBezTo>
                <a:lnTo>
                  <a:pt x="6578643" y="124876"/>
                </a:lnTo>
                <a:lnTo>
                  <a:pt x="6578643" y="124840"/>
                </a:lnTo>
                <a:lnTo>
                  <a:pt x="6619283" y="143643"/>
                </a:lnTo>
                <a:lnTo>
                  <a:pt x="6772075" y="195696"/>
                </a:lnTo>
                <a:lnTo>
                  <a:pt x="6772075" y="193025"/>
                </a:lnTo>
                <a:lnTo>
                  <a:pt x="6808071" y="205288"/>
                </a:lnTo>
                <a:lnTo>
                  <a:pt x="6966539" y="242039"/>
                </a:lnTo>
                <a:lnTo>
                  <a:pt x="6966539" y="242900"/>
                </a:lnTo>
                <a:lnTo>
                  <a:pt x="7039878" y="259909"/>
                </a:lnTo>
                <a:lnTo>
                  <a:pt x="7161002" y="278388"/>
                </a:lnTo>
                <a:lnTo>
                  <a:pt x="7161002" y="279127"/>
                </a:lnTo>
                <a:lnTo>
                  <a:pt x="7291291" y="299005"/>
                </a:lnTo>
                <a:lnTo>
                  <a:pt x="7355196" y="305579"/>
                </a:lnTo>
                <a:lnTo>
                  <a:pt x="7355196" y="301727"/>
                </a:lnTo>
                <a:lnTo>
                  <a:pt x="7438827" y="310331"/>
                </a:lnTo>
                <a:lnTo>
                  <a:pt x="7549660" y="318341"/>
                </a:lnTo>
                <a:lnTo>
                  <a:pt x="7549660" y="397623"/>
                </a:lnTo>
                <a:lnTo>
                  <a:pt x="7355465" y="397623"/>
                </a:lnTo>
                <a:lnTo>
                  <a:pt x="7355465" y="398511"/>
                </a:lnTo>
                <a:lnTo>
                  <a:pt x="7161001" y="398511"/>
                </a:lnTo>
                <a:lnTo>
                  <a:pt x="7161001" y="397555"/>
                </a:lnTo>
                <a:lnTo>
                  <a:pt x="6966538" y="397555"/>
                </a:lnTo>
                <a:lnTo>
                  <a:pt x="6966538" y="397268"/>
                </a:lnTo>
                <a:lnTo>
                  <a:pt x="6773107" y="397268"/>
                </a:lnTo>
                <a:lnTo>
                  <a:pt x="6773107" y="398329"/>
                </a:lnTo>
                <a:lnTo>
                  <a:pt x="6578912" y="398329"/>
                </a:lnTo>
                <a:lnTo>
                  <a:pt x="6578912" y="399216"/>
                </a:lnTo>
                <a:lnTo>
                  <a:pt x="6384448" y="399216"/>
                </a:lnTo>
                <a:lnTo>
                  <a:pt x="6384448" y="398424"/>
                </a:lnTo>
                <a:lnTo>
                  <a:pt x="6197830" y="398424"/>
                </a:lnTo>
                <a:close/>
                <a:moveTo>
                  <a:pt x="4462832" y="0"/>
                </a:moveTo>
                <a:lnTo>
                  <a:pt x="4657061" y="0"/>
                </a:lnTo>
                <a:lnTo>
                  <a:pt x="4657061" y="585"/>
                </a:lnTo>
                <a:lnTo>
                  <a:pt x="4847951" y="585"/>
                </a:lnTo>
                <a:lnTo>
                  <a:pt x="4847951" y="1473"/>
                </a:lnTo>
                <a:lnTo>
                  <a:pt x="5041912" y="1473"/>
                </a:lnTo>
                <a:lnTo>
                  <a:pt x="5041912" y="517"/>
                </a:lnTo>
                <a:lnTo>
                  <a:pt x="5236141" y="517"/>
                </a:lnTo>
                <a:lnTo>
                  <a:pt x="5236141" y="230"/>
                </a:lnTo>
                <a:lnTo>
                  <a:pt x="5430370" y="230"/>
                </a:lnTo>
                <a:lnTo>
                  <a:pt x="5430370" y="1076"/>
                </a:lnTo>
                <a:lnTo>
                  <a:pt x="5614829" y="1076"/>
                </a:lnTo>
                <a:lnTo>
                  <a:pt x="5614829" y="1964"/>
                </a:lnTo>
                <a:lnTo>
                  <a:pt x="5808790" y="1964"/>
                </a:lnTo>
                <a:lnTo>
                  <a:pt x="5808790" y="1008"/>
                </a:lnTo>
                <a:lnTo>
                  <a:pt x="6003019" y="1008"/>
                </a:lnTo>
                <a:lnTo>
                  <a:pt x="6003019" y="721"/>
                </a:lnTo>
                <a:lnTo>
                  <a:pt x="6197248" y="721"/>
                </a:lnTo>
                <a:lnTo>
                  <a:pt x="6197248" y="398790"/>
                </a:lnTo>
                <a:lnTo>
                  <a:pt x="6003019" y="398790"/>
                </a:lnTo>
                <a:lnTo>
                  <a:pt x="6003019" y="399077"/>
                </a:lnTo>
                <a:lnTo>
                  <a:pt x="5808790" y="399077"/>
                </a:lnTo>
                <a:lnTo>
                  <a:pt x="5808790" y="400033"/>
                </a:lnTo>
                <a:lnTo>
                  <a:pt x="5614561" y="400033"/>
                </a:lnTo>
                <a:lnTo>
                  <a:pt x="5614561" y="399145"/>
                </a:lnTo>
                <a:lnTo>
                  <a:pt x="5420600" y="399145"/>
                </a:lnTo>
                <a:lnTo>
                  <a:pt x="5420600" y="398299"/>
                </a:lnTo>
                <a:lnTo>
                  <a:pt x="5236141" y="398299"/>
                </a:lnTo>
                <a:lnTo>
                  <a:pt x="5236141" y="398586"/>
                </a:lnTo>
                <a:lnTo>
                  <a:pt x="5041912" y="398586"/>
                </a:lnTo>
                <a:lnTo>
                  <a:pt x="5041912" y="399542"/>
                </a:lnTo>
                <a:lnTo>
                  <a:pt x="4847683" y="399542"/>
                </a:lnTo>
                <a:lnTo>
                  <a:pt x="4847683" y="398654"/>
                </a:lnTo>
                <a:lnTo>
                  <a:pt x="4653722" y="398654"/>
                </a:lnTo>
                <a:lnTo>
                  <a:pt x="4653722" y="398069"/>
                </a:lnTo>
                <a:lnTo>
                  <a:pt x="4462832" y="398069"/>
                </a:lnTo>
                <a:lnTo>
                  <a:pt x="4462832" y="398357"/>
                </a:lnTo>
                <a:lnTo>
                  <a:pt x="4268603" y="398357"/>
                </a:lnTo>
                <a:lnTo>
                  <a:pt x="4268603" y="399312"/>
                </a:lnTo>
                <a:lnTo>
                  <a:pt x="4074374" y="399312"/>
                </a:lnTo>
                <a:lnTo>
                  <a:pt x="4074374" y="398424"/>
                </a:lnTo>
                <a:lnTo>
                  <a:pt x="3880412" y="398424"/>
                </a:lnTo>
                <a:lnTo>
                  <a:pt x="3880412" y="355"/>
                </a:lnTo>
                <a:lnTo>
                  <a:pt x="4074641" y="355"/>
                </a:lnTo>
                <a:lnTo>
                  <a:pt x="4074641" y="1243"/>
                </a:lnTo>
                <a:lnTo>
                  <a:pt x="4268603" y="1243"/>
                </a:lnTo>
                <a:lnTo>
                  <a:pt x="4268603" y="288"/>
                </a:lnTo>
                <a:lnTo>
                  <a:pt x="4462832" y="288"/>
                </a:lnTo>
                <a:close/>
                <a:moveTo>
                  <a:pt x="3685199" y="0"/>
                </a:moveTo>
                <a:lnTo>
                  <a:pt x="3879428" y="0"/>
                </a:lnTo>
                <a:lnTo>
                  <a:pt x="3879428" y="398069"/>
                </a:lnTo>
                <a:lnTo>
                  <a:pt x="3685199" y="398069"/>
                </a:lnTo>
                <a:lnTo>
                  <a:pt x="3685199" y="398357"/>
                </a:lnTo>
                <a:lnTo>
                  <a:pt x="3490971" y="398357"/>
                </a:lnTo>
                <a:lnTo>
                  <a:pt x="3490971" y="399312"/>
                </a:lnTo>
                <a:lnTo>
                  <a:pt x="3296742" y="399312"/>
                </a:lnTo>
                <a:lnTo>
                  <a:pt x="3296742" y="398424"/>
                </a:lnTo>
                <a:lnTo>
                  <a:pt x="3104305" y="398424"/>
                </a:lnTo>
                <a:lnTo>
                  <a:pt x="3104305" y="398441"/>
                </a:lnTo>
                <a:lnTo>
                  <a:pt x="2910076" y="398441"/>
                </a:lnTo>
                <a:lnTo>
                  <a:pt x="2910076" y="398729"/>
                </a:lnTo>
                <a:lnTo>
                  <a:pt x="2715847" y="398729"/>
                </a:lnTo>
                <a:lnTo>
                  <a:pt x="2715847" y="399684"/>
                </a:lnTo>
                <a:lnTo>
                  <a:pt x="2521618" y="399684"/>
                </a:lnTo>
                <a:lnTo>
                  <a:pt x="2521618" y="398797"/>
                </a:lnTo>
                <a:lnTo>
                  <a:pt x="2327657" y="398797"/>
                </a:lnTo>
                <a:lnTo>
                  <a:pt x="2327657" y="398317"/>
                </a:lnTo>
                <a:lnTo>
                  <a:pt x="2134123" y="398317"/>
                </a:lnTo>
                <a:lnTo>
                  <a:pt x="2134123" y="398604"/>
                </a:lnTo>
                <a:lnTo>
                  <a:pt x="1939894" y="398604"/>
                </a:lnTo>
                <a:lnTo>
                  <a:pt x="1939894" y="399560"/>
                </a:lnTo>
                <a:lnTo>
                  <a:pt x="1745665" y="399560"/>
                </a:lnTo>
                <a:lnTo>
                  <a:pt x="1745665" y="398672"/>
                </a:lnTo>
                <a:lnTo>
                  <a:pt x="1552266" y="398672"/>
                </a:lnTo>
                <a:lnTo>
                  <a:pt x="1552266" y="398775"/>
                </a:lnTo>
                <a:lnTo>
                  <a:pt x="1358037" y="398775"/>
                </a:lnTo>
                <a:lnTo>
                  <a:pt x="1358037" y="399063"/>
                </a:lnTo>
                <a:lnTo>
                  <a:pt x="1163808" y="399063"/>
                </a:lnTo>
                <a:lnTo>
                  <a:pt x="1163808" y="400018"/>
                </a:lnTo>
                <a:lnTo>
                  <a:pt x="969579" y="400018"/>
                </a:lnTo>
                <a:lnTo>
                  <a:pt x="969579" y="399131"/>
                </a:lnTo>
                <a:lnTo>
                  <a:pt x="775618" y="399131"/>
                </a:lnTo>
                <a:lnTo>
                  <a:pt x="775618" y="398070"/>
                </a:lnTo>
                <a:lnTo>
                  <a:pt x="582419" y="398070"/>
                </a:lnTo>
                <a:lnTo>
                  <a:pt x="582419" y="398358"/>
                </a:lnTo>
                <a:lnTo>
                  <a:pt x="388190" y="398358"/>
                </a:lnTo>
                <a:lnTo>
                  <a:pt x="388190" y="399313"/>
                </a:lnTo>
                <a:lnTo>
                  <a:pt x="193961" y="399313"/>
                </a:lnTo>
                <a:lnTo>
                  <a:pt x="193961" y="398425"/>
                </a:lnTo>
                <a:lnTo>
                  <a:pt x="0" y="398425"/>
                </a:lnTo>
                <a:lnTo>
                  <a:pt x="0" y="319143"/>
                </a:lnTo>
                <a:lnTo>
                  <a:pt x="110700" y="311133"/>
                </a:lnTo>
                <a:lnTo>
                  <a:pt x="194229" y="302529"/>
                </a:lnTo>
                <a:lnTo>
                  <a:pt x="194229" y="306381"/>
                </a:lnTo>
                <a:lnTo>
                  <a:pt x="258058" y="299807"/>
                </a:lnTo>
                <a:lnTo>
                  <a:pt x="388190" y="279929"/>
                </a:lnTo>
                <a:lnTo>
                  <a:pt x="388190" y="279191"/>
                </a:lnTo>
                <a:lnTo>
                  <a:pt x="509167" y="260712"/>
                </a:lnTo>
                <a:lnTo>
                  <a:pt x="582419" y="243703"/>
                </a:lnTo>
                <a:lnTo>
                  <a:pt x="582419" y="242841"/>
                </a:lnTo>
                <a:lnTo>
                  <a:pt x="740695" y="206090"/>
                </a:lnTo>
                <a:lnTo>
                  <a:pt x="776648" y="193827"/>
                </a:lnTo>
                <a:lnTo>
                  <a:pt x="776648" y="196498"/>
                </a:lnTo>
                <a:lnTo>
                  <a:pt x="929257" y="144445"/>
                </a:lnTo>
                <a:lnTo>
                  <a:pt x="969847" y="125642"/>
                </a:lnTo>
                <a:lnTo>
                  <a:pt x="969847" y="125678"/>
                </a:lnTo>
                <a:lnTo>
                  <a:pt x="1008954" y="107562"/>
                </a:lnTo>
                <a:cubicBezTo>
                  <a:pt x="1056478" y="82942"/>
                  <a:pt x="1095792" y="56885"/>
                  <a:pt x="1125857" y="29680"/>
                </a:cubicBezTo>
                <a:lnTo>
                  <a:pt x="1151195" y="1949"/>
                </a:lnTo>
                <a:lnTo>
                  <a:pt x="1163808" y="1949"/>
                </a:lnTo>
                <a:lnTo>
                  <a:pt x="1163808" y="994"/>
                </a:lnTo>
                <a:lnTo>
                  <a:pt x="1358037" y="994"/>
                </a:lnTo>
                <a:lnTo>
                  <a:pt x="1358037" y="706"/>
                </a:lnTo>
                <a:lnTo>
                  <a:pt x="1551705" y="706"/>
                </a:lnTo>
                <a:lnTo>
                  <a:pt x="1551705" y="603"/>
                </a:lnTo>
                <a:lnTo>
                  <a:pt x="1745933" y="603"/>
                </a:lnTo>
                <a:lnTo>
                  <a:pt x="1745933" y="1491"/>
                </a:lnTo>
                <a:lnTo>
                  <a:pt x="1939894" y="1491"/>
                </a:lnTo>
                <a:lnTo>
                  <a:pt x="1939894" y="535"/>
                </a:lnTo>
                <a:lnTo>
                  <a:pt x="2134123" y="535"/>
                </a:lnTo>
                <a:lnTo>
                  <a:pt x="2134123" y="248"/>
                </a:lnTo>
                <a:lnTo>
                  <a:pt x="2328352" y="248"/>
                </a:lnTo>
                <a:lnTo>
                  <a:pt x="2328352" y="728"/>
                </a:lnTo>
                <a:lnTo>
                  <a:pt x="2521886" y="728"/>
                </a:lnTo>
                <a:lnTo>
                  <a:pt x="2521886" y="1615"/>
                </a:lnTo>
                <a:lnTo>
                  <a:pt x="2715847" y="1615"/>
                </a:lnTo>
                <a:lnTo>
                  <a:pt x="2715847" y="660"/>
                </a:lnTo>
                <a:lnTo>
                  <a:pt x="2910076" y="660"/>
                </a:lnTo>
                <a:lnTo>
                  <a:pt x="2910076" y="372"/>
                </a:lnTo>
                <a:lnTo>
                  <a:pt x="3102781" y="372"/>
                </a:lnTo>
                <a:lnTo>
                  <a:pt x="3102781" y="355"/>
                </a:lnTo>
                <a:lnTo>
                  <a:pt x="3297009" y="355"/>
                </a:lnTo>
                <a:lnTo>
                  <a:pt x="3297009" y="1243"/>
                </a:lnTo>
                <a:lnTo>
                  <a:pt x="3490971" y="1243"/>
                </a:lnTo>
                <a:lnTo>
                  <a:pt x="3490971" y="288"/>
                </a:lnTo>
                <a:lnTo>
                  <a:pt x="3685199" y="288"/>
                </a:lnTo>
                <a:close/>
              </a:path>
            </a:pathLst>
          </a:custGeom>
          <a:solidFill>
            <a:srgbClr val="E88823"/>
          </a:solidFill>
          <a:ln w="57150">
            <a:solidFill>
              <a:srgbClr val="F6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717D3366-8DFD-254D-A6D3-353E5F0E6141}"/>
              </a:ext>
            </a:extLst>
          </p:cNvPr>
          <p:cNvSpPr/>
          <p:nvPr/>
        </p:nvSpPr>
        <p:spPr>
          <a:xfrm>
            <a:off x="3798235" y="3876873"/>
            <a:ext cx="130819" cy="185921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ACEC81B3-E522-6D47-9B50-C5A460D4C474}"/>
              </a:ext>
            </a:extLst>
          </p:cNvPr>
          <p:cNvSpPr/>
          <p:nvPr/>
        </p:nvSpPr>
        <p:spPr>
          <a:xfrm>
            <a:off x="3928873" y="3792786"/>
            <a:ext cx="130819" cy="270611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B48910F-724E-D941-BCF5-55DAAA33FD25}"/>
              </a:ext>
            </a:extLst>
          </p:cNvPr>
          <p:cNvSpPr/>
          <p:nvPr/>
        </p:nvSpPr>
        <p:spPr>
          <a:xfrm>
            <a:off x="4059692" y="379213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8B5D05-EA0D-E840-B644-9BA1EAA16154}"/>
              </a:ext>
            </a:extLst>
          </p:cNvPr>
          <p:cNvSpPr/>
          <p:nvPr/>
        </p:nvSpPr>
        <p:spPr>
          <a:xfrm>
            <a:off x="4190510" y="379194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37A65A3-2AF1-444C-A842-D08B015D266E}"/>
              </a:ext>
            </a:extLst>
          </p:cNvPr>
          <p:cNvSpPr/>
          <p:nvPr/>
        </p:nvSpPr>
        <p:spPr>
          <a:xfrm>
            <a:off x="4320951" y="3791871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DED0DB-6C84-1645-9078-37CDC9DB7C4C}"/>
              </a:ext>
            </a:extLst>
          </p:cNvPr>
          <p:cNvSpPr/>
          <p:nvPr/>
        </p:nvSpPr>
        <p:spPr>
          <a:xfrm>
            <a:off x="4451589" y="3792474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FA80580-255F-2B47-A579-74744415E4BF}"/>
              </a:ext>
            </a:extLst>
          </p:cNvPr>
          <p:cNvSpPr/>
          <p:nvPr/>
        </p:nvSpPr>
        <p:spPr>
          <a:xfrm>
            <a:off x="4582407" y="3791825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917D65-E1F8-DC4A-9955-0437D9621AD0}"/>
              </a:ext>
            </a:extLst>
          </p:cNvPr>
          <p:cNvSpPr/>
          <p:nvPr/>
        </p:nvSpPr>
        <p:spPr>
          <a:xfrm>
            <a:off x="4713226" y="3791629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F30BA19-E6B8-C249-9388-846D824CE3C7}"/>
              </a:ext>
            </a:extLst>
          </p:cNvPr>
          <p:cNvSpPr/>
          <p:nvPr/>
        </p:nvSpPr>
        <p:spPr>
          <a:xfrm>
            <a:off x="4843576" y="3791956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36CDF41-D9F3-634E-B2D3-A7B66DBD31ED}"/>
              </a:ext>
            </a:extLst>
          </p:cNvPr>
          <p:cNvSpPr/>
          <p:nvPr/>
        </p:nvSpPr>
        <p:spPr>
          <a:xfrm>
            <a:off x="4974214" y="3792559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973C5C-C5FE-9F43-93E6-44436EF72146}"/>
              </a:ext>
            </a:extLst>
          </p:cNvPr>
          <p:cNvSpPr/>
          <p:nvPr/>
        </p:nvSpPr>
        <p:spPr>
          <a:xfrm>
            <a:off x="5105033" y="3791910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EC0578-6624-2D41-AF68-B2B25FDE8851}"/>
              </a:ext>
            </a:extLst>
          </p:cNvPr>
          <p:cNvSpPr/>
          <p:nvPr/>
        </p:nvSpPr>
        <p:spPr>
          <a:xfrm>
            <a:off x="5235851" y="3791714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B7D9313-775E-E94B-9CB2-4667BE0014DA}"/>
              </a:ext>
            </a:extLst>
          </p:cNvPr>
          <p:cNvSpPr/>
          <p:nvPr/>
        </p:nvSpPr>
        <p:spPr>
          <a:xfrm>
            <a:off x="5365643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6C6872-549E-CC48-B65C-FDA556BC02BF}"/>
              </a:ext>
            </a:extLst>
          </p:cNvPr>
          <p:cNvSpPr/>
          <p:nvPr/>
        </p:nvSpPr>
        <p:spPr>
          <a:xfrm>
            <a:off x="5496281" y="379230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8FDF47-4260-F34B-A719-F4A66C1C22C5}"/>
              </a:ext>
            </a:extLst>
          </p:cNvPr>
          <p:cNvSpPr/>
          <p:nvPr/>
        </p:nvSpPr>
        <p:spPr>
          <a:xfrm>
            <a:off x="5627099" y="379165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D1C1D8-9234-0C4C-91C0-BA5F2B9BBAD6}"/>
              </a:ext>
            </a:extLst>
          </p:cNvPr>
          <p:cNvSpPr/>
          <p:nvPr/>
        </p:nvSpPr>
        <p:spPr>
          <a:xfrm>
            <a:off x="5757918" y="379146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7AF14C-168C-2144-804C-61BEDE9D2330}"/>
              </a:ext>
            </a:extLst>
          </p:cNvPr>
          <p:cNvSpPr/>
          <p:nvPr/>
        </p:nvSpPr>
        <p:spPr>
          <a:xfrm>
            <a:off x="5889400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2B9011-8D2B-DE48-BAB4-84C5A2EE90A8}"/>
              </a:ext>
            </a:extLst>
          </p:cNvPr>
          <p:cNvSpPr/>
          <p:nvPr/>
        </p:nvSpPr>
        <p:spPr>
          <a:xfrm>
            <a:off x="6020038" y="379230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14C254-B631-BE49-9ED6-1FFC9CB70882}"/>
              </a:ext>
            </a:extLst>
          </p:cNvPr>
          <p:cNvSpPr/>
          <p:nvPr/>
        </p:nvSpPr>
        <p:spPr>
          <a:xfrm>
            <a:off x="6150856" y="379165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878371-DD2B-C947-9671-C69852EA1A56}"/>
              </a:ext>
            </a:extLst>
          </p:cNvPr>
          <p:cNvSpPr/>
          <p:nvPr/>
        </p:nvSpPr>
        <p:spPr>
          <a:xfrm>
            <a:off x="6281675" y="379146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B3E187-D356-3B49-B660-104DA57DFA50}"/>
              </a:ext>
            </a:extLst>
          </p:cNvPr>
          <p:cNvSpPr/>
          <p:nvPr/>
        </p:nvSpPr>
        <p:spPr>
          <a:xfrm>
            <a:off x="6410244" y="3791859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8254F9C-F8FA-9D48-AC5F-19E2F58004ED}"/>
              </a:ext>
            </a:extLst>
          </p:cNvPr>
          <p:cNvSpPr/>
          <p:nvPr/>
        </p:nvSpPr>
        <p:spPr>
          <a:xfrm>
            <a:off x="6540882" y="3792462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5F5243-124C-C241-A9E6-BBC777DA99B4}"/>
              </a:ext>
            </a:extLst>
          </p:cNvPr>
          <p:cNvSpPr/>
          <p:nvPr/>
        </p:nvSpPr>
        <p:spPr>
          <a:xfrm>
            <a:off x="6671701" y="379181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A151A5B-9707-6144-A397-4E7F57501494}"/>
              </a:ext>
            </a:extLst>
          </p:cNvPr>
          <p:cNvSpPr/>
          <p:nvPr/>
        </p:nvSpPr>
        <p:spPr>
          <a:xfrm>
            <a:off x="6802519" y="3791617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8CE0F39-514B-114A-9BB0-0C0A31AAE5CC}"/>
              </a:ext>
            </a:extLst>
          </p:cNvPr>
          <p:cNvSpPr/>
          <p:nvPr/>
        </p:nvSpPr>
        <p:spPr>
          <a:xfrm>
            <a:off x="6926757" y="3792192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D70650B-072C-6241-9E25-676DE300A8A8}"/>
              </a:ext>
            </a:extLst>
          </p:cNvPr>
          <p:cNvSpPr/>
          <p:nvPr/>
        </p:nvSpPr>
        <p:spPr>
          <a:xfrm>
            <a:off x="7057395" y="379279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1D7AD9-81ED-8D4F-A85C-9B1DEBF65CBB}"/>
              </a:ext>
            </a:extLst>
          </p:cNvPr>
          <p:cNvSpPr/>
          <p:nvPr/>
        </p:nvSpPr>
        <p:spPr>
          <a:xfrm>
            <a:off x="7188214" y="3792146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2E2AC5C-6623-7D49-A661-DD06D89DF0D9}"/>
              </a:ext>
            </a:extLst>
          </p:cNvPr>
          <p:cNvSpPr/>
          <p:nvPr/>
        </p:nvSpPr>
        <p:spPr>
          <a:xfrm>
            <a:off x="7319032" y="379195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05D11D0-A567-974D-8690-AB6EDC3EBE3E}"/>
              </a:ext>
            </a:extLst>
          </p:cNvPr>
          <p:cNvSpPr/>
          <p:nvPr/>
        </p:nvSpPr>
        <p:spPr>
          <a:xfrm>
            <a:off x="7450243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C4CFCE8F-EE4B-604A-9CD1-1DB7836A0EFB}"/>
              </a:ext>
            </a:extLst>
          </p:cNvPr>
          <p:cNvSpPr/>
          <p:nvPr/>
        </p:nvSpPr>
        <p:spPr>
          <a:xfrm>
            <a:off x="3275836" y="3997123"/>
            <a:ext cx="130819" cy="65191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6F1B81D9-1E42-784D-9714-3051BA408775}"/>
              </a:ext>
            </a:extLst>
          </p:cNvPr>
          <p:cNvSpPr/>
          <p:nvPr/>
        </p:nvSpPr>
        <p:spPr>
          <a:xfrm>
            <a:off x="3406474" y="3981759"/>
            <a:ext cx="130819" cy="81158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7CCA582C-5275-8B4D-AC09-EC8E5C64848E}"/>
              </a:ext>
            </a:extLst>
          </p:cNvPr>
          <p:cNvSpPr/>
          <p:nvPr/>
        </p:nvSpPr>
        <p:spPr>
          <a:xfrm>
            <a:off x="3537293" y="3957132"/>
            <a:ext cx="130819" cy="105136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8F455936-7963-3848-92FF-9F0ED3AEDA8E}"/>
              </a:ext>
            </a:extLst>
          </p:cNvPr>
          <p:cNvSpPr/>
          <p:nvPr/>
        </p:nvSpPr>
        <p:spPr>
          <a:xfrm>
            <a:off x="3668111" y="3923226"/>
            <a:ext cx="130819" cy="13884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79B20E6-C45F-1C4C-A089-27A34669C2D4}"/>
              </a:ext>
            </a:extLst>
          </p:cNvPr>
          <p:cNvSpPr/>
          <p:nvPr/>
        </p:nvSpPr>
        <p:spPr>
          <a:xfrm flipH="1">
            <a:off x="7706731" y="3876328"/>
            <a:ext cx="130977" cy="185921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BCE41284-2912-234B-8570-81EEEEA39EED}"/>
              </a:ext>
            </a:extLst>
          </p:cNvPr>
          <p:cNvSpPr/>
          <p:nvPr/>
        </p:nvSpPr>
        <p:spPr>
          <a:xfrm flipH="1">
            <a:off x="7575935" y="3792241"/>
            <a:ext cx="130977" cy="270611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69A93E60-36DC-D74B-955D-F9A9E0C9729B}"/>
              </a:ext>
            </a:extLst>
          </p:cNvPr>
          <p:cNvSpPr/>
          <p:nvPr/>
        </p:nvSpPr>
        <p:spPr>
          <a:xfrm flipH="1">
            <a:off x="8229760" y="3996578"/>
            <a:ext cx="130977" cy="65191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8489D7E5-A5BD-8143-B361-BEFE88AC435B}"/>
              </a:ext>
            </a:extLst>
          </p:cNvPr>
          <p:cNvSpPr/>
          <p:nvPr/>
        </p:nvSpPr>
        <p:spPr>
          <a:xfrm flipH="1">
            <a:off x="8098965" y="3981214"/>
            <a:ext cx="130977" cy="81158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5E5C33B6-B4FD-0B47-9A53-61458E95C6D5}"/>
              </a:ext>
            </a:extLst>
          </p:cNvPr>
          <p:cNvSpPr/>
          <p:nvPr/>
        </p:nvSpPr>
        <p:spPr>
          <a:xfrm flipH="1">
            <a:off x="7967988" y="3956587"/>
            <a:ext cx="130977" cy="105136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F8CEA0CF-9432-2D4F-87BE-521F0ECD341C}"/>
              </a:ext>
            </a:extLst>
          </p:cNvPr>
          <p:cNvSpPr/>
          <p:nvPr/>
        </p:nvSpPr>
        <p:spPr>
          <a:xfrm flipH="1">
            <a:off x="7837012" y="3922681"/>
            <a:ext cx="130977" cy="13884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90" name="Trapezoid 89">
            <a:extLst>
              <a:ext uri="{FF2B5EF4-FFF2-40B4-BE49-F238E27FC236}">
                <a16:creationId xmlns:a16="http://schemas.microsoft.com/office/drawing/2014/main" id="{1FFC6DAD-9BFF-FE41-AF4D-28284FF76263}"/>
              </a:ext>
            </a:extLst>
          </p:cNvPr>
          <p:cNvSpPr/>
          <p:nvPr/>
        </p:nvSpPr>
        <p:spPr>
          <a:xfrm flipV="1">
            <a:off x="3717374" y="3406268"/>
            <a:ext cx="4208363" cy="369308"/>
          </a:xfrm>
          <a:prstGeom prst="trapezoid">
            <a:avLst>
              <a:gd name="adj" fmla="val 87772"/>
            </a:avLst>
          </a:prstGeom>
          <a:solidFill>
            <a:srgbClr val="34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0AA379A-D488-1842-A409-6A73E8BBA17B}"/>
              </a:ext>
            </a:extLst>
          </p:cNvPr>
          <p:cNvSpPr/>
          <p:nvPr/>
        </p:nvSpPr>
        <p:spPr>
          <a:xfrm>
            <a:off x="4039068" y="3512261"/>
            <a:ext cx="3563715" cy="265865"/>
          </a:xfrm>
          <a:prstGeom prst="rect">
            <a:avLst/>
          </a:prstGeom>
          <a:solidFill>
            <a:srgbClr val="BB0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A1A20F1-8A08-774B-B2B1-03B333097669}"/>
              </a:ext>
            </a:extLst>
          </p:cNvPr>
          <p:cNvSpPr/>
          <p:nvPr/>
        </p:nvSpPr>
        <p:spPr>
          <a:xfrm>
            <a:off x="4129529" y="351204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A8A0248-D6BA-7B49-9C3A-18FF623D518E}"/>
              </a:ext>
            </a:extLst>
          </p:cNvPr>
          <p:cNvSpPr/>
          <p:nvPr/>
        </p:nvSpPr>
        <p:spPr>
          <a:xfrm>
            <a:off x="4755127" y="351188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29F7A72-C52B-B548-91D6-8CF884EDFF96}"/>
              </a:ext>
            </a:extLst>
          </p:cNvPr>
          <p:cNvSpPr/>
          <p:nvPr/>
        </p:nvSpPr>
        <p:spPr>
          <a:xfrm>
            <a:off x="5380725" y="3511242"/>
            <a:ext cx="875770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8FD83E-02CD-C940-ABF4-BE944C9EB9F8}"/>
              </a:ext>
            </a:extLst>
          </p:cNvPr>
          <p:cNvSpPr/>
          <p:nvPr/>
        </p:nvSpPr>
        <p:spPr>
          <a:xfrm>
            <a:off x="6367470" y="351124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7E5D672-8C57-CE4E-919B-1E13A48BDFFE}"/>
              </a:ext>
            </a:extLst>
          </p:cNvPr>
          <p:cNvSpPr/>
          <p:nvPr/>
        </p:nvSpPr>
        <p:spPr>
          <a:xfrm>
            <a:off x="6987547" y="3511058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3E801751-C7FF-A744-8128-CC1ABEFC5485}"/>
              </a:ext>
            </a:extLst>
          </p:cNvPr>
          <p:cNvSpPr/>
          <p:nvPr/>
        </p:nvSpPr>
        <p:spPr>
          <a:xfrm>
            <a:off x="3717839" y="2796496"/>
            <a:ext cx="4191080" cy="595097"/>
          </a:xfrm>
          <a:custGeom>
            <a:avLst/>
            <a:gdLst>
              <a:gd name="connsiteX0" fmla="*/ 6197830 w 7549660"/>
              <a:gd name="connsiteY0" fmla="*/ 355 h 400033"/>
              <a:gd name="connsiteX1" fmla="*/ 6392059 w 7549660"/>
              <a:gd name="connsiteY1" fmla="*/ 355 h 400033"/>
              <a:gd name="connsiteX2" fmla="*/ 6392059 w 7549660"/>
              <a:gd name="connsiteY2" fmla="*/ 1147 h 400033"/>
              <a:gd name="connsiteX3" fmla="*/ 6397077 w 7549660"/>
              <a:gd name="connsiteY3" fmla="*/ 1147 h 400033"/>
              <a:gd name="connsiteX4" fmla="*/ 6422445 w 7549660"/>
              <a:gd name="connsiteY4" fmla="*/ 28878 h 400033"/>
              <a:gd name="connsiteX5" fmla="*/ 6539490 w 7549660"/>
              <a:gd name="connsiteY5" fmla="*/ 106760 h 400033"/>
              <a:gd name="connsiteX6" fmla="*/ 6578643 w 7549660"/>
              <a:gd name="connsiteY6" fmla="*/ 124876 h 400033"/>
              <a:gd name="connsiteX7" fmla="*/ 6578643 w 7549660"/>
              <a:gd name="connsiteY7" fmla="*/ 124840 h 400033"/>
              <a:gd name="connsiteX8" fmla="*/ 6619283 w 7549660"/>
              <a:gd name="connsiteY8" fmla="*/ 143643 h 400033"/>
              <a:gd name="connsiteX9" fmla="*/ 6772075 w 7549660"/>
              <a:gd name="connsiteY9" fmla="*/ 195696 h 400033"/>
              <a:gd name="connsiteX10" fmla="*/ 6772075 w 7549660"/>
              <a:gd name="connsiteY10" fmla="*/ 193025 h 400033"/>
              <a:gd name="connsiteX11" fmla="*/ 6808071 w 7549660"/>
              <a:gd name="connsiteY11" fmla="*/ 205288 h 400033"/>
              <a:gd name="connsiteX12" fmla="*/ 6966539 w 7549660"/>
              <a:gd name="connsiteY12" fmla="*/ 242039 h 400033"/>
              <a:gd name="connsiteX13" fmla="*/ 6966539 w 7549660"/>
              <a:gd name="connsiteY13" fmla="*/ 242900 h 400033"/>
              <a:gd name="connsiteX14" fmla="*/ 7039878 w 7549660"/>
              <a:gd name="connsiteY14" fmla="*/ 259909 h 400033"/>
              <a:gd name="connsiteX15" fmla="*/ 7161002 w 7549660"/>
              <a:gd name="connsiteY15" fmla="*/ 278388 h 400033"/>
              <a:gd name="connsiteX16" fmla="*/ 7161002 w 7549660"/>
              <a:gd name="connsiteY16" fmla="*/ 279127 h 400033"/>
              <a:gd name="connsiteX17" fmla="*/ 7291291 w 7549660"/>
              <a:gd name="connsiteY17" fmla="*/ 299005 h 400033"/>
              <a:gd name="connsiteX18" fmla="*/ 7355196 w 7549660"/>
              <a:gd name="connsiteY18" fmla="*/ 305579 h 400033"/>
              <a:gd name="connsiteX19" fmla="*/ 7355196 w 7549660"/>
              <a:gd name="connsiteY19" fmla="*/ 301727 h 400033"/>
              <a:gd name="connsiteX20" fmla="*/ 7438827 w 7549660"/>
              <a:gd name="connsiteY20" fmla="*/ 310331 h 400033"/>
              <a:gd name="connsiteX21" fmla="*/ 7549660 w 7549660"/>
              <a:gd name="connsiteY21" fmla="*/ 318341 h 400033"/>
              <a:gd name="connsiteX22" fmla="*/ 7549660 w 7549660"/>
              <a:gd name="connsiteY22" fmla="*/ 397623 h 400033"/>
              <a:gd name="connsiteX23" fmla="*/ 7355465 w 7549660"/>
              <a:gd name="connsiteY23" fmla="*/ 397623 h 400033"/>
              <a:gd name="connsiteX24" fmla="*/ 7355465 w 7549660"/>
              <a:gd name="connsiteY24" fmla="*/ 398511 h 400033"/>
              <a:gd name="connsiteX25" fmla="*/ 7161001 w 7549660"/>
              <a:gd name="connsiteY25" fmla="*/ 398511 h 400033"/>
              <a:gd name="connsiteX26" fmla="*/ 7161001 w 7549660"/>
              <a:gd name="connsiteY26" fmla="*/ 397555 h 400033"/>
              <a:gd name="connsiteX27" fmla="*/ 6966538 w 7549660"/>
              <a:gd name="connsiteY27" fmla="*/ 397555 h 400033"/>
              <a:gd name="connsiteX28" fmla="*/ 6966538 w 7549660"/>
              <a:gd name="connsiteY28" fmla="*/ 397268 h 400033"/>
              <a:gd name="connsiteX29" fmla="*/ 6773107 w 7549660"/>
              <a:gd name="connsiteY29" fmla="*/ 397268 h 400033"/>
              <a:gd name="connsiteX30" fmla="*/ 6773107 w 7549660"/>
              <a:gd name="connsiteY30" fmla="*/ 398329 h 400033"/>
              <a:gd name="connsiteX31" fmla="*/ 6578912 w 7549660"/>
              <a:gd name="connsiteY31" fmla="*/ 398329 h 400033"/>
              <a:gd name="connsiteX32" fmla="*/ 6578912 w 7549660"/>
              <a:gd name="connsiteY32" fmla="*/ 399216 h 400033"/>
              <a:gd name="connsiteX33" fmla="*/ 6384448 w 7549660"/>
              <a:gd name="connsiteY33" fmla="*/ 399216 h 400033"/>
              <a:gd name="connsiteX34" fmla="*/ 6384448 w 7549660"/>
              <a:gd name="connsiteY34" fmla="*/ 398424 h 400033"/>
              <a:gd name="connsiteX35" fmla="*/ 6197830 w 7549660"/>
              <a:gd name="connsiteY35" fmla="*/ 398424 h 400033"/>
              <a:gd name="connsiteX36" fmla="*/ 4462832 w 7549660"/>
              <a:gd name="connsiteY36" fmla="*/ 0 h 400033"/>
              <a:gd name="connsiteX37" fmla="*/ 4657061 w 7549660"/>
              <a:gd name="connsiteY37" fmla="*/ 0 h 400033"/>
              <a:gd name="connsiteX38" fmla="*/ 4657061 w 7549660"/>
              <a:gd name="connsiteY38" fmla="*/ 585 h 400033"/>
              <a:gd name="connsiteX39" fmla="*/ 4847951 w 7549660"/>
              <a:gd name="connsiteY39" fmla="*/ 585 h 400033"/>
              <a:gd name="connsiteX40" fmla="*/ 4847951 w 7549660"/>
              <a:gd name="connsiteY40" fmla="*/ 1473 h 400033"/>
              <a:gd name="connsiteX41" fmla="*/ 5041912 w 7549660"/>
              <a:gd name="connsiteY41" fmla="*/ 1473 h 400033"/>
              <a:gd name="connsiteX42" fmla="*/ 5041912 w 7549660"/>
              <a:gd name="connsiteY42" fmla="*/ 517 h 400033"/>
              <a:gd name="connsiteX43" fmla="*/ 5236141 w 7549660"/>
              <a:gd name="connsiteY43" fmla="*/ 517 h 400033"/>
              <a:gd name="connsiteX44" fmla="*/ 5236141 w 7549660"/>
              <a:gd name="connsiteY44" fmla="*/ 230 h 400033"/>
              <a:gd name="connsiteX45" fmla="*/ 5430370 w 7549660"/>
              <a:gd name="connsiteY45" fmla="*/ 230 h 400033"/>
              <a:gd name="connsiteX46" fmla="*/ 5430370 w 7549660"/>
              <a:gd name="connsiteY46" fmla="*/ 1076 h 400033"/>
              <a:gd name="connsiteX47" fmla="*/ 5614829 w 7549660"/>
              <a:gd name="connsiteY47" fmla="*/ 1076 h 400033"/>
              <a:gd name="connsiteX48" fmla="*/ 5614829 w 7549660"/>
              <a:gd name="connsiteY48" fmla="*/ 1964 h 400033"/>
              <a:gd name="connsiteX49" fmla="*/ 5808790 w 7549660"/>
              <a:gd name="connsiteY49" fmla="*/ 1964 h 400033"/>
              <a:gd name="connsiteX50" fmla="*/ 5808790 w 7549660"/>
              <a:gd name="connsiteY50" fmla="*/ 1008 h 400033"/>
              <a:gd name="connsiteX51" fmla="*/ 6003019 w 7549660"/>
              <a:gd name="connsiteY51" fmla="*/ 1008 h 400033"/>
              <a:gd name="connsiteX52" fmla="*/ 6003019 w 7549660"/>
              <a:gd name="connsiteY52" fmla="*/ 721 h 400033"/>
              <a:gd name="connsiteX53" fmla="*/ 6197248 w 7549660"/>
              <a:gd name="connsiteY53" fmla="*/ 721 h 400033"/>
              <a:gd name="connsiteX54" fmla="*/ 6197248 w 7549660"/>
              <a:gd name="connsiteY54" fmla="*/ 398790 h 400033"/>
              <a:gd name="connsiteX55" fmla="*/ 6003019 w 7549660"/>
              <a:gd name="connsiteY55" fmla="*/ 398790 h 400033"/>
              <a:gd name="connsiteX56" fmla="*/ 6003019 w 7549660"/>
              <a:gd name="connsiteY56" fmla="*/ 399077 h 400033"/>
              <a:gd name="connsiteX57" fmla="*/ 5808790 w 7549660"/>
              <a:gd name="connsiteY57" fmla="*/ 399077 h 400033"/>
              <a:gd name="connsiteX58" fmla="*/ 5808790 w 7549660"/>
              <a:gd name="connsiteY58" fmla="*/ 400033 h 400033"/>
              <a:gd name="connsiteX59" fmla="*/ 5614561 w 7549660"/>
              <a:gd name="connsiteY59" fmla="*/ 400033 h 400033"/>
              <a:gd name="connsiteX60" fmla="*/ 5614561 w 7549660"/>
              <a:gd name="connsiteY60" fmla="*/ 399145 h 400033"/>
              <a:gd name="connsiteX61" fmla="*/ 5420600 w 7549660"/>
              <a:gd name="connsiteY61" fmla="*/ 399145 h 400033"/>
              <a:gd name="connsiteX62" fmla="*/ 5420600 w 7549660"/>
              <a:gd name="connsiteY62" fmla="*/ 398299 h 400033"/>
              <a:gd name="connsiteX63" fmla="*/ 5236141 w 7549660"/>
              <a:gd name="connsiteY63" fmla="*/ 398299 h 400033"/>
              <a:gd name="connsiteX64" fmla="*/ 5236141 w 7549660"/>
              <a:gd name="connsiteY64" fmla="*/ 398586 h 400033"/>
              <a:gd name="connsiteX65" fmla="*/ 5041912 w 7549660"/>
              <a:gd name="connsiteY65" fmla="*/ 398586 h 400033"/>
              <a:gd name="connsiteX66" fmla="*/ 5041912 w 7549660"/>
              <a:gd name="connsiteY66" fmla="*/ 399542 h 400033"/>
              <a:gd name="connsiteX67" fmla="*/ 4847683 w 7549660"/>
              <a:gd name="connsiteY67" fmla="*/ 399542 h 400033"/>
              <a:gd name="connsiteX68" fmla="*/ 4847683 w 7549660"/>
              <a:gd name="connsiteY68" fmla="*/ 398654 h 400033"/>
              <a:gd name="connsiteX69" fmla="*/ 4653722 w 7549660"/>
              <a:gd name="connsiteY69" fmla="*/ 398654 h 400033"/>
              <a:gd name="connsiteX70" fmla="*/ 4653722 w 7549660"/>
              <a:gd name="connsiteY70" fmla="*/ 398069 h 400033"/>
              <a:gd name="connsiteX71" fmla="*/ 4462832 w 7549660"/>
              <a:gd name="connsiteY71" fmla="*/ 398069 h 400033"/>
              <a:gd name="connsiteX72" fmla="*/ 4462832 w 7549660"/>
              <a:gd name="connsiteY72" fmla="*/ 398357 h 400033"/>
              <a:gd name="connsiteX73" fmla="*/ 4268603 w 7549660"/>
              <a:gd name="connsiteY73" fmla="*/ 398357 h 400033"/>
              <a:gd name="connsiteX74" fmla="*/ 4268603 w 7549660"/>
              <a:gd name="connsiteY74" fmla="*/ 399312 h 400033"/>
              <a:gd name="connsiteX75" fmla="*/ 4074374 w 7549660"/>
              <a:gd name="connsiteY75" fmla="*/ 399312 h 400033"/>
              <a:gd name="connsiteX76" fmla="*/ 4074374 w 7549660"/>
              <a:gd name="connsiteY76" fmla="*/ 398424 h 400033"/>
              <a:gd name="connsiteX77" fmla="*/ 3880412 w 7549660"/>
              <a:gd name="connsiteY77" fmla="*/ 398424 h 400033"/>
              <a:gd name="connsiteX78" fmla="*/ 3880412 w 7549660"/>
              <a:gd name="connsiteY78" fmla="*/ 355 h 400033"/>
              <a:gd name="connsiteX79" fmla="*/ 4074641 w 7549660"/>
              <a:gd name="connsiteY79" fmla="*/ 355 h 400033"/>
              <a:gd name="connsiteX80" fmla="*/ 4074641 w 7549660"/>
              <a:gd name="connsiteY80" fmla="*/ 1243 h 400033"/>
              <a:gd name="connsiteX81" fmla="*/ 4268603 w 7549660"/>
              <a:gd name="connsiteY81" fmla="*/ 1243 h 400033"/>
              <a:gd name="connsiteX82" fmla="*/ 4268603 w 7549660"/>
              <a:gd name="connsiteY82" fmla="*/ 288 h 400033"/>
              <a:gd name="connsiteX83" fmla="*/ 4462832 w 7549660"/>
              <a:gd name="connsiteY83" fmla="*/ 288 h 400033"/>
              <a:gd name="connsiteX84" fmla="*/ 3685199 w 7549660"/>
              <a:gd name="connsiteY84" fmla="*/ 0 h 400033"/>
              <a:gd name="connsiteX85" fmla="*/ 3879428 w 7549660"/>
              <a:gd name="connsiteY85" fmla="*/ 0 h 400033"/>
              <a:gd name="connsiteX86" fmla="*/ 3879428 w 7549660"/>
              <a:gd name="connsiteY86" fmla="*/ 398069 h 400033"/>
              <a:gd name="connsiteX87" fmla="*/ 3685199 w 7549660"/>
              <a:gd name="connsiteY87" fmla="*/ 398069 h 400033"/>
              <a:gd name="connsiteX88" fmla="*/ 3685199 w 7549660"/>
              <a:gd name="connsiteY88" fmla="*/ 398357 h 400033"/>
              <a:gd name="connsiteX89" fmla="*/ 3490971 w 7549660"/>
              <a:gd name="connsiteY89" fmla="*/ 398357 h 400033"/>
              <a:gd name="connsiteX90" fmla="*/ 3490971 w 7549660"/>
              <a:gd name="connsiteY90" fmla="*/ 399312 h 400033"/>
              <a:gd name="connsiteX91" fmla="*/ 3296742 w 7549660"/>
              <a:gd name="connsiteY91" fmla="*/ 399312 h 400033"/>
              <a:gd name="connsiteX92" fmla="*/ 3296742 w 7549660"/>
              <a:gd name="connsiteY92" fmla="*/ 398424 h 400033"/>
              <a:gd name="connsiteX93" fmla="*/ 3104305 w 7549660"/>
              <a:gd name="connsiteY93" fmla="*/ 398424 h 400033"/>
              <a:gd name="connsiteX94" fmla="*/ 3104305 w 7549660"/>
              <a:gd name="connsiteY94" fmla="*/ 398441 h 400033"/>
              <a:gd name="connsiteX95" fmla="*/ 2910076 w 7549660"/>
              <a:gd name="connsiteY95" fmla="*/ 398441 h 400033"/>
              <a:gd name="connsiteX96" fmla="*/ 2910076 w 7549660"/>
              <a:gd name="connsiteY96" fmla="*/ 398729 h 400033"/>
              <a:gd name="connsiteX97" fmla="*/ 2715847 w 7549660"/>
              <a:gd name="connsiteY97" fmla="*/ 398729 h 400033"/>
              <a:gd name="connsiteX98" fmla="*/ 2715847 w 7549660"/>
              <a:gd name="connsiteY98" fmla="*/ 399684 h 400033"/>
              <a:gd name="connsiteX99" fmla="*/ 2521618 w 7549660"/>
              <a:gd name="connsiteY99" fmla="*/ 399684 h 400033"/>
              <a:gd name="connsiteX100" fmla="*/ 2521618 w 7549660"/>
              <a:gd name="connsiteY100" fmla="*/ 398797 h 400033"/>
              <a:gd name="connsiteX101" fmla="*/ 2327657 w 7549660"/>
              <a:gd name="connsiteY101" fmla="*/ 398797 h 400033"/>
              <a:gd name="connsiteX102" fmla="*/ 2327657 w 7549660"/>
              <a:gd name="connsiteY102" fmla="*/ 398317 h 400033"/>
              <a:gd name="connsiteX103" fmla="*/ 2134123 w 7549660"/>
              <a:gd name="connsiteY103" fmla="*/ 398317 h 400033"/>
              <a:gd name="connsiteX104" fmla="*/ 2134123 w 7549660"/>
              <a:gd name="connsiteY104" fmla="*/ 398604 h 400033"/>
              <a:gd name="connsiteX105" fmla="*/ 1939894 w 7549660"/>
              <a:gd name="connsiteY105" fmla="*/ 398604 h 400033"/>
              <a:gd name="connsiteX106" fmla="*/ 1939894 w 7549660"/>
              <a:gd name="connsiteY106" fmla="*/ 399560 h 400033"/>
              <a:gd name="connsiteX107" fmla="*/ 1745665 w 7549660"/>
              <a:gd name="connsiteY107" fmla="*/ 399560 h 400033"/>
              <a:gd name="connsiteX108" fmla="*/ 1745665 w 7549660"/>
              <a:gd name="connsiteY108" fmla="*/ 398672 h 400033"/>
              <a:gd name="connsiteX109" fmla="*/ 1552266 w 7549660"/>
              <a:gd name="connsiteY109" fmla="*/ 398672 h 400033"/>
              <a:gd name="connsiteX110" fmla="*/ 1552266 w 7549660"/>
              <a:gd name="connsiteY110" fmla="*/ 398775 h 400033"/>
              <a:gd name="connsiteX111" fmla="*/ 1358037 w 7549660"/>
              <a:gd name="connsiteY111" fmla="*/ 398775 h 400033"/>
              <a:gd name="connsiteX112" fmla="*/ 1358037 w 7549660"/>
              <a:gd name="connsiteY112" fmla="*/ 399063 h 400033"/>
              <a:gd name="connsiteX113" fmla="*/ 1163808 w 7549660"/>
              <a:gd name="connsiteY113" fmla="*/ 399063 h 400033"/>
              <a:gd name="connsiteX114" fmla="*/ 1163808 w 7549660"/>
              <a:gd name="connsiteY114" fmla="*/ 400018 h 400033"/>
              <a:gd name="connsiteX115" fmla="*/ 969579 w 7549660"/>
              <a:gd name="connsiteY115" fmla="*/ 400018 h 400033"/>
              <a:gd name="connsiteX116" fmla="*/ 969579 w 7549660"/>
              <a:gd name="connsiteY116" fmla="*/ 399131 h 400033"/>
              <a:gd name="connsiteX117" fmla="*/ 775618 w 7549660"/>
              <a:gd name="connsiteY117" fmla="*/ 399131 h 400033"/>
              <a:gd name="connsiteX118" fmla="*/ 775618 w 7549660"/>
              <a:gd name="connsiteY118" fmla="*/ 398070 h 400033"/>
              <a:gd name="connsiteX119" fmla="*/ 582419 w 7549660"/>
              <a:gd name="connsiteY119" fmla="*/ 398070 h 400033"/>
              <a:gd name="connsiteX120" fmla="*/ 582419 w 7549660"/>
              <a:gd name="connsiteY120" fmla="*/ 398358 h 400033"/>
              <a:gd name="connsiteX121" fmla="*/ 388190 w 7549660"/>
              <a:gd name="connsiteY121" fmla="*/ 398358 h 400033"/>
              <a:gd name="connsiteX122" fmla="*/ 388190 w 7549660"/>
              <a:gd name="connsiteY122" fmla="*/ 399313 h 400033"/>
              <a:gd name="connsiteX123" fmla="*/ 193961 w 7549660"/>
              <a:gd name="connsiteY123" fmla="*/ 399313 h 400033"/>
              <a:gd name="connsiteX124" fmla="*/ 193961 w 7549660"/>
              <a:gd name="connsiteY124" fmla="*/ 398425 h 400033"/>
              <a:gd name="connsiteX125" fmla="*/ 0 w 7549660"/>
              <a:gd name="connsiteY125" fmla="*/ 398425 h 400033"/>
              <a:gd name="connsiteX126" fmla="*/ 0 w 7549660"/>
              <a:gd name="connsiteY126" fmla="*/ 319143 h 400033"/>
              <a:gd name="connsiteX127" fmla="*/ 110700 w 7549660"/>
              <a:gd name="connsiteY127" fmla="*/ 311133 h 400033"/>
              <a:gd name="connsiteX128" fmla="*/ 194229 w 7549660"/>
              <a:gd name="connsiteY128" fmla="*/ 302529 h 400033"/>
              <a:gd name="connsiteX129" fmla="*/ 194229 w 7549660"/>
              <a:gd name="connsiteY129" fmla="*/ 306381 h 400033"/>
              <a:gd name="connsiteX130" fmla="*/ 258058 w 7549660"/>
              <a:gd name="connsiteY130" fmla="*/ 299807 h 400033"/>
              <a:gd name="connsiteX131" fmla="*/ 388190 w 7549660"/>
              <a:gd name="connsiteY131" fmla="*/ 279929 h 400033"/>
              <a:gd name="connsiteX132" fmla="*/ 388190 w 7549660"/>
              <a:gd name="connsiteY132" fmla="*/ 279191 h 400033"/>
              <a:gd name="connsiteX133" fmla="*/ 509167 w 7549660"/>
              <a:gd name="connsiteY133" fmla="*/ 260712 h 400033"/>
              <a:gd name="connsiteX134" fmla="*/ 582419 w 7549660"/>
              <a:gd name="connsiteY134" fmla="*/ 243703 h 400033"/>
              <a:gd name="connsiteX135" fmla="*/ 582419 w 7549660"/>
              <a:gd name="connsiteY135" fmla="*/ 242841 h 400033"/>
              <a:gd name="connsiteX136" fmla="*/ 740695 w 7549660"/>
              <a:gd name="connsiteY136" fmla="*/ 206090 h 400033"/>
              <a:gd name="connsiteX137" fmla="*/ 776648 w 7549660"/>
              <a:gd name="connsiteY137" fmla="*/ 193827 h 400033"/>
              <a:gd name="connsiteX138" fmla="*/ 776648 w 7549660"/>
              <a:gd name="connsiteY138" fmla="*/ 196498 h 400033"/>
              <a:gd name="connsiteX139" fmla="*/ 929257 w 7549660"/>
              <a:gd name="connsiteY139" fmla="*/ 144445 h 400033"/>
              <a:gd name="connsiteX140" fmla="*/ 969847 w 7549660"/>
              <a:gd name="connsiteY140" fmla="*/ 125642 h 400033"/>
              <a:gd name="connsiteX141" fmla="*/ 969847 w 7549660"/>
              <a:gd name="connsiteY141" fmla="*/ 125678 h 400033"/>
              <a:gd name="connsiteX142" fmla="*/ 1008954 w 7549660"/>
              <a:gd name="connsiteY142" fmla="*/ 107562 h 400033"/>
              <a:gd name="connsiteX143" fmla="*/ 1125857 w 7549660"/>
              <a:gd name="connsiteY143" fmla="*/ 29680 h 400033"/>
              <a:gd name="connsiteX144" fmla="*/ 1151195 w 7549660"/>
              <a:gd name="connsiteY144" fmla="*/ 1949 h 400033"/>
              <a:gd name="connsiteX145" fmla="*/ 1163808 w 7549660"/>
              <a:gd name="connsiteY145" fmla="*/ 1949 h 400033"/>
              <a:gd name="connsiteX146" fmla="*/ 1163808 w 7549660"/>
              <a:gd name="connsiteY146" fmla="*/ 994 h 400033"/>
              <a:gd name="connsiteX147" fmla="*/ 1358037 w 7549660"/>
              <a:gd name="connsiteY147" fmla="*/ 994 h 400033"/>
              <a:gd name="connsiteX148" fmla="*/ 1358037 w 7549660"/>
              <a:gd name="connsiteY148" fmla="*/ 706 h 400033"/>
              <a:gd name="connsiteX149" fmla="*/ 1551705 w 7549660"/>
              <a:gd name="connsiteY149" fmla="*/ 706 h 400033"/>
              <a:gd name="connsiteX150" fmla="*/ 1551705 w 7549660"/>
              <a:gd name="connsiteY150" fmla="*/ 603 h 400033"/>
              <a:gd name="connsiteX151" fmla="*/ 1745933 w 7549660"/>
              <a:gd name="connsiteY151" fmla="*/ 603 h 400033"/>
              <a:gd name="connsiteX152" fmla="*/ 1745933 w 7549660"/>
              <a:gd name="connsiteY152" fmla="*/ 1491 h 400033"/>
              <a:gd name="connsiteX153" fmla="*/ 1939894 w 7549660"/>
              <a:gd name="connsiteY153" fmla="*/ 1491 h 400033"/>
              <a:gd name="connsiteX154" fmla="*/ 1939894 w 7549660"/>
              <a:gd name="connsiteY154" fmla="*/ 535 h 400033"/>
              <a:gd name="connsiteX155" fmla="*/ 2134123 w 7549660"/>
              <a:gd name="connsiteY155" fmla="*/ 535 h 400033"/>
              <a:gd name="connsiteX156" fmla="*/ 2134123 w 7549660"/>
              <a:gd name="connsiteY156" fmla="*/ 248 h 400033"/>
              <a:gd name="connsiteX157" fmla="*/ 2328352 w 7549660"/>
              <a:gd name="connsiteY157" fmla="*/ 248 h 400033"/>
              <a:gd name="connsiteX158" fmla="*/ 2328352 w 7549660"/>
              <a:gd name="connsiteY158" fmla="*/ 728 h 400033"/>
              <a:gd name="connsiteX159" fmla="*/ 2521886 w 7549660"/>
              <a:gd name="connsiteY159" fmla="*/ 728 h 400033"/>
              <a:gd name="connsiteX160" fmla="*/ 2521886 w 7549660"/>
              <a:gd name="connsiteY160" fmla="*/ 1615 h 400033"/>
              <a:gd name="connsiteX161" fmla="*/ 2715847 w 7549660"/>
              <a:gd name="connsiteY161" fmla="*/ 1615 h 400033"/>
              <a:gd name="connsiteX162" fmla="*/ 2715847 w 7549660"/>
              <a:gd name="connsiteY162" fmla="*/ 660 h 400033"/>
              <a:gd name="connsiteX163" fmla="*/ 2910076 w 7549660"/>
              <a:gd name="connsiteY163" fmla="*/ 660 h 400033"/>
              <a:gd name="connsiteX164" fmla="*/ 2910076 w 7549660"/>
              <a:gd name="connsiteY164" fmla="*/ 372 h 400033"/>
              <a:gd name="connsiteX165" fmla="*/ 3102781 w 7549660"/>
              <a:gd name="connsiteY165" fmla="*/ 372 h 400033"/>
              <a:gd name="connsiteX166" fmla="*/ 3102781 w 7549660"/>
              <a:gd name="connsiteY166" fmla="*/ 355 h 400033"/>
              <a:gd name="connsiteX167" fmla="*/ 3297009 w 7549660"/>
              <a:gd name="connsiteY167" fmla="*/ 355 h 400033"/>
              <a:gd name="connsiteX168" fmla="*/ 3297009 w 7549660"/>
              <a:gd name="connsiteY168" fmla="*/ 1243 h 400033"/>
              <a:gd name="connsiteX169" fmla="*/ 3490971 w 7549660"/>
              <a:gd name="connsiteY169" fmla="*/ 1243 h 400033"/>
              <a:gd name="connsiteX170" fmla="*/ 3490971 w 7549660"/>
              <a:gd name="connsiteY170" fmla="*/ 288 h 400033"/>
              <a:gd name="connsiteX171" fmla="*/ 3685199 w 7549660"/>
              <a:gd name="connsiteY171" fmla="*/ 288 h 40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7549660" h="400033">
                <a:moveTo>
                  <a:pt x="6197830" y="355"/>
                </a:moveTo>
                <a:lnTo>
                  <a:pt x="6392059" y="355"/>
                </a:lnTo>
                <a:lnTo>
                  <a:pt x="6392059" y="1147"/>
                </a:lnTo>
                <a:lnTo>
                  <a:pt x="6397077" y="1147"/>
                </a:lnTo>
                <a:lnTo>
                  <a:pt x="6422445" y="28878"/>
                </a:lnTo>
                <a:cubicBezTo>
                  <a:pt x="6452547" y="56083"/>
                  <a:pt x="6491908" y="82140"/>
                  <a:pt x="6539490" y="106760"/>
                </a:cubicBezTo>
                <a:lnTo>
                  <a:pt x="6578643" y="124876"/>
                </a:lnTo>
                <a:lnTo>
                  <a:pt x="6578643" y="124840"/>
                </a:lnTo>
                <a:lnTo>
                  <a:pt x="6619283" y="143643"/>
                </a:lnTo>
                <a:lnTo>
                  <a:pt x="6772075" y="195696"/>
                </a:lnTo>
                <a:lnTo>
                  <a:pt x="6772075" y="193025"/>
                </a:lnTo>
                <a:lnTo>
                  <a:pt x="6808071" y="205288"/>
                </a:lnTo>
                <a:lnTo>
                  <a:pt x="6966539" y="242039"/>
                </a:lnTo>
                <a:lnTo>
                  <a:pt x="6966539" y="242900"/>
                </a:lnTo>
                <a:lnTo>
                  <a:pt x="7039878" y="259909"/>
                </a:lnTo>
                <a:lnTo>
                  <a:pt x="7161002" y="278388"/>
                </a:lnTo>
                <a:lnTo>
                  <a:pt x="7161002" y="279127"/>
                </a:lnTo>
                <a:lnTo>
                  <a:pt x="7291291" y="299005"/>
                </a:lnTo>
                <a:lnTo>
                  <a:pt x="7355196" y="305579"/>
                </a:lnTo>
                <a:lnTo>
                  <a:pt x="7355196" y="301727"/>
                </a:lnTo>
                <a:lnTo>
                  <a:pt x="7438827" y="310331"/>
                </a:lnTo>
                <a:lnTo>
                  <a:pt x="7549660" y="318341"/>
                </a:lnTo>
                <a:lnTo>
                  <a:pt x="7549660" y="397623"/>
                </a:lnTo>
                <a:lnTo>
                  <a:pt x="7355465" y="397623"/>
                </a:lnTo>
                <a:lnTo>
                  <a:pt x="7355465" y="398511"/>
                </a:lnTo>
                <a:lnTo>
                  <a:pt x="7161001" y="398511"/>
                </a:lnTo>
                <a:lnTo>
                  <a:pt x="7161001" y="397555"/>
                </a:lnTo>
                <a:lnTo>
                  <a:pt x="6966538" y="397555"/>
                </a:lnTo>
                <a:lnTo>
                  <a:pt x="6966538" y="397268"/>
                </a:lnTo>
                <a:lnTo>
                  <a:pt x="6773107" y="397268"/>
                </a:lnTo>
                <a:lnTo>
                  <a:pt x="6773107" y="398329"/>
                </a:lnTo>
                <a:lnTo>
                  <a:pt x="6578912" y="398329"/>
                </a:lnTo>
                <a:lnTo>
                  <a:pt x="6578912" y="399216"/>
                </a:lnTo>
                <a:lnTo>
                  <a:pt x="6384448" y="399216"/>
                </a:lnTo>
                <a:lnTo>
                  <a:pt x="6384448" y="398424"/>
                </a:lnTo>
                <a:lnTo>
                  <a:pt x="6197830" y="398424"/>
                </a:lnTo>
                <a:close/>
                <a:moveTo>
                  <a:pt x="4462832" y="0"/>
                </a:moveTo>
                <a:lnTo>
                  <a:pt x="4657061" y="0"/>
                </a:lnTo>
                <a:lnTo>
                  <a:pt x="4657061" y="585"/>
                </a:lnTo>
                <a:lnTo>
                  <a:pt x="4847951" y="585"/>
                </a:lnTo>
                <a:lnTo>
                  <a:pt x="4847951" y="1473"/>
                </a:lnTo>
                <a:lnTo>
                  <a:pt x="5041912" y="1473"/>
                </a:lnTo>
                <a:lnTo>
                  <a:pt x="5041912" y="517"/>
                </a:lnTo>
                <a:lnTo>
                  <a:pt x="5236141" y="517"/>
                </a:lnTo>
                <a:lnTo>
                  <a:pt x="5236141" y="230"/>
                </a:lnTo>
                <a:lnTo>
                  <a:pt x="5430370" y="230"/>
                </a:lnTo>
                <a:lnTo>
                  <a:pt x="5430370" y="1076"/>
                </a:lnTo>
                <a:lnTo>
                  <a:pt x="5614829" y="1076"/>
                </a:lnTo>
                <a:lnTo>
                  <a:pt x="5614829" y="1964"/>
                </a:lnTo>
                <a:lnTo>
                  <a:pt x="5808790" y="1964"/>
                </a:lnTo>
                <a:lnTo>
                  <a:pt x="5808790" y="1008"/>
                </a:lnTo>
                <a:lnTo>
                  <a:pt x="6003019" y="1008"/>
                </a:lnTo>
                <a:lnTo>
                  <a:pt x="6003019" y="721"/>
                </a:lnTo>
                <a:lnTo>
                  <a:pt x="6197248" y="721"/>
                </a:lnTo>
                <a:lnTo>
                  <a:pt x="6197248" y="398790"/>
                </a:lnTo>
                <a:lnTo>
                  <a:pt x="6003019" y="398790"/>
                </a:lnTo>
                <a:lnTo>
                  <a:pt x="6003019" y="399077"/>
                </a:lnTo>
                <a:lnTo>
                  <a:pt x="5808790" y="399077"/>
                </a:lnTo>
                <a:lnTo>
                  <a:pt x="5808790" y="400033"/>
                </a:lnTo>
                <a:lnTo>
                  <a:pt x="5614561" y="400033"/>
                </a:lnTo>
                <a:lnTo>
                  <a:pt x="5614561" y="399145"/>
                </a:lnTo>
                <a:lnTo>
                  <a:pt x="5420600" y="399145"/>
                </a:lnTo>
                <a:lnTo>
                  <a:pt x="5420600" y="398299"/>
                </a:lnTo>
                <a:lnTo>
                  <a:pt x="5236141" y="398299"/>
                </a:lnTo>
                <a:lnTo>
                  <a:pt x="5236141" y="398586"/>
                </a:lnTo>
                <a:lnTo>
                  <a:pt x="5041912" y="398586"/>
                </a:lnTo>
                <a:lnTo>
                  <a:pt x="5041912" y="399542"/>
                </a:lnTo>
                <a:lnTo>
                  <a:pt x="4847683" y="399542"/>
                </a:lnTo>
                <a:lnTo>
                  <a:pt x="4847683" y="398654"/>
                </a:lnTo>
                <a:lnTo>
                  <a:pt x="4653722" y="398654"/>
                </a:lnTo>
                <a:lnTo>
                  <a:pt x="4653722" y="398069"/>
                </a:lnTo>
                <a:lnTo>
                  <a:pt x="4462832" y="398069"/>
                </a:lnTo>
                <a:lnTo>
                  <a:pt x="4462832" y="398357"/>
                </a:lnTo>
                <a:lnTo>
                  <a:pt x="4268603" y="398357"/>
                </a:lnTo>
                <a:lnTo>
                  <a:pt x="4268603" y="399312"/>
                </a:lnTo>
                <a:lnTo>
                  <a:pt x="4074374" y="399312"/>
                </a:lnTo>
                <a:lnTo>
                  <a:pt x="4074374" y="398424"/>
                </a:lnTo>
                <a:lnTo>
                  <a:pt x="3880412" y="398424"/>
                </a:lnTo>
                <a:lnTo>
                  <a:pt x="3880412" y="355"/>
                </a:lnTo>
                <a:lnTo>
                  <a:pt x="4074641" y="355"/>
                </a:lnTo>
                <a:lnTo>
                  <a:pt x="4074641" y="1243"/>
                </a:lnTo>
                <a:lnTo>
                  <a:pt x="4268603" y="1243"/>
                </a:lnTo>
                <a:lnTo>
                  <a:pt x="4268603" y="288"/>
                </a:lnTo>
                <a:lnTo>
                  <a:pt x="4462832" y="288"/>
                </a:lnTo>
                <a:close/>
                <a:moveTo>
                  <a:pt x="3685199" y="0"/>
                </a:moveTo>
                <a:lnTo>
                  <a:pt x="3879428" y="0"/>
                </a:lnTo>
                <a:lnTo>
                  <a:pt x="3879428" y="398069"/>
                </a:lnTo>
                <a:lnTo>
                  <a:pt x="3685199" y="398069"/>
                </a:lnTo>
                <a:lnTo>
                  <a:pt x="3685199" y="398357"/>
                </a:lnTo>
                <a:lnTo>
                  <a:pt x="3490971" y="398357"/>
                </a:lnTo>
                <a:lnTo>
                  <a:pt x="3490971" y="399312"/>
                </a:lnTo>
                <a:lnTo>
                  <a:pt x="3296742" y="399312"/>
                </a:lnTo>
                <a:lnTo>
                  <a:pt x="3296742" y="398424"/>
                </a:lnTo>
                <a:lnTo>
                  <a:pt x="3104305" y="398424"/>
                </a:lnTo>
                <a:lnTo>
                  <a:pt x="3104305" y="398441"/>
                </a:lnTo>
                <a:lnTo>
                  <a:pt x="2910076" y="398441"/>
                </a:lnTo>
                <a:lnTo>
                  <a:pt x="2910076" y="398729"/>
                </a:lnTo>
                <a:lnTo>
                  <a:pt x="2715847" y="398729"/>
                </a:lnTo>
                <a:lnTo>
                  <a:pt x="2715847" y="399684"/>
                </a:lnTo>
                <a:lnTo>
                  <a:pt x="2521618" y="399684"/>
                </a:lnTo>
                <a:lnTo>
                  <a:pt x="2521618" y="398797"/>
                </a:lnTo>
                <a:lnTo>
                  <a:pt x="2327657" y="398797"/>
                </a:lnTo>
                <a:lnTo>
                  <a:pt x="2327657" y="398317"/>
                </a:lnTo>
                <a:lnTo>
                  <a:pt x="2134123" y="398317"/>
                </a:lnTo>
                <a:lnTo>
                  <a:pt x="2134123" y="398604"/>
                </a:lnTo>
                <a:lnTo>
                  <a:pt x="1939894" y="398604"/>
                </a:lnTo>
                <a:lnTo>
                  <a:pt x="1939894" y="399560"/>
                </a:lnTo>
                <a:lnTo>
                  <a:pt x="1745665" y="399560"/>
                </a:lnTo>
                <a:lnTo>
                  <a:pt x="1745665" y="398672"/>
                </a:lnTo>
                <a:lnTo>
                  <a:pt x="1552266" y="398672"/>
                </a:lnTo>
                <a:lnTo>
                  <a:pt x="1552266" y="398775"/>
                </a:lnTo>
                <a:lnTo>
                  <a:pt x="1358037" y="398775"/>
                </a:lnTo>
                <a:lnTo>
                  <a:pt x="1358037" y="399063"/>
                </a:lnTo>
                <a:lnTo>
                  <a:pt x="1163808" y="399063"/>
                </a:lnTo>
                <a:lnTo>
                  <a:pt x="1163808" y="400018"/>
                </a:lnTo>
                <a:lnTo>
                  <a:pt x="969579" y="400018"/>
                </a:lnTo>
                <a:lnTo>
                  <a:pt x="969579" y="399131"/>
                </a:lnTo>
                <a:lnTo>
                  <a:pt x="775618" y="399131"/>
                </a:lnTo>
                <a:lnTo>
                  <a:pt x="775618" y="398070"/>
                </a:lnTo>
                <a:lnTo>
                  <a:pt x="582419" y="398070"/>
                </a:lnTo>
                <a:lnTo>
                  <a:pt x="582419" y="398358"/>
                </a:lnTo>
                <a:lnTo>
                  <a:pt x="388190" y="398358"/>
                </a:lnTo>
                <a:lnTo>
                  <a:pt x="388190" y="399313"/>
                </a:lnTo>
                <a:lnTo>
                  <a:pt x="193961" y="399313"/>
                </a:lnTo>
                <a:lnTo>
                  <a:pt x="193961" y="398425"/>
                </a:lnTo>
                <a:lnTo>
                  <a:pt x="0" y="398425"/>
                </a:lnTo>
                <a:lnTo>
                  <a:pt x="0" y="319143"/>
                </a:lnTo>
                <a:lnTo>
                  <a:pt x="110700" y="311133"/>
                </a:lnTo>
                <a:lnTo>
                  <a:pt x="194229" y="302529"/>
                </a:lnTo>
                <a:lnTo>
                  <a:pt x="194229" y="306381"/>
                </a:lnTo>
                <a:lnTo>
                  <a:pt x="258058" y="299807"/>
                </a:lnTo>
                <a:lnTo>
                  <a:pt x="388190" y="279929"/>
                </a:lnTo>
                <a:lnTo>
                  <a:pt x="388190" y="279191"/>
                </a:lnTo>
                <a:lnTo>
                  <a:pt x="509167" y="260712"/>
                </a:lnTo>
                <a:lnTo>
                  <a:pt x="582419" y="243703"/>
                </a:lnTo>
                <a:lnTo>
                  <a:pt x="582419" y="242841"/>
                </a:lnTo>
                <a:lnTo>
                  <a:pt x="740695" y="206090"/>
                </a:lnTo>
                <a:lnTo>
                  <a:pt x="776648" y="193827"/>
                </a:lnTo>
                <a:lnTo>
                  <a:pt x="776648" y="196498"/>
                </a:lnTo>
                <a:lnTo>
                  <a:pt x="929257" y="144445"/>
                </a:lnTo>
                <a:lnTo>
                  <a:pt x="969847" y="125642"/>
                </a:lnTo>
                <a:lnTo>
                  <a:pt x="969847" y="125678"/>
                </a:lnTo>
                <a:lnTo>
                  <a:pt x="1008954" y="107562"/>
                </a:lnTo>
                <a:cubicBezTo>
                  <a:pt x="1056478" y="82942"/>
                  <a:pt x="1095792" y="56885"/>
                  <a:pt x="1125857" y="29680"/>
                </a:cubicBezTo>
                <a:lnTo>
                  <a:pt x="1151195" y="1949"/>
                </a:lnTo>
                <a:lnTo>
                  <a:pt x="1163808" y="1949"/>
                </a:lnTo>
                <a:lnTo>
                  <a:pt x="1163808" y="994"/>
                </a:lnTo>
                <a:lnTo>
                  <a:pt x="1358037" y="994"/>
                </a:lnTo>
                <a:lnTo>
                  <a:pt x="1358037" y="706"/>
                </a:lnTo>
                <a:lnTo>
                  <a:pt x="1551705" y="706"/>
                </a:lnTo>
                <a:lnTo>
                  <a:pt x="1551705" y="603"/>
                </a:lnTo>
                <a:lnTo>
                  <a:pt x="1745933" y="603"/>
                </a:lnTo>
                <a:lnTo>
                  <a:pt x="1745933" y="1491"/>
                </a:lnTo>
                <a:lnTo>
                  <a:pt x="1939894" y="1491"/>
                </a:lnTo>
                <a:lnTo>
                  <a:pt x="1939894" y="535"/>
                </a:lnTo>
                <a:lnTo>
                  <a:pt x="2134123" y="535"/>
                </a:lnTo>
                <a:lnTo>
                  <a:pt x="2134123" y="248"/>
                </a:lnTo>
                <a:lnTo>
                  <a:pt x="2328352" y="248"/>
                </a:lnTo>
                <a:lnTo>
                  <a:pt x="2328352" y="728"/>
                </a:lnTo>
                <a:lnTo>
                  <a:pt x="2521886" y="728"/>
                </a:lnTo>
                <a:lnTo>
                  <a:pt x="2521886" y="1615"/>
                </a:lnTo>
                <a:lnTo>
                  <a:pt x="2715847" y="1615"/>
                </a:lnTo>
                <a:lnTo>
                  <a:pt x="2715847" y="660"/>
                </a:lnTo>
                <a:lnTo>
                  <a:pt x="2910076" y="660"/>
                </a:lnTo>
                <a:lnTo>
                  <a:pt x="2910076" y="372"/>
                </a:lnTo>
                <a:lnTo>
                  <a:pt x="3102781" y="372"/>
                </a:lnTo>
                <a:lnTo>
                  <a:pt x="3102781" y="355"/>
                </a:lnTo>
                <a:lnTo>
                  <a:pt x="3297009" y="355"/>
                </a:lnTo>
                <a:lnTo>
                  <a:pt x="3297009" y="1243"/>
                </a:lnTo>
                <a:lnTo>
                  <a:pt x="3490971" y="1243"/>
                </a:lnTo>
                <a:lnTo>
                  <a:pt x="3490971" y="288"/>
                </a:lnTo>
                <a:lnTo>
                  <a:pt x="3685199" y="288"/>
                </a:lnTo>
                <a:close/>
              </a:path>
            </a:pathLst>
          </a:custGeom>
          <a:solidFill>
            <a:srgbClr val="E88823"/>
          </a:solidFill>
          <a:ln w="57150">
            <a:solidFill>
              <a:srgbClr val="F6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96B650ED-C7E5-5046-8549-D1A5AB88C37E}"/>
              </a:ext>
            </a:extLst>
          </p:cNvPr>
          <p:cNvSpPr/>
          <p:nvPr/>
        </p:nvSpPr>
        <p:spPr>
          <a:xfrm>
            <a:off x="4147946" y="2983402"/>
            <a:ext cx="107823" cy="406848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0BB451F6-9CEC-5C41-919F-3B4F082CC41C}"/>
              </a:ext>
            </a:extLst>
          </p:cNvPr>
          <p:cNvSpPr/>
          <p:nvPr/>
        </p:nvSpPr>
        <p:spPr>
          <a:xfrm>
            <a:off x="4255621" y="2799394"/>
            <a:ext cx="107823" cy="592176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A032F51-4F29-2D47-8304-019E9C184494}"/>
              </a:ext>
            </a:extLst>
          </p:cNvPr>
          <p:cNvSpPr/>
          <p:nvPr/>
        </p:nvSpPr>
        <p:spPr>
          <a:xfrm>
            <a:off x="4363444" y="279797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249F4CE-E253-3745-8ADB-AF40C4384E3D}"/>
              </a:ext>
            </a:extLst>
          </p:cNvPr>
          <p:cNvSpPr/>
          <p:nvPr/>
        </p:nvSpPr>
        <p:spPr>
          <a:xfrm>
            <a:off x="4471267" y="279754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1D55E0B-631B-AA4D-AC44-0C505D927AD7}"/>
              </a:ext>
            </a:extLst>
          </p:cNvPr>
          <p:cNvSpPr/>
          <p:nvPr/>
        </p:nvSpPr>
        <p:spPr>
          <a:xfrm>
            <a:off x="4578779" y="2797392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7CF09EC-7523-4640-A34F-6E478549D08D}"/>
              </a:ext>
            </a:extLst>
          </p:cNvPr>
          <p:cNvSpPr/>
          <p:nvPr/>
        </p:nvSpPr>
        <p:spPr>
          <a:xfrm>
            <a:off x="4686454" y="2798713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AD4CEA-5E5C-2844-9A2A-B5D6A53CBF0D}"/>
              </a:ext>
            </a:extLst>
          </p:cNvPr>
          <p:cNvSpPr/>
          <p:nvPr/>
        </p:nvSpPr>
        <p:spPr>
          <a:xfrm>
            <a:off x="4794277" y="2797291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D2529D8-73AD-8C4E-A903-E61EBA54D8F8}"/>
              </a:ext>
            </a:extLst>
          </p:cNvPr>
          <p:cNvSpPr/>
          <p:nvPr/>
        </p:nvSpPr>
        <p:spPr>
          <a:xfrm>
            <a:off x="4902100" y="2796863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52CF8B5-A13C-9048-927E-883E8E98E6D6}"/>
              </a:ext>
            </a:extLst>
          </p:cNvPr>
          <p:cNvSpPr/>
          <p:nvPr/>
        </p:nvSpPr>
        <p:spPr>
          <a:xfrm>
            <a:off x="5009537" y="2797577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D7823F9-6C16-D049-AA16-99B04A76143B}"/>
              </a:ext>
            </a:extLst>
          </p:cNvPr>
          <p:cNvSpPr/>
          <p:nvPr/>
        </p:nvSpPr>
        <p:spPr>
          <a:xfrm>
            <a:off x="5117212" y="2798898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83C6482-EF7C-114E-B790-79A70A835E93}"/>
              </a:ext>
            </a:extLst>
          </p:cNvPr>
          <p:cNvSpPr/>
          <p:nvPr/>
        </p:nvSpPr>
        <p:spPr>
          <a:xfrm>
            <a:off x="5225035" y="2797477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CA26A7D-72B2-9940-9AE6-0C31E3DE1A89}"/>
              </a:ext>
            </a:extLst>
          </p:cNvPr>
          <p:cNvSpPr/>
          <p:nvPr/>
        </p:nvSpPr>
        <p:spPr>
          <a:xfrm>
            <a:off x="5332859" y="2797049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012EE6-D115-E643-AB0E-60FE3A4B3440}"/>
              </a:ext>
            </a:extLst>
          </p:cNvPr>
          <p:cNvSpPr/>
          <p:nvPr/>
        </p:nvSpPr>
        <p:spPr>
          <a:xfrm>
            <a:off x="5439836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A203D40-FCE2-1D43-827D-C76AEB3903B9}"/>
              </a:ext>
            </a:extLst>
          </p:cNvPr>
          <p:cNvSpPr/>
          <p:nvPr/>
        </p:nvSpPr>
        <p:spPr>
          <a:xfrm>
            <a:off x="5547510" y="2798344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7EAA361-E514-0542-955F-26D5309B3C02}"/>
              </a:ext>
            </a:extLst>
          </p:cNvPr>
          <p:cNvSpPr/>
          <p:nvPr/>
        </p:nvSpPr>
        <p:spPr>
          <a:xfrm>
            <a:off x="5655334" y="279692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C005907-2675-494A-AABC-1487EF5CCF2A}"/>
              </a:ext>
            </a:extLst>
          </p:cNvPr>
          <p:cNvSpPr/>
          <p:nvPr/>
        </p:nvSpPr>
        <p:spPr>
          <a:xfrm>
            <a:off x="5763157" y="279649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7C12423-5DCB-AC48-B6EC-3C44B6923021}"/>
              </a:ext>
            </a:extLst>
          </p:cNvPr>
          <p:cNvSpPr/>
          <p:nvPr/>
        </p:nvSpPr>
        <p:spPr>
          <a:xfrm>
            <a:off x="5871527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74913A7-000E-E74B-889F-E867BEFBE0D5}"/>
              </a:ext>
            </a:extLst>
          </p:cNvPr>
          <p:cNvSpPr/>
          <p:nvPr/>
        </p:nvSpPr>
        <p:spPr>
          <a:xfrm>
            <a:off x="5979201" y="2798344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C63B7AF-8308-0241-B4D3-C426BC5E4302}"/>
              </a:ext>
            </a:extLst>
          </p:cNvPr>
          <p:cNvSpPr/>
          <p:nvPr/>
        </p:nvSpPr>
        <p:spPr>
          <a:xfrm>
            <a:off x="6087025" y="279692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3AFD292-9BB7-A845-B087-F29F6F65B120}"/>
              </a:ext>
            </a:extLst>
          </p:cNvPr>
          <p:cNvSpPr/>
          <p:nvPr/>
        </p:nvSpPr>
        <p:spPr>
          <a:xfrm>
            <a:off x="6194848" y="279649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35CFE54-49F7-A844-AE8A-94114F06536A}"/>
              </a:ext>
            </a:extLst>
          </p:cNvPr>
          <p:cNvSpPr/>
          <p:nvPr/>
        </p:nvSpPr>
        <p:spPr>
          <a:xfrm>
            <a:off x="6300818" y="279736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81BF0D0-2281-D148-8D48-B27F00DA39A5}"/>
              </a:ext>
            </a:extLst>
          </p:cNvPr>
          <p:cNvSpPr/>
          <p:nvPr/>
        </p:nvSpPr>
        <p:spPr>
          <a:xfrm>
            <a:off x="6408492" y="2798686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640DCDC-4021-B24C-8EA8-E3C6863EE291}"/>
              </a:ext>
            </a:extLst>
          </p:cNvPr>
          <p:cNvSpPr/>
          <p:nvPr/>
        </p:nvSpPr>
        <p:spPr>
          <a:xfrm>
            <a:off x="6516316" y="279726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C0F066-A54A-C648-8E6F-1BAC52F2891A}"/>
              </a:ext>
            </a:extLst>
          </p:cNvPr>
          <p:cNvSpPr/>
          <p:nvPr/>
        </p:nvSpPr>
        <p:spPr>
          <a:xfrm>
            <a:off x="6624139" y="2796837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692BB3E-F2CF-5A44-995A-7AD634C41AA0}"/>
              </a:ext>
            </a:extLst>
          </p:cNvPr>
          <p:cNvSpPr/>
          <p:nvPr/>
        </p:nvSpPr>
        <p:spPr>
          <a:xfrm>
            <a:off x="6726538" y="279809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0AD91BC-CBBD-4449-93BF-14CF7BEAA770}"/>
              </a:ext>
            </a:extLst>
          </p:cNvPr>
          <p:cNvSpPr/>
          <p:nvPr/>
        </p:nvSpPr>
        <p:spPr>
          <a:xfrm>
            <a:off x="6834213" y="2799416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CC99740-A73E-D047-8045-72B8F28C7A6F}"/>
              </a:ext>
            </a:extLst>
          </p:cNvPr>
          <p:cNvSpPr/>
          <p:nvPr/>
        </p:nvSpPr>
        <p:spPr>
          <a:xfrm>
            <a:off x="6942036" y="279799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0500F6C-84A4-2242-B875-B3C579E17071}"/>
              </a:ext>
            </a:extLst>
          </p:cNvPr>
          <p:cNvSpPr/>
          <p:nvPr/>
        </p:nvSpPr>
        <p:spPr>
          <a:xfrm>
            <a:off x="7049860" y="2797567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2297A63-619C-B547-A52D-7D0B0ACDCB3F}"/>
              </a:ext>
            </a:extLst>
          </p:cNvPr>
          <p:cNvSpPr/>
          <p:nvPr/>
        </p:nvSpPr>
        <p:spPr>
          <a:xfrm>
            <a:off x="7158006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9159FC11-C465-E541-A5C6-7061E44597EF}"/>
              </a:ext>
            </a:extLst>
          </p:cNvPr>
          <p:cNvSpPr/>
          <p:nvPr/>
        </p:nvSpPr>
        <p:spPr>
          <a:xfrm>
            <a:off x="3717374" y="3246543"/>
            <a:ext cx="107823" cy="142656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89E06EC9-437C-B94F-BB67-39A51B119BA7}"/>
              </a:ext>
            </a:extLst>
          </p:cNvPr>
          <p:cNvSpPr/>
          <p:nvPr/>
        </p:nvSpPr>
        <p:spPr>
          <a:xfrm>
            <a:off x="3825049" y="3212923"/>
            <a:ext cx="107823" cy="177597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5DFBC5C6-23AD-974E-B15B-0F4BA9B7E7EA}"/>
              </a:ext>
            </a:extLst>
          </p:cNvPr>
          <p:cNvSpPr/>
          <p:nvPr/>
        </p:nvSpPr>
        <p:spPr>
          <a:xfrm>
            <a:off x="3932872" y="3159032"/>
            <a:ext cx="107823" cy="230068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8CA5B072-E412-7F4B-B88D-F8580C0D5076}"/>
              </a:ext>
            </a:extLst>
          </p:cNvPr>
          <p:cNvSpPr/>
          <p:nvPr/>
        </p:nvSpPr>
        <p:spPr>
          <a:xfrm>
            <a:off x="4040695" y="3084836"/>
            <a:ext cx="107823" cy="30383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6A2C05A6-F1F2-C74E-A4F3-7DA235FE1931}"/>
              </a:ext>
            </a:extLst>
          </p:cNvPr>
          <p:cNvSpPr/>
          <p:nvPr/>
        </p:nvSpPr>
        <p:spPr>
          <a:xfrm flipH="1">
            <a:off x="7369409" y="2982209"/>
            <a:ext cx="107954" cy="406848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180B86D6-286A-7842-9205-599D4C3FCAF2}"/>
              </a:ext>
            </a:extLst>
          </p:cNvPr>
          <p:cNvSpPr/>
          <p:nvPr/>
        </p:nvSpPr>
        <p:spPr>
          <a:xfrm flipH="1">
            <a:off x="7261604" y="2798201"/>
            <a:ext cx="107954" cy="592176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E50E5141-8449-8C4E-8C92-0125E8F3C3D5}"/>
              </a:ext>
            </a:extLst>
          </p:cNvPr>
          <p:cNvSpPr/>
          <p:nvPr/>
        </p:nvSpPr>
        <p:spPr>
          <a:xfrm flipH="1">
            <a:off x="7800500" y="3245350"/>
            <a:ext cx="107954" cy="142656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7D36232D-398D-0F4C-A06A-889663E63C1A}"/>
              </a:ext>
            </a:extLst>
          </p:cNvPr>
          <p:cNvSpPr/>
          <p:nvPr/>
        </p:nvSpPr>
        <p:spPr>
          <a:xfrm flipH="1">
            <a:off x="7692696" y="3211729"/>
            <a:ext cx="107954" cy="177597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7868700C-2500-1245-9981-7A3464BD2F73}"/>
              </a:ext>
            </a:extLst>
          </p:cNvPr>
          <p:cNvSpPr/>
          <p:nvPr/>
        </p:nvSpPr>
        <p:spPr>
          <a:xfrm flipH="1">
            <a:off x="7584742" y="3157838"/>
            <a:ext cx="107954" cy="230068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80E42C59-7A85-5D41-939A-A9FE734C8B43}"/>
              </a:ext>
            </a:extLst>
          </p:cNvPr>
          <p:cNvSpPr/>
          <p:nvPr/>
        </p:nvSpPr>
        <p:spPr>
          <a:xfrm flipH="1">
            <a:off x="7476789" y="3083642"/>
            <a:ext cx="107954" cy="30383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9C1C091-5A52-4143-877C-6188CF838AF5}"/>
              </a:ext>
            </a:extLst>
          </p:cNvPr>
          <p:cNvSpPr/>
          <p:nvPr/>
        </p:nvSpPr>
        <p:spPr>
          <a:xfrm>
            <a:off x="3164985" y="5020355"/>
            <a:ext cx="5288860" cy="167616"/>
          </a:xfrm>
          <a:prstGeom prst="rect">
            <a:avLst/>
          </a:prstGeom>
          <a:solidFill>
            <a:srgbClr val="EAC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476B1CA-A714-404D-92DB-40978A85834F}"/>
              </a:ext>
            </a:extLst>
          </p:cNvPr>
          <p:cNvSpPr/>
          <p:nvPr/>
        </p:nvSpPr>
        <p:spPr>
          <a:xfrm>
            <a:off x="3150326" y="5023376"/>
            <a:ext cx="2641882" cy="163769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F986A313-D5B5-C346-8702-A12958AE2E1C}"/>
              </a:ext>
            </a:extLst>
          </p:cNvPr>
          <p:cNvSpPr/>
          <p:nvPr/>
        </p:nvSpPr>
        <p:spPr>
          <a:xfrm>
            <a:off x="5467520" y="5473713"/>
            <a:ext cx="647188" cy="724503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E8AA2101-141B-CC49-8E2B-D7C783276AEC}"/>
              </a:ext>
            </a:extLst>
          </p:cNvPr>
          <p:cNvSpPr/>
          <p:nvPr/>
        </p:nvSpPr>
        <p:spPr>
          <a:xfrm>
            <a:off x="4425412" y="5561890"/>
            <a:ext cx="512579" cy="636081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D483AD40-B01A-CD4E-9492-AE529A3D795C}"/>
              </a:ext>
            </a:extLst>
          </p:cNvPr>
          <p:cNvSpPr/>
          <p:nvPr/>
        </p:nvSpPr>
        <p:spPr>
          <a:xfrm>
            <a:off x="6646703" y="5561889"/>
            <a:ext cx="512579" cy="636081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03E31984-6EC7-8949-8051-D253E9D16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08" t="2130" r="33169" b="60516"/>
          <a:stretch/>
        </p:blipFill>
        <p:spPr>
          <a:xfrm>
            <a:off x="6314075" y="-1240377"/>
            <a:ext cx="715251" cy="384258"/>
          </a:xfrm>
          <a:prstGeom prst="rect">
            <a:avLst/>
          </a:prstGeom>
        </p:spPr>
      </p:pic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F4B4211-7352-C641-8378-296A1B302327}"/>
              </a:ext>
            </a:extLst>
          </p:cNvPr>
          <p:cNvGrpSpPr>
            <a:grpSpLocks noChangeAspect="1"/>
          </p:cNvGrpSpPr>
          <p:nvPr/>
        </p:nvGrpSpPr>
        <p:grpSpPr>
          <a:xfrm>
            <a:off x="10981089" y="4595271"/>
            <a:ext cx="274320" cy="508892"/>
            <a:chOff x="988990" y="3245350"/>
            <a:chExt cx="1133693" cy="210312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EFDAAAA-A1AD-5D4E-A930-F6167F31D2BF}"/>
                </a:ext>
              </a:extLst>
            </p:cNvPr>
            <p:cNvSpPr/>
            <p:nvPr/>
          </p:nvSpPr>
          <p:spPr>
            <a:xfrm>
              <a:off x="1469164" y="4296719"/>
              <a:ext cx="170480" cy="1051751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604056D-5755-A244-A362-F4C77917024F}"/>
                </a:ext>
              </a:extLst>
            </p:cNvPr>
            <p:cNvSpPr/>
            <p:nvPr/>
          </p:nvSpPr>
          <p:spPr>
            <a:xfrm>
              <a:off x="988990" y="3245352"/>
              <a:ext cx="1133693" cy="1133693"/>
            </a:xfrm>
            <a:prstGeom prst="ellipse">
              <a:avLst/>
            </a:prstGeom>
            <a:solidFill>
              <a:srgbClr val="5EC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554691D-304E-6140-9F4D-4E1BD4972632}"/>
                </a:ext>
              </a:extLst>
            </p:cNvPr>
            <p:cNvSpPr/>
            <p:nvPr/>
          </p:nvSpPr>
          <p:spPr>
            <a:xfrm>
              <a:off x="1156061" y="3414613"/>
              <a:ext cx="799552" cy="799552"/>
            </a:xfrm>
            <a:prstGeom prst="ellipse">
              <a:avLst/>
            </a:prstGeom>
            <a:solidFill>
              <a:srgbClr val="A7E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: Shape 38">
              <a:extLst>
                <a:ext uri="{FF2B5EF4-FFF2-40B4-BE49-F238E27FC236}">
                  <a16:creationId xmlns:a16="http://schemas.microsoft.com/office/drawing/2014/main" id="{EE7DD1C0-ED3B-E646-8475-CDED564ECFA8}"/>
                </a:ext>
              </a:extLst>
            </p:cNvPr>
            <p:cNvSpPr/>
            <p:nvPr/>
          </p:nvSpPr>
          <p:spPr>
            <a:xfrm>
              <a:off x="1554123" y="3245350"/>
              <a:ext cx="568560" cy="1133693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7" name="Picture 156">
            <a:extLst>
              <a:ext uri="{FF2B5EF4-FFF2-40B4-BE49-F238E27FC236}">
                <a16:creationId xmlns:a16="http://schemas.microsoft.com/office/drawing/2014/main" id="{4F6B4FBB-CBCA-6746-93DE-984FF340D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409" y="4507379"/>
            <a:ext cx="640080" cy="754832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596D630F-F81E-9646-9B9D-CC25F0A8B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562" y="4514396"/>
            <a:ext cx="930468" cy="1097280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4F96D25-EEBB-FF4C-9420-1B07BD0F233F}"/>
              </a:ext>
            </a:extLst>
          </p:cNvPr>
          <p:cNvGrpSpPr>
            <a:grpSpLocks noChangeAspect="1"/>
          </p:cNvGrpSpPr>
          <p:nvPr/>
        </p:nvGrpSpPr>
        <p:grpSpPr>
          <a:xfrm>
            <a:off x="2360615" y="4489567"/>
            <a:ext cx="365760" cy="509474"/>
            <a:chOff x="7951308" y="2541037"/>
            <a:chExt cx="1181636" cy="164592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400E8AF-35B5-064D-85D1-25284961B94D}"/>
                </a:ext>
              </a:extLst>
            </p:cNvPr>
            <p:cNvSpPr/>
            <p:nvPr/>
          </p:nvSpPr>
          <p:spPr>
            <a:xfrm>
              <a:off x="8478995" y="3622174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reeform: Shape 96">
              <a:extLst>
                <a:ext uri="{FF2B5EF4-FFF2-40B4-BE49-F238E27FC236}">
                  <a16:creationId xmlns:a16="http://schemas.microsoft.com/office/drawing/2014/main" id="{A453F23D-0B77-8843-9DFD-A87DDE3EBC4F}"/>
                </a:ext>
              </a:extLst>
            </p:cNvPr>
            <p:cNvSpPr/>
            <p:nvPr/>
          </p:nvSpPr>
          <p:spPr>
            <a:xfrm>
              <a:off x="7951308" y="2541038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: Shape 97">
              <a:extLst>
                <a:ext uri="{FF2B5EF4-FFF2-40B4-BE49-F238E27FC236}">
                  <a16:creationId xmlns:a16="http://schemas.microsoft.com/office/drawing/2014/main" id="{650F0FCA-B889-AF43-B505-49BCB392701A}"/>
                </a:ext>
              </a:extLst>
            </p:cNvPr>
            <p:cNvSpPr/>
            <p:nvPr/>
          </p:nvSpPr>
          <p:spPr>
            <a:xfrm flipH="1">
              <a:off x="8542129" y="2541037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B0A95134-4B42-5D45-AF8D-BCEEF1DCD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649" y="4458414"/>
            <a:ext cx="457200" cy="539166"/>
          </a:xfrm>
          <a:prstGeom prst="rect">
            <a:avLst/>
          </a:prstGeom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8A0BD66-CABE-8542-92E3-BA864EF4CB09}"/>
              </a:ext>
            </a:extLst>
          </p:cNvPr>
          <p:cNvGrpSpPr/>
          <p:nvPr/>
        </p:nvGrpSpPr>
        <p:grpSpPr>
          <a:xfrm>
            <a:off x="12796376" y="1034647"/>
            <a:ext cx="2505477" cy="771470"/>
            <a:chOff x="890911" y="505999"/>
            <a:chExt cx="2505477" cy="771470"/>
          </a:xfrm>
        </p:grpSpPr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8610FDB2-7C26-AE42-ACD3-24218F5A40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090" t="56375" r="33944" b="6271"/>
            <a:stretch/>
          </p:blipFill>
          <p:spPr>
            <a:xfrm>
              <a:off x="2295846" y="637389"/>
              <a:ext cx="1100542" cy="640080"/>
            </a:xfrm>
            <a:prstGeom prst="rect">
              <a:avLst/>
            </a:prstGeom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C4AAA237-A474-924B-8802-7C844CE1E4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0" r="66814" b="62646"/>
            <a:stretch/>
          </p:blipFill>
          <p:spPr>
            <a:xfrm>
              <a:off x="2009893" y="505999"/>
              <a:ext cx="660687" cy="384258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F4C46888-167E-A14E-89B9-F80393E46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0" r="66814" b="62646"/>
            <a:stretch/>
          </p:blipFill>
          <p:spPr>
            <a:xfrm>
              <a:off x="890911" y="543032"/>
              <a:ext cx="1100542" cy="640080"/>
            </a:xfrm>
            <a:prstGeom prst="rect">
              <a:avLst/>
            </a:prstGeom>
          </p:spPr>
        </p:pic>
      </p:grp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D7FE19C-8518-2144-8A1B-3BB882C2F6E7}"/>
              </a:ext>
            </a:extLst>
          </p:cNvPr>
          <p:cNvSpPr>
            <a:spLocks noChangeAspect="1"/>
          </p:cNvSpPr>
          <p:nvPr/>
        </p:nvSpPr>
        <p:spPr>
          <a:xfrm>
            <a:off x="288333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0C77F5C-B119-F34D-806D-D4ADEB37FC42}"/>
              </a:ext>
            </a:extLst>
          </p:cNvPr>
          <p:cNvSpPr>
            <a:spLocks noChangeAspect="1"/>
          </p:cNvSpPr>
          <p:nvPr/>
        </p:nvSpPr>
        <p:spPr>
          <a:xfrm>
            <a:off x="261159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8EDDAA8-BEB8-2840-8083-083F90D7443F}"/>
              </a:ext>
            </a:extLst>
          </p:cNvPr>
          <p:cNvSpPr>
            <a:spLocks noChangeAspect="1"/>
          </p:cNvSpPr>
          <p:nvPr/>
        </p:nvSpPr>
        <p:spPr>
          <a:xfrm>
            <a:off x="233598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85A8FE8-8E91-D246-A97D-5247BE6A67CE}"/>
              </a:ext>
            </a:extLst>
          </p:cNvPr>
          <p:cNvSpPr>
            <a:spLocks noChangeAspect="1"/>
          </p:cNvSpPr>
          <p:nvPr/>
        </p:nvSpPr>
        <p:spPr>
          <a:xfrm>
            <a:off x="206424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F040DD8-C6BA-5744-A5BD-FC9F6949DA71}"/>
              </a:ext>
            </a:extLst>
          </p:cNvPr>
          <p:cNvSpPr>
            <a:spLocks noChangeAspect="1"/>
          </p:cNvSpPr>
          <p:nvPr/>
        </p:nvSpPr>
        <p:spPr>
          <a:xfrm>
            <a:off x="178958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1A0B8D4-C050-654A-A8B5-7E1697925FB9}"/>
              </a:ext>
            </a:extLst>
          </p:cNvPr>
          <p:cNvSpPr>
            <a:spLocks noChangeAspect="1"/>
          </p:cNvSpPr>
          <p:nvPr/>
        </p:nvSpPr>
        <p:spPr>
          <a:xfrm>
            <a:off x="151784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07208BD-056A-7145-822C-0D284C15BB32}"/>
              </a:ext>
            </a:extLst>
          </p:cNvPr>
          <p:cNvSpPr>
            <a:spLocks noChangeAspect="1"/>
          </p:cNvSpPr>
          <p:nvPr/>
        </p:nvSpPr>
        <p:spPr>
          <a:xfrm>
            <a:off x="124223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7DA4D37-50E4-574B-8843-C71B5C215A93}"/>
              </a:ext>
            </a:extLst>
          </p:cNvPr>
          <p:cNvSpPr>
            <a:spLocks noChangeAspect="1"/>
          </p:cNvSpPr>
          <p:nvPr/>
        </p:nvSpPr>
        <p:spPr>
          <a:xfrm>
            <a:off x="97049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8A6E6FD-E3F6-6C45-B84A-5329D9F76DC0}"/>
              </a:ext>
            </a:extLst>
          </p:cNvPr>
          <p:cNvSpPr>
            <a:spLocks noChangeAspect="1"/>
          </p:cNvSpPr>
          <p:nvPr/>
        </p:nvSpPr>
        <p:spPr>
          <a:xfrm>
            <a:off x="274763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60ED6E0-6A51-3442-9DA4-BE4E39EBCBD1}"/>
              </a:ext>
            </a:extLst>
          </p:cNvPr>
          <p:cNvSpPr>
            <a:spLocks noChangeAspect="1"/>
          </p:cNvSpPr>
          <p:nvPr/>
        </p:nvSpPr>
        <p:spPr>
          <a:xfrm>
            <a:off x="247589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567FE5D-4CB8-9B4A-B608-2C101B3853E8}"/>
              </a:ext>
            </a:extLst>
          </p:cNvPr>
          <p:cNvSpPr>
            <a:spLocks noChangeAspect="1"/>
          </p:cNvSpPr>
          <p:nvPr/>
        </p:nvSpPr>
        <p:spPr>
          <a:xfrm>
            <a:off x="220028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EB5C311-649C-904C-B097-D47528A22543}"/>
              </a:ext>
            </a:extLst>
          </p:cNvPr>
          <p:cNvSpPr>
            <a:spLocks noChangeAspect="1"/>
          </p:cNvSpPr>
          <p:nvPr/>
        </p:nvSpPr>
        <p:spPr>
          <a:xfrm>
            <a:off x="192854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89B9A8E-BDE9-734C-967B-57A26CB1AC28}"/>
              </a:ext>
            </a:extLst>
          </p:cNvPr>
          <p:cNvSpPr>
            <a:spLocks noChangeAspect="1"/>
          </p:cNvSpPr>
          <p:nvPr/>
        </p:nvSpPr>
        <p:spPr>
          <a:xfrm>
            <a:off x="165267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82218A6-F61E-0442-A154-D475C9BBF30F}"/>
              </a:ext>
            </a:extLst>
          </p:cNvPr>
          <p:cNvSpPr>
            <a:spLocks noChangeAspect="1"/>
          </p:cNvSpPr>
          <p:nvPr/>
        </p:nvSpPr>
        <p:spPr>
          <a:xfrm>
            <a:off x="138093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B764DB1-E187-454B-9AFC-1AC0112FB56A}"/>
              </a:ext>
            </a:extLst>
          </p:cNvPr>
          <p:cNvSpPr>
            <a:spLocks noChangeAspect="1"/>
          </p:cNvSpPr>
          <p:nvPr/>
        </p:nvSpPr>
        <p:spPr>
          <a:xfrm>
            <a:off x="110532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53DEA42-AFD9-6140-B613-849CFBA639AD}"/>
              </a:ext>
            </a:extLst>
          </p:cNvPr>
          <p:cNvSpPr>
            <a:spLocks noChangeAspect="1"/>
          </p:cNvSpPr>
          <p:nvPr/>
        </p:nvSpPr>
        <p:spPr>
          <a:xfrm>
            <a:off x="83358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2D40C85-4512-F048-8BCB-6054A8721A75}"/>
              </a:ext>
            </a:extLst>
          </p:cNvPr>
          <p:cNvSpPr>
            <a:spLocks noChangeAspect="1"/>
          </p:cNvSpPr>
          <p:nvPr/>
        </p:nvSpPr>
        <p:spPr>
          <a:xfrm>
            <a:off x="700584" y="605975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2681A30-17FC-1443-8E2C-6107F1742011}"/>
              </a:ext>
            </a:extLst>
          </p:cNvPr>
          <p:cNvSpPr>
            <a:spLocks noChangeAspect="1"/>
          </p:cNvSpPr>
          <p:nvPr/>
        </p:nvSpPr>
        <p:spPr>
          <a:xfrm>
            <a:off x="424974" y="605975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BC81EFC-B40C-7143-B3C2-CC940DC97806}"/>
              </a:ext>
            </a:extLst>
          </p:cNvPr>
          <p:cNvSpPr>
            <a:spLocks noChangeAspect="1"/>
          </p:cNvSpPr>
          <p:nvPr/>
        </p:nvSpPr>
        <p:spPr>
          <a:xfrm>
            <a:off x="153234" y="605975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F67919B-DAEB-AE4D-9A15-A562A196F02E}"/>
              </a:ext>
            </a:extLst>
          </p:cNvPr>
          <p:cNvSpPr>
            <a:spLocks noChangeAspect="1"/>
          </p:cNvSpPr>
          <p:nvPr/>
        </p:nvSpPr>
        <p:spPr>
          <a:xfrm>
            <a:off x="3014420" y="5947374"/>
            <a:ext cx="14423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DAB1DA3-966F-1B45-BA14-E6D4B74AE8EA}"/>
              </a:ext>
            </a:extLst>
          </p:cNvPr>
          <p:cNvSpPr>
            <a:spLocks noChangeAspect="1"/>
          </p:cNvSpPr>
          <p:nvPr/>
        </p:nvSpPr>
        <p:spPr>
          <a:xfrm>
            <a:off x="560575" y="594671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9B699FD-8982-5241-AE00-566392F12FED}"/>
              </a:ext>
            </a:extLst>
          </p:cNvPr>
          <p:cNvSpPr>
            <a:spLocks noChangeAspect="1"/>
          </p:cNvSpPr>
          <p:nvPr/>
        </p:nvSpPr>
        <p:spPr>
          <a:xfrm>
            <a:off x="288835" y="594671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B1DEB533-D372-7F47-BA7B-CF7D1C6B0983}"/>
              </a:ext>
            </a:extLst>
          </p:cNvPr>
          <p:cNvSpPr>
            <a:spLocks noChangeAspect="1"/>
          </p:cNvSpPr>
          <p:nvPr/>
        </p:nvSpPr>
        <p:spPr>
          <a:xfrm>
            <a:off x="-42370" y="6060502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23D035D-8CB3-6449-9339-62EB8CEB4A4C}"/>
              </a:ext>
            </a:extLst>
          </p:cNvPr>
          <p:cNvSpPr>
            <a:spLocks noChangeAspect="1"/>
          </p:cNvSpPr>
          <p:nvPr/>
        </p:nvSpPr>
        <p:spPr>
          <a:xfrm>
            <a:off x="-154919" y="5947193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0877E40-36C1-654B-8C8E-C45DCDAEAA16}"/>
              </a:ext>
            </a:extLst>
          </p:cNvPr>
          <p:cNvSpPr>
            <a:spLocks noChangeAspect="1"/>
          </p:cNvSpPr>
          <p:nvPr/>
        </p:nvSpPr>
        <p:spPr>
          <a:xfrm>
            <a:off x="14515" y="5947193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F8719C9-7EBF-134D-9503-66057B6E1ECE}"/>
              </a:ext>
            </a:extLst>
          </p:cNvPr>
          <p:cNvSpPr>
            <a:spLocks noChangeAspect="1"/>
          </p:cNvSpPr>
          <p:nvPr/>
        </p:nvSpPr>
        <p:spPr>
          <a:xfrm>
            <a:off x="288176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BCAE1C5-C114-9B45-B85F-B4966F263F50}"/>
              </a:ext>
            </a:extLst>
          </p:cNvPr>
          <p:cNvSpPr>
            <a:spLocks noChangeAspect="1"/>
          </p:cNvSpPr>
          <p:nvPr/>
        </p:nvSpPr>
        <p:spPr>
          <a:xfrm>
            <a:off x="261002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AD25BB2-70F1-9F46-9A5E-049E50BDE11B}"/>
              </a:ext>
            </a:extLst>
          </p:cNvPr>
          <p:cNvSpPr>
            <a:spLocks noChangeAspect="1"/>
          </p:cNvSpPr>
          <p:nvPr/>
        </p:nvSpPr>
        <p:spPr>
          <a:xfrm>
            <a:off x="233441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56CD3A4-A2D7-3E43-885F-54C33043F908}"/>
              </a:ext>
            </a:extLst>
          </p:cNvPr>
          <p:cNvSpPr>
            <a:spLocks noChangeAspect="1"/>
          </p:cNvSpPr>
          <p:nvPr/>
        </p:nvSpPr>
        <p:spPr>
          <a:xfrm>
            <a:off x="206267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B3E4108-3B1D-6F4B-A39A-3AF63AF4F0C5}"/>
              </a:ext>
            </a:extLst>
          </p:cNvPr>
          <p:cNvSpPr>
            <a:spLocks noChangeAspect="1"/>
          </p:cNvSpPr>
          <p:nvPr/>
        </p:nvSpPr>
        <p:spPr>
          <a:xfrm>
            <a:off x="178800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EE2E31EF-DC4F-2B4D-B3B9-D5CB95975CBD}"/>
              </a:ext>
            </a:extLst>
          </p:cNvPr>
          <p:cNvSpPr>
            <a:spLocks noChangeAspect="1"/>
          </p:cNvSpPr>
          <p:nvPr/>
        </p:nvSpPr>
        <p:spPr>
          <a:xfrm>
            <a:off x="151626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4967B98-1C7A-9741-9CC0-B361FBECB477}"/>
              </a:ext>
            </a:extLst>
          </p:cNvPr>
          <p:cNvSpPr>
            <a:spLocks noChangeAspect="1"/>
          </p:cNvSpPr>
          <p:nvPr/>
        </p:nvSpPr>
        <p:spPr>
          <a:xfrm>
            <a:off x="124065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491F304-BBE3-7944-9DBE-1CAE4CF6864E}"/>
              </a:ext>
            </a:extLst>
          </p:cNvPr>
          <p:cNvSpPr>
            <a:spLocks noChangeAspect="1"/>
          </p:cNvSpPr>
          <p:nvPr/>
        </p:nvSpPr>
        <p:spPr>
          <a:xfrm>
            <a:off x="96891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8767BAE-07C2-2441-8D94-B4FEF23AA9DA}"/>
              </a:ext>
            </a:extLst>
          </p:cNvPr>
          <p:cNvSpPr>
            <a:spLocks noChangeAspect="1"/>
          </p:cNvSpPr>
          <p:nvPr/>
        </p:nvSpPr>
        <p:spPr>
          <a:xfrm>
            <a:off x="274605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E0BF738-B984-5942-A41E-5E8D764B7C62}"/>
              </a:ext>
            </a:extLst>
          </p:cNvPr>
          <p:cNvSpPr>
            <a:spLocks noChangeAspect="1"/>
          </p:cNvSpPr>
          <p:nvPr/>
        </p:nvSpPr>
        <p:spPr>
          <a:xfrm>
            <a:off x="247431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0FA570F-777B-BD47-9D21-FB3AEB312639}"/>
              </a:ext>
            </a:extLst>
          </p:cNvPr>
          <p:cNvSpPr>
            <a:spLocks noChangeAspect="1"/>
          </p:cNvSpPr>
          <p:nvPr/>
        </p:nvSpPr>
        <p:spPr>
          <a:xfrm>
            <a:off x="219870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95ECA22-1CAA-E747-8376-3C8041F81B17}"/>
              </a:ext>
            </a:extLst>
          </p:cNvPr>
          <p:cNvSpPr>
            <a:spLocks noChangeAspect="1"/>
          </p:cNvSpPr>
          <p:nvPr/>
        </p:nvSpPr>
        <p:spPr>
          <a:xfrm>
            <a:off x="192696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A29C7D2-BE16-4D44-B0FD-CF50ADCBF2DE}"/>
              </a:ext>
            </a:extLst>
          </p:cNvPr>
          <p:cNvSpPr>
            <a:spLocks noChangeAspect="1"/>
          </p:cNvSpPr>
          <p:nvPr/>
        </p:nvSpPr>
        <p:spPr>
          <a:xfrm>
            <a:off x="165109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E8C9A503-4CC3-CF4A-B3EB-ADE2F089D9D1}"/>
              </a:ext>
            </a:extLst>
          </p:cNvPr>
          <p:cNvSpPr>
            <a:spLocks noChangeAspect="1"/>
          </p:cNvSpPr>
          <p:nvPr/>
        </p:nvSpPr>
        <p:spPr>
          <a:xfrm>
            <a:off x="137935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32EF9FB-9074-044C-8885-E055FC747BF2}"/>
              </a:ext>
            </a:extLst>
          </p:cNvPr>
          <p:cNvSpPr>
            <a:spLocks noChangeAspect="1"/>
          </p:cNvSpPr>
          <p:nvPr/>
        </p:nvSpPr>
        <p:spPr>
          <a:xfrm>
            <a:off x="110374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5EC3CA6-D2AC-2744-BCBA-53A07C1AEBA8}"/>
              </a:ext>
            </a:extLst>
          </p:cNvPr>
          <p:cNvSpPr>
            <a:spLocks noChangeAspect="1"/>
          </p:cNvSpPr>
          <p:nvPr/>
        </p:nvSpPr>
        <p:spPr>
          <a:xfrm>
            <a:off x="83200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1021DCE-CD76-3544-99B8-A624CAD01919}"/>
              </a:ext>
            </a:extLst>
          </p:cNvPr>
          <p:cNvSpPr>
            <a:spLocks noChangeAspect="1"/>
          </p:cNvSpPr>
          <p:nvPr/>
        </p:nvSpPr>
        <p:spPr>
          <a:xfrm>
            <a:off x="699009" y="584006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1AF1F6F-0273-7E44-9C44-E82813738C04}"/>
              </a:ext>
            </a:extLst>
          </p:cNvPr>
          <p:cNvSpPr>
            <a:spLocks noChangeAspect="1"/>
          </p:cNvSpPr>
          <p:nvPr/>
        </p:nvSpPr>
        <p:spPr>
          <a:xfrm>
            <a:off x="423399" y="584006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F0670BF-3AB5-E64D-91DE-0212325DDA73}"/>
              </a:ext>
            </a:extLst>
          </p:cNvPr>
          <p:cNvSpPr>
            <a:spLocks noChangeAspect="1"/>
          </p:cNvSpPr>
          <p:nvPr/>
        </p:nvSpPr>
        <p:spPr>
          <a:xfrm>
            <a:off x="151659" y="584006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845E82F-AF3F-644F-90EC-2593B603453F}"/>
              </a:ext>
            </a:extLst>
          </p:cNvPr>
          <p:cNvSpPr>
            <a:spLocks noChangeAspect="1"/>
          </p:cNvSpPr>
          <p:nvPr/>
        </p:nvSpPr>
        <p:spPr>
          <a:xfrm>
            <a:off x="3012845" y="5727692"/>
            <a:ext cx="14423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B1C6DF7-89CF-0D4D-BB1A-E32877C0A242}"/>
              </a:ext>
            </a:extLst>
          </p:cNvPr>
          <p:cNvSpPr>
            <a:spLocks noChangeAspect="1"/>
          </p:cNvSpPr>
          <p:nvPr/>
        </p:nvSpPr>
        <p:spPr>
          <a:xfrm>
            <a:off x="559000" y="572703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30EFCBB-0092-8C4D-8770-26498F06EAE3}"/>
              </a:ext>
            </a:extLst>
          </p:cNvPr>
          <p:cNvSpPr>
            <a:spLocks noChangeAspect="1"/>
          </p:cNvSpPr>
          <p:nvPr/>
        </p:nvSpPr>
        <p:spPr>
          <a:xfrm>
            <a:off x="287260" y="572703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F3E21E0-52E1-F943-B329-B785C33652AA}"/>
              </a:ext>
            </a:extLst>
          </p:cNvPr>
          <p:cNvSpPr>
            <a:spLocks noChangeAspect="1"/>
          </p:cNvSpPr>
          <p:nvPr/>
        </p:nvSpPr>
        <p:spPr>
          <a:xfrm>
            <a:off x="-43945" y="5840820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09FC93F6-7352-3842-AC82-3CEB62C1F3A3}"/>
              </a:ext>
            </a:extLst>
          </p:cNvPr>
          <p:cNvSpPr>
            <a:spLocks noChangeAspect="1"/>
          </p:cNvSpPr>
          <p:nvPr/>
        </p:nvSpPr>
        <p:spPr>
          <a:xfrm>
            <a:off x="-156494" y="5727511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20E3E99-581E-4745-B3A9-A86A7AE5A501}"/>
              </a:ext>
            </a:extLst>
          </p:cNvPr>
          <p:cNvSpPr>
            <a:spLocks noChangeAspect="1"/>
          </p:cNvSpPr>
          <p:nvPr/>
        </p:nvSpPr>
        <p:spPr>
          <a:xfrm>
            <a:off x="12940" y="5727511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97783F3-68D1-244F-A906-E397A11C77A3}"/>
              </a:ext>
            </a:extLst>
          </p:cNvPr>
          <p:cNvSpPr>
            <a:spLocks noChangeAspect="1"/>
          </p:cNvSpPr>
          <p:nvPr/>
        </p:nvSpPr>
        <p:spPr>
          <a:xfrm>
            <a:off x="288234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5CAF938-7127-5748-96DB-2E575288FA2A}"/>
              </a:ext>
            </a:extLst>
          </p:cNvPr>
          <p:cNvSpPr>
            <a:spLocks noChangeAspect="1"/>
          </p:cNvSpPr>
          <p:nvPr/>
        </p:nvSpPr>
        <p:spPr>
          <a:xfrm>
            <a:off x="261060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8E41528-DF5A-1F44-B818-7F14263DBCBD}"/>
              </a:ext>
            </a:extLst>
          </p:cNvPr>
          <p:cNvSpPr>
            <a:spLocks noChangeAspect="1"/>
          </p:cNvSpPr>
          <p:nvPr/>
        </p:nvSpPr>
        <p:spPr>
          <a:xfrm>
            <a:off x="233499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84AB710-9508-0B46-BBA9-3F17BDBCBE37}"/>
              </a:ext>
            </a:extLst>
          </p:cNvPr>
          <p:cNvSpPr>
            <a:spLocks noChangeAspect="1"/>
          </p:cNvSpPr>
          <p:nvPr/>
        </p:nvSpPr>
        <p:spPr>
          <a:xfrm>
            <a:off x="206325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9E3C140D-B600-DC4C-965F-75E4165295A7}"/>
              </a:ext>
            </a:extLst>
          </p:cNvPr>
          <p:cNvSpPr>
            <a:spLocks noChangeAspect="1"/>
          </p:cNvSpPr>
          <p:nvPr/>
        </p:nvSpPr>
        <p:spPr>
          <a:xfrm>
            <a:off x="178859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2B26E8D-06CF-5443-B9FF-4A57A4E675F1}"/>
              </a:ext>
            </a:extLst>
          </p:cNvPr>
          <p:cNvSpPr>
            <a:spLocks noChangeAspect="1"/>
          </p:cNvSpPr>
          <p:nvPr/>
        </p:nvSpPr>
        <p:spPr>
          <a:xfrm>
            <a:off x="151685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DA902FE-5309-6C43-9363-6F3DC2219080}"/>
              </a:ext>
            </a:extLst>
          </p:cNvPr>
          <p:cNvSpPr>
            <a:spLocks noChangeAspect="1"/>
          </p:cNvSpPr>
          <p:nvPr/>
        </p:nvSpPr>
        <p:spPr>
          <a:xfrm>
            <a:off x="124124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8A922F3-9418-F34D-ABF3-C3C47B94F339}"/>
              </a:ext>
            </a:extLst>
          </p:cNvPr>
          <p:cNvSpPr>
            <a:spLocks noChangeAspect="1"/>
          </p:cNvSpPr>
          <p:nvPr/>
        </p:nvSpPr>
        <p:spPr>
          <a:xfrm>
            <a:off x="96950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1683F64-35A8-4544-B3DF-97D4035723D1}"/>
              </a:ext>
            </a:extLst>
          </p:cNvPr>
          <p:cNvSpPr>
            <a:spLocks noChangeAspect="1"/>
          </p:cNvSpPr>
          <p:nvPr/>
        </p:nvSpPr>
        <p:spPr>
          <a:xfrm>
            <a:off x="274663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396D59B-05D7-8146-8106-CE66C3FC5974}"/>
              </a:ext>
            </a:extLst>
          </p:cNvPr>
          <p:cNvSpPr>
            <a:spLocks noChangeAspect="1"/>
          </p:cNvSpPr>
          <p:nvPr/>
        </p:nvSpPr>
        <p:spPr>
          <a:xfrm>
            <a:off x="247489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D343CD1F-5940-2541-8CA8-85DF1BFEBC5A}"/>
              </a:ext>
            </a:extLst>
          </p:cNvPr>
          <p:cNvSpPr>
            <a:spLocks noChangeAspect="1"/>
          </p:cNvSpPr>
          <p:nvPr/>
        </p:nvSpPr>
        <p:spPr>
          <a:xfrm>
            <a:off x="219928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A08B2E1-4C17-ED40-AFF5-3062ADBC117C}"/>
              </a:ext>
            </a:extLst>
          </p:cNvPr>
          <p:cNvSpPr>
            <a:spLocks noChangeAspect="1"/>
          </p:cNvSpPr>
          <p:nvPr/>
        </p:nvSpPr>
        <p:spPr>
          <a:xfrm>
            <a:off x="192754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5370029-CFD4-C143-8831-B12CD1803FB8}"/>
              </a:ext>
            </a:extLst>
          </p:cNvPr>
          <p:cNvSpPr>
            <a:spLocks noChangeAspect="1"/>
          </p:cNvSpPr>
          <p:nvPr/>
        </p:nvSpPr>
        <p:spPr>
          <a:xfrm>
            <a:off x="165167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FD46108-AA16-934B-B170-AF1A8E6C7485}"/>
              </a:ext>
            </a:extLst>
          </p:cNvPr>
          <p:cNvSpPr>
            <a:spLocks noChangeAspect="1"/>
          </p:cNvSpPr>
          <p:nvPr/>
        </p:nvSpPr>
        <p:spPr>
          <a:xfrm>
            <a:off x="137993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92014CB5-1613-5B4B-A12B-51A0AAD578F5}"/>
              </a:ext>
            </a:extLst>
          </p:cNvPr>
          <p:cNvSpPr>
            <a:spLocks noChangeAspect="1"/>
          </p:cNvSpPr>
          <p:nvPr/>
        </p:nvSpPr>
        <p:spPr>
          <a:xfrm>
            <a:off x="110432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A23B2FC-0784-2E49-B822-A611907548D2}"/>
              </a:ext>
            </a:extLst>
          </p:cNvPr>
          <p:cNvSpPr>
            <a:spLocks noChangeAspect="1"/>
          </p:cNvSpPr>
          <p:nvPr/>
        </p:nvSpPr>
        <p:spPr>
          <a:xfrm>
            <a:off x="83258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CB4E98B7-3355-2F43-9837-36932EED668E}"/>
              </a:ext>
            </a:extLst>
          </p:cNvPr>
          <p:cNvSpPr>
            <a:spLocks noChangeAspect="1"/>
          </p:cNvSpPr>
          <p:nvPr/>
        </p:nvSpPr>
        <p:spPr>
          <a:xfrm>
            <a:off x="699590" y="562008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84B5F43-4989-694B-82FA-4DD10A4A4369}"/>
              </a:ext>
            </a:extLst>
          </p:cNvPr>
          <p:cNvSpPr>
            <a:spLocks noChangeAspect="1"/>
          </p:cNvSpPr>
          <p:nvPr/>
        </p:nvSpPr>
        <p:spPr>
          <a:xfrm>
            <a:off x="423980" y="562008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A4FBF89-2C45-5147-85FB-BB72289D8071}"/>
              </a:ext>
            </a:extLst>
          </p:cNvPr>
          <p:cNvSpPr>
            <a:spLocks noChangeAspect="1"/>
          </p:cNvSpPr>
          <p:nvPr/>
        </p:nvSpPr>
        <p:spPr>
          <a:xfrm>
            <a:off x="152240" y="562008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18AFEDC-C52C-6841-B88E-79C71C7280F6}"/>
              </a:ext>
            </a:extLst>
          </p:cNvPr>
          <p:cNvSpPr>
            <a:spLocks noChangeAspect="1"/>
          </p:cNvSpPr>
          <p:nvPr/>
        </p:nvSpPr>
        <p:spPr>
          <a:xfrm>
            <a:off x="3013426" y="5507710"/>
            <a:ext cx="14423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3BE63D42-9A8F-AA48-8CFC-CDBF4CE6AF04}"/>
              </a:ext>
            </a:extLst>
          </p:cNvPr>
          <p:cNvSpPr>
            <a:spLocks noChangeAspect="1"/>
          </p:cNvSpPr>
          <p:nvPr/>
        </p:nvSpPr>
        <p:spPr>
          <a:xfrm>
            <a:off x="559581" y="55070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CDE3086-EA61-494F-BF7B-70DD83D7A20E}"/>
              </a:ext>
            </a:extLst>
          </p:cNvPr>
          <p:cNvSpPr>
            <a:spLocks noChangeAspect="1"/>
          </p:cNvSpPr>
          <p:nvPr/>
        </p:nvSpPr>
        <p:spPr>
          <a:xfrm>
            <a:off x="287841" y="55070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3017D2D-EE21-E74B-9B4A-2A7266BD5F19}"/>
              </a:ext>
            </a:extLst>
          </p:cNvPr>
          <p:cNvSpPr>
            <a:spLocks noChangeAspect="1"/>
          </p:cNvSpPr>
          <p:nvPr/>
        </p:nvSpPr>
        <p:spPr>
          <a:xfrm>
            <a:off x="-43364" y="5620838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0C11AD7-8BD2-B749-87A0-39BD190249E2}"/>
              </a:ext>
            </a:extLst>
          </p:cNvPr>
          <p:cNvSpPr>
            <a:spLocks noChangeAspect="1"/>
          </p:cNvSpPr>
          <p:nvPr/>
        </p:nvSpPr>
        <p:spPr>
          <a:xfrm>
            <a:off x="-155913" y="5507529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A2ED7B2-8CFB-944A-BA5B-81EFDC529022}"/>
              </a:ext>
            </a:extLst>
          </p:cNvPr>
          <p:cNvSpPr>
            <a:spLocks noChangeAspect="1"/>
          </p:cNvSpPr>
          <p:nvPr/>
        </p:nvSpPr>
        <p:spPr>
          <a:xfrm>
            <a:off x="13521" y="5507529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A3C91000-9009-D54E-9ED6-552F11429141}"/>
              </a:ext>
            </a:extLst>
          </p:cNvPr>
          <p:cNvSpPr>
            <a:spLocks noChangeAspect="1"/>
          </p:cNvSpPr>
          <p:nvPr/>
        </p:nvSpPr>
        <p:spPr>
          <a:xfrm>
            <a:off x="288234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11D2114-AFF6-D749-BAAF-920C96608610}"/>
              </a:ext>
            </a:extLst>
          </p:cNvPr>
          <p:cNvSpPr>
            <a:spLocks noChangeAspect="1"/>
          </p:cNvSpPr>
          <p:nvPr/>
        </p:nvSpPr>
        <p:spPr>
          <a:xfrm>
            <a:off x="261060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545D3DB-1676-DF44-9084-44E14DE3A138}"/>
              </a:ext>
            </a:extLst>
          </p:cNvPr>
          <p:cNvSpPr>
            <a:spLocks noChangeAspect="1"/>
          </p:cNvSpPr>
          <p:nvPr/>
        </p:nvSpPr>
        <p:spPr>
          <a:xfrm>
            <a:off x="233499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98D59B7-7B81-B04D-AFE2-597DA54F5E08}"/>
              </a:ext>
            </a:extLst>
          </p:cNvPr>
          <p:cNvSpPr>
            <a:spLocks noChangeAspect="1"/>
          </p:cNvSpPr>
          <p:nvPr/>
        </p:nvSpPr>
        <p:spPr>
          <a:xfrm>
            <a:off x="206325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F803EB6-2D29-B649-ABA0-C8BEA117E3ED}"/>
              </a:ext>
            </a:extLst>
          </p:cNvPr>
          <p:cNvSpPr>
            <a:spLocks noChangeAspect="1"/>
          </p:cNvSpPr>
          <p:nvPr/>
        </p:nvSpPr>
        <p:spPr>
          <a:xfrm>
            <a:off x="178859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C5FA691E-BE9D-E54D-A1F1-2FBB726DDD1B}"/>
              </a:ext>
            </a:extLst>
          </p:cNvPr>
          <p:cNvSpPr>
            <a:spLocks noChangeAspect="1"/>
          </p:cNvSpPr>
          <p:nvPr/>
        </p:nvSpPr>
        <p:spPr>
          <a:xfrm>
            <a:off x="151685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2A51EF57-1E34-1447-A334-4FC4B008D0EE}"/>
              </a:ext>
            </a:extLst>
          </p:cNvPr>
          <p:cNvSpPr>
            <a:spLocks noChangeAspect="1"/>
          </p:cNvSpPr>
          <p:nvPr/>
        </p:nvSpPr>
        <p:spPr>
          <a:xfrm>
            <a:off x="124124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88948893-8A9D-CD4A-8AA3-5B176D2033FA}"/>
              </a:ext>
            </a:extLst>
          </p:cNvPr>
          <p:cNvSpPr>
            <a:spLocks noChangeAspect="1"/>
          </p:cNvSpPr>
          <p:nvPr/>
        </p:nvSpPr>
        <p:spPr>
          <a:xfrm>
            <a:off x="96950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7E1FC3D1-4A97-E049-8A6C-792ED259BA39}"/>
              </a:ext>
            </a:extLst>
          </p:cNvPr>
          <p:cNvSpPr>
            <a:spLocks noChangeAspect="1"/>
          </p:cNvSpPr>
          <p:nvPr/>
        </p:nvSpPr>
        <p:spPr>
          <a:xfrm>
            <a:off x="699590" y="53973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4980526E-5479-A849-9218-89B6F3000208}"/>
              </a:ext>
            </a:extLst>
          </p:cNvPr>
          <p:cNvSpPr>
            <a:spLocks noChangeAspect="1"/>
          </p:cNvSpPr>
          <p:nvPr/>
        </p:nvSpPr>
        <p:spPr>
          <a:xfrm>
            <a:off x="423980" y="53973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EF8803B6-7FCD-594A-8388-CE5A661EB185}"/>
              </a:ext>
            </a:extLst>
          </p:cNvPr>
          <p:cNvSpPr>
            <a:spLocks noChangeAspect="1"/>
          </p:cNvSpPr>
          <p:nvPr/>
        </p:nvSpPr>
        <p:spPr>
          <a:xfrm>
            <a:off x="152240" y="53973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EE090EE-3CAE-A74C-8CF0-D16974B70F28}"/>
              </a:ext>
            </a:extLst>
          </p:cNvPr>
          <p:cNvSpPr>
            <a:spLocks noChangeAspect="1"/>
          </p:cNvSpPr>
          <p:nvPr/>
        </p:nvSpPr>
        <p:spPr>
          <a:xfrm>
            <a:off x="-43364" y="5398104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B2B1A4C-AA7F-5847-A97B-D43906FB1D4E}"/>
              </a:ext>
            </a:extLst>
          </p:cNvPr>
          <p:cNvSpPr>
            <a:spLocks noChangeAspect="1"/>
          </p:cNvSpPr>
          <p:nvPr/>
        </p:nvSpPr>
        <p:spPr>
          <a:xfrm>
            <a:off x="-39489" y="5242835"/>
            <a:ext cx="3208349" cy="145127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F4CEF6BB-E10D-AA48-B1FA-93D4A708CD0D}"/>
              </a:ext>
            </a:extLst>
          </p:cNvPr>
          <p:cNvSpPr>
            <a:spLocks noChangeAspect="1"/>
          </p:cNvSpPr>
          <p:nvPr/>
        </p:nvSpPr>
        <p:spPr>
          <a:xfrm>
            <a:off x="45484" y="5093410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D49D5894-9FB2-5A4E-B859-599022D47C9A}"/>
              </a:ext>
            </a:extLst>
          </p:cNvPr>
          <p:cNvSpPr>
            <a:spLocks noChangeAspect="1"/>
          </p:cNvSpPr>
          <p:nvPr/>
        </p:nvSpPr>
        <p:spPr>
          <a:xfrm>
            <a:off x="599301" y="5095084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4B1134D-64A1-4C43-863A-8451CF218FC6}"/>
              </a:ext>
            </a:extLst>
          </p:cNvPr>
          <p:cNvSpPr>
            <a:spLocks noChangeAspect="1"/>
          </p:cNvSpPr>
          <p:nvPr/>
        </p:nvSpPr>
        <p:spPr>
          <a:xfrm>
            <a:off x="1155271" y="5095792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49C8E0D4-7EA7-2A47-A76E-5DC254A7460D}"/>
              </a:ext>
            </a:extLst>
          </p:cNvPr>
          <p:cNvSpPr>
            <a:spLocks noChangeAspect="1"/>
          </p:cNvSpPr>
          <p:nvPr/>
        </p:nvSpPr>
        <p:spPr>
          <a:xfrm>
            <a:off x="1707023" y="5095792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65DB64F7-C6CE-EA46-8BBC-97BB9ED6EA34}"/>
              </a:ext>
            </a:extLst>
          </p:cNvPr>
          <p:cNvSpPr>
            <a:spLocks noChangeAspect="1"/>
          </p:cNvSpPr>
          <p:nvPr/>
        </p:nvSpPr>
        <p:spPr>
          <a:xfrm>
            <a:off x="2256168" y="5094880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869ADD3-5EE4-7B47-A17A-E5AD42854FA4}"/>
              </a:ext>
            </a:extLst>
          </p:cNvPr>
          <p:cNvSpPr>
            <a:spLocks noChangeAspect="1"/>
          </p:cNvSpPr>
          <p:nvPr/>
        </p:nvSpPr>
        <p:spPr>
          <a:xfrm>
            <a:off x="2804128" y="5099242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32234402-5083-A64D-B2EE-8468220E5B19}"/>
              </a:ext>
            </a:extLst>
          </p:cNvPr>
          <p:cNvSpPr>
            <a:spLocks noChangeAspect="1"/>
          </p:cNvSpPr>
          <p:nvPr/>
        </p:nvSpPr>
        <p:spPr>
          <a:xfrm flipH="1">
            <a:off x="8463624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EE6D2AB5-E95F-3948-B044-CE3F997CE57A}"/>
              </a:ext>
            </a:extLst>
          </p:cNvPr>
          <p:cNvSpPr>
            <a:spLocks noChangeAspect="1"/>
          </p:cNvSpPr>
          <p:nvPr/>
        </p:nvSpPr>
        <p:spPr>
          <a:xfrm flipH="1">
            <a:off x="8735531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5617A228-3349-1D40-8D29-A83D5AD98B31}"/>
              </a:ext>
            </a:extLst>
          </p:cNvPr>
          <p:cNvSpPr>
            <a:spLocks noChangeAspect="1"/>
          </p:cNvSpPr>
          <p:nvPr/>
        </p:nvSpPr>
        <p:spPr>
          <a:xfrm flipH="1">
            <a:off x="9011309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D2A6384-DDB7-A347-96E2-97064F622281}"/>
              </a:ext>
            </a:extLst>
          </p:cNvPr>
          <p:cNvSpPr>
            <a:spLocks noChangeAspect="1"/>
          </p:cNvSpPr>
          <p:nvPr/>
        </p:nvSpPr>
        <p:spPr>
          <a:xfrm flipH="1">
            <a:off x="9283215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A6633C3-192C-3D42-90DE-5C0ED2646988}"/>
              </a:ext>
            </a:extLst>
          </p:cNvPr>
          <p:cNvSpPr>
            <a:spLocks noChangeAspect="1"/>
          </p:cNvSpPr>
          <p:nvPr/>
        </p:nvSpPr>
        <p:spPr>
          <a:xfrm flipH="1">
            <a:off x="9558045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DFF2CB8-4223-564B-A68F-C7429E658F9E}"/>
              </a:ext>
            </a:extLst>
          </p:cNvPr>
          <p:cNvSpPr>
            <a:spLocks noChangeAspect="1"/>
          </p:cNvSpPr>
          <p:nvPr/>
        </p:nvSpPr>
        <p:spPr>
          <a:xfrm flipH="1">
            <a:off x="9829951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D3E672A6-4767-D54F-BD19-98FEE23980A7}"/>
              </a:ext>
            </a:extLst>
          </p:cNvPr>
          <p:cNvSpPr>
            <a:spLocks noChangeAspect="1"/>
          </p:cNvSpPr>
          <p:nvPr/>
        </p:nvSpPr>
        <p:spPr>
          <a:xfrm flipH="1">
            <a:off x="10105730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83D269D-4E5E-6347-80E6-7D2A85BEDAAE}"/>
              </a:ext>
            </a:extLst>
          </p:cNvPr>
          <p:cNvSpPr>
            <a:spLocks noChangeAspect="1"/>
          </p:cNvSpPr>
          <p:nvPr/>
        </p:nvSpPr>
        <p:spPr>
          <a:xfrm flipH="1">
            <a:off x="10377636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3CCECE4C-1AF1-7542-80EF-EFA339E0AC7E}"/>
              </a:ext>
            </a:extLst>
          </p:cNvPr>
          <p:cNvSpPr>
            <a:spLocks noChangeAspect="1"/>
          </p:cNvSpPr>
          <p:nvPr/>
        </p:nvSpPr>
        <p:spPr>
          <a:xfrm flipH="1">
            <a:off x="8599413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833DE86-CCDF-0345-AB2B-9F6F6800F91E}"/>
              </a:ext>
            </a:extLst>
          </p:cNvPr>
          <p:cNvSpPr>
            <a:spLocks noChangeAspect="1"/>
          </p:cNvSpPr>
          <p:nvPr/>
        </p:nvSpPr>
        <p:spPr>
          <a:xfrm flipH="1">
            <a:off x="8871320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16F1CEB5-2F2D-9C40-A2F5-AB93FAABDB9F}"/>
              </a:ext>
            </a:extLst>
          </p:cNvPr>
          <p:cNvSpPr>
            <a:spLocks noChangeAspect="1"/>
          </p:cNvSpPr>
          <p:nvPr/>
        </p:nvSpPr>
        <p:spPr>
          <a:xfrm flipH="1">
            <a:off x="9147098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EB9C386C-0307-A14A-A053-4015DFEEB220}"/>
              </a:ext>
            </a:extLst>
          </p:cNvPr>
          <p:cNvSpPr>
            <a:spLocks noChangeAspect="1"/>
          </p:cNvSpPr>
          <p:nvPr/>
        </p:nvSpPr>
        <p:spPr>
          <a:xfrm flipH="1">
            <a:off x="9419004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EFF7EC68-6F02-6E4C-911A-848642C94B9B}"/>
              </a:ext>
            </a:extLst>
          </p:cNvPr>
          <p:cNvSpPr>
            <a:spLocks noChangeAspect="1"/>
          </p:cNvSpPr>
          <p:nvPr/>
        </p:nvSpPr>
        <p:spPr>
          <a:xfrm flipH="1">
            <a:off x="9695041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3023875-65FD-6841-80DF-54E393479A8C}"/>
              </a:ext>
            </a:extLst>
          </p:cNvPr>
          <p:cNvSpPr>
            <a:spLocks noChangeAspect="1"/>
          </p:cNvSpPr>
          <p:nvPr/>
        </p:nvSpPr>
        <p:spPr>
          <a:xfrm flipH="1">
            <a:off x="9966947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B1BF3B05-9A15-2148-A4EA-663FEACD9E8B}"/>
              </a:ext>
            </a:extLst>
          </p:cNvPr>
          <p:cNvSpPr>
            <a:spLocks noChangeAspect="1"/>
          </p:cNvSpPr>
          <p:nvPr/>
        </p:nvSpPr>
        <p:spPr>
          <a:xfrm flipH="1">
            <a:off x="10242726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09E91C79-7EFE-6C4F-9FE1-9C8A9E06E353}"/>
              </a:ext>
            </a:extLst>
          </p:cNvPr>
          <p:cNvSpPr>
            <a:spLocks noChangeAspect="1"/>
          </p:cNvSpPr>
          <p:nvPr/>
        </p:nvSpPr>
        <p:spPr>
          <a:xfrm flipH="1">
            <a:off x="10514632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4B87B432-236B-204E-AF74-A5DEBE1FC3C7}"/>
              </a:ext>
            </a:extLst>
          </p:cNvPr>
          <p:cNvSpPr>
            <a:spLocks noChangeAspect="1"/>
          </p:cNvSpPr>
          <p:nvPr/>
        </p:nvSpPr>
        <p:spPr>
          <a:xfrm flipH="1">
            <a:off x="10647711" y="606872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1A2554A7-8FA5-F841-8630-62A3205A9EB8}"/>
              </a:ext>
            </a:extLst>
          </p:cNvPr>
          <p:cNvSpPr>
            <a:spLocks noChangeAspect="1"/>
          </p:cNvSpPr>
          <p:nvPr/>
        </p:nvSpPr>
        <p:spPr>
          <a:xfrm flipH="1">
            <a:off x="10923490" y="606872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E2744CC-45EB-7F49-93E8-805D6F1360D2}"/>
              </a:ext>
            </a:extLst>
          </p:cNvPr>
          <p:cNvSpPr>
            <a:spLocks noChangeAspect="1"/>
          </p:cNvSpPr>
          <p:nvPr/>
        </p:nvSpPr>
        <p:spPr>
          <a:xfrm flipH="1">
            <a:off x="11195396" y="606872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CD4976F-2BF4-694F-A77F-E5582980AB31}"/>
              </a:ext>
            </a:extLst>
          </p:cNvPr>
          <p:cNvSpPr>
            <a:spLocks noChangeAspect="1"/>
          </p:cNvSpPr>
          <p:nvPr/>
        </p:nvSpPr>
        <p:spPr>
          <a:xfrm flipH="1">
            <a:off x="8462630" y="5956348"/>
            <a:ext cx="14431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B5A66DBB-F525-BD44-B438-7E7957846BD4}"/>
              </a:ext>
            </a:extLst>
          </p:cNvPr>
          <p:cNvSpPr>
            <a:spLocks noChangeAspect="1"/>
          </p:cNvSpPr>
          <p:nvPr/>
        </p:nvSpPr>
        <p:spPr>
          <a:xfrm flipH="1">
            <a:off x="10787806" y="595569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44F45A6B-FB71-EB4A-92BB-6CE9C9A6E7C5}"/>
              </a:ext>
            </a:extLst>
          </p:cNvPr>
          <p:cNvSpPr>
            <a:spLocks noChangeAspect="1"/>
          </p:cNvSpPr>
          <p:nvPr/>
        </p:nvSpPr>
        <p:spPr>
          <a:xfrm flipH="1">
            <a:off x="11059712" y="595569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AEFD82D5-29C3-C94C-A047-49E069575452}"/>
              </a:ext>
            </a:extLst>
          </p:cNvPr>
          <p:cNvSpPr>
            <a:spLocks noChangeAspect="1"/>
          </p:cNvSpPr>
          <p:nvPr/>
        </p:nvSpPr>
        <p:spPr>
          <a:xfrm flipH="1">
            <a:off x="11334200" y="595616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38D2530-0139-B443-87C7-0983E2FBDB55}"/>
              </a:ext>
            </a:extLst>
          </p:cNvPr>
          <p:cNvSpPr>
            <a:spLocks noChangeAspect="1"/>
          </p:cNvSpPr>
          <p:nvPr/>
        </p:nvSpPr>
        <p:spPr>
          <a:xfrm flipH="1">
            <a:off x="8465200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FAE29B62-3811-4F44-8D8A-D8708C6E8CD1}"/>
              </a:ext>
            </a:extLst>
          </p:cNvPr>
          <p:cNvSpPr>
            <a:spLocks noChangeAspect="1"/>
          </p:cNvSpPr>
          <p:nvPr/>
        </p:nvSpPr>
        <p:spPr>
          <a:xfrm flipH="1">
            <a:off x="8737107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FC3B8218-1519-6D49-89F6-2533209A113B}"/>
              </a:ext>
            </a:extLst>
          </p:cNvPr>
          <p:cNvSpPr>
            <a:spLocks noChangeAspect="1"/>
          </p:cNvSpPr>
          <p:nvPr/>
        </p:nvSpPr>
        <p:spPr>
          <a:xfrm flipH="1">
            <a:off x="9012885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502163A-07A5-0A43-B52E-4A2FA4F4B839}"/>
              </a:ext>
            </a:extLst>
          </p:cNvPr>
          <p:cNvSpPr>
            <a:spLocks noChangeAspect="1"/>
          </p:cNvSpPr>
          <p:nvPr/>
        </p:nvSpPr>
        <p:spPr>
          <a:xfrm flipH="1">
            <a:off x="9284791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4AA06D7B-6B15-5849-9D25-ED19B873DC9A}"/>
              </a:ext>
            </a:extLst>
          </p:cNvPr>
          <p:cNvSpPr>
            <a:spLocks noChangeAspect="1"/>
          </p:cNvSpPr>
          <p:nvPr/>
        </p:nvSpPr>
        <p:spPr>
          <a:xfrm flipH="1">
            <a:off x="9559621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53AADC6-C675-2B48-8377-AFBD520D8F7A}"/>
              </a:ext>
            </a:extLst>
          </p:cNvPr>
          <p:cNvSpPr>
            <a:spLocks noChangeAspect="1"/>
          </p:cNvSpPr>
          <p:nvPr/>
        </p:nvSpPr>
        <p:spPr>
          <a:xfrm flipH="1">
            <a:off x="9831527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19E901B4-3633-8949-8BCC-CAC50ABC8195}"/>
              </a:ext>
            </a:extLst>
          </p:cNvPr>
          <p:cNvSpPr>
            <a:spLocks noChangeAspect="1"/>
          </p:cNvSpPr>
          <p:nvPr/>
        </p:nvSpPr>
        <p:spPr>
          <a:xfrm flipH="1">
            <a:off x="10107306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5386DCD0-7A74-7A44-A263-2F60A9DE9772}"/>
              </a:ext>
            </a:extLst>
          </p:cNvPr>
          <p:cNvSpPr>
            <a:spLocks noChangeAspect="1"/>
          </p:cNvSpPr>
          <p:nvPr/>
        </p:nvSpPr>
        <p:spPr>
          <a:xfrm flipH="1">
            <a:off x="10379212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8D98A1AE-1883-8043-B586-5554F6DB4723}"/>
              </a:ext>
            </a:extLst>
          </p:cNvPr>
          <p:cNvSpPr>
            <a:spLocks noChangeAspect="1"/>
          </p:cNvSpPr>
          <p:nvPr/>
        </p:nvSpPr>
        <p:spPr>
          <a:xfrm flipH="1">
            <a:off x="8600989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58C36FAD-9465-B84B-BDF9-043328B15F97}"/>
              </a:ext>
            </a:extLst>
          </p:cNvPr>
          <p:cNvSpPr>
            <a:spLocks noChangeAspect="1"/>
          </p:cNvSpPr>
          <p:nvPr/>
        </p:nvSpPr>
        <p:spPr>
          <a:xfrm flipH="1">
            <a:off x="8872896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B0DC6A3E-9FC8-E841-8ED2-441B23E7B4C6}"/>
              </a:ext>
            </a:extLst>
          </p:cNvPr>
          <p:cNvSpPr>
            <a:spLocks noChangeAspect="1"/>
          </p:cNvSpPr>
          <p:nvPr/>
        </p:nvSpPr>
        <p:spPr>
          <a:xfrm flipH="1">
            <a:off x="9148674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7A19E98-A5E3-FE45-87FD-75AB24010E36}"/>
              </a:ext>
            </a:extLst>
          </p:cNvPr>
          <p:cNvSpPr>
            <a:spLocks noChangeAspect="1"/>
          </p:cNvSpPr>
          <p:nvPr/>
        </p:nvSpPr>
        <p:spPr>
          <a:xfrm flipH="1">
            <a:off x="9420580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18679017-DB05-EA47-95AB-5C0D0B3CFBA3}"/>
              </a:ext>
            </a:extLst>
          </p:cNvPr>
          <p:cNvSpPr>
            <a:spLocks noChangeAspect="1"/>
          </p:cNvSpPr>
          <p:nvPr/>
        </p:nvSpPr>
        <p:spPr>
          <a:xfrm flipH="1">
            <a:off x="9696617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60636BB4-1586-E648-82D2-9393867B66BA}"/>
              </a:ext>
            </a:extLst>
          </p:cNvPr>
          <p:cNvSpPr>
            <a:spLocks noChangeAspect="1"/>
          </p:cNvSpPr>
          <p:nvPr/>
        </p:nvSpPr>
        <p:spPr>
          <a:xfrm flipH="1">
            <a:off x="9968523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7F0C8846-D0B5-CB42-83FA-1FED00A234F7}"/>
              </a:ext>
            </a:extLst>
          </p:cNvPr>
          <p:cNvSpPr>
            <a:spLocks noChangeAspect="1"/>
          </p:cNvSpPr>
          <p:nvPr/>
        </p:nvSpPr>
        <p:spPr>
          <a:xfrm flipH="1">
            <a:off x="10244302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D5974964-00F8-494B-BEB9-0778C4ED03C6}"/>
              </a:ext>
            </a:extLst>
          </p:cNvPr>
          <p:cNvSpPr>
            <a:spLocks noChangeAspect="1"/>
          </p:cNvSpPr>
          <p:nvPr/>
        </p:nvSpPr>
        <p:spPr>
          <a:xfrm flipH="1">
            <a:off x="10516208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175DC832-0EDB-2B41-AFF0-82C955DECD85}"/>
              </a:ext>
            </a:extLst>
          </p:cNvPr>
          <p:cNvSpPr>
            <a:spLocks noChangeAspect="1"/>
          </p:cNvSpPr>
          <p:nvPr/>
        </p:nvSpPr>
        <p:spPr>
          <a:xfrm flipH="1">
            <a:off x="10649287" y="584904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C704E321-C5F6-734A-8A3B-819E3223EC51}"/>
              </a:ext>
            </a:extLst>
          </p:cNvPr>
          <p:cNvSpPr>
            <a:spLocks noChangeAspect="1"/>
          </p:cNvSpPr>
          <p:nvPr/>
        </p:nvSpPr>
        <p:spPr>
          <a:xfrm flipH="1">
            <a:off x="10925066" y="584904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D64C31D-D586-6D4D-A4D2-D97D111968AA}"/>
              </a:ext>
            </a:extLst>
          </p:cNvPr>
          <p:cNvSpPr>
            <a:spLocks noChangeAspect="1"/>
          </p:cNvSpPr>
          <p:nvPr/>
        </p:nvSpPr>
        <p:spPr>
          <a:xfrm flipH="1">
            <a:off x="11196972" y="584904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3D665C40-8834-2F42-B235-3CC2B1DED96A}"/>
              </a:ext>
            </a:extLst>
          </p:cNvPr>
          <p:cNvSpPr>
            <a:spLocks noChangeAspect="1"/>
          </p:cNvSpPr>
          <p:nvPr/>
        </p:nvSpPr>
        <p:spPr>
          <a:xfrm flipH="1">
            <a:off x="8464206" y="5736666"/>
            <a:ext cx="14431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AE424329-67F5-9A44-8CD1-E1B7327DB026}"/>
              </a:ext>
            </a:extLst>
          </p:cNvPr>
          <p:cNvSpPr>
            <a:spLocks noChangeAspect="1"/>
          </p:cNvSpPr>
          <p:nvPr/>
        </p:nvSpPr>
        <p:spPr>
          <a:xfrm flipH="1">
            <a:off x="10789382" y="573600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652FD18B-1ABE-B849-A527-7FD6C14E92DD}"/>
              </a:ext>
            </a:extLst>
          </p:cNvPr>
          <p:cNvSpPr>
            <a:spLocks noChangeAspect="1"/>
          </p:cNvSpPr>
          <p:nvPr/>
        </p:nvSpPr>
        <p:spPr>
          <a:xfrm flipH="1">
            <a:off x="11061288" y="573600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5E960B7D-E0F8-0E4B-8350-E11B15F73D48}"/>
              </a:ext>
            </a:extLst>
          </p:cNvPr>
          <p:cNvSpPr>
            <a:spLocks noChangeAspect="1"/>
          </p:cNvSpPr>
          <p:nvPr/>
        </p:nvSpPr>
        <p:spPr>
          <a:xfrm flipH="1">
            <a:off x="11335776" y="57364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D708882A-BE51-E541-A07C-27E0E43B1F87}"/>
              </a:ext>
            </a:extLst>
          </p:cNvPr>
          <p:cNvSpPr>
            <a:spLocks noChangeAspect="1"/>
          </p:cNvSpPr>
          <p:nvPr/>
        </p:nvSpPr>
        <p:spPr>
          <a:xfrm flipH="1">
            <a:off x="8464619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4405C3C-7D41-4A48-B9A9-C5E17D195014}"/>
              </a:ext>
            </a:extLst>
          </p:cNvPr>
          <p:cNvSpPr>
            <a:spLocks noChangeAspect="1"/>
          </p:cNvSpPr>
          <p:nvPr/>
        </p:nvSpPr>
        <p:spPr>
          <a:xfrm flipH="1">
            <a:off x="8736525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0BCAC102-E7A4-0E49-8355-07EBF5FE6A48}"/>
              </a:ext>
            </a:extLst>
          </p:cNvPr>
          <p:cNvSpPr>
            <a:spLocks noChangeAspect="1"/>
          </p:cNvSpPr>
          <p:nvPr/>
        </p:nvSpPr>
        <p:spPr>
          <a:xfrm flipH="1">
            <a:off x="9012304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BC17632E-4993-0342-948C-7DE50C1F1D33}"/>
              </a:ext>
            </a:extLst>
          </p:cNvPr>
          <p:cNvSpPr>
            <a:spLocks noChangeAspect="1"/>
          </p:cNvSpPr>
          <p:nvPr/>
        </p:nvSpPr>
        <p:spPr>
          <a:xfrm flipH="1">
            <a:off x="9284210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A3FAC94D-232E-3140-BA1A-4E33B8A80E45}"/>
              </a:ext>
            </a:extLst>
          </p:cNvPr>
          <p:cNvSpPr>
            <a:spLocks noChangeAspect="1"/>
          </p:cNvSpPr>
          <p:nvPr/>
        </p:nvSpPr>
        <p:spPr>
          <a:xfrm flipH="1">
            <a:off x="9559040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41E292C9-A848-7449-AF0D-2DCE05762D80}"/>
              </a:ext>
            </a:extLst>
          </p:cNvPr>
          <p:cNvSpPr>
            <a:spLocks noChangeAspect="1"/>
          </p:cNvSpPr>
          <p:nvPr/>
        </p:nvSpPr>
        <p:spPr>
          <a:xfrm flipH="1">
            <a:off x="9830946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CD719397-3C92-674D-B4F5-27601BC7809C}"/>
              </a:ext>
            </a:extLst>
          </p:cNvPr>
          <p:cNvSpPr>
            <a:spLocks noChangeAspect="1"/>
          </p:cNvSpPr>
          <p:nvPr/>
        </p:nvSpPr>
        <p:spPr>
          <a:xfrm flipH="1">
            <a:off x="10106725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0293817-1CE8-AB4A-8CED-ADAA2A687477}"/>
              </a:ext>
            </a:extLst>
          </p:cNvPr>
          <p:cNvSpPr>
            <a:spLocks noChangeAspect="1"/>
          </p:cNvSpPr>
          <p:nvPr/>
        </p:nvSpPr>
        <p:spPr>
          <a:xfrm flipH="1">
            <a:off x="10378631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0BADA987-CCC8-2B4B-91F9-7D5AE11ADD37}"/>
              </a:ext>
            </a:extLst>
          </p:cNvPr>
          <p:cNvSpPr>
            <a:spLocks noChangeAspect="1"/>
          </p:cNvSpPr>
          <p:nvPr/>
        </p:nvSpPr>
        <p:spPr>
          <a:xfrm flipH="1">
            <a:off x="8600408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CC600278-4280-1F42-9CCA-C240EC2A3CE9}"/>
              </a:ext>
            </a:extLst>
          </p:cNvPr>
          <p:cNvSpPr>
            <a:spLocks noChangeAspect="1"/>
          </p:cNvSpPr>
          <p:nvPr/>
        </p:nvSpPr>
        <p:spPr>
          <a:xfrm flipH="1">
            <a:off x="8872314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941929BD-3B84-EF4E-B971-B662F5A0263E}"/>
              </a:ext>
            </a:extLst>
          </p:cNvPr>
          <p:cNvSpPr>
            <a:spLocks noChangeAspect="1"/>
          </p:cNvSpPr>
          <p:nvPr/>
        </p:nvSpPr>
        <p:spPr>
          <a:xfrm flipH="1">
            <a:off x="9148093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D5A69758-94E8-7F47-A005-D982DF2384BD}"/>
              </a:ext>
            </a:extLst>
          </p:cNvPr>
          <p:cNvSpPr>
            <a:spLocks noChangeAspect="1"/>
          </p:cNvSpPr>
          <p:nvPr/>
        </p:nvSpPr>
        <p:spPr>
          <a:xfrm flipH="1">
            <a:off x="9419999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DF405E8F-0AB6-3648-9EFB-66BA32C9F49B}"/>
              </a:ext>
            </a:extLst>
          </p:cNvPr>
          <p:cNvSpPr>
            <a:spLocks noChangeAspect="1"/>
          </p:cNvSpPr>
          <p:nvPr/>
        </p:nvSpPr>
        <p:spPr>
          <a:xfrm flipH="1">
            <a:off x="9696036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CDC075B-4293-9848-86B2-0B436D79AFF1}"/>
              </a:ext>
            </a:extLst>
          </p:cNvPr>
          <p:cNvSpPr>
            <a:spLocks noChangeAspect="1"/>
          </p:cNvSpPr>
          <p:nvPr/>
        </p:nvSpPr>
        <p:spPr>
          <a:xfrm flipH="1">
            <a:off x="9967942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6F50916F-4A4B-D848-A68C-B5FF80E86EDF}"/>
              </a:ext>
            </a:extLst>
          </p:cNvPr>
          <p:cNvSpPr>
            <a:spLocks noChangeAspect="1"/>
          </p:cNvSpPr>
          <p:nvPr/>
        </p:nvSpPr>
        <p:spPr>
          <a:xfrm flipH="1">
            <a:off x="10243720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CAE66E32-457C-3543-BD17-1EE28524775D}"/>
              </a:ext>
            </a:extLst>
          </p:cNvPr>
          <p:cNvSpPr>
            <a:spLocks noChangeAspect="1"/>
          </p:cNvSpPr>
          <p:nvPr/>
        </p:nvSpPr>
        <p:spPr>
          <a:xfrm flipH="1">
            <a:off x="10515626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1BF5138-34F1-7643-BA55-0D2314C4D410}"/>
              </a:ext>
            </a:extLst>
          </p:cNvPr>
          <p:cNvSpPr>
            <a:spLocks noChangeAspect="1"/>
          </p:cNvSpPr>
          <p:nvPr/>
        </p:nvSpPr>
        <p:spPr>
          <a:xfrm flipH="1">
            <a:off x="10648706" y="562906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B49C809D-A2DD-934C-88E3-304B1F61D63D}"/>
              </a:ext>
            </a:extLst>
          </p:cNvPr>
          <p:cNvSpPr>
            <a:spLocks noChangeAspect="1"/>
          </p:cNvSpPr>
          <p:nvPr/>
        </p:nvSpPr>
        <p:spPr>
          <a:xfrm flipH="1">
            <a:off x="10924484" y="562906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D246D54A-B1A0-E34D-98C4-CA062D603781}"/>
              </a:ext>
            </a:extLst>
          </p:cNvPr>
          <p:cNvSpPr>
            <a:spLocks noChangeAspect="1"/>
          </p:cNvSpPr>
          <p:nvPr/>
        </p:nvSpPr>
        <p:spPr>
          <a:xfrm flipH="1">
            <a:off x="11196390" y="562906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DDF56706-BF13-FE4E-BC88-3E24303C5879}"/>
              </a:ext>
            </a:extLst>
          </p:cNvPr>
          <p:cNvSpPr>
            <a:spLocks noChangeAspect="1"/>
          </p:cNvSpPr>
          <p:nvPr/>
        </p:nvSpPr>
        <p:spPr>
          <a:xfrm flipH="1">
            <a:off x="8463624" y="5516687"/>
            <a:ext cx="14431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721DAC3-D4FC-B142-A7FF-F086CEBC29D5}"/>
              </a:ext>
            </a:extLst>
          </p:cNvPr>
          <p:cNvSpPr>
            <a:spLocks noChangeAspect="1"/>
          </p:cNvSpPr>
          <p:nvPr/>
        </p:nvSpPr>
        <p:spPr>
          <a:xfrm flipH="1">
            <a:off x="10788800" y="55160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F9A8B2D-A1F1-A540-9A97-8E8E0FA05D32}"/>
              </a:ext>
            </a:extLst>
          </p:cNvPr>
          <p:cNvSpPr>
            <a:spLocks noChangeAspect="1"/>
          </p:cNvSpPr>
          <p:nvPr/>
        </p:nvSpPr>
        <p:spPr>
          <a:xfrm flipH="1">
            <a:off x="11060707" y="55160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1670466A-D911-804C-AD07-D9BF4F70DD4E}"/>
              </a:ext>
            </a:extLst>
          </p:cNvPr>
          <p:cNvSpPr>
            <a:spLocks noChangeAspect="1"/>
          </p:cNvSpPr>
          <p:nvPr/>
        </p:nvSpPr>
        <p:spPr>
          <a:xfrm flipH="1">
            <a:off x="11335194" y="551650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1AE3D73-2069-1C42-917D-91A54A8E66D4}"/>
              </a:ext>
            </a:extLst>
          </p:cNvPr>
          <p:cNvSpPr>
            <a:spLocks noChangeAspect="1"/>
          </p:cNvSpPr>
          <p:nvPr/>
        </p:nvSpPr>
        <p:spPr>
          <a:xfrm flipH="1">
            <a:off x="8464619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EAB676A8-EEB0-D54B-BC83-77BE59C480DA}"/>
              </a:ext>
            </a:extLst>
          </p:cNvPr>
          <p:cNvSpPr>
            <a:spLocks noChangeAspect="1"/>
          </p:cNvSpPr>
          <p:nvPr/>
        </p:nvSpPr>
        <p:spPr>
          <a:xfrm flipH="1">
            <a:off x="8736525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B45FAC68-CF9D-4D48-A1E1-F27BA50796A7}"/>
              </a:ext>
            </a:extLst>
          </p:cNvPr>
          <p:cNvSpPr>
            <a:spLocks noChangeAspect="1"/>
          </p:cNvSpPr>
          <p:nvPr/>
        </p:nvSpPr>
        <p:spPr>
          <a:xfrm flipH="1">
            <a:off x="9012304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A85BEE88-7744-A942-8FE2-58BC5173C14B}"/>
              </a:ext>
            </a:extLst>
          </p:cNvPr>
          <p:cNvSpPr>
            <a:spLocks noChangeAspect="1"/>
          </p:cNvSpPr>
          <p:nvPr/>
        </p:nvSpPr>
        <p:spPr>
          <a:xfrm flipH="1">
            <a:off x="9284210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FC8FDA12-34C8-9740-A42B-5D003C54D809}"/>
              </a:ext>
            </a:extLst>
          </p:cNvPr>
          <p:cNvSpPr>
            <a:spLocks noChangeAspect="1"/>
          </p:cNvSpPr>
          <p:nvPr/>
        </p:nvSpPr>
        <p:spPr>
          <a:xfrm flipH="1">
            <a:off x="9559040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AFA2D2B-0569-AD49-94B5-3EEE6D347F3B}"/>
              </a:ext>
            </a:extLst>
          </p:cNvPr>
          <p:cNvSpPr>
            <a:spLocks noChangeAspect="1"/>
          </p:cNvSpPr>
          <p:nvPr/>
        </p:nvSpPr>
        <p:spPr>
          <a:xfrm flipH="1">
            <a:off x="9830946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11ACD3F0-08CE-8241-A552-F804503BCE85}"/>
              </a:ext>
            </a:extLst>
          </p:cNvPr>
          <p:cNvSpPr>
            <a:spLocks noChangeAspect="1"/>
          </p:cNvSpPr>
          <p:nvPr/>
        </p:nvSpPr>
        <p:spPr>
          <a:xfrm flipH="1">
            <a:off x="10106725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93DEAB96-8E36-9041-A023-088A4DDDE8F3}"/>
              </a:ext>
            </a:extLst>
          </p:cNvPr>
          <p:cNvSpPr>
            <a:spLocks noChangeAspect="1"/>
          </p:cNvSpPr>
          <p:nvPr/>
        </p:nvSpPr>
        <p:spPr>
          <a:xfrm flipH="1">
            <a:off x="10378631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EFBA3EB-441F-EE4D-ACBD-69C10400796E}"/>
              </a:ext>
            </a:extLst>
          </p:cNvPr>
          <p:cNvSpPr>
            <a:spLocks noChangeAspect="1"/>
          </p:cNvSpPr>
          <p:nvPr/>
        </p:nvSpPr>
        <p:spPr>
          <a:xfrm flipH="1">
            <a:off x="10648706" y="54063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C0BB43E4-89A0-8D4D-9991-B04F52E0F4FF}"/>
              </a:ext>
            </a:extLst>
          </p:cNvPr>
          <p:cNvSpPr>
            <a:spLocks noChangeAspect="1"/>
          </p:cNvSpPr>
          <p:nvPr/>
        </p:nvSpPr>
        <p:spPr>
          <a:xfrm flipH="1">
            <a:off x="10924484" y="54063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C143B1BA-696E-F448-AE1C-102CD91F7A7A}"/>
              </a:ext>
            </a:extLst>
          </p:cNvPr>
          <p:cNvSpPr>
            <a:spLocks noChangeAspect="1"/>
          </p:cNvSpPr>
          <p:nvPr/>
        </p:nvSpPr>
        <p:spPr>
          <a:xfrm flipH="1">
            <a:off x="11196390" y="54063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A04E1098-E473-AF4F-A90F-057C01817B3A}"/>
              </a:ext>
            </a:extLst>
          </p:cNvPr>
          <p:cNvSpPr>
            <a:spLocks/>
          </p:cNvSpPr>
          <p:nvPr/>
        </p:nvSpPr>
        <p:spPr>
          <a:xfrm flipH="1">
            <a:off x="8452413" y="5251812"/>
            <a:ext cx="3840480" cy="145127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2AFEFB8-3F26-F041-B03E-5B170052A0C6}"/>
              </a:ext>
            </a:extLst>
          </p:cNvPr>
          <p:cNvSpPr>
            <a:spLocks noChangeAspect="1"/>
          </p:cNvSpPr>
          <p:nvPr/>
        </p:nvSpPr>
        <p:spPr>
          <a:xfrm flipH="1">
            <a:off x="11211716" y="5102387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5D007CD7-BCE8-C44A-8738-9F3FD66987B0}"/>
              </a:ext>
            </a:extLst>
          </p:cNvPr>
          <p:cNvSpPr>
            <a:spLocks noChangeAspect="1"/>
          </p:cNvSpPr>
          <p:nvPr/>
        </p:nvSpPr>
        <p:spPr>
          <a:xfrm flipH="1">
            <a:off x="10657560" y="5104061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E5148E15-D482-1F41-B6C2-76291DB8EEA0}"/>
              </a:ext>
            </a:extLst>
          </p:cNvPr>
          <p:cNvSpPr>
            <a:spLocks noChangeAspect="1"/>
          </p:cNvSpPr>
          <p:nvPr/>
        </p:nvSpPr>
        <p:spPr>
          <a:xfrm flipH="1">
            <a:off x="10101250" y="5104769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7493182E-C1CD-1445-A08F-B2B34AF42AC5}"/>
              </a:ext>
            </a:extLst>
          </p:cNvPr>
          <p:cNvSpPr>
            <a:spLocks noChangeAspect="1"/>
          </p:cNvSpPr>
          <p:nvPr/>
        </p:nvSpPr>
        <p:spPr>
          <a:xfrm flipH="1">
            <a:off x="9549161" y="5104769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D14AAC2-8863-6B4B-8599-A4A81957B7FD}"/>
              </a:ext>
            </a:extLst>
          </p:cNvPr>
          <p:cNvSpPr>
            <a:spLocks noChangeAspect="1"/>
          </p:cNvSpPr>
          <p:nvPr/>
        </p:nvSpPr>
        <p:spPr>
          <a:xfrm flipH="1">
            <a:off x="8999680" y="5103857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4F085D73-9563-784F-A157-7501049792B3}"/>
              </a:ext>
            </a:extLst>
          </p:cNvPr>
          <p:cNvSpPr>
            <a:spLocks noChangeAspect="1"/>
          </p:cNvSpPr>
          <p:nvPr/>
        </p:nvSpPr>
        <p:spPr>
          <a:xfrm flipH="1">
            <a:off x="8451385" y="5108219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EC29DEE9-C476-B846-891E-DCE11B5CB220}"/>
              </a:ext>
            </a:extLst>
          </p:cNvPr>
          <p:cNvSpPr>
            <a:spLocks noChangeAspect="1"/>
          </p:cNvSpPr>
          <p:nvPr/>
        </p:nvSpPr>
        <p:spPr>
          <a:xfrm flipH="1">
            <a:off x="11455852" y="60654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8D864793-DCC2-3547-BD3D-DF4413FE9397}"/>
              </a:ext>
            </a:extLst>
          </p:cNvPr>
          <p:cNvSpPr>
            <a:spLocks noChangeAspect="1"/>
          </p:cNvSpPr>
          <p:nvPr/>
        </p:nvSpPr>
        <p:spPr>
          <a:xfrm flipH="1">
            <a:off x="11727758" y="60654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13E70E8C-F361-314D-8D34-94368C7236DA}"/>
              </a:ext>
            </a:extLst>
          </p:cNvPr>
          <p:cNvSpPr>
            <a:spLocks noChangeAspect="1"/>
          </p:cNvSpPr>
          <p:nvPr/>
        </p:nvSpPr>
        <p:spPr>
          <a:xfrm flipH="1">
            <a:off x="12002246" y="606590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C8EDEC82-B6A1-9143-9EB4-26E4A8A934A3}"/>
              </a:ext>
            </a:extLst>
          </p:cNvPr>
          <p:cNvSpPr>
            <a:spLocks noChangeAspect="1"/>
          </p:cNvSpPr>
          <p:nvPr/>
        </p:nvSpPr>
        <p:spPr>
          <a:xfrm flipH="1">
            <a:off x="11593112" y="595878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840E4C90-6927-BD4D-A7C2-B8CC4FADB02C}"/>
              </a:ext>
            </a:extLst>
          </p:cNvPr>
          <p:cNvSpPr>
            <a:spLocks noChangeAspect="1"/>
          </p:cNvSpPr>
          <p:nvPr/>
        </p:nvSpPr>
        <p:spPr>
          <a:xfrm flipH="1">
            <a:off x="11865018" y="595878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25C39E45-93D9-C741-BAC5-192CA29F189D}"/>
              </a:ext>
            </a:extLst>
          </p:cNvPr>
          <p:cNvSpPr>
            <a:spLocks noChangeAspect="1"/>
          </p:cNvSpPr>
          <p:nvPr/>
        </p:nvSpPr>
        <p:spPr>
          <a:xfrm flipH="1">
            <a:off x="11457428" y="58457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D6CA6EC-45A3-4149-804D-9422C8B67B74}"/>
              </a:ext>
            </a:extLst>
          </p:cNvPr>
          <p:cNvSpPr>
            <a:spLocks noChangeAspect="1"/>
          </p:cNvSpPr>
          <p:nvPr/>
        </p:nvSpPr>
        <p:spPr>
          <a:xfrm flipH="1">
            <a:off x="11729334" y="58457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20C87532-2EFC-D94A-AD08-ADF3AC499EFE}"/>
              </a:ext>
            </a:extLst>
          </p:cNvPr>
          <p:cNvSpPr>
            <a:spLocks noChangeAspect="1"/>
          </p:cNvSpPr>
          <p:nvPr/>
        </p:nvSpPr>
        <p:spPr>
          <a:xfrm flipH="1">
            <a:off x="12142210" y="5959534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5598A44A-69EF-1240-9309-D04626681DF9}"/>
              </a:ext>
            </a:extLst>
          </p:cNvPr>
          <p:cNvSpPr>
            <a:spLocks noChangeAspect="1"/>
          </p:cNvSpPr>
          <p:nvPr/>
        </p:nvSpPr>
        <p:spPr>
          <a:xfrm flipH="1">
            <a:off x="12003822" y="584622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2463AC13-C756-6E47-814B-66D3C5E0F66B}"/>
              </a:ext>
            </a:extLst>
          </p:cNvPr>
          <p:cNvSpPr>
            <a:spLocks noChangeAspect="1"/>
          </p:cNvSpPr>
          <p:nvPr/>
        </p:nvSpPr>
        <p:spPr>
          <a:xfrm flipH="1">
            <a:off x="11592530" y="573880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9011A97F-8674-FD42-B09E-A63A74EDFE97}"/>
              </a:ext>
            </a:extLst>
          </p:cNvPr>
          <p:cNvSpPr>
            <a:spLocks noChangeAspect="1"/>
          </p:cNvSpPr>
          <p:nvPr/>
        </p:nvSpPr>
        <p:spPr>
          <a:xfrm flipH="1">
            <a:off x="11864436" y="573880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9AA7EFDA-DBF6-FB43-B0D4-6AACEE7978ED}"/>
              </a:ext>
            </a:extLst>
          </p:cNvPr>
          <p:cNvSpPr>
            <a:spLocks noChangeAspect="1"/>
          </p:cNvSpPr>
          <p:nvPr/>
        </p:nvSpPr>
        <p:spPr>
          <a:xfrm flipH="1">
            <a:off x="11456846" y="562576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D6F47758-F14E-074A-8223-9416673BA803}"/>
              </a:ext>
            </a:extLst>
          </p:cNvPr>
          <p:cNvSpPr>
            <a:spLocks noChangeAspect="1"/>
          </p:cNvSpPr>
          <p:nvPr/>
        </p:nvSpPr>
        <p:spPr>
          <a:xfrm flipH="1">
            <a:off x="11728753" y="562576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3B5E08AE-8C86-BA46-B3BE-4FF25B278C06}"/>
              </a:ext>
            </a:extLst>
          </p:cNvPr>
          <p:cNvSpPr>
            <a:spLocks noChangeAspect="1"/>
          </p:cNvSpPr>
          <p:nvPr/>
        </p:nvSpPr>
        <p:spPr>
          <a:xfrm flipH="1">
            <a:off x="12141629" y="5739552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E0BDFE1C-036B-044B-947B-03AAF85F60F8}"/>
              </a:ext>
            </a:extLst>
          </p:cNvPr>
          <p:cNvSpPr>
            <a:spLocks noChangeAspect="1"/>
          </p:cNvSpPr>
          <p:nvPr/>
        </p:nvSpPr>
        <p:spPr>
          <a:xfrm flipH="1">
            <a:off x="12003240" y="562624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0877977D-0464-7A41-8D29-94A8DA238B8E}"/>
              </a:ext>
            </a:extLst>
          </p:cNvPr>
          <p:cNvSpPr>
            <a:spLocks noChangeAspect="1"/>
          </p:cNvSpPr>
          <p:nvPr/>
        </p:nvSpPr>
        <p:spPr>
          <a:xfrm flipH="1">
            <a:off x="11592530" y="551606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B0608125-759A-6A4D-80FD-5D831A75B476}"/>
              </a:ext>
            </a:extLst>
          </p:cNvPr>
          <p:cNvSpPr>
            <a:spLocks noChangeAspect="1"/>
          </p:cNvSpPr>
          <p:nvPr/>
        </p:nvSpPr>
        <p:spPr>
          <a:xfrm flipH="1">
            <a:off x="11864436" y="551606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2C0EB719-CD9A-504D-B7E0-7530842E26C7}"/>
              </a:ext>
            </a:extLst>
          </p:cNvPr>
          <p:cNvSpPr>
            <a:spLocks noChangeAspect="1"/>
          </p:cNvSpPr>
          <p:nvPr/>
        </p:nvSpPr>
        <p:spPr>
          <a:xfrm flipH="1">
            <a:off x="12141629" y="5516821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022295E-32A2-7A49-8381-5A8BE93794A3}"/>
              </a:ext>
            </a:extLst>
          </p:cNvPr>
          <p:cNvSpPr>
            <a:spLocks noChangeAspect="1"/>
          </p:cNvSpPr>
          <p:nvPr/>
        </p:nvSpPr>
        <p:spPr>
          <a:xfrm flipH="1">
            <a:off x="11471137" y="540519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7A4AEBB-6F5C-A045-9001-53C4E6D54D1D}"/>
              </a:ext>
            </a:extLst>
          </p:cNvPr>
          <p:cNvSpPr>
            <a:spLocks noChangeAspect="1"/>
          </p:cNvSpPr>
          <p:nvPr/>
        </p:nvSpPr>
        <p:spPr>
          <a:xfrm flipH="1">
            <a:off x="11743043" y="540519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74ADCE6E-5AA3-A14E-9105-38BC93D44E3A}"/>
              </a:ext>
            </a:extLst>
          </p:cNvPr>
          <p:cNvSpPr>
            <a:spLocks noChangeAspect="1"/>
          </p:cNvSpPr>
          <p:nvPr/>
        </p:nvSpPr>
        <p:spPr>
          <a:xfrm flipH="1">
            <a:off x="12020235" y="5405947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4CA32399-007A-4842-84A7-1E17DE5D4CCE}"/>
              </a:ext>
            </a:extLst>
          </p:cNvPr>
          <p:cNvSpPr>
            <a:spLocks noChangeAspect="1"/>
          </p:cNvSpPr>
          <p:nvPr/>
        </p:nvSpPr>
        <p:spPr>
          <a:xfrm flipH="1">
            <a:off x="11755071" y="5111798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C07A4BAC-2EF1-A24F-ACD2-BAB3718C3BB6}"/>
              </a:ext>
            </a:extLst>
          </p:cNvPr>
          <p:cNvGrpSpPr/>
          <p:nvPr/>
        </p:nvGrpSpPr>
        <p:grpSpPr>
          <a:xfrm>
            <a:off x="417698" y="5120057"/>
            <a:ext cx="731520" cy="1357046"/>
            <a:chOff x="417698" y="5120057"/>
            <a:chExt cx="731520" cy="1357046"/>
          </a:xfrm>
        </p:grpSpPr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195C422-472D-334A-A9B2-D189A74C9C29}"/>
                </a:ext>
              </a:extLst>
            </p:cNvPr>
            <p:cNvSpPr/>
            <p:nvPr/>
          </p:nvSpPr>
          <p:spPr>
            <a:xfrm>
              <a:off x="727532" y="5798457"/>
              <a:ext cx="110003" cy="678646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E6A4502C-859C-254D-B738-67677DF36E30}"/>
                </a:ext>
              </a:extLst>
            </p:cNvPr>
            <p:cNvSpPr/>
            <p:nvPr/>
          </p:nvSpPr>
          <p:spPr>
            <a:xfrm>
              <a:off x="417698" y="5120058"/>
              <a:ext cx="731520" cy="731520"/>
            </a:xfrm>
            <a:prstGeom prst="ellipse">
              <a:avLst/>
            </a:prstGeom>
            <a:solidFill>
              <a:srgbClr val="5EC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5CFA2361-56E2-9F46-B4A2-C317C67B1C94}"/>
                </a:ext>
              </a:extLst>
            </p:cNvPr>
            <p:cNvSpPr/>
            <p:nvPr/>
          </p:nvSpPr>
          <p:spPr>
            <a:xfrm>
              <a:off x="525501" y="5229275"/>
              <a:ext cx="515914" cy="515914"/>
            </a:xfrm>
            <a:prstGeom prst="ellipse">
              <a:avLst/>
            </a:prstGeom>
            <a:solidFill>
              <a:srgbClr val="A7E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Freeform: Shape 38">
              <a:extLst>
                <a:ext uri="{FF2B5EF4-FFF2-40B4-BE49-F238E27FC236}">
                  <a16:creationId xmlns:a16="http://schemas.microsoft.com/office/drawing/2014/main" id="{6610F11A-3A8F-D74F-8C26-350F14D50A87}"/>
                </a:ext>
              </a:extLst>
            </p:cNvPr>
            <p:cNvSpPr/>
            <p:nvPr/>
          </p:nvSpPr>
          <p:spPr>
            <a:xfrm>
              <a:off x="782352" y="5120057"/>
              <a:ext cx="366866" cy="731520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D7AD70A8-662A-D542-9C00-D6401B256AA6}"/>
              </a:ext>
            </a:extLst>
          </p:cNvPr>
          <p:cNvGrpSpPr/>
          <p:nvPr/>
        </p:nvGrpSpPr>
        <p:grpSpPr>
          <a:xfrm>
            <a:off x="1499710" y="4884175"/>
            <a:ext cx="1181636" cy="1645922"/>
            <a:chOff x="1499710" y="4884175"/>
            <a:chExt cx="1181636" cy="1645922"/>
          </a:xfrm>
        </p:grpSpPr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F5A1F10D-2727-5E4B-8A38-509F2CCBDE55}"/>
                </a:ext>
              </a:extLst>
            </p:cNvPr>
            <p:cNvSpPr/>
            <p:nvPr/>
          </p:nvSpPr>
          <p:spPr>
            <a:xfrm>
              <a:off x="2027397" y="5965312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Freeform: Shape 96">
              <a:extLst>
                <a:ext uri="{FF2B5EF4-FFF2-40B4-BE49-F238E27FC236}">
                  <a16:creationId xmlns:a16="http://schemas.microsoft.com/office/drawing/2014/main" id="{8E89B0F6-E411-1541-A093-391CEB479DE6}"/>
                </a:ext>
              </a:extLst>
            </p:cNvPr>
            <p:cNvSpPr/>
            <p:nvPr/>
          </p:nvSpPr>
          <p:spPr>
            <a:xfrm>
              <a:off x="1499710" y="4884176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Freeform: Shape 97">
              <a:extLst>
                <a:ext uri="{FF2B5EF4-FFF2-40B4-BE49-F238E27FC236}">
                  <a16:creationId xmlns:a16="http://schemas.microsoft.com/office/drawing/2014/main" id="{0716B0DA-783A-914F-A28E-B6FFD0D3FE95}"/>
                </a:ext>
              </a:extLst>
            </p:cNvPr>
            <p:cNvSpPr/>
            <p:nvPr/>
          </p:nvSpPr>
          <p:spPr>
            <a:xfrm flipH="1">
              <a:off x="2090531" y="4884175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81" name="Picture 380">
            <a:extLst>
              <a:ext uri="{FF2B5EF4-FFF2-40B4-BE49-F238E27FC236}">
                <a16:creationId xmlns:a16="http://schemas.microsoft.com/office/drawing/2014/main" id="{87C09EB1-7F13-904D-8A3C-3818C1864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46" y="4395694"/>
            <a:ext cx="2016014" cy="2377440"/>
          </a:xfrm>
          <a:prstGeom prst="rect">
            <a:avLst/>
          </a:prstGeom>
        </p:spPr>
      </p:pic>
      <p:grpSp>
        <p:nvGrpSpPr>
          <p:cNvPr id="382" name="Group 381">
            <a:extLst>
              <a:ext uri="{FF2B5EF4-FFF2-40B4-BE49-F238E27FC236}">
                <a16:creationId xmlns:a16="http://schemas.microsoft.com/office/drawing/2014/main" id="{31764332-0ECC-044C-904C-01A543D2F271}"/>
              </a:ext>
            </a:extLst>
          </p:cNvPr>
          <p:cNvGrpSpPr/>
          <p:nvPr/>
        </p:nvGrpSpPr>
        <p:grpSpPr>
          <a:xfrm>
            <a:off x="10316421" y="5239116"/>
            <a:ext cx="768305" cy="1248434"/>
            <a:chOff x="1499710" y="4884175"/>
            <a:chExt cx="1181636" cy="1645922"/>
          </a:xfrm>
        </p:grpSpPr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CB7176FC-66BC-E34F-80D4-D8E80246A498}"/>
                </a:ext>
              </a:extLst>
            </p:cNvPr>
            <p:cNvSpPr/>
            <p:nvPr/>
          </p:nvSpPr>
          <p:spPr>
            <a:xfrm>
              <a:off x="2027397" y="5965312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Freeform: Shape 96">
              <a:extLst>
                <a:ext uri="{FF2B5EF4-FFF2-40B4-BE49-F238E27FC236}">
                  <a16:creationId xmlns:a16="http://schemas.microsoft.com/office/drawing/2014/main" id="{84991A73-BE15-1846-9269-D5B93990B666}"/>
                </a:ext>
              </a:extLst>
            </p:cNvPr>
            <p:cNvSpPr/>
            <p:nvPr/>
          </p:nvSpPr>
          <p:spPr>
            <a:xfrm>
              <a:off x="1499710" y="4884176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Freeform: Shape 97">
              <a:extLst>
                <a:ext uri="{FF2B5EF4-FFF2-40B4-BE49-F238E27FC236}">
                  <a16:creationId xmlns:a16="http://schemas.microsoft.com/office/drawing/2014/main" id="{C59D324B-7DE7-3740-A078-FD4532E1E68D}"/>
                </a:ext>
              </a:extLst>
            </p:cNvPr>
            <p:cNvSpPr/>
            <p:nvPr/>
          </p:nvSpPr>
          <p:spPr>
            <a:xfrm flipH="1">
              <a:off x="2090531" y="4884175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1A829F64-B9E2-9044-9E6F-20FBC270657B}"/>
              </a:ext>
            </a:extLst>
          </p:cNvPr>
          <p:cNvGrpSpPr/>
          <p:nvPr/>
        </p:nvGrpSpPr>
        <p:grpSpPr>
          <a:xfrm>
            <a:off x="8887390" y="4646212"/>
            <a:ext cx="1499739" cy="2035055"/>
            <a:chOff x="1499710" y="4884175"/>
            <a:chExt cx="1181636" cy="1645922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D57BFC72-2E26-0447-9800-834884BF4AFA}"/>
                </a:ext>
              </a:extLst>
            </p:cNvPr>
            <p:cNvSpPr/>
            <p:nvPr/>
          </p:nvSpPr>
          <p:spPr>
            <a:xfrm>
              <a:off x="2027397" y="5965312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Freeform: Shape 96">
              <a:extLst>
                <a:ext uri="{FF2B5EF4-FFF2-40B4-BE49-F238E27FC236}">
                  <a16:creationId xmlns:a16="http://schemas.microsoft.com/office/drawing/2014/main" id="{422E6083-84C5-A44E-83A4-C25EFB8942DB}"/>
                </a:ext>
              </a:extLst>
            </p:cNvPr>
            <p:cNvSpPr/>
            <p:nvPr/>
          </p:nvSpPr>
          <p:spPr>
            <a:xfrm>
              <a:off x="1499710" y="4884176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Freeform: Shape 97">
              <a:extLst>
                <a:ext uri="{FF2B5EF4-FFF2-40B4-BE49-F238E27FC236}">
                  <a16:creationId xmlns:a16="http://schemas.microsoft.com/office/drawing/2014/main" id="{C7CB7559-F153-C44A-9570-27A3BC74E58D}"/>
                </a:ext>
              </a:extLst>
            </p:cNvPr>
            <p:cNvSpPr/>
            <p:nvPr/>
          </p:nvSpPr>
          <p:spPr>
            <a:xfrm flipH="1">
              <a:off x="2090531" y="4884175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90" name="Picture 389">
            <a:extLst>
              <a:ext uri="{FF2B5EF4-FFF2-40B4-BE49-F238E27FC236}">
                <a16:creationId xmlns:a16="http://schemas.microsoft.com/office/drawing/2014/main" id="{385907FD-3531-C74D-8AB5-5A391352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789" y="4340598"/>
            <a:ext cx="2171091" cy="2560320"/>
          </a:xfrm>
          <a:prstGeom prst="rect">
            <a:avLst/>
          </a:prstGeom>
        </p:spPr>
      </p:pic>
      <p:grpSp>
        <p:nvGrpSpPr>
          <p:cNvPr id="392" name="Group 391">
            <a:extLst>
              <a:ext uri="{FF2B5EF4-FFF2-40B4-BE49-F238E27FC236}">
                <a16:creationId xmlns:a16="http://schemas.microsoft.com/office/drawing/2014/main" id="{601273A8-691F-084A-A294-C45260F0DFCE}"/>
              </a:ext>
            </a:extLst>
          </p:cNvPr>
          <p:cNvGrpSpPr/>
          <p:nvPr/>
        </p:nvGrpSpPr>
        <p:grpSpPr>
          <a:xfrm>
            <a:off x="-2763226" y="1000072"/>
            <a:ext cx="2067498" cy="960308"/>
            <a:chOff x="4602963" y="1060437"/>
            <a:chExt cx="2067498" cy="960308"/>
          </a:xfrm>
        </p:grpSpPr>
        <p:pic>
          <p:nvPicPr>
            <p:cNvPr id="393" name="Picture 392">
              <a:extLst>
                <a:ext uri="{FF2B5EF4-FFF2-40B4-BE49-F238E27FC236}">
                  <a16:creationId xmlns:a16="http://schemas.microsoft.com/office/drawing/2014/main" id="{32E32866-FCCA-9542-A694-446B4C050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0" r="66814" b="62646"/>
            <a:stretch/>
          </p:blipFill>
          <p:spPr>
            <a:xfrm>
              <a:off x="6009774" y="1343632"/>
              <a:ext cx="660687" cy="384258"/>
            </a:xfrm>
            <a:prstGeom prst="rect">
              <a:avLst/>
            </a:prstGeom>
          </p:spPr>
        </p:pic>
        <p:pic>
          <p:nvPicPr>
            <p:cNvPr id="394" name="Picture 393">
              <a:extLst>
                <a:ext uri="{FF2B5EF4-FFF2-40B4-BE49-F238E27FC236}">
                  <a16:creationId xmlns:a16="http://schemas.microsoft.com/office/drawing/2014/main" id="{F7986B9B-5EBE-754A-B081-CDF2DA6B7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090" t="56375" r="33944" b="6271"/>
            <a:stretch/>
          </p:blipFill>
          <p:spPr>
            <a:xfrm>
              <a:off x="4602963" y="1060437"/>
              <a:ext cx="660687" cy="384258"/>
            </a:xfrm>
            <a:prstGeom prst="rect">
              <a:avLst/>
            </a:prstGeom>
          </p:spPr>
        </p:pic>
        <p:pic>
          <p:nvPicPr>
            <p:cNvPr id="395" name="Picture 394">
              <a:extLst>
                <a:ext uri="{FF2B5EF4-FFF2-40B4-BE49-F238E27FC236}">
                  <a16:creationId xmlns:a16="http://schemas.microsoft.com/office/drawing/2014/main" id="{E0F3F303-5F0A-4A41-963B-013F2F289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0" r="66814" b="62646"/>
            <a:stretch/>
          </p:blipFill>
          <p:spPr>
            <a:xfrm>
              <a:off x="4890792" y="1380665"/>
              <a:ext cx="1100542" cy="640080"/>
            </a:xfrm>
            <a:prstGeom prst="rect">
              <a:avLst/>
            </a:prstGeom>
          </p:spPr>
        </p:pic>
      </p:grpSp>
      <p:pic>
        <p:nvPicPr>
          <p:cNvPr id="396" name="Picture 395">
            <a:extLst>
              <a:ext uri="{FF2B5EF4-FFF2-40B4-BE49-F238E27FC236}">
                <a16:creationId xmlns:a16="http://schemas.microsoft.com/office/drawing/2014/main" id="{36D74E50-F5CA-7246-B8CC-5D0F2D01F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08" t="2130" r="33169" b="60516"/>
          <a:stretch/>
        </p:blipFill>
        <p:spPr>
          <a:xfrm>
            <a:off x="-1348597" y="-320040"/>
            <a:ext cx="1191434" cy="640080"/>
          </a:xfrm>
          <a:prstGeom prst="rect">
            <a:avLst/>
          </a:prstGeom>
        </p:spPr>
      </p:pic>
      <p:grpSp>
        <p:nvGrpSpPr>
          <p:cNvPr id="397" name="Group 396">
            <a:extLst>
              <a:ext uri="{FF2B5EF4-FFF2-40B4-BE49-F238E27FC236}">
                <a16:creationId xmlns:a16="http://schemas.microsoft.com/office/drawing/2014/main" id="{25E2F4E4-9330-674B-954D-452D979E9462}"/>
              </a:ext>
            </a:extLst>
          </p:cNvPr>
          <p:cNvGrpSpPr>
            <a:grpSpLocks noChangeAspect="1"/>
          </p:cNvGrpSpPr>
          <p:nvPr/>
        </p:nvGrpSpPr>
        <p:grpSpPr>
          <a:xfrm>
            <a:off x="2695072" y="-1648225"/>
            <a:ext cx="2113817" cy="914400"/>
            <a:chOff x="9567185" y="1449394"/>
            <a:chExt cx="1676815" cy="725361"/>
          </a:xfrm>
        </p:grpSpPr>
        <p:pic>
          <p:nvPicPr>
            <p:cNvPr id="398" name="Picture 397">
              <a:extLst>
                <a:ext uri="{FF2B5EF4-FFF2-40B4-BE49-F238E27FC236}">
                  <a16:creationId xmlns:a16="http://schemas.microsoft.com/office/drawing/2014/main" id="{22B02485-2DD4-AE45-9AC4-8389C5F55A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83" t="55424" r="64851" b="7222"/>
            <a:stretch/>
          </p:blipFill>
          <p:spPr>
            <a:xfrm>
              <a:off x="9567185" y="1449394"/>
              <a:ext cx="660687" cy="384258"/>
            </a:xfrm>
            <a:prstGeom prst="rect">
              <a:avLst/>
            </a:prstGeom>
          </p:spPr>
        </p:pic>
        <p:pic>
          <p:nvPicPr>
            <p:cNvPr id="399" name="Picture 398">
              <a:extLst>
                <a:ext uri="{FF2B5EF4-FFF2-40B4-BE49-F238E27FC236}">
                  <a16:creationId xmlns:a16="http://schemas.microsoft.com/office/drawing/2014/main" id="{2A8E8DB5-C011-4541-BC7E-41A538EF7C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83" t="55424" r="64851" b="7222"/>
            <a:stretch/>
          </p:blipFill>
          <p:spPr>
            <a:xfrm>
              <a:off x="10143458" y="1534675"/>
              <a:ext cx="1100542" cy="640080"/>
            </a:xfrm>
            <a:prstGeom prst="rect">
              <a:avLst/>
            </a:prstGeom>
          </p:spPr>
        </p:pic>
      </p:grpSp>
      <p:pic>
        <p:nvPicPr>
          <p:cNvPr id="400" name="Picture 399">
            <a:extLst>
              <a:ext uri="{FF2B5EF4-FFF2-40B4-BE49-F238E27FC236}">
                <a16:creationId xmlns:a16="http://schemas.microsoft.com/office/drawing/2014/main" id="{2D898EA9-227D-2348-8518-D7D6F7C41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90" t="56375" r="33944" b="6271"/>
          <a:stretch/>
        </p:blipFill>
        <p:spPr>
          <a:xfrm>
            <a:off x="1277732" y="-1397235"/>
            <a:ext cx="2008430" cy="1168110"/>
          </a:xfrm>
          <a:prstGeom prst="rect">
            <a:avLst/>
          </a:prstGeom>
        </p:spPr>
      </p:pic>
      <p:sp>
        <p:nvSpPr>
          <p:cNvPr id="406" name="Oval 405">
            <a:extLst>
              <a:ext uri="{FF2B5EF4-FFF2-40B4-BE49-F238E27FC236}">
                <a16:creationId xmlns:a16="http://schemas.microsoft.com/office/drawing/2014/main" id="{72AEE239-6D59-574D-B982-103989AC56F5}"/>
              </a:ext>
            </a:extLst>
          </p:cNvPr>
          <p:cNvSpPr>
            <a:spLocks noChangeAspect="1"/>
          </p:cNvSpPr>
          <p:nvPr/>
        </p:nvSpPr>
        <p:spPr>
          <a:xfrm>
            <a:off x="12821141" y="4272808"/>
            <a:ext cx="599441" cy="599441"/>
          </a:xfrm>
          <a:prstGeom prst="ellipse">
            <a:avLst/>
          </a:prstGeom>
          <a:solidFill>
            <a:srgbClr val="FFC000"/>
          </a:solidFill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0C7CF57C-33CB-0C4D-A7E1-EB9FC1CDD88E}"/>
              </a:ext>
            </a:extLst>
          </p:cNvPr>
          <p:cNvSpPr/>
          <p:nvPr/>
        </p:nvSpPr>
        <p:spPr>
          <a:xfrm>
            <a:off x="4982512" y="5024141"/>
            <a:ext cx="1645920" cy="414856"/>
          </a:xfrm>
          <a:prstGeom prst="rect">
            <a:avLst/>
          </a:prstGeom>
          <a:solidFill>
            <a:srgbClr val="D4B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FAC1C830-755B-F042-A59F-3C28BEB13405}"/>
              </a:ext>
            </a:extLst>
          </p:cNvPr>
          <p:cNvSpPr/>
          <p:nvPr/>
        </p:nvSpPr>
        <p:spPr>
          <a:xfrm>
            <a:off x="4982512" y="5024141"/>
            <a:ext cx="806980" cy="414856"/>
          </a:xfrm>
          <a:prstGeom prst="rect">
            <a:avLst/>
          </a:prstGeom>
          <a:solidFill>
            <a:srgbClr val="F5C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4D92EDCB-2A27-6141-88CA-91E1B03B6DF0}"/>
              </a:ext>
            </a:extLst>
          </p:cNvPr>
          <p:cNvSpPr/>
          <p:nvPr/>
        </p:nvSpPr>
        <p:spPr>
          <a:xfrm>
            <a:off x="5022462" y="5065422"/>
            <a:ext cx="1566021" cy="335572"/>
          </a:xfrm>
          <a:prstGeom prst="rect">
            <a:avLst/>
          </a:prstGeom>
          <a:solidFill>
            <a:srgbClr val="1D5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A33EA341-2EB7-CA43-94B1-15E697D7D5EC}"/>
              </a:ext>
            </a:extLst>
          </p:cNvPr>
          <p:cNvSpPr/>
          <p:nvPr/>
        </p:nvSpPr>
        <p:spPr>
          <a:xfrm>
            <a:off x="5789492" y="5065422"/>
            <a:ext cx="798990" cy="335572"/>
          </a:xfrm>
          <a:prstGeom prst="rect">
            <a:avLst/>
          </a:prstGeom>
          <a:solidFill>
            <a:srgbClr val="184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AC455B86-6971-C343-8232-82B139EB95BE}"/>
              </a:ext>
            </a:extLst>
          </p:cNvPr>
          <p:cNvSpPr txBox="1"/>
          <p:nvPr/>
        </p:nvSpPr>
        <p:spPr>
          <a:xfrm>
            <a:off x="5052702" y="5039652"/>
            <a:ext cx="1496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>
                <a:solidFill>
                  <a:schemeClr val="bg1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故宫博物院</a:t>
            </a:r>
            <a:endParaRPr lang="en-US" sz="2000" dirty="0">
              <a:solidFill>
                <a:schemeClr val="bg1"/>
              </a:solidFill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B1A8B62F-79DB-F741-ABA7-EB240B640C56}"/>
              </a:ext>
            </a:extLst>
          </p:cNvPr>
          <p:cNvSpPr/>
          <p:nvPr/>
        </p:nvSpPr>
        <p:spPr>
          <a:xfrm>
            <a:off x="-492369" y="-482600"/>
            <a:ext cx="13090397" cy="8214540"/>
          </a:xfrm>
          <a:prstGeom prst="rect">
            <a:avLst/>
          </a:prstGeom>
          <a:solidFill>
            <a:schemeClr val="tx1">
              <a:lumMod val="95000"/>
              <a:lumOff val="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6">
            <a:extLst>
              <a:ext uri="{FF2B5EF4-FFF2-40B4-BE49-F238E27FC236}">
                <a16:creationId xmlns:a16="http://schemas.microsoft.com/office/drawing/2014/main" id="{1E2DF735-24CE-E446-84FB-78D60B17ACA6}"/>
              </a:ext>
            </a:extLst>
          </p:cNvPr>
          <p:cNvSpPr>
            <a:spLocks noChangeAspect="1"/>
          </p:cNvSpPr>
          <p:nvPr/>
        </p:nvSpPr>
        <p:spPr>
          <a:xfrm flipH="1">
            <a:off x="1271689" y="419418"/>
            <a:ext cx="822960" cy="1154282"/>
          </a:xfrm>
          <a:custGeom>
            <a:avLst/>
            <a:gdLst>
              <a:gd name="connsiteX0" fmla="*/ 502241 w 1157869"/>
              <a:gd name="connsiteY0" fmla="*/ 0 h 1628821"/>
              <a:gd name="connsiteX1" fmla="*/ 579632 w 1157869"/>
              <a:gd name="connsiteY1" fmla="*/ 19900 h 1628821"/>
              <a:gd name="connsiteX2" fmla="*/ 1157869 w 1157869"/>
              <a:gd name="connsiteY2" fmla="*/ 805861 h 1628821"/>
              <a:gd name="connsiteX3" fmla="*/ 334909 w 1157869"/>
              <a:gd name="connsiteY3" fmla="*/ 1628821 h 1628821"/>
              <a:gd name="connsiteX4" fmla="*/ 14576 w 1157869"/>
              <a:gd name="connsiteY4" fmla="*/ 1564149 h 1628821"/>
              <a:gd name="connsiteX5" fmla="*/ 0 w 1157869"/>
              <a:gd name="connsiteY5" fmla="*/ 1556237 h 1628821"/>
              <a:gd name="connsiteX6" fmla="*/ 23549 w 1157869"/>
              <a:gd name="connsiteY6" fmla="*/ 1557235 h 1628821"/>
              <a:gd name="connsiteX7" fmla="*/ 735159 w 1157869"/>
              <a:gd name="connsiteY7" fmla="*/ 1125955 h 1628821"/>
              <a:gd name="connsiteX8" fmla="*/ 554779 w 1157869"/>
              <a:gd name="connsiteY8" fmla="*/ 28165 h 162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7869" h="1628821">
                <a:moveTo>
                  <a:pt x="502241" y="0"/>
                </a:moveTo>
                <a:lnTo>
                  <a:pt x="579632" y="19900"/>
                </a:lnTo>
                <a:cubicBezTo>
                  <a:pt x="914633" y="124096"/>
                  <a:pt x="1157869" y="436573"/>
                  <a:pt x="1157869" y="805861"/>
                </a:cubicBezTo>
                <a:cubicBezTo>
                  <a:pt x="1157869" y="1260369"/>
                  <a:pt x="789417" y="1628821"/>
                  <a:pt x="334909" y="1628821"/>
                </a:cubicBezTo>
                <a:cubicBezTo>
                  <a:pt x="221282" y="1628821"/>
                  <a:pt x="113034" y="1605793"/>
                  <a:pt x="14576" y="1564149"/>
                </a:cubicBezTo>
                <a:lnTo>
                  <a:pt x="0" y="1556237"/>
                </a:lnTo>
                <a:lnTo>
                  <a:pt x="23549" y="1557235"/>
                </a:lnTo>
                <a:cubicBezTo>
                  <a:pt x="291462" y="1554486"/>
                  <a:pt x="568081" y="1398225"/>
                  <a:pt x="735159" y="1125955"/>
                </a:cubicBezTo>
                <a:cubicBezTo>
                  <a:pt x="978183" y="729927"/>
                  <a:pt x="897424" y="238430"/>
                  <a:pt x="554779" y="28165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8" name="Picture 417">
            <a:extLst>
              <a:ext uri="{FF2B5EF4-FFF2-40B4-BE49-F238E27FC236}">
                <a16:creationId xmlns:a16="http://schemas.microsoft.com/office/drawing/2014/main" id="{530C5997-8D54-AB40-85FB-5E6B8D4096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40" t="5703" r="10583" b="57568"/>
          <a:stretch/>
        </p:blipFill>
        <p:spPr>
          <a:xfrm>
            <a:off x="7415227" y="890990"/>
            <a:ext cx="770545" cy="365760"/>
          </a:xfrm>
          <a:prstGeom prst="rect">
            <a:avLst/>
          </a:prstGeom>
        </p:spPr>
      </p:pic>
      <p:pic>
        <p:nvPicPr>
          <p:cNvPr id="419" name="Picture 418">
            <a:extLst>
              <a:ext uri="{FF2B5EF4-FFF2-40B4-BE49-F238E27FC236}">
                <a16:creationId xmlns:a16="http://schemas.microsoft.com/office/drawing/2014/main" id="{82A5AB24-3F5A-584F-93B5-0D13D2EFE4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6" t="55055" r="6919" b="8296"/>
          <a:stretch/>
        </p:blipFill>
        <p:spPr>
          <a:xfrm>
            <a:off x="647874" y="1224674"/>
            <a:ext cx="1737360" cy="725166"/>
          </a:xfrm>
          <a:prstGeom prst="rect">
            <a:avLst/>
          </a:prstGeom>
        </p:spPr>
      </p:pic>
      <p:pic>
        <p:nvPicPr>
          <p:cNvPr id="420" name="Picture 419">
            <a:extLst>
              <a:ext uri="{FF2B5EF4-FFF2-40B4-BE49-F238E27FC236}">
                <a16:creationId xmlns:a16="http://schemas.microsoft.com/office/drawing/2014/main" id="{B84DE99C-76C3-FA4E-83E7-AED7B3B54C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40" t="5703" r="10583" b="57568"/>
          <a:stretch/>
        </p:blipFill>
        <p:spPr>
          <a:xfrm>
            <a:off x="9286762" y="598935"/>
            <a:ext cx="1828800" cy="868092"/>
          </a:xfrm>
          <a:prstGeom prst="rect">
            <a:avLst/>
          </a:prstGeom>
        </p:spPr>
      </p:pic>
      <p:pic>
        <p:nvPicPr>
          <p:cNvPr id="421" name="Picture 420">
            <a:extLst>
              <a:ext uri="{FF2B5EF4-FFF2-40B4-BE49-F238E27FC236}">
                <a16:creationId xmlns:a16="http://schemas.microsoft.com/office/drawing/2014/main" id="{2C98C0AD-9B0E-F141-8DEF-1A79A82BF1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6" t="55055" r="6919" b="8296"/>
          <a:stretch/>
        </p:blipFill>
        <p:spPr>
          <a:xfrm>
            <a:off x="3271498" y="583199"/>
            <a:ext cx="1005840" cy="419832"/>
          </a:xfrm>
          <a:prstGeom prst="rect">
            <a:avLst/>
          </a:prstGeom>
        </p:spPr>
      </p:pic>
      <p:pic>
        <p:nvPicPr>
          <p:cNvPr id="422" name="Picture 421">
            <a:extLst>
              <a:ext uri="{FF2B5EF4-FFF2-40B4-BE49-F238E27FC236}">
                <a16:creationId xmlns:a16="http://schemas.microsoft.com/office/drawing/2014/main" id="{E12A384A-893C-154E-83A5-2E2B5E5AAB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40" t="5703" r="10583" b="57568"/>
          <a:stretch/>
        </p:blipFill>
        <p:spPr>
          <a:xfrm>
            <a:off x="6506026" y="1318197"/>
            <a:ext cx="1348451" cy="640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2443F8-A907-1548-AD58-B43C9058E289}"/>
              </a:ext>
            </a:extLst>
          </p:cNvPr>
          <p:cNvSpPr txBox="1"/>
          <p:nvPr/>
        </p:nvSpPr>
        <p:spPr>
          <a:xfrm>
            <a:off x="1083151" y="2015365"/>
            <a:ext cx="5431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5CE4E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Xingkai SC Light" panose="02010600040101010101" pitchFamily="2" charset="-122"/>
                <a:ea typeface="Xingkai SC Light" panose="02010600040101010101" pitchFamily="2" charset="-122"/>
              </a:rPr>
              <a:t>你看</a:t>
            </a:r>
            <a:endParaRPr lang="en-US" sz="3200" b="1" dirty="0">
              <a:solidFill>
                <a:srgbClr val="F5CE4E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F1CF0885-C20B-9447-85B2-3C22792AC7E7}"/>
              </a:ext>
            </a:extLst>
          </p:cNvPr>
          <p:cNvSpPr txBox="1"/>
          <p:nvPr/>
        </p:nvSpPr>
        <p:spPr>
          <a:xfrm>
            <a:off x="1618222" y="2163133"/>
            <a:ext cx="4415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Xingkai SC Light" panose="02010600040101010101" pitchFamily="2" charset="-122"/>
                <a:ea typeface="Xingkai SC Light" panose="02010600040101010101" pitchFamily="2" charset="-122"/>
                <a:cs typeface="LingWai TC Medium" panose="03050602040302020204" pitchFamily="66" charset="-120"/>
              </a:rPr>
              <a:t>今年的樱花好看吗</a:t>
            </a:r>
            <a:endParaRPr lang="en-US" sz="1600" b="1" dirty="0">
              <a:solidFill>
                <a:schemeClr val="bg1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Xingkai SC Light" panose="02010600040101010101" pitchFamily="2" charset="-122"/>
              <a:ea typeface="Xingkai SC Light" panose="02010600040101010101" pitchFamily="2" charset="-122"/>
              <a:cs typeface="LingWai TC Medium" panose="03050602040302020204" pitchFamily="66" charset="-12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8A956009-8719-0247-9A1A-5DE9E82EB04C}"/>
              </a:ext>
            </a:extLst>
          </p:cNvPr>
          <p:cNvSpPr/>
          <p:nvPr/>
        </p:nvSpPr>
        <p:spPr>
          <a:xfrm>
            <a:off x="1026925" y="2036066"/>
            <a:ext cx="1078796" cy="2221917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ffectLst>
            <a:glow rad="63500">
              <a:schemeClr val="accent5">
                <a:lumMod val="20000"/>
                <a:lumOff val="8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79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  <p:bldP spid="407" grpId="0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984E7E-F11B-844F-9386-D37F36F56B09}"/>
              </a:ext>
            </a:extLst>
          </p:cNvPr>
          <p:cNvSpPr/>
          <p:nvPr/>
        </p:nvSpPr>
        <p:spPr>
          <a:xfrm>
            <a:off x="-157163" y="-185738"/>
            <a:ext cx="12497349" cy="5008683"/>
          </a:xfrm>
          <a:prstGeom prst="rect">
            <a:avLst/>
          </a:prstGeom>
          <a:solidFill>
            <a:srgbClr val="263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2783208-DEF7-3149-8522-E2676240353A}"/>
              </a:ext>
            </a:extLst>
          </p:cNvPr>
          <p:cNvSpPr/>
          <p:nvPr/>
        </p:nvSpPr>
        <p:spPr>
          <a:xfrm rot="21412992">
            <a:off x="7312785" y="3684159"/>
            <a:ext cx="3107033" cy="1352431"/>
          </a:xfrm>
          <a:custGeom>
            <a:avLst/>
            <a:gdLst>
              <a:gd name="connsiteX0" fmla="*/ 124321 w 3107033"/>
              <a:gd name="connsiteY0" fmla="*/ 1238298 h 1352431"/>
              <a:gd name="connsiteX1" fmla="*/ 581521 w 3107033"/>
              <a:gd name="connsiteY1" fmla="*/ 704898 h 1352431"/>
              <a:gd name="connsiteX2" fmla="*/ 1133971 w 3107033"/>
              <a:gd name="connsiteY2" fmla="*/ 266748 h 1352431"/>
              <a:gd name="connsiteX3" fmla="*/ 1553071 w 3107033"/>
              <a:gd name="connsiteY3" fmla="*/ 48 h 1352431"/>
              <a:gd name="connsiteX4" fmla="*/ 1953121 w 3107033"/>
              <a:gd name="connsiteY4" fmla="*/ 285798 h 1352431"/>
              <a:gd name="connsiteX5" fmla="*/ 2429371 w 3107033"/>
              <a:gd name="connsiteY5" fmla="*/ 990648 h 1352431"/>
              <a:gd name="connsiteX6" fmla="*/ 3000871 w 3107033"/>
              <a:gd name="connsiteY6" fmla="*/ 1333548 h 1352431"/>
              <a:gd name="connsiteX7" fmla="*/ 124321 w 3107033"/>
              <a:gd name="connsiteY7" fmla="*/ 1238298 h 135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7033" h="1352431">
                <a:moveTo>
                  <a:pt x="124321" y="1238298"/>
                </a:moveTo>
                <a:cubicBezTo>
                  <a:pt x="-278904" y="1133523"/>
                  <a:pt x="413246" y="866823"/>
                  <a:pt x="581521" y="704898"/>
                </a:cubicBezTo>
                <a:cubicBezTo>
                  <a:pt x="749796" y="542973"/>
                  <a:pt x="972046" y="384223"/>
                  <a:pt x="1133971" y="266748"/>
                </a:cubicBezTo>
                <a:cubicBezTo>
                  <a:pt x="1295896" y="149273"/>
                  <a:pt x="1416546" y="-3127"/>
                  <a:pt x="1553071" y="48"/>
                </a:cubicBezTo>
                <a:cubicBezTo>
                  <a:pt x="1689596" y="3223"/>
                  <a:pt x="1807071" y="120698"/>
                  <a:pt x="1953121" y="285798"/>
                </a:cubicBezTo>
                <a:cubicBezTo>
                  <a:pt x="2099171" y="450898"/>
                  <a:pt x="2254746" y="816023"/>
                  <a:pt x="2429371" y="990648"/>
                </a:cubicBezTo>
                <a:cubicBezTo>
                  <a:pt x="2603996" y="1165273"/>
                  <a:pt x="3388221" y="1289098"/>
                  <a:pt x="3000871" y="1333548"/>
                </a:cubicBezTo>
                <a:cubicBezTo>
                  <a:pt x="2613521" y="1377998"/>
                  <a:pt x="527546" y="1343073"/>
                  <a:pt x="124321" y="123829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7893885-74EE-2F43-8174-BFBE8CF57C98}"/>
              </a:ext>
            </a:extLst>
          </p:cNvPr>
          <p:cNvSpPr/>
          <p:nvPr/>
        </p:nvSpPr>
        <p:spPr>
          <a:xfrm>
            <a:off x="8431452" y="3360242"/>
            <a:ext cx="3770354" cy="1702959"/>
          </a:xfrm>
          <a:custGeom>
            <a:avLst/>
            <a:gdLst>
              <a:gd name="connsiteX0" fmla="*/ 0 w 3770354"/>
              <a:gd name="connsiteY0" fmla="*/ 1644978 h 1702959"/>
              <a:gd name="connsiteX1" fmla="*/ 438150 w 3770354"/>
              <a:gd name="connsiteY1" fmla="*/ 1378278 h 1702959"/>
              <a:gd name="connsiteX2" fmla="*/ 762000 w 3770354"/>
              <a:gd name="connsiteY2" fmla="*/ 921078 h 1702959"/>
              <a:gd name="connsiteX3" fmla="*/ 1295400 w 3770354"/>
              <a:gd name="connsiteY3" fmla="*/ 501978 h 1702959"/>
              <a:gd name="connsiteX4" fmla="*/ 1657350 w 3770354"/>
              <a:gd name="connsiteY4" fmla="*/ 6678 h 1702959"/>
              <a:gd name="connsiteX5" fmla="*/ 2533650 w 3770354"/>
              <a:gd name="connsiteY5" fmla="*/ 882978 h 1702959"/>
              <a:gd name="connsiteX6" fmla="*/ 3162300 w 3770354"/>
              <a:gd name="connsiteY6" fmla="*/ 1340178 h 1702959"/>
              <a:gd name="connsiteX7" fmla="*/ 3752850 w 3770354"/>
              <a:gd name="connsiteY7" fmla="*/ 1683078 h 1702959"/>
              <a:gd name="connsiteX8" fmla="*/ 2457450 w 3770354"/>
              <a:gd name="connsiteY8" fmla="*/ 1664028 h 1702959"/>
              <a:gd name="connsiteX9" fmla="*/ 0 w 3770354"/>
              <a:gd name="connsiteY9" fmla="*/ 1644978 h 1702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70354" h="1702959">
                <a:moveTo>
                  <a:pt x="0" y="1644978"/>
                </a:moveTo>
                <a:cubicBezTo>
                  <a:pt x="155575" y="1571953"/>
                  <a:pt x="311150" y="1498928"/>
                  <a:pt x="438150" y="1378278"/>
                </a:cubicBezTo>
                <a:cubicBezTo>
                  <a:pt x="565150" y="1257628"/>
                  <a:pt x="619125" y="1067128"/>
                  <a:pt x="762000" y="921078"/>
                </a:cubicBezTo>
                <a:cubicBezTo>
                  <a:pt x="904875" y="775028"/>
                  <a:pt x="1146175" y="654378"/>
                  <a:pt x="1295400" y="501978"/>
                </a:cubicBezTo>
                <a:cubicBezTo>
                  <a:pt x="1444625" y="349578"/>
                  <a:pt x="1450975" y="-56822"/>
                  <a:pt x="1657350" y="6678"/>
                </a:cubicBezTo>
                <a:cubicBezTo>
                  <a:pt x="1863725" y="70178"/>
                  <a:pt x="2282825" y="660728"/>
                  <a:pt x="2533650" y="882978"/>
                </a:cubicBezTo>
                <a:cubicBezTo>
                  <a:pt x="2784475" y="1105228"/>
                  <a:pt x="2959100" y="1206828"/>
                  <a:pt x="3162300" y="1340178"/>
                </a:cubicBezTo>
                <a:cubicBezTo>
                  <a:pt x="3365500" y="1473528"/>
                  <a:pt x="3870325" y="1629103"/>
                  <a:pt x="3752850" y="1683078"/>
                </a:cubicBezTo>
                <a:cubicBezTo>
                  <a:pt x="3635375" y="1737053"/>
                  <a:pt x="2457450" y="1664028"/>
                  <a:pt x="2457450" y="1664028"/>
                </a:cubicBezTo>
                <a:lnTo>
                  <a:pt x="0" y="16449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258AC2-8FD4-2A4A-AB48-C67E52F761BD}"/>
              </a:ext>
            </a:extLst>
          </p:cNvPr>
          <p:cNvSpPr/>
          <p:nvPr/>
        </p:nvSpPr>
        <p:spPr>
          <a:xfrm>
            <a:off x="-8976" y="4822945"/>
            <a:ext cx="12200976" cy="2035055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A26697-3440-DA48-8800-D7EAE3BE655D}"/>
              </a:ext>
            </a:extLst>
          </p:cNvPr>
          <p:cNvSpPr/>
          <p:nvPr/>
        </p:nvSpPr>
        <p:spPr>
          <a:xfrm>
            <a:off x="-157163" y="4821934"/>
            <a:ext cx="12515851" cy="2036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0B5C4-552B-5949-861D-768FADD90644}"/>
              </a:ext>
            </a:extLst>
          </p:cNvPr>
          <p:cNvSpPr/>
          <p:nvPr/>
        </p:nvSpPr>
        <p:spPr>
          <a:xfrm>
            <a:off x="3164986" y="5158383"/>
            <a:ext cx="5288860" cy="1029236"/>
          </a:xfrm>
          <a:prstGeom prst="rect">
            <a:avLst/>
          </a:prstGeom>
          <a:solidFill>
            <a:srgbClr val="E54E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B40C32-54E7-E848-BF4A-35DD024350BC}"/>
              </a:ext>
            </a:extLst>
          </p:cNvPr>
          <p:cNvSpPr/>
          <p:nvPr/>
        </p:nvSpPr>
        <p:spPr>
          <a:xfrm>
            <a:off x="5795866" y="5175725"/>
            <a:ext cx="2641882" cy="1011404"/>
          </a:xfrm>
          <a:prstGeom prst="rect">
            <a:avLst/>
          </a:prstGeom>
          <a:solidFill>
            <a:srgbClr val="D441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C3085F4B-4A3B-FF43-A020-2FA3D5FF1152}"/>
              </a:ext>
            </a:extLst>
          </p:cNvPr>
          <p:cNvSpPr/>
          <p:nvPr/>
        </p:nvSpPr>
        <p:spPr>
          <a:xfrm flipV="1">
            <a:off x="3248908" y="4079669"/>
            <a:ext cx="5132344" cy="874017"/>
          </a:xfrm>
          <a:prstGeom prst="trapezoid">
            <a:avLst>
              <a:gd name="adj" fmla="val 122418"/>
            </a:avLst>
          </a:prstGeom>
          <a:solidFill>
            <a:srgbClr val="34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66ABC9-321F-3C4D-940A-48AE2F345970}"/>
              </a:ext>
            </a:extLst>
          </p:cNvPr>
          <p:cNvSpPr/>
          <p:nvPr/>
        </p:nvSpPr>
        <p:spPr>
          <a:xfrm>
            <a:off x="4056036" y="4441914"/>
            <a:ext cx="3494254" cy="609806"/>
          </a:xfrm>
          <a:prstGeom prst="rect">
            <a:avLst/>
          </a:prstGeom>
          <a:solidFill>
            <a:srgbClr val="E64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9DD766-008C-834D-B629-CBDCFB63191A}"/>
              </a:ext>
            </a:extLst>
          </p:cNvPr>
          <p:cNvSpPr/>
          <p:nvPr/>
        </p:nvSpPr>
        <p:spPr>
          <a:xfrm>
            <a:off x="3697408" y="4340598"/>
            <a:ext cx="66655" cy="731011"/>
          </a:xfrm>
          <a:prstGeom prst="rect">
            <a:avLst/>
          </a:prstGeom>
          <a:solidFill>
            <a:srgbClr val="BE0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17BFA1-EC21-9E44-AA8A-E9A7640AFECC}"/>
              </a:ext>
            </a:extLst>
          </p:cNvPr>
          <p:cNvSpPr/>
          <p:nvPr/>
        </p:nvSpPr>
        <p:spPr>
          <a:xfrm>
            <a:off x="7842264" y="4312072"/>
            <a:ext cx="66655" cy="731011"/>
          </a:xfrm>
          <a:prstGeom prst="rect">
            <a:avLst/>
          </a:prstGeom>
          <a:solidFill>
            <a:srgbClr val="BE0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2DAA30-E7BD-DB43-AED6-E019401D1691}"/>
              </a:ext>
            </a:extLst>
          </p:cNvPr>
          <p:cNvSpPr/>
          <p:nvPr/>
        </p:nvSpPr>
        <p:spPr>
          <a:xfrm>
            <a:off x="5808042" y="4441914"/>
            <a:ext cx="1746750" cy="609806"/>
          </a:xfrm>
          <a:prstGeom prst="rect">
            <a:avLst/>
          </a:prstGeom>
          <a:solidFill>
            <a:srgbClr val="D2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A77C3D-002A-9240-B2F7-AFF58BB9E031}"/>
              </a:ext>
            </a:extLst>
          </p:cNvPr>
          <p:cNvGrpSpPr/>
          <p:nvPr/>
        </p:nvGrpSpPr>
        <p:grpSpPr>
          <a:xfrm>
            <a:off x="4149497" y="4433083"/>
            <a:ext cx="499179" cy="612917"/>
            <a:chOff x="3657600" y="512618"/>
            <a:chExt cx="1745673" cy="14962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7FBE63-E901-1F46-BA30-CB31056886E2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10D423-0A51-2744-817F-CA126381E328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D3317E-CAEE-9841-835B-92218A6C6815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5E6FEC0-476A-3940-AC7F-FE257A94E8E9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02F92B6-4B57-6B4F-A83A-7CD4BF37325C}"/>
              </a:ext>
            </a:extLst>
          </p:cNvPr>
          <p:cNvGrpSpPr/>
          <p:nvPr/>
        </p:nvGrpSpPr>
        <p:grpSpPr>
          <a:xfrm>
            <a:off x="4756923" y="4433025"/>
            <a:ext cx="499179" cy="612917"/>
            <a:chOff x="3657600" y="512618"/>
            <a:chExt cx="1745673" cy="149629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4807FF-26C6-7D49-A459-AF82167F8EA1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2C125DE-EE73-D74F-A173-36F960650C72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0A4168-7109-4D42-A984-F14A67D30961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9C6DFB-CC32-5047-9E7D-B8E4864C953B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8A78C6-E1E3-D048-8D70-091B55A31A9D}"/>
              </a:ext>
            </a:extLst>
          </p:cNvPr>
          <p:cNvGrpSpPr/>
          <p:nvPr/>
        </p:nvGrpSpPr>
        <p:grpSpPr>
          <a:xfrm>
            <a:off x="6952102" y="4425540"/>
            <a:ext cx="499179" cy="612917"/>
            <a:chOff x="3657600" y="512618"/>
            <a:chExt cx="1745673" cy="149629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7A0CE2-9E9B-0B4D-B9D0-B2692153D423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01877CE-CA03-8746-BFEF-9D2FB2EDEA9B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56CC7D-0DA5-E24E-84FE-5AFA0B30C9C5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420FF2-439C-934C-8820-2DD43A4AF6AD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BA56F0-83CD-634B-8520-6EC672BA0E82}"/>
              </a:ext>
            </a:extLst>
          </p:cNvPr>
          <p:cNvGrpSpPr/>
          <p:nvPr/>
        </p:nvGrpSpPr>
        <p:grpSpPr>
          <a:xfrm>
            <a:off x="6340118" y="4433083"/>
            <a:ext cx="499179" cy="612917"/>
            <a:chOff x="3657600" y="512618"/>
            <a:chExt cx="1745673" cy="149629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675CEB7-02CB-EF44-BD00-19863DA6E6A8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EA43D4A-99AB-B247-8684-8E5C4B465BB4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E9B58C-09EE-2848-B642-1289E462E72C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8AD624-248E-8248-9748-A11380C901B3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0EF9477-B7E3-D347-9346-AB9C9E18E6DB}"/>
              </a:ext>
            </a:extLst>
          </p:cNvPr>
          <p:cNvGrpSpPr/>
          <p:nvPr/>
        </p:nvGrpSpPr>
        <p:grpSpPr>
          <a:xfrm>
            <a:off x="5337662" y="4423664"/>
            <a:ext cx="932044" cy="612917"/>
            <a:chOff x="3657600" y="512618"/>
            <a:chExt cx="1745673" cy="149629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2BFAAB3-8B10-D14A-94CC-376AD235538E}"/>
                </a:ext>
              </a:extLst>
            </p:cNvPr>
            <p:cNvSpPr/>
            <p:nvPr/>
          </p:nvSpPr>
          <p:spPr>
            <a:xfrm>
              <a:off x="3657600" y="512618"/>
              <a:ext cx="1745673" cy="1496291"/>
            </a:xfrm>
            <a:prstGeom prst="rect">
              <a:avLst/>
            </a:prstGeom>
            <a:solidFill>
              <a:srgbClr val="BE08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B10D4C6-F2DA-BD4B-A674-D1535FE5E9EB}"/>
                </a:ext>
              </a:extLst>
            </p:cNvPr>
            <p:cNvSpPr/>
            <p:nvPr/>
          </p:nvSpPr>
          <p:spPr>
            <a:xfrm>
              <a:off x="3806290" y="713508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C118E0-DAD8-F249-9062-58F132C625AC}"/>
                </a:ext>
              </a:extLst>
            </p:cNvPr>
            <p:cNvSpPr/>
            <p:nvPr/>
          </p:nvSpPr>
          <p:spPr>
            <a:xfrm>
              <a:off x="4334617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61F76E5-0B71-6740-B590-33EDC7A04A0A}"/>
                </a:ext>
              </a:extLst>
            </p:cNvPr>
            <p:cNvSpPr/>
            <p:nvPr/>
          </p:nvSpPr>
          <p:spPr>
            <a:xfrm>
              <a:off x="4864800" y="712033"/>
              <a:ext cx="365760" cy="1094509"/>
            </a:xfrm>
            <a:prstGeom prst="rect">
              <a:avLst/>
            </a:prstGeom>
            <a:solidFill>
              <a:srgbClr val="F5CE89"/>
            </a:solidFill>
            <a:ln w="28575">
              <a:solidFill>
                <a:srgbClr val="3434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C3BFAAB-DC6E-5641-AB18-E601BDF9B0FE}"/>
              </a:ext>
            </a:extLst>
          </p:cNvPr>
          <p:cNvSpPr/>
          <p:nvPr/>
        </p:nvSpPr>
        <p:spPr>
          <a:xfrm>
            <a:off x="3697408" y="4305662"/>
            <a:ext cx="4211511" cy="151741"/>
          </a:xfrm>
          <a:prstGeom prst="rect">
            <a:avLst/>
          </a:prstGeom>
          <a:solidFill>
            <a:srgbClr val="715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599D3DB-4CF9-A642-9CDB-F152A66B4E9C}"/>
              </a:ext>
            </a:extLst>
          </p:cNvPr>
          <p:cNvSpPr/>
          <p:nvPr/>
        </p:nvSpPr>
        <p:spPr>
          <a:xfrm>
            <a:off x="3276400" y="3791462"/>
            <a:ext cx="5084901" cy="271946"/>
          </a:xfrm>
          <a:custGeom>
            <a:avLst/>
            <a:gdLst>
              <a:gd name="connsiteX0" fmla="*/ 6197830 w 7549660"/>
              <a:gd name="connsiteY0" fmla="*/ 355 h 400033"/>
              <a:gd name="connsiteX1" fmla="*/ 6392059 w 7549660"/>
              <a:gd name="connsiteY1" fmla="*/ 355 h 400033"/>
              <a:gd name="connsiteX2" fmla="*/ 6392059 w 7549660"/>
              <a:gd name="connsiteY2" fmla="*/ 1147 h 400033"/>
              <a:gd name="connsiteX3" fmla="*/ 6397077 w 7549660"/>
              <a:gd name="connsiteY3" fmla="*/ 1147 h 400033"/>
              <a:gd name="connsiteX4" fmla="*/ 6422445 w 7549660"/>
              <a:gd name="connsiteY4" fmla="*/ 28878 h 400033"/>
              <a:gd name="connsiteX5" fmla="*/ 6539490 w 7549660"/>
              <a:gd name="connsiteY5" fmla="*/ 106760 h 400033"/>
              <a:gd name="connsiteX6" fmla="*/ 6578643 w 7549660"/>
              <a:gd name="connsiteY6" fmla="*/ 124876 h 400033"/>
              <a:gd name="connsiteX7" fmla="*/ 6578643 w 7549660"/>
              <a:gd name="connsiteY7" fmla="*/ 124840 h 400033"/>
              <a:gd name="connsiteX8" fmla="*/ 6619283 w 7549660"/>
              <a:gd name="connsiteY8" fmla="*/ 143643 h 400033"/>
              <a:gd name="connsiteX9" fmla="*/ 6772075 w 7549660"/>
              <a:gd name="connsiteY9" fmla="*/ 195696 h 400033"/>
              <a:gd name="connsiteX10" fmla="*/ 6772075 w 7549660"/>
              <a:gd name="connsiteY10" fmla="*/ 193025 h 400033"/>
              <a:gd name="connsiteX11" fmla="*/ 6808071 w 7549660"/>
              <a:gd name="connsiteY11" fmla="*/ 205288 h 400033"/>
              <a:gd name="connsiteX12" fmla="*/ 6966539 w 7549660"/>
              <a:gd name="connsiteY12" fmla="*/ 242039 h 400033"/>
              <a:gd name="connsiteX13" fmla="*/ 6966539 w 7549660"/>
              <a:gd name="connsiteY13" fmla="*/ 242900 h 400033"/>
              <a:gd name="connsiteX14" fmla="*/ 7039878 w 7549660"/>
              <a:gd name="connsiteY14" fmla="*/ 259909 h 400033"/>
              <a:gd name="connsiteX15" fmla="*/ 7161002 w 7549660"/>
              <a:gd name="connsiteY15" fmla="*/ 278388 h 400033"/>
              <a:gd name="connsiteX16" fmla="*/ 7161002 w 7549660"/>
              <a:gd name="connsiteY16" fmla="*/ 279127 h 400033"/>
              <a:gd name="connsiteX17" fmla="*/ 7291291 w 7549660"/>
              <a:gd name="connsiteY17" fmla="*/ 299005 h 400033"/>
              <a:gd name="connsiteX18" fmla="*/ 7355196 w 7549660"/>
              <a:gd name="connsiteY18" fmla="*/ 305579 h 400033"/>
              <a:gd name="connsiteX19" fmla="*/ 7355196 w 7549660"/>
              <a:gd name="connsiteY19" fmla="*/ 301727 h 400033"/>
              <a:gd name="connsiteX20" fmla="*/ 7438827 w 7549660"/>
              <a:gd name="connsiteY20" fmla="*/ 310331 h 400033"/>
              <a:gd name="connsiteX21" fmla="*/ 7549660 w 7549660"/>
              <a:gd name="connsiteY21" fmla="*/ 318341 h 400033"/>
              <a:gd name="connsiteX22" fmla="*/ 7549660 w 7549660"/>
              <a:gd name="connsiteY22" fmla="*/ 397623 h 400033"/>
              <a:gd name="connsiteX23" fmla="*/ 7355465 w 7549660"/>
              <a:gd name="connsiteY23" fmla="*/ 397623 h 400033"/>
              <a:gd name="connsiteX24" fmla="*/ 7355465 w 7549660"/>
              <a:gd name="connsiteY24" fmla="*/ 398511 h 400033"/>
              <a:gd name="connsiteX25" fmla="*/ 7161001 w 7549660"/>
              <a:gd name="connsiteY25" fmla="*/ 398511 h 400033"/>
              <a:gd name="connsiteX26" fmla="*/ 7161001 w 7549660"/>
              <a:gd name="connsiteY26" fmla="*/ 397555 h 400033"/>
              <a:gd name="connsiteX27" fmla="*/ 6966538 w 7549660"/>
              <a:gd name="connsiteY27" fmla="*/ 397555 h 400033"/>
              <a:gd name="connsiteX28" fmla="*/ 6966538 w 7549660"/>
              <a:gd name="connsiteY28" fmla="*/ 397268 h 400033"/>
              <a:gd name="connsiteX29" fmla="*/ 6773107 w 7549660"/>
              <a:gd name="connsiteY29" fmla="*/ 397268 h 400033"/>
              <a:gd name="connsiteX30" fmla="*/ 6773107 w 7549660"/>
              <a:gd name="connsiteY30" fmla="*/ 398329 h 400033"/>
              <a:gd name="connsiteX31" fmla="*/ 6578912 w 7549660"/>
              <a:gd name="connsiteY31" fmla="*/ 398329 h 400033"/>
              <a:gd name="connsiteX32" fmla="*/ 6578912 w 7549660"/>
              <a:gd name="connsiteY32" fmla="*/ 399216 h 400033"/>
              <a:gd name="connsiteX33" fmla="*/ 6384448 w 7549660"/>
              <a:gd name="connsiteY33" fmla="*/ 399216 h 400033"/>
              <a:gd name="connsiteX34" fmla="*/ 6384448 w 7549660"/>
              <a:gd name="connsiteY34" fmla="*/ 398424 h 400033"/>
              <a:gd name="connsiteX35" fmla="*/ 6197830 w 7549660"/>
              <a:gd name="connsiteY35" fmla="*/ 398424 h 400033"/>
              <a:gd name="connsiteX36" fmla="*/ 4462832 w 7549660"/>
              <a:gd name="connsiteY36" fmla="*/ 0 h 400033"/>
              <a:gd name="connsiteX37" fmla="*/ 4657061 w 7549660"/>
              <a:gd name="connsiteY37" fmla="*/ 0 h 400033"/>
              <a:gd name="connsiteX38" fmla="*/ 4657061 w 7549660"/>
              <a:gd name="connsiteY38" fmla="*/ 585 h 400033"/>
              <a:gd name="connsiteX39" fmla="*/ 4847951 w 7549660"/>
              <a:gd name="connsiteY39" fmla="*/ 585 h 400033"/>
              <a:gd name="connsiteX40" fmla="*/ 4847951 w 7549660"/>
              <a:gd name="connsiteY40" fmla="*/ 1473 h 400033"/>
              <a:gd name="connsiteX41" fmla="*/ 5041912 w 7549660"/>
              <a:gd name="connsiteY41" fmla="*/ 1473 h 400033"/>
              <a:gd name="connsiteX42" fmla="*/ 5041912 w 7549660"/>
              <a:gd name="connsiteY42" fmla="*/ 517 h 400033"/>
              <a:gd name="connsiteX43" fmla="*/ 5236141 w 7549660"/>
              <a:gd name="connsiteY43" fmla="*/ 517 h 400033"/>
              <a:gd name="connsiteX44" fmla="*/ 5236141 w 7549660"/>
              <a:gd name="connsiteY44" fmla="*/ 230 h 400033"/>
              <a:gd name="connsiteX45" fmla="*/ 5430370 w 7549660"/>
              <a:gd name="connsiteY45" fmla="*/ 230 h 400033"/>
              <a:gd name="connsiteX46" fmla="*/ 5430370 w 7549660"/>
              <a:gd name="connsiteY46" fmla="*/ 1076 h 400033"/>
              <a:gd name="connsiteX47" fmla="*/ 5614829 w 7549660"/>
              <a:gd name="connsiteY47" fmla="*/ 1076 h 400033"/>
              <a:gd name="connsiteX48" fmla="*/ 5614829 w 7549660"/>
              <a:gd name="connsiteY48" fmla="*/ 1964 h 400033"/>
              <a:gd name="connsiteX49" fmla="*/ 5808790 w 7549660"/>
              <a:gd name="connsiteY49" fmla="*/ 1964 h 400033"/>
              <a:gd name="connsiteX50" fmla="*/ 5808790 w 7549660"/>
              <a:gd name="connsiteY50" fmla="*/ 1008 h 400033"/>
              <a:gd name="connsiteX51" fmla="*/ 6003019 w 7549660"/>
              <a:gd name="connsiteY51" fmla="*/ 1008 h 400033"/>
              <a:gd name="connsiteX52" fmla="*/ 6003019 w 7549660"/>
              <a:gd name="connsiteY52" fmla="*/ 721 h 400033"/>
              <a:gd name="connsiteX53" fmla="*/ 6197248 w 7549660"/>
              <a:gd name="connsiteY53" fmla="*/ 721 h 400033"/>
              <a:gd name="connsiteX54" fmla="*/ 6197248 w 7549660"/>
              <a:gd name="connsiteY54" fmla="*/ 398790 h 400033"/>
              <a:gd name="connsiteX55" fmla="*/ 6003019 w 7549660"/>
              <a:gd name="connsiteY55" fmla="*/ 398790 h 400033"/>
              <a:gd name="connsiteX56" fmla="*/ 6003019 w 7549660"/>
              <a:gd name="connsiteY56" fmla="*/ 399077 h 400033"/>
              <a:gd name="connsiteX57" fmla="*/ 5808790 w 7549660"/>
              <a:gd name="connsiteY57" fmla="*/ 399077 h 400033"/>
              <a:gd name="connsiteX58" fmla="*/ 5808790 w 7549660"/>
              <a:gd name="connsiteY58" fmla="*/ 400033 h 400033"/>
              <a:gd name="connsiteX59" fmla="*/ 5614561 w 7549660"/>
              <a:gd name="connsiteY59" fmla="*/ 400033 h 400033"/>
              <a:gd name="connsiteX60" fmla="*/ 5614561 w 7549660"/>
              <a:gd name="connsiteY60" fmla="*/ 399145 h 400033"/>
              <a:gd name="connsiteX61" fmla="*/ 5420600 w 7549660"/>
              <a:gd name="connsiteY61" fmla="*/ 399145 h 400033"/>
              <a:gd name="connsiteX62" fmla="*/ 5420600 w 7549660"/>
              <a:gd name="connsiteY62" fmla="*/ 398299 h 400033"/>
              <a:gd name="connsiteX63" fmla="*/ 5236141 w 7549660"/>
              <a:gd name="connsiteY63" fmla="*/ 398299 h 400033"/>
              <a:gd name="connsiteX64" fmla="*/ 5236141 w 7549660"/>
              <a:gd name="connsiteY64" fmla="*/ 398586 h 400033"/>
              <a:gd name="connsiteX65" fmla="*/ 5041912 w 7549660"/>
              <a:gd name="connsiteY65" fmla="*/ 398586 h 400033"/>
              <a:gd name="connsiteX66" fmla="*/ 5041912 w 7549660"/>
              <a:gd name="connsiteY66" fmla="*/ 399542 h 400033"/>
              <a:gd name="connsiteX67" fmla="*/ 4847683 w 7549660"/>
              <a:gd name="connsiteY67" fmla="*/ 399542 h 400033"/>
              <a:gd name="connsiteX68" fmla="*/ 4847683 w 7549660"/>
              <a:gd name="connsiteY68" fmla="*/ 398654 h 400033"/>
              <a:gd name="connsiteX69" fmla="*/ 4653722 w 7549660"/>
              <a:gd name="connsiteY69" fmla="*/ 398654 h 400033"/>
              <a:gd name="connsiteX70" fmla="*/ 4653722 w 7549660"/>
              <a:gd name="connsiteY70" fmla="*/ 398069 h 400033"/>
              <a:gd name="connsiteX71" fmla="*/ 4462832 w 7549660"/>
              <a:gd name="connsiteY71" fmla="*/ 398069 h 400033"/>
              <a:gd name="connsiteX72" fmla="*/ 4462832 w 7549660"/>
              <a:gd name="connsiteY72" fmla="*/ 398357 h 400033"/>
              <a:gd name="connsiteX73" fmla="*/ 4268603 w 7549660"/>
              <a:gd name="connsiteY73" fmla="*/ 398357 h 400033"/>
              <a:gd name="connsiteX74" fmla="*/ 4268603 w 7549660"/>
              <a:gd name="connsiteY74" fmla="*/ 399312 h 400033"/>
              <a:gd name="connsiteX75" fmla="*/ 4074374 w 7549660"/>
              <a:gd name="connsiteY75" fmla="*/ 399312 h 400033"/>
              <a:gd name="connsiteX76" fmla="*/ 4074374 w 7549660"/>
              <a:gd name="connsiteY76" fmla="*/ 398424 h 400033"/>
              <a:gd name="connsiteX77" fmla="*/ 3880412 w 7549660"/>
              <a:gd name="connsiteY77" fmla="*/ 398424 h 400033"/>
              <a:gd name="connsiteX78" fmla="*/ 3880412 w 7549660"/>
              <a:gd name="connsiteY78" fmla="*/ 355 h 400033"/>
              <a:gd name="connsiteX79" fmla="*/ 4074641 w 7549660"/>
              <a:gd name="connsiteY79" fmla="*/ 355 h 400033"/>
              <a:gd name="connsiteX80" fmla="*/ 4074641 w 7549660"/>
              <a:gd name="connsiteY80" fmla="*/ 1243 h 400033"/>
              <a:gd name="connsiteX81" fmla="*/ 4268603 w 7549660"/>
              <a:gd name="connsiteY81" fmla="*/ 1243 h 400033"/>
              <a:gd name="connsiteX82" fmla="*/ 4268603 w 7549660"/>
              <a:gd name="connsiteY82" fmla="*/ 288 h 400033"/>
              <a:gd name="connsiteX83" fmla="*/ 4462832 w 7549660"/>
              <a:gd name="connsiteY83" fmla="*/ 288 h 400033"/>
              <a:gd name="connsiteX84" fmla="*/ 3685199 w 7549660"/>
              <a:gd name="connsiteY84" fmla="*/ 0 h 400033"/>
              <a:gd name="connsiteX85" fmla="*/ 3879428 w 7549660"/>
              <a:gd name="connsiteY85" fmla="*/ 0 h 400033"/>
              <a:gd name="connsiteX86" fmla="*/ 3879428 w 7549660"/>
              <a:gd name="connsiteY86" fmla="*/ 398069 h 400033"/>
              <a:gd name="connsiteX87" fmla="*/ 3685199 w 7549660"/>
              <a:gd name="connsiteY87" fmla="*/ 398069 h 400033"/>
              <a:gd name="connsiteX88" fmla="*/ 3685199 w 7549660"/>
              <a:gd name="connsiteY88" fmla="*/ 398357 h 400033"/>
              <a:gd name="connsiteX89" fmla="*/ 3490971 w 7549660"/>
              <a:gd name="connsiteY89" fmla="*/ 398357 h 400033"/>
              <a:gd name="connsiteX90" fmla="*/ 3490971 w 7549660"/>
              <a:gd name="connsiteY90" fmla="*/ 399312 h 400033"/>
              <a:gd name="connsiteX91" fmla="*/ 3296742 w 7549660"/>
              <a:gd name="connsiteY91" fmla="*/ 399312 h 400033"/>
              <a:gd name="connsiteX92" fmla="*/ 3296742 w 7549660"/>
              <a:gd name="connsiteY92" fmla="*/ 398424 h 400033"/>
              <a:gd name="connsiteX93" fmla="*/ 3104305 w 7549660"/>
              <a:gd name="connsiteY93" fmla="*/ 398424 h 400033"/>
              <a:gd name="connsiteX94" fmla="*/ 3104305 w 7549660"/>
              <a:gd name="connsiteY94" fmla="*/ 398441 h 400033"/>
              <a:gd name="connsiteX95" fmla="*/ 2910076 w 7549660"/>
              <a:gd name="connsiteY95" fmla="*/ 398441 h 400033"/>
              <a:gd name="connsiteX96" fmla="*/ 2910076 w 7549660"/>
              <a:gd name="connsiteY96" fmla="*/ 398729 h 400033"/>
              <a:gd name="connsiteX97" fmla="*/ 2715847 w 7549660"/>
              <a:gd name="connsiteY97" fmla="*/ 398729 h 400033"/>
              <a:gd name="connsiteX98" fmla="*/ 2715847 w 7549660"/>
              <a:gd name="connsiteY98" fmla="*/ 399684 h 400033"/>
              <a:gd name="connsiteX99" fmla="*/ 2521618 w 7549660"/>
              <a:gd name="connsiteY99" fmla="*/ 399684 h 400033"/>
              <a:gd name="connsiteX100" fmla="*/ 2521618 w 7549660"/>
              <a:gd name="connsiteY100" fmla="*/ 398797 h 400033"/>
              <a:gd name="connsiteX101" fmla="*/ 2327657 w 7549660"/>
              <a:gd name="connsiteY101" fmla="*/ 398797 h 400033"/>
              <a:gd name="connsiteX102" fmla="*/ 2327657 w 7549660"/>
              <a:gd name="connsiteY102" fmla="*/ 398317 h 400033"/>
              <a:gd name="connsiteX103" fmla="*/ 2134123 w 7549660"/>
              <a:gd name="connsiteY103" fmla="*/ 398317 h 400033"/>
              <a:gd name="connsiteX104" fmla="*/ 2134123 w 7549660"/>
              <a:gd name="connsiteY104" fmla="*/ 398604 h 400033"/>
              <a:gd name="connsiteX105" fmla="*/ 1939894 w 7549660"/>
              <a:gd name="connsiteY105" fmla="*/ 398604 h 400033"/>
              <a:gd name="connsiteX106" fmla="*/ 1939894 w 7549660"/>
              <a:gd name="connsiteY106" fmla="*/ 399560 h 400033"/>
              <a:gd name="connsiteX107" fmla="*/ 1745665 w 7549660"/>
              <a:gd name="connsiteY107" fmla="*/ 399560 h 400033"/>
              <a:gd name="connsiteX108" fmla="*/ 1745665 w 7549660"/>
              <a:gd name="connsiteY108" fmla="*/ 398672 h 400033"/>
              <a:gd name="connsiteX109" fmla="*/ 1552266 w 7549660"/>
              <a:gd name="connsiteY109" fmla="*/ 398672 h 400033"/>
              <a:gd name="connsiteX110" fmla="*/ 1552266 w 7549660"/>
              <a:gd name="connsiteY110" fmla="*/ 398775 h 400033"/>
              <a:gd name="connsiteX111" fmla="*/ 1358037 w 7549660"/>
              <a:gd name="connsiteY111" fmla="*/ 398775 h 400033"/>
              <a:gd name="connsiteX112" fmla="*/ 1358037 w 7549660"/>
              <a:gd name="connsiteY112" fmla="*/ 399063 h 400033"/>
              <a:gd name="connsiteX113" fmla="*/ 1163808 w 7549660"/>
              <a:gd name="connsiteY113" fmla="*/ 399063 h 400033"/>
              <a:gd name="connsiteX114" fmla="*/ 1163808 w 7549660"/>
              <a:gd name="connsiteY114" fmla="*/ 400018 h 400033"/>
              <a:gd name="connsiteX115" fmla="*/ 969579 w 7549660"/>
              <a:gd name="connsiteY115" fmla="*/ 400018 h 400033"/>
              <a:gd name="connsiteX116" fmla="*/ 969579 w 7549660"/>
              <a:gd name="connsiteY116" fmla="*/ 399131 h 400033"/>
              <a:gd name="connsiteX117" fmla="*/ 775618 w 7549660"/>
              <a:gd name="connsiteY117" fmla="*/ 399131 h 400033"/>
              <a:gd name="connsiteX118" fmla="*/ 775618 w 7549660"/>
              <a:gd name="connsiteY118" fmla="*/ 398070 h 400033"/>
              <a:gd name="connsiteX119" fmla="*/ 582419 w 7549660"/>
              <a:gd name="connsiteY119" fmla="*/ 398070 h 400033"/>
              <a:gd name="connsiteX120" fmla="*/ 582419 w 7549660"/>
              <a:gd name="connsiteY120" fmla="*/ 398358 h 400033"/>
              <a:gd name="connsiteX121" fmla="*/ 388190 w 7549660"/>
              <a:gd name="connsiteY121" fmla="*/ 398358 h 400033"/>
              <a:gd name="connsiteX122" fmla="*/ 388190 w 7549660"/>
              <a:gd name="connsiteY122" fmla="*/ 399313 h 400033"/>
              <a:gd name="connsiteX123" fmla="*/ 193961 w 7549660"/>
              <a:gd name="connsiteY123" fmla="*/ 399313 h 400033"/>
              <a:gd name="connsiteX124" fmla="*/ 193961 w 7549660"/>
              <a:gd name="connsiteY124" fmla="*/ 398425 h 400033"/>
              <a:gd name="connsiteX125" fmla="*/ 0 w 7549660"/>
              <a:gd name="connsiteY125" fmla="*/ 398425 h 400033"/>
              <a:gd name="connsiteX126" fmla="*/ 0 w 7549660"/>
              <a:gd name="connsiteY126" fmla="*/ 319143 h 400033"/>
              <a:gd name="connsiteX127" fmla="*/ 110700 w 7549660"/>
              <a:gd name="connsiteY127" fmla="*/ 311133 h 400033"/>
              <a:gd name="connsiteX128" fmla="*/ 194229 w 7549660"/>
              <a:gd name="connsiteY128" fmla="*/ 302529 h 400033"/>
              <a:gd name="connsiteX129" fmla="*/ 194229 w 7549660"/>
              <a:gd name="connsiteY129" fmla="*/ 306381 h 400033"/>
              <a:gd name="connsiteX130" fmla="*/ 258058 w 7549660"/>
              <a:gd name="connsiteY130" fmla="*/ 299807 h 400033"/>
              <a:gd name="connsiteX131" fmla="*/ 388190 w 7549660"/>
              <a:gd name="connsiteY131" fmla="*/ 279929 h 400033"/>
              <a:gd name="connsiteX132" fmla="*/ 388190 w 7549660"/>
              <a:gd name="connsiteY132" fmla="*/ 279191 h 400033"/>
              <a:gd name="connsiteX133" fmla="*/ 509167 w 7549660"/>
              <a:gd name="connsiteY133" fmla="*/ 260712 h 400033"/>
              <a:gd name="connsiteX134" fmla="*/ 582419 w 7549660"/>
              <a:gd name="connsiteY134" fmla="*/ 243703 h 400033"/>
              <a:gd name="connsiteX135" fmla="*/ 582419 w 7549660"/>
              <a:gd name="connsiteY135" fmla="*/ 242841 h 400033"/>
              <a:gd name="connsiteX136" fmla="*/ 740695 w 7549660"/>
              <a:gd name="connsiteY136" fmla="*/ 206090 h 400033"/>
              <a:gd name="connsiteX137" fmla="*/ 776648 w 7549660"/>
              <a:gd name="connsiteY137" fmla="*/ 193827 h 400033"/>
              <a:gd name="connsiteX138" fmla="*/ 776648 w 7549660"/>
              <a:gd name="connsiteY138" fmla="*/ 196498 h 400033"/>
              <a:gd name="connsiteX139" fmla="*/ 929257 w 7549660"/>
              <a:gd name="connsiteY139" fmla="*/ 144445 h 400033"/>
              <a:gd name="connsiteX140" fmla="*/ 969847 w 7549660"/>
              <a:gd name="connsiteY140" fmla="*/ 125642 h 400033"/>
              <a:gd name="connsiteX141" fmla="*/ 969847 w 7549660"/>
              <a:gd name="connsiteY141" fmla="*/ 125678 h 400033"/>
              <a:gd name="connsiteX142" fmla="*/ 1008954 w 7549660"/>
              <a:gd name="connsiteY142" fmla="*/ 107562 h 400033"/>
              <a:gd name="connsiteX143" fmla="*/ 1125857 w 7549660"/>
              <a:gd name="connsiteY143" fmla="*/ 29680 h 400033"/>
              <a:gd name="connsiteX144" fmla="*/ 1151195 w 7549660"/>
              <a:gd name="connsiteY144" fmla="*/ 1949 h 400033"/>
              <a:gd name="connsiteX145" fmla="*/ 1163808 w 7549660"/>
              <a:gd name="connsiteY145" fmla="*/ 1949 h 400033"/>
              <a:gd name="connsiteX146" fmla="*/ 1163808 w 7549660"/>
              <a:gd name="connsiteY146" fmla="*/ 994 h 400033"/>
              <a:gd name="connsiteX147" fmla="*/ 1358037 w 7549660"/>
              <a:gd name="connsiteY147" fmla="*/ 994 h 400033"/>
              <a:gd name="connsiteX148" fmla="*/ 1358037 w 7549660"/>
              <a:gd name="connsiteY148" fmla="*/ 706 h 400033"/>
              <a:gd name="connsiteX149" fmla="*/ 1551705 w 7549660"/>
              <a:gd name="connsiteY149" fmla="*/ 706 h 400033"/>
              <a:gd name="connsiteX150" fmla="*/ 1551705 w 7549660"/>
              <a:gd name="connsiteY150" fmla="*/ 603 h 400033"/>
              <a:gd name="connsiteX151" fmla="*/ 1745933 w 7549660"/>
              <a:gd name="connsiteY151" fmla="*/ 603 h 400033"/>
              <a:gd name="connsiteX152" fmla="*/ 1745933 w 7549660"/>
              <a:gd name="connsiteY152" fmla="*/ 1491 h 400033"/>
              <a:gd name="connsiteX153" fmla="*/ 1939894 w 7549660"/>
              <a:gd name="connsiteY153" fmla="*/ 1491 h 400033"/>
              <a:gd name="connsiteX154" fmla="*/ 1939894 w 7549660"/>
              <a:gd name="connsiteY154" fmla="*/ 535 h 400033"/>
              <a:gd name="connsiteX155" fmla="*/ 2134123 w 7549660"/>
              <a:gd name="connsiteY155" fmla="*/ 535 h 400033"/>
              <a:gd name="connsiteX156" fmla="*/ 2134123 w 7549660"/>
              <a:gd name="connsiteY156" fmla="*/ 248 h 400033"/>
              <a:gd name="connsiteX157" fmla="*/ 2328352 w 7549660"/>
              <a:gd name="connsiteY157" fmla="*/ 248 h 400033"/>
              <a:gd name="connsiteX158" fmla="*/ 2328352 w 7549660"/>
              <a:gd name="connsiteY158" fmla="*/ 728 h 400033"/>
              <a:gd name="connsiteX159" fmla="*/ 2521886 w 7549660"/>
              <a:gd name="connsiteY159" fmla="*/ 728 h 400033"/>
              <a:gd name="connsiteX160" fmla="*/ 2521886 w 7549660"/>
              <a:gd name="connsiteY160" fmla="*/ 1615 h 400033"/>
              <a:gd name="connsiteX161" fmla="*/ 2715847 w 7549660"/>
              <a:gd name="connsiteY161" fmla="*/ 1615 h 400033"/>
              <a:gd name="connsiteX162" fmla="*/ 2715847 w 7549660"/>
              <a:gd name="connsiteY162" fmla="*/ 660 h 400033"/>
              <a:gd name="connsiteX163" fmla="*/ 2910076 w 7549660"/>
              <a:gd name="connsiteY163" fmla="*/ 660 h 400033"/>
              <a:gd name="connsiteX164" fmla="*/ 2910076 w 7549660"/>
              <a:gd name="connsiteY164" fmla="*/ 372 h 400033"/>
              <a:gd name="connsiteX165" fmla="*/ 3102781 w 7549660"/>
              <a:gd name="connsiteY165" fmla="*/ 372 h 400033"/>
              <a:gd name="connsiteX166" fmla="*/ 3102781 w 7549660"/>
              <a:gd name="connsiteY166" fmla="*/ 355 h 400033"/>
              <a:gd name="connsiteX167" fmla="*/ 3297009 w 7549660"/>
              <a:gd name="connsiteY167" fmla="*/ 355 h 400033"/>
              <a:gd name="connsiteX168" fmla="*/ 3297009 w 7549660"/>
              <a:gd name="connsiteY168" fmla="*/ 1243 h 400033"/>
              <a:gd name="connsiteX169" fmla="*/ 3490971 w 7549660"/>
              <a:gd name="connsiteY169" fmla="*/ 1243 h 400033"/>
              <a:gd name="connsiteX170" fmla="*/ 3490971 w 7549660"/>
              <a:gd name="connsiteY170" fmla="*/ 288 h 400033"/>
              <a:gd name="connsiteX171" fmla="*/ 3685199 w 7549660"/>
              <a:gd name="connsiteY171" fmla="*/ 288 h 40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7549660" h="400033">
                <a:moveTo>
                  <a:pt x="6197830" y="355"/>
                </a:moveTo>
                <a:lnTo>
                  <a:pt x="6392059" y="355"/>
                </a:lnTo>
                <a:lnTo>
                  <a:pt x="6392059" y="1147"/>
                </a:lnTo>
                <a:lnTo>
                  <a:pt x="6397077" y="1147"/>
                </a:lnTo>
                <a:lnTo>
                  <a:pt x="6422445" y="28878"/>
                </a:lnTo>
                <a:cubicBezTo>
                  <a:pt x="6452547" y="56083"/>
                  <a:pt x="6491908" y="82140"/>
                  <a:pt x="6539490" y="106760"/>
                </a:cubicBezTo>
                <a:lnTo>
                  <a:pt x="6578643" y="124876"/>
                </a:lnTo>
                <a:lnTo>
                  <a:pt x="6578643" y="124840"/>
                </a:lnTo>
                <a:lnTo>
                  <a:pt x="6619283" y="143643"/>
                </a:lnTo>
                <a:lnTo>
                  <a:pt x="6772075" y="195696"/>
                </a:lnTo>
                <a:lnTo>
                  <a:pt x="6772075" y="193025"/>
                </a:lnTo>
                <a:lnTo>
                  <a:pt x="6808071" y="205288"/>
                </a:lnTo>
                <a:lnTo>
                  <a:pt x="6966539" y="242039"/>
                </a:lnTo>
                <a:lnTo>
                  <a:pt x="6966539" y="242900"/>
                </a:lnTo>
                <a:lnTo>
                  <a:pt x="7039878" y="259909"/>
                </a:lnTo>
                <a:lnTo>
                  <a:pt x="7161002" y="278388"/>
                </a:lnTo>
                <a:lnTo>
                  <a:pt x="7161002" y="279127"/>
                </a:lnTo>
                <a:lnTo>
                  <a:pt x="7291291" y="299005"/>
                </a:lnTo>
                <a:lnTo>
                  <a:pt x="7355196" y="305579"/>
                </a:lnTo>
                <a:lnTo>
                  <a:pt x="7355196" y="301727"/>
                </a:lnTo>
                <a:lnTo>
                  <a:pt x="7438827" y="310331"/>
                </a:lnTo>
                <a:lnTo>
                  <a:pt x="7549660" y="318341"/>
                </a:lnTo>
                <a:lnTo>
                  <a:pt x="7549660" y="397623"/>
                </a:lnTo>
                <a:lnTo>
                  <a:pt x="7355465" y="397623"/>
                </a:lnTo>
                <a:lnTo>
                  <a:pt x="7355465" y="398511"/>
                </a:lnTo>
                <a:lnTo>
                  <a:pt x="7161001" y="398511"/>
                </a:lnTo>
                <a:lnTo>
                  <a:pt x="7161001" y="397555"/>
                </a:lnTo>
                <a:lnTo>
                  <a:pt x="6966538" y="397555"/>
                </a:lnTo>
                <a:lnTo>
                  <a:pt x="6966538" y="397268"/>
                </a:lnTo>
                <a:lnTo>
                  <a:pt x="6773107" y="397268"/>
                </a:lnTo>
                <a:lnTo>
                  <a:pt x="6773107" y="398329"/>
                </a:lnTo>
                <a:lnTo>
                  <a:pt x="6578912" y="398329"/>
                </a:lnTo>
                <a:lnTo>
                  <a:pt x="6578912" y="399216"/>
                </a:lnTo>
                <a:lnTo>
                  <a:pt x="6384448" y="399216"/>
                </a:lnTo>
                <a:lnTo>
                  <a:pt x="6384448" y="398424"/>
                </a:lnTo>
                <a:lnTo>
                  <a:pt x="6197830" y="398424"/>
                </a:lnTo>
                <a:close/>
                <a:moveTo>
                  <a:pt x="4462832" y="0"/>
                </a:moveTo>
                <a:lnTo>
                  <a:pt x="4657061" y="0"/>
                </a:lnTo>
                <a:lnTo>
                  <a:pt x="4657061" y="585"/>
                </a:lnTo>
                <a:lnTo>
                  <a:pt x="4847951" y="585"/>
                </a:lnTo>
                <a:lnTo>
                  <a:pt x="4847951" y="1473"/>
                </a:lnTo>
                <a:lnTo>
                  <a:pt x="5041912" y="1473"/>
                </a:lnTo>
                <a:lnTo>
                  <a:pt x="5041912" y="517"/>
                </a:lnTo>
                <a:lnTo>
                  <a:pt x="5236141" y="517"/>
                </a:lnTo>
                <a:lnTo>
                  <a:pt x="5236141" y="230"/>
                </a:lnTo>
                <a:lnTo>
                  <a:pt x="5430370" y="230"/>
                </a:lnTo>
                <a:lnTo>
                  <a:pt x="5430370" y="1076"/>
                </a:lnTo>
                <a:lnTo>
                  <a:pt x="5614829" y="1076"/>
                </a:lnTo>
                <a:lnTo>
                  <a:pt x="5614829" y="1964"/>
                </a:lnTo>
                <a:lnTo>
                  <a:pt x="5808790" y="1964"/>
                </a:lnTo>
                <a:lnTo>
                  <a:pt x="5808790" y="1008"/>
                </a:lnTo>
                <a:lnTo>
                  <a:pt x="6003019" y="1008"/>
                </a:lnTo>
                <a:lnTo>
                  <a:pt x="6003019" y="721"/>
                </a:lnTo>
                <a:lnTo>
                  <a:pt x="6197248" y="721"/>
                </a:lnTo>
                <a:lnTo>
                  <a:pt x="6197248" y="398790"/>
                </a:lnTo>
                <a:lnTo>
                  <a:pt x="6003019" y="398790"/>
                </a:lnTo>
                <a:lnTo>
                  <a:pt x="6003019" y="399077"/>
                </a:lnTo>
                <a:lnTo>
                  <a:pt x="5808790" y="399077"/>
                </a:lnTo>
                <a:lnTo>
                  <a:pt x="5808790" y="400033"/>
                </a:lnTo>
                <a:lnTo>
                  <a:pt x="5614561" y="400033"/>
                </a:lnTo>
                <a:lnTo>
                  <a:pt x="5614561" y="399145"/>
                </a:lnTo>
                <a:lnTo>
                  <a:pt x="5420600" y="399145"/>
                </a:lnTo>
                <a:lnTo>
                  <a:pt x="5420600" y="398299"/>
                </a:lnTo>
                <a:lnTo>
                  <a:pt x="5236141" y="398299"/>
                </a:lnTo>
                <a:lnTo>
                  <a:pt x="5236141" y="398586"/>
                </a:lnTo>
                <a:lnTo>
                  <a:pt x="5041912" y="398586"/>
                </a:lnTo>
                <a:lnTo>
                  <a:pt x="5041912" y="399542"/>
                </a:lnTo>
                <a:lnTo>
                  <a:pt x="4847683" y="399542"/>
                </a:lnTo>
                <a:lnTo>
                  <a:pt x="4847683" y="398654"/>
                </a:lnTo>
                <a:lnTo>
                  <a:pt x="4653722" y="398654"/>
                </a:lnTo>
                <a:lnTo>
                  <a:pt x="4653722" y="398069"/>
                </a:lnTo>
                <a:lnTo>
                  <a:pt x="4462832" y="398069"/>
                </a:lnTo>
                <a:lnTo>
                  <a:pt x="4462832" y="398357"/>
                </a:lnTo>
                <a:lnTo>
                  <a:pt x="4268603" y="398357"/>
                </a:lnTo>
                <a:lnTo>
                  <a:pt x="4268603" y="399312"/>
                </a:lnTo>
                <a:lnTo>
                  <a:pt x="4074374" y="399312"/>
                </a:lnTo>
                <a:lnTo>
                  <a:pt x="4074374" y="398424"/>
                </a:lnTo>
                <a:lnTo>
                  <a:pt x="3880412" y="398424"/>
                </a:lnTo>
                <a:lnTo>
                  <a:pt x="3880412" y="355"/>
                </a:lnTo>
                <a:lnTo>
                  <a:pt x="4074641" y="355"/>
                </a:lnTo>
                <a:lnTo>
                  <a:pt x="4074641" y="1243"/>
                </a:lnTo>
                <a:lnTo>
                  <a:pt x="4268603" y="1243"/>
                </a:lnTo>
                <a:lnTo>
                  <a:pt x="4268603" y="288"/>
                </a:lnTo>
                <a:lnTo>
                  <a:pt x="4462832" y="288"/>
                </a:lnTo>
                <a:close/>
                <a:moveTo>
                  <a:pt x="3685199" y="0"/>
                </a:moveTo>
                <a:lnTo>
                  <a:pt x="3879428" y="0"/>
                </a:lnTo>
                <a:lnTo>
                  <a:pt x="3879428" y="398069"/>
                </a:lnTo>
                <a:lnTo>
                  <a:pt x="3685199" y="398069"/>
                </a:lnTo>
                <a:lnTo>
                  <a:pt x="3685199" y="398357"/>
                </a:lnTo>
                <a:lnTo>
                  <a:pt x="3490971" y="398357"/>
                </a:lnTo>
                <a:lnTo>
                  <a:pt x="3490971" y="399312"/>
                </a:lnTo>
                <a:lnTo>
                  <a:pt x="3296742" y="399312"/>
                </a:lnTo>
                <a:lnTo>
                  <a:pt x="3296742" y="398424"/>
                </a:lnTo>
                <a:lnTo>
                  <a:pt x="3104305" y="398424"/>
                </a:lnTo>
                <a:lnTo>
                  <a:pt x="3104305" y="398441"/>
                </a:lnTo>
                <a:lnTo>
                  <a:pt x="2910076" y="398441"/>
                </a:lnTo>
                <a:lnTo>
                  <a:pt x="2910076" y="398729"/>
                </a:lnTo>
                <a:lnTo>
                  <a:pt x="2715847" y="398729"/>
                </a:lnTo>
                <a:lnTo>
                  <a:pt x="2715847" y="399684"/>
                </a:lnTo>
                <a:lnTo>
                  <a:pt x="2521618" y="399684"/>
                </a:lnTo>
                <a:lnTo>
                  <a:pt x="2521618" y="398797"/>
                </a:lnTo>
                <a:lnTo>
                  <a:pt x="2327657" y="398797"/>
                </a:lnTo>
                <a:lnTo>
                  <a:pt x="2327657" y="398317"/>
                </a:lnTo>
                <a:lnTo>
                  <a:pt x="2134123" y="398317"/>
                </a:lnTo>
                <a:lnTo>
                  <a:pt x="2134123" y="398604"/>
                </a:lnTo>
                <a:lnTo>
                  <a:pt x="1939894" y="398604"/>
                </a:lnTo>
                <a:lnTo>
                  <a:pt x="1939894" y="399560"/>
                </a:lnTo>
                <a:lnTo>
                  <a:pt x="1745665" y="399560"/>
                </a:lnTo>
                <a:lnTo>
                  <a:pt x="1745665" y="398672"/>
                </a:lnTo>
                <a:lnTo>
                  <a:pt x="1552266" y="398672"/>
                </a:lnTo>
                <a:lnTo>
                  <a:pt x="1552266" y="398775"/>
                </a:lnTo>
                <a:lnTo>
                  <a:pt x="1358037" y="398775"/>
                </a:lnTo>
                <a:lnTo>
                  <a:pt x="1358037" y="399063"/>
                </a:lnTo>
                <a:lnTo>
                  <a:pt x="1163808" y="399063"/>
                </a:lnTo>
                <a:lnTo>
                  <a:pt x="1163808" y="400018"/>
                </a:lnTo>
                <a:lnTo>
                  <a:pt x="969579" y="400018"/>
                </a:lnTo>
                <a:lnTo>
                  <a:pt x="969579" y="399131"/>
                </a:lnTo>
                <a:lnTo>
                  <a:pt x="775618" y="399131"/>
                </a:lnTo>
                <a:lnTo>
                  <a:pt x="775618" y="398070"/>
                </a:lnTo>
                <a:lnTo>
                  <a:pt x="582419" y="398070"/>
                </a:lnTo>
                <a:lnTo>
                  <a:pt x="582419" y="398358"/>
                </a:lnTo>
                <a:lnTo>
                  <a:pt x="388190" y="398358"/>
                </a:lnTo>
                <a:lnTo>
                  <a:pt x="388190" y="399313"/>
                </a:lnTo>
                <a:lnTo>
                  <a:pt x="193961" y="399313"/>
                </a:lnTo>
                <a:lnTo>
                  <a:pt x="193961" y="398425"/>
                </a:lnTo>
                <a:lnTo>
                  <a:pt x="0" y="398425"/>
                </a:lnTo>
                <a:lnTo>
                  <a:pt x="0" y="319143"/>
                </a:lnTo>
                <a:lnTo>
                  <a:pt x="110700" y="311133"/>
                </a:lnTo>
                <a:lnTo>
                  <a:pt x="194229" y="302529"/>
                </a:lnTo>
                <a:lnTo>
                  <a:pt x="194229" y="306381"/>
                </a:lnTo>
                <a:lnTo>
                  <a:pt x="258058" y="299807"/>
                </a:lnTo>
                <a:lnTo>
                  <a:pt x="388190" y="279929"/>
                </a:lnTo>
                <a:lnTo>
                  <a:pt x="388190" y="279191"/>
                </a:lnTo>
                <a:lnTo>
                  <a:pt x="509167" y="260712"/>
                </a:lnTo>
                <a:lnTo>
                  <a:pt x="582419" y="243703"/>
                </a:lnTo>
                <a:lnTo>
                  <a:pt x="582419" y="242841"/>
                </a:lnTo>
                <a:lnTo>
                  <a:pt x="740695" y="206090"/>
                </a:lnTo>
                <a:lnTo>
                  <a:pt x="776648" y="193827"/>
                </a:lnTo>
                <a:lnTo>
                  <a:pt x="776648" y="196498"/>
                </a:lnTo>
                <a:lnTo>
                  <a:pt x="929257" y="144445"/>
                </a:lnTo>
                <a:lnTo>
                  <a:pt x="969847" y="125642"/>
                </a:lnTo>
                <a:lnTo>
                  <a:pt x="969847" y="125678"/>
                </a:lnTo>
                <a:lnTo>
                  <a:pt x="1008954" y="107562"/>
                </a:lnTo>
                <a:cubicBezTo>
                  <a:pt x="1056478" y="82942"/>
                  <a:pt x="1095792" y="56885"/>
                  <a:pt x="1125857" y="29680"/>
                </a:cubicBezTo>
                <a:lnTo>
                  <a:pt x="1151195" y="1949"/>
                </a:lnTo>
                <a:lnTo>
                  <a:pt x="1163808" y="1949"/>
                </a:lnTo>
                <a:lnTo>
                  <a:pt x="1163808" y="994"/>
                </a:lnTo>
                <a:lnTo>
                  <a:pt x="1358037" y="994"/>
                </a:lnTo>
                <a:lnTo>
                  <a:pt x="1358037" y="706"/>
                </a:lnTo>
                <a:lnTo>
                  <a:pt x="1551705" y="706"/>
                </a:lnTo>
                <a:lnTo>
                  <a:pt x="1551705" y="603"/>
                </a:lnTo>
                <a:lnTo>
                  <a:pt x="1745933" y="603"/>
                </a:lnTo>
                <a:lnTo>
                  <a:pt x="1745933" y="1491"/>
                </a:lnTo>
                <a:lnTo>
                  <a:pt x="1939894" y="1491"/>
                </a:lnTo>
                <a:lnTo>
                  <a:pt x="1939894" y="535"/>
                </a:lnTo>
                <a:lnTo>
                  <a:pt x="2134123" y="535"/>
                </a:lnTo>
                <a:lnTo>
                  <a:pt x="2134123" y="248"/>
                </a:lnTo>
                <a:lnTo>
                  <a:pt x="2328352" y="248"/>
                </a:lnTo>
                <a:lnTo>
                  <a:pt x="2328352" y="728"/>
                </a:lnTo>
                <a:lnTo>
                  <a:pt x="2521886" y="728"/>
                </a:lnTo>
                <a:lnTo>
                  <a:pt x="2521886" y="1615"/>
                </a:lnTo>
                <a:lnTo>
                  <a:pt x="2715847" y="1615"/>
                </a:lnTo>
                <a:lnTo>
                  <a:pt x="2715847" y="660"/>
                </a:lnTo>
                <a:lnTo>
                  <a:pt x="2910076" y="660"/>
                </a:lnTo>
                <a:lnTo>
                  <a:pt x="2910076" y="372"/>
                </a:lnTo>
                <a:lnTo>
                  <a:pt x="3102781" y="372"/>
                </a:lnTo>
                <a:lnTo>
                  <a:pt x="3102781" y="355"/>
                </a:lnTo>
                <a:lnTo>
                  <a:pt x="3297009" y="355"/>
                </a:lnTo>
                <a:lnTo>
                  <a:pt x="3297009" y="1243"/>
                </a:lnTo>
                <a:lnTo>
                  <a:pt x="3490971" y="1243"/>
                </a:lnTo>
                <a:lnTo>
                  <a:pt x="3490971" y="288"/>
                </a:lnTo>
                <a:lnTo>
                  <a:pt x="3685199" y="288"/>
                </a:lnTo>
                <a:close/>
              </a:path>
            </a:pathLst>
          </a:custGeom>
          <a:solidFill>
            <a:srgbClr val="E88823"/>
          </a:solidFill>
          <a:ln w="57150">
            <a:solidFill>
              <a:srgbClr val="F6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717D3366-8DFD-254D-A6D3-353E5F0E6141}"/>
              </a:ext>
            </a:extLst>
          </p:cNvPr>
          <p:cNvSpPr/>
          <p:nvPr/>
        </p:nvSpPr>
        <p:spPr>
          <a:xfrm>
            <a:off x="3798235" y="3876873"/>
            <a:ext cx="130819" cy="185921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ACEC81B3-E522-6D47-9B50-C5A460D4C474}"/>
              </a:ext>
            </a:extLst>
          </p:cNvPr>
          <p:cNvSpPr/>
          <p:nvPr/>
        </p:nvSpPr>
        <p:spPr>
          <a:xfrm>
            <a:off x="3928873" y="3792786"/>
            <a:ext cx="130819" cy="270611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B48910F-724E-D941-BCF5-55DAAA33FD25}"/>
              </a:ext>
            </a:extLst>
          </p:cNvPr>
          <p:cNvSpPr/>
          <p:nvPr/>
        </p:nvSpPr>
        <p:spPr>
          <a:xfrm>
            <a:off x="4059692" y="379213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B8B5D05-EA0D-E840-B644-9BA1EAA16154}"/>
              </a:ext>
            </a:extLst>
          </p:cNvPr>
          <p:cNvSpPr/>
          <p:nvPr/>
        </p:nvSpPr>
        <p:spPr>
          <a:xfrm>
            <a:off x="4190510" y="379194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37A65A3-2AF1-444C-A842-D08B015D266E}"/>
              </a:ext>
            </a:extLst>
          </p:cNvPr>
          <p:cNvSpPr/>
          <p:nvPr/>
        </p:nvSpPr>
        <p:spPr>
          <a:xfrm>
            <a:off x="4320951" y="3791871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DED0DB-6C84-1645-9078-37CDC9DB7C4C}"/>
              </a:ext>
            </a:extLst>
          </p:cNvPr>
          <p:cNvSpPr/>
          <p:nvPr/>
        </p:nvSpPr>
        <p:spPr>
          <a:xfrm>
            <a:off x="4451589" y="3792474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FA80580-255F-2B47-A579-74744415E4BF}"/>
              </a:ext>
            </a:extLst>
          </p:cNvPr>
          <p:cNvSpPr/>
          <p:nvPr/>
        </p:nvSpPr>
        <p:spPr>
          <a:xfrm>
            <a:off x="4582407" y="3791825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917D65-E1F8-DC4A-9955-0437D9621AD0}"/>
              </a:ext>
            </a:extLst>
          </p:cNvPr>
          <p:cNvSpPr/>
          <p:nvPr/>
        </p:nvSpPr>
        <p:spPr>
          <a:xfrm>
            <a:off x="4713226" y="3791629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F30BA19-E6B8-C249-9388-846D824CE3C7}"/>
              </a:ext>
            </a:extLst>
          </p:cNvPr>
          <p:cNvSpPr/>
          <p:nvPr/>
        </p:nvSpPr>
        <p:spPr>
          <a:xfrm>
            <a:off x="4843576" y="3791956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36CDF41-D9F3-634E-B2D3-A7B66DBD31ED}"/>
              </a:ext>
            </a:extLst>
          </p:cNvPr>
          <p:cNvSpPr/>
          <p:nvPr/>
        </p:nvSpPr>
        <p:spPr>
          <a:xfrm>
            <a:off x="4974214" y="3792559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973C5C-C5FE-9F43-93E6-44436EF72146}"/>
              </a:ext>
            </a:extLst>
          </p:cNvPr>
          <p:cNvSpPr/>
          <p:nvPr/>
        </p:nvSpPr>
        <p:spPr>
          <a:xfrm>
            <a:off x="5105033" y="3791910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EC0578-6624-2D41-AF68-B2B25FDE8851}"/>
              </a:ext>
            </a:extLst>
          </p:cNvPr>
          <p:cNvSpPr/>
          <p:nvPr/>
        </p:nvSpPr>
        <p:spPr>
          <a:xfrm>
            <a:off x="5235851" y="3791714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B7D9313-775E-E94B-9CB2-4667BE0014DA}"/>
              </a:ext>
            </a:extLst>
          </p:cNvPr>
          <p:cNvSpPr/>
          <p:nvPr/>
        </p:nvSpPr>
        <p:spPr>
          <a:xfrm>
            <a:off x="5365643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6C6872-549E-CC48-B65C-FDA556BC02BF}"/>
              </a:ext>
            </a:extLst>
          </p:cNvPr>
          <p:cNvSpPr/>
          <p:nvPr/>
        </p:nvSpPr>
        <p:spPr>
          <a:xfrm>
            <a:off x="5496281" y="379230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8FDF47-4260-F34B-A719-F4A66C1C22C5}"/>
              </a:ext>
            </a:extLst>
          </p:cNvPr>
          <p:cNvSpPr/>
          <p:nvPr/>
        </p:nvSpPr>
        <p:spPr>
          <a:xfrm>
            <a:off x="5627099" y="379165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D1C1D8-9234-0C4C-91C0-BA5F2B9BBAD6}"/>
              </a:ext>
            </a:extLst>
          </p:cNvPr>
          <p:cNvSpPr/>
          <p:nvPr/>
        </p:nvSpPr>
        <p:spPr>
          <a:xfrm>
            <a:off x="5757918" y="379146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7AF14C-168C-2144-804C-61BEDE9D2330}"/>
              </a:ext>
            </a:extLst>
          </p:cNvPr>
          <p:cNvSpPr/>
          <p:nvPr/>
        </p:nvSpPr>
        <p:spPr>
          <a:xfrm>
            <a:off x="5889400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2B9011-8D2B-DE48-BAB4-84C5A2EE90A8}"/>
              </a:ext>
            </a:extLst>
          </p:cNvPr>
          <p:cNvSpPr/>
          <p:nvPr/>
        </p:nvSpPr>
        <p:spPr>
          <a:xfrm>
            <a:off x="6020038" y="379230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14C254-B631-BE49-9ED6-1FFC9CB70882}"/>
              </a:ext>
            </a:extLst>
          </p:cNvPr>
          <p:cNvSpPr/>
          <p:nvPr/>
        </p:nvSpPr>
        <p:spPr>
          <a:xfrm>
            <a:off x="6150856" y="3791657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2878371-DD2B-C947-9671-C69852EA1A56}"/>
              </a:ext>
            </a:extLst>
          </p:cNvPr>
          <p:cNvSpPr/>
          <p:nvPr/>
        </p:nvSpPr>
        <p:spPr>
          <a:xfrm>
            <a:off x="6281675" y="379146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B3E187-D356-3B49-B660-104DA57DFA50}"/>
              </a:ext>
            </a:extLst>
          </p:cNvPr>
          <p:cNvSpPr/>
          <p:nvPr/>
        </p:nvSpPr>
        <p:spPr>
          <a:xfrm>
            <a:off x="6410244" y="3791859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8254F9C-F8FA-9D48-AC5F-19E2F58004ED}"/>
              </a:ext>
            </a:extLst>
          </p:cNvPr>
          <p:cNvSpPr/>
          <p:nvPr/>
        </p:nvSpPr>
        <p:spPr>
          <a:xfrm>
            <a:off x="6540882" y="3792462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5F5243-124C-C241-A9E6-BBC777DA99B4}"/>
              </a:ext>
            </a:extLst>
          </p:cNvPr>
          <p:cNvSpPr/>
          <p:nvPr/>
        </p:nvSpPr>
        <p:spPr>
          <a:xfrm>
            <a:off x="6671701" y="379181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A151A5B-9707-6144-A397-4E7F57501494}"/>
              </a:ext>
            </a:extLst>
          </p:cNvPr>
          <p:cNvSpPr/>
          <p:nvPr/>
        </p:nvSpPr>
        <p:spPr>
          <a:xfrm>
            <a:off x="6802519" y="3791617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8CE0F39-514B-114A-9BB0-0C0A31AAE5CC}"/>
              </a:ext>
            </a:extLst>
          </p:cNvPr>
          <p:cNvSpPr/>
          <p:nvPr/>
        </p:nvSpPr>
        <p:spPr>
          <a:xfrm>
            <a:off x="6926757" y="3792192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D70650B-072C-6241-9E25-676DE300A8A8}"/>
              </a:ext>
            </a:extLst>
          </p:cNvPr>
          <p:cNvSpPr/>
          <p:nvPr/>
        </p:nvSpPr>
        <p:spPr>
          <a:xfrm>
            <a:off x="7057395" y="3792796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51D7AD9-81ED-8D4F-A85C-9B1DEBF65CBB}"/>
              </a:ext>
            </a:extLst>
          </p:cNvPr>
          <p:cNvSpPr/>
          <p:nvPr/>
        </p:nvSpPr>
        <p:spPr>
          <a:xfrm>
            <a:off x="7188214" y="3792146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2E2AC5C-6623-7D49-A661-DD06D89DF0D9}"/>
              </a:ext>
            </a:extLst>
          </p:cNvPr>
          <p:cNvSpPr/>
          <p:nvPr/>
        </p:nvSpPr>
        <p:spPr>
          <a:xfrm>
            <a:off x="7319032" y="3791951"/>
            <a:ext cx="130819" cy="270611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05D11D0-A567-974D-8690-AB6EDC3EBE3E}"/>
              </a:ext>
            </a:extLst>
          </p:cNvPr>
          <p:cNvSpPr/>
          <p:nvPr/>
        </p:nvSpPr>
        <p:spPr>
          <a:xfrm>
            <a:off x="7450243" y="3791703"/>
            <a:ext cx="130819" cy="270611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C4CFCE8F-EE4B-604A-9CD1-1DB7836A0EFB}"/>
              </a:ext>
            </a:extLst>
          </p:cNvPr>
          <p:cNvSpPr/>
          <p:nvPr/>
        </p:nvSpPr>
        <p:spPr>
          <a:xfrm>
            <a:off x="3275836" y="3997123"/>
            <a:ext cx="130819" cy="65191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6F1B81D9-1E42-784D-9714-3051BA408775}"/>
              </a:ext>
            </a:extLst>
          </p:cNvPr>
          <p:cNvSpPr/>
          <p:nvPr/>
        </p:nvSpPr>
        <p:spPr>
          <a:xfrm>
            <a:off x="3406474" y="3981759"/>
            <a:ext cx="130819" cy="81158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7CCA582C-5275-8B4D-AC09-EC8E5C64848E}"/>
              </a:ext>
            </a:extLst>
          </p:cNvPr>
          <p:cNvSpPr/>
          <p:nvPr/>
        </p:nvSpPr>
        <p:spPr>
          <a:xfrm>
            <a:off x="3537293" y="3957132"/>
            <a:ext cx="130819" cy="105136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8F455936-7963-3848-92FF-9F0ED3AEDA8E}"/>
              </a:ext>
            </a:extLst>
          </p:cNvPr>
          <p:cNvSpPr/>
          <p:nvPr/>
        </p:nvSpPr>
        <p:spPr>
          <a:xfrm>
            <a:off x="3668111" y="3923226"/>
            <a:ext cx="130819" cy="13884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79B20E6-C45F-1C4C-A089-27A34669C2D4}"/>
              </a:ext>
            </a:extLst>
          </p:cNvPr>
          <p:cNvSpPr/>
          <p:nvPr/>
        </p:nvSpPr>
        <p:spPr>
          <a:xfrm flipH="1">
            <a:off x="7706731" y="3876328"/>
            <a:ext cx="130977" cy="185921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BCE41284-2912-234B-8570-81EEEEA39EED}"/>
              </a:ext>
            </a:extLst>
          </p:cNvPr>
          <p:cNvSpPr/>
          <p:nvPr/>
        </p:nvSpPr>
        <p:spPr>
          <a:xfrm flipH="1">
            <a:off x="7575935" y="3792241"/>
            <a:ext cx="130977" cy="270611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69A93E60-36DC-D74B-955D-F9A9E0C9729B}"/>
              </a:ext>
            </a:extLst>
          </p:cNvPr>
          <p:cNvSpPr/>
          <p:nvPr/>
        </p:nvSpPr>
        <p:spPr>
          <a:xfrm flipH="1">
            <a:off x="8229760" y="3996578"/>
            <a:ext cx="130977" cy="65191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8489D7E5-A5BD-8143-B361-BEFE88AC435B}"/>
              </a:ext>
            </a:extLst>
          </p:cNvPr>
          <p:cNvSpPr/>
          <p:nvPr/>
        </p:nvSpPr>
        <p:spPr>
          <a:xfrm flipH="1">
            <a:off x="8098965" y="3981214"/>
            <a:ext cx="130977" cy="81158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5E5C33B6-B4FD-0B47-9A53-61458E95C6D5}"/>
              </a:ext>
            </a:extLst>
          </p:cNvPr>
          <p:cNvSpPr/>
          <p:nvPr/>
        </p:nvSpPr>
        <p:spPr>
          <a:xfrm flipH="1">
            <a:off x="7967988" y="3956587"/>
            <a:ext cx="130977" cy="105136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F8CEA0CF-9432-2D4F-87BE-521F0ECD341C}"/>
              </a:ext>
            </a:extLst>
          </p:cNvPr>
          <p:cNvSpPr/>
          <p:nvPr/>
        </p:nvSpPr>
        <p:spPr>
          <a:xfrm flipH="1">
            <a:off x="7837012" y="3922681"/>
            <a:ext cx="130977" cy="13884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90" name="Trapezoid 89">
            <a:extLst>
              <a:ext uri="{FF2B5EF4-FFF2-40B4-BE49-F238E27FC236}">
                <a16:creationId xmlns:a16="http://schemas.microsoft.com/office/drawing/2014/main" id="{1FFC6DAD-9BFF-FE41-AF4D-28284FF76263}"/>
              </a:ext>
            </a:extLst>
          </p:cNvPr>
          <p:cNvSpPr/>
          <p:nvPr/>
        </p:nvSpPr>
        <p:spPr>
          <a:xfrm flipV="1">
            <a:off x="3717374" y="3406268"/>
            <a:ext cx="4208363" cy="369308"/>
          </a:xfrm>
          <a:prstGeom prst="trapezoid">
            <a:avLst>
              <a:gd name="adj" fmla="val 87772"/>
            </a:avLst>
          </a:prstGeom>
          <a:solidFill>
            <a:srgbClr val="3434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0AA379A-D488-1842-A409-6A73E8BBA17B}"/>
              </a:ext>
            </a:extLst>
          </p:cNvPr>
          <p:cNvSpPr/>
          <p:nvPr/>
        </p:nvSpPr>
        <p:spPr>
          <a:xfrm>
            <a:off x="4039068" y="3512261"/>
            <a:ext cx="3563715" cy="265865"/>
          </a:xfrm>
          <a:prstGeom prst="rect">
            <a:avLst/>
          </a:prstGeom>
          <a:solidFill>
            <a:srgbClr val="BB0B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A1A20F1-8A08-774B-B2B1-03B333097669}"/>
              </a:ext>
            </a:extLst>
          </p:cNvPr>
          <p:cNvSpPr/>
          <p:nvPr/>
        </p:nvSpPr>
        <p:spPr>
          <a:xfrm>
            <a:off x="4129529" y="351204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A8A0248-D6BA-7B49-9C3A-18FF623D518E}"/>
              </a:ext>
            </a:extLst>
          </p:cNvPr>
          <p:cNvSpPr/>
          <p:nvPr/>
        </p:nvSpPr>
        <p:spPr>
          <a:xfrm>
            <a:off x="4755127" y="351188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29F7A72-C52B-B548-91D6-8CF884EDFF96}"/>
              </a:ext>
            </a:extLst>
          </p:cNvPr>
          <p:cNvSpPr/>
          <p:nvPr/>
        </p:nvSpPr>
        <p:spPr>
          <a:xfrm>
            <a:off x="5380725" y="3511242"/>
            <a:ext cx="875770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8FD83E-02CD-C940-ABF4-BE944C9EB9F8}"/>
              </a:ext>
            </a:extLst>
          </p:cNvPr>
          <p:cNvSpPr/>
          <p:nvPr/>
        </p:nvSpPr>
        <p:spPr>
          <a:xfrm>
            <a:off x="6367470" y="3511241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7E5D672-8C57-CE4E-919B-1E13A48BDFFE}"/>
              </a:ext>
            </a:extLst>
          </p:cNvPr>
          <p:cNvSpPr/>
          <p:nvPr/>
        </p:nvSpPr>
        <p:spPr>
          <a:xfrm>
            <a:off x="6987547" y="3511058"/>
            <a:ext cx="509102" cy="267221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3E801751-C7FF-A744-8128-CC1ABEFC5485}"/>
              </a:ext>
            </a:extLst>
          </p:cNvPr>
          <p:cNvSpPr/>
          <p:nvPr/>
        </p:nvSpPr>
        <p:spPr>
          <a:xfrm>
            <a:off x="3717839" y="2796496"/>
            <a:ext cx="4191080" cy="595097"/>
          </a:xfrm>
          <a:custGeom>
            <a:avLst/>
            <a:gdLst>
              <a:gd name="connsiteX0" fmla="*/ 6197830 w 7549660"/>
              <a:gd name="connsiteY0" fmla="*/ 355 h 400033"/>
              <a:gd name="connsiteX1" fmla="*/ 6392059 w 7549660"/>
              <a:gd name="connsiteY1" fmla="*/ 355 h 400033"/>
              <a:gd name="connsiteX2" fmla="*/ 6392059 w 7549660"/>
              <a:gd name="connsiteY2" fmla="*/ 1147 h 400033"/>
              <a:gd name="connsiteX3" fmla="*/ 6397077 w 7549660"/>
              <a:gd name="connsiteY3" fmla="*/ 1147 h 400033"/>
              <a:gd name="connsiteX4" fmla="*/ 6422445 w 7549660"/>
              <a:gd name="connsiteY4" fmla="*/ 28878 h 400033"/>
              <a:gd name="connsiteX5" fmla="*/ 6539490 w 7549660"/>
              <a:gd name="connsiteY5" fmla="*/ 106760 h 400033"/>
              <a:gd name="connsiteX6" fmla="*/ 6578643 w 7549660"/>
              <a:gd name="connsiteY6" fmla="*/ 124876 h 400033"/>
              <a:gd name="connsiteX7" fmla="*/ 6578643 w 7549660"/>
              <a:gd name="connsiteY7" fmla="*/ 124840 h 400033"/>
              <a:gd name="connsiteX8" fmla="*/ 6619283 w 7549660"/>
              <a:gd name="connsiteY8" fmla="*/ 143643 h 400033"/>
              <a:gd name="connsiteX9" fmla="*/ 6772075 w 7549660"/>
              <a:gd name="connsiteY9" fmla="*/ 195696 h 400033"/>
              <a:gd name="connsiteX10" fmla="*/ 6772075 w 7549660"/>
              <a:gd name="connsiteY10" fmla="*/ 193025 h 400033"/>
              <a:gd name="connsiteX11" fmla="*/ 6808071 w 7549660"/>
              <a:gd name="connsiteY11" fmla="*/ 205288 h 400033"/>
              <a:gd name="connsiteX12" fmla="*/ 6966539 w 7549660"/>
              <a:gd name="connsiteY12" fmla="*/ 242039 h 400033"/>
              <a:gd name="connsiteX13" fmla="*/ 6966539 w 7549660"/>
              <a:gd name="connsiteY13" fmla="*/ 242900 h 400033"/>
              <a:gd name="connsiteX14" fmla="*/ 7039878 w 7549660"/>
              <a:gd name="connsiteY14" fmla="*/ 259909 h 400033"/>
              <a:gd name="connsiteX15" fmla="*/ 7161002 w 7549660"/>
              <a:gd name="connsiteY15" fmla="*/ 278388 h 400033"/>
              <a:gd name="connsiteX16" fmla="*/ 7161002 w 7549660"/>
              <a:gd name="connsiteY16" fmla="*/ 279127 h 400033"/>
              <a:gd name="connsiteX17" fmla="*/ 7291291 w 7549660"/>
              <a:gd name="connsiteY17" fmla="*/ 299005 h 400033"/>
              <a:gd name="connsiteX18" fmla="*/ 7355196 w 7549660"/>
              <a:gd name="connsiteY18" fmla="*/ 305579 h 400033"/>
              <a:gd name="connsiteX19" fmla="*/ 7355196 w 7549660"/>
              <a:gd name="connsiteY19" fmla="*/ 301727 h 400033"/>
              <a:gd name="connsiteX20" fmla="*/ 7438827 w 7549660"/>
              <a:gd name="connsiteY20" fmla="*/ 310331 h 400033"/>
              <a:gd name="connsiteX21" fmla="*/ 7549660 w 7549660"/>
              <a:gd name="connsiteY21" fmla="*/ 318341 h 400033"/>
              <a:gd name="connsiteX22" fmla="*/ 7549660 w 7549660"/>
              <a:gd name="connsiteY22" fmla="*/ 397623 h 400033"/>
              <a:gd name="connsiteX23" fmla="*/ 7355465 w 7549660"/>
              <a:gd name="connsiteY23" fmla="*/ 397623 h 400033"/>
              <a:gd name="connsiteX24" fmla="*/ 7355465 w 7549660"/>
              <a:gd name="connsiteY24" fmla="*/ 398511 h 400033"/>
              <a:gd name="connsiteX25" fmla="*/ 7161001 w 7549660"/>
              <a:gd name="connsiteY25" fmla="*/ 398511 h 400033"/>
              <a:gd name="connsiteX26" fmla="*/ 7161001 w 7549660"/>
              <a:gd name="connsiteY26" fmla="*/ 397555 h 400033"/>
              <a:gd name="connsiteX27" fmla="*/ 6966538 w 7549660"/>
              <a:gd name="connsiteY27" fmla="*/ 397555 h 400033"/>
              <a:gd name="connsiteX28" fmla="*/ 6966538 w 7549660"/>
              <a:gd name="connsiteY28" fmla="*/ 397268 h 400033"/>
              <a:gd name="connsiteX29" fmla="*/ 6773107 w 7549660"/>
              <a:gd name="connsiteY29" fmla="*/ 397268 h 400033"/>
              <a:gd name="connsiteX30" fmla="*/ 6773107 w 7549660"/>
              <a:gd name="connsiteY30" fmla="*/ 398329 h 400033"/>
              <a:gd name="connsiteX31" fmla="*/ 6578912 w 7549660"/>
              <a:gd name="connsiteY31" fmla="*/ 398329 h 400033"/>
              <a:gd name="connsiteX32" fmla="*/ 6578912 w 7549660"/>
              <a:gd name="connsiteY32" fmla="*/ 399216 h 400033"/>
              <a:gd name="connsiteX33" fmla="*/ 6384448 w 7549660"/>
              <a:gd name="connsiteY33" fmla="*/ 399216 h 400033"/>
              <a:gd name="connsiteX34" fmla="*/ 6384448 w 7549660"/>
              <a:gd name="connsiteY34" fmla="*/ 398424 h 400033"/>
              <a:gd name="connsiteX35" fmla="*/ 6197830 w 7549660"/>
              <a:gd name="connsiteY35" fmla="*/ 398424 h 400033"/>
              <a:gd name="connsiteX36" fmla="*/ 4462832 w 7549660"/>
              <a:gd name="connsiteY36" fmla="*/ 0 h 400033"/>
              <a:gd name="connsiteX37" fmla="*/ 4657061 w 7549660"/>
              <a:gd name="connsiteY37" fmla="*/ 0 h 400033"/>
              <a:gd name="connsiteX38" fmla="*/ 4657061 w 7549660"/>
              <a:gd name="connsiteY38" fmla="*/ 585 h 400033"/>
              <a:gd name="connsiteX39" fmla="*/ 4847951 w 7549660"/>
              <a:gd name="connsiteY39" fmla="*/ 585 h 400033"/>
              <a:gd name="connsiteX40" fmla="*/ 4847951 w 7549660"/>
              <a:gd name="connsiteY40" fmla="*/ 1473 h 400033"/>
              <a:gd name="connsiteX41" fmla="*/ 5041912 w 7549660"/>
              <a:gd name="connsiteY41" fmla="*/ 1473 h 400033"/>
              <a:gd name="connsiteX42" fmla="*/ 5041912 w 7549660"/>
              <a:gd name="connsiteY42" fmla="*/ 517 h 400033"/>
              <a:gd name="connsiteX43" fmla="*/ 5236141 w 7549660"/>
              <a:gd name="connsiteY43" fmla="*/ 517 h 400033"/>
              <a:gd name="connsiteX44" fmla="*/ 5236141 w 7549660"/>
              <a:gd name="connsiteY44" fmla="*/ 230 h 400033"/>
              <a:gd name="connsiteX45" fmla="*/ 5430370 w 7549660"/>
              <a:gd name="connsiteY45" fmla="*/ 230 h 400033"/>
              <a:gd name="connsiteX46" fmla="*/ 5430370 w 7549660"/>
              <a:gd name="connsiteY46" fmla="*/ 1076 h 400033"/>
              <a:gd name="connsiteX47" fmla="*/ 5614829 w 7549660"/>
              <a:gd name="connsiteY47" fmla="*/ 1076 h 400033"/>
              <a:gd name="connsiteX48" fmla="*/ 5614829 w 7549660"/>
              <a:gd name="connsiteY48" fmla="*/ 1964 h 400033"/>
              <a:gd name="connsiteX49" fmla="*/ 5808790 w 7549660"/>
              <a:gd name="connsiteY49" fmla="*/ 1964 h 400033"/>
              <a:gd name="connsiteX50" fmla="*/ 5808790 w 7549660"/>
              <a:gd name="connsiteY50" fmla="*/ 1008 h 400033"/>
              <a:gd name="connsiteX51" fmla="*/ 6003019 w 7549660"/>
              <a:gd name="connsiteY51" fmla="*/ 1008 h 400033"/>
              <a:gd name="connsiteX52" fmla="*/ 6003019 w 7549660"/>
              <a:gd name="connsiteY52" fmla="*/ 721 h 400033"/>
              <a:gd name="connsiteX53" fmla="*/ 6197248 w 7549660"/>
              <a:gd name="connsiteY53" fmla="*/ 721 h 400033"/>
              <a:gd name="connsiteX54" fmla="*/ 6197248 w 7549660"/>
              <a:gd name="connsiteY54" fmla="*/ 398790 h 400033"/>
              <a:gd name="connsiteX55" fmla="*/ 6003019 w 7549660"/>
              <a:gd name="connsiteY55" fmla="*/ 398790 h 400033"/>
              <a:gd name="connsiteX56" fmla="*/ 6003019 w 7549660"/>
              <a:gd name="connsiteY56" fmla="*/ 399077 h 400033"/>
              <a:gd name="connsiteX57" fmla="*/ 5808790 w 7549660"/>
              <a:gd name="connsiteY57" fmla="*/ 399077 h 400033"/>
              <a:gd name="connsiteX58" fmla="*/ 5808790 w 7549660"/>
              <a:gd name="connsiteY58" fmla="*/ 400033 h 400033"/>
              <a:gd name="connsiteX59" fmla="*/ 5614561 w 7549660"/>
              <a:gd name="connsiteY59" fmla="*/ 400033 h 400033"/>
              <a:gd name="connsiteX60" fmla="*/ 5614561 w 7549660"/>
              <a:gd name="connsiteY60" fmla="*/ 399145 h 400033"/>
              <a:gd name="connsiteX61" fmla="*/ 5420600 w 7549660"/>
              <a:gd name="connsiteY61" fmla="*/ 399145 h 400033"/>
              <a:gd name="connsiteX62" fmla="*/ 5420600 w 7549660"/>
              <a:gd name="connsiteY62" fmla="*/ 398299 h 400033"/>
              <a:gd name="connsiteX63" fmla="*/ 5236141 w 7549660"/>
              <a:gd name="connsiteY63" fmla="*/ 398299 h 400033"/>
              <a:gd name="connsiteX64" fmla="*/ 5236141 w 7549660"/>
              <a:gd name="connsiteY64" fmla="*/ 398586 h 400033"/>
              <a:gd name="connsiteX65" fmla="*/ 5041912 w 7549660"/>
              <a:gd name="connsiteY65" fmla="*/ 398586 h 400033"/>
              <a:gd name="connsiteX66" fmla="*/ 5041912 w 7549660"/>
              <a:gd name="connsiteY66" fmla="*/ 399542 h 400033"/>
              <a:gd name="connsiteX67" fmla="*/ 4847683 w 7549660"/>
              <a:gd name="connsiteY67" fmla="*/ 399542 h 400033"/>
              <a:gd name="connsiteX68" fmla="*/ 4847683 w 7549660"/>
              <a:gd name="connsiteY68" fmla="*/ 398654 h 400033"/>
              <a:gd name="connsiteX69" fmla="*/ 4653722 w 7549660"/>
              <a:gd name="connsiteY69" fmla="*/ 398654 h 400033"/>
              <a:gd name="connsiteX70" fmla="*/ 4653722 w 7549660"/>
              <a:gd name="connsiteY70" fmla="*/ 398069 h 400033"/>
              <a:gd name="connsiteX71" fmla="*/ 4462832 w 7549660"/>
              <a:gd name="connsiteY71" fmla="*/ 398069 h 400033"/>
              <a:gd name="connsiteX72" fmla="*/ 4462832 w 7549660"/>
              <a:gd name="connsiteY72" fmla="*/ 398357 h 400033"/>
              <a:gd name="connsiteX73" fmla="*/ 4268603 w 7549660"/>
              <a:gd name="connsiteY73" fmla="*/ 398357 h 400033"/>
              <a:gd name="connsiteX74" fmla="*/ 4268603 w 7549660"/>
              <a:gd name="connsiteY74" fmla="*/ 399312 h 400033"/>
              <a:gd name="connsiteX75" fmla="*/ 4074374 w 7549660"/>
              <a:gd name="connsiteY75" fmla="*/ 399312 h 400033"/>
              <a:gd name="connsiteX76" fmla="*/ 4074374 w 7549660"/>
              <a:gd name="connsiteY76" fmla="*/ 398424 h 400033"/>
              <a:gd name="connsiteX77" fmla="*/ 3880412 w 7549660"/>
              <a:gd name="connsiteY77" fmla="*/ 398424 h 400033"/>
              <a:gd name="connsiteX78" fmla="*/ 3880412 w 7549660"/>
              <a:gd name="connsiteY78" fmla="*/ 355 h 400033"/>
              <a:gd name="connsiteX79" fmla="*/ 4074641 w 7549660"/>
              <a:gd name="connsiteY79" fmla="*/ 355 h 400033"/>
              <a:gd name="connsiteX80" fmla="*/ 4074641 w 7549660"/>
              <a:gd name="connsiteY80" fmla="*/ 1243 h 400033"/>
              <a:gd name="connsiteX81" fmla="*/ 4268603 w 7549660"/>
              <a:gd name="connsiteY81" fmla="*/ 1243 h 400033"/>
              <a:gd name="connsiteX82" fmla="*/ 4268603 w 7549660"/>
              <a:gd name="connsiteY82" fmla="*/ 288 h 400033"/>
              <a:gd name="connsiteX83" fmla="*/ 4462832 w 7549660"/>
              <a:gd name="connsiteY83" fmla="*/ 288 h 400033"/>
              <a:gd name="connsiteX84" fmla="*/ 3685199 w 7549660"/>
              <a:gd name="connsiteY84" fmla="*/ 0 h 400033"/>
              <a:gd name="connsiteX85" fmla="*/ 3879428 w 7549660"/>
              <a:gd name="connsiteY85" fmla="*/ 0 h 400033"/>
              <a:gd name="connsiteX86" fmla="*/ 3879428 w 7549660"/>
              <a:gd name="connsiteY86" fmla="*/ 398069 h 400033"/>
              <a:gd name="connsiteX87" fmla="*/ 3685199 w 7549660"/>
              <a:gd name="connsiteY87" fmla="*/ 398069 h 400033"/>
              <a:gd name="connsiteX88" fmla="*/ 3685199 w 7549660"/>
              <a:gd name="connsiteY88" fmla="*/ 398357 h 400033"/>
              <a:gd name="connsiteX89" fmla="*/ 3490971 w 7549660"/>
              <a:gd name="connsiteY89" fmla="*/ 398357 h 400033"/>
              <a:gd name="connsiteX90" fmla="*/ 3490971 w 7549660"/>
              <a:gd name="connsiteY90" fmla="*/ 399312 h 400033"/>
              <a:gd name="connsiteX91" fmla="*/ 3296742 w 7549660"/>
              <a:gd name="connsiteY91" fmla="*/ 399312 h 400033"/>
              <a:gd name="connsiteX92" fmla="*/ 3296742 w 7549660"/>
              <a:gd name="connsiteY92" fmla="*/ 398424 h 400033"/>
              <a:gd name="connsiteX93" fmla="*/ 3104305 w 7549660"/>
              <a:gd name="connsiteY93" fmla="*/ 398424 h 400033"/>
              <a:gd name="connsiteX94" fmla="*/ 3104305 w 7549660"/>
              <a:gd name="connsiteY94" fmla="*/ 398441 h 400033"/>
              <a:gd name="connsiteX95" fmla="*/ 2910076 w 7549660"/>
              <a:gd name="connsiteY95" fmla="*/ 398441 h 400033"/>
              <a:gd name="connsiteX96" fmla="*/ 2910076 w 7549660"/>
              <a:gd name="connsiteY96" fmla="*/ 398729 h 400033"/>
              <a:gd name="connsiteX97" fmla="*/ 2715847 w 7549660"/>
              <a:gd name="connsiteY97" fmla="*/ 398729 h 400033"/>
              <a:gd name="connsiteX98" fmla="*/ 2715847 w 7549660"/>
              <a:gd name="connsiteY98" fmla="*/ 399684 h 400033"/>
              <a:gd name="connsiteX99" fmla="*/ 2521618 w 7549660"/>
              <a:gd name="connsiteY99" fmla="*/ 399684 h 400033"/>
              <a:gd name="connsiteX100" fmla="*/ 2521618 w 7549660"/>
              <a:gd name="connsiteY100" fmla="*/ 398797 h 400033"/>
              <a:gd name="connsiteX101" fmla="*/ 2327657 w 7549660"/>
              <a:gd name="connsiteY101" fmla="*/ 398797 h 400033"/>
              <a:gd name="connsiteX102" fmla="*/ 2327657 w 7549660"/>
              <a:gd name="connsiteY102" fmla="*/ 398317 h 400033"/>
              <a:gd name="connsiteX103" fmla="*/ 2134123 w 7549660"/>
              <a:gd name="connsiteY103" fmla="*/ 398317 h 400033"/>
              <a:gd name="connsiteX104" fmla="*/ 2134123 w 7549660"/>
              <a:gd name="connsiteY104" fmla="*/ 398604 h 400033"/>
              <a:gd name="connsiteX105" fmla="*/ 1939894 w 7549660"/>
              <a:gd name="connsiteY105" fmla="*/ 398604 h 400033"/>
              <a:gd name="connsiteX106" fmla="*/ 1939894 w 7549660"/>
              <a:gd name="connsiteY106" fmla="*/ 399560 h 400033"/>
              <a:gd name="connsiteX107" fmla="*/ 1745665 w 7549660"/>
              <a:gd name="connsiteY107" fmla="*/ 399560 h 400033"/>
              <a:gd name="connsiteX108" fmla="*/ 1745665 w 7549660"/>
              <a:gd name="connsiteY108" fmla="*/ 398672 h 400033"/>
              <a:gd name="connsiteX109" fmla="*/ 1552266 w 7549660"/>
              <a:gd name="connsiteY109" fmla="*/ 398672 h 400033"/>
              <a:gd name="connsiteX110" fmla="*/ 1552266 w 7549660"/>
              <a:gd name="connsiteY110" fmla="*/ 398775 h 400033"/>
              <a:gd name="connsiteX111" fmla="*/ 1358037 w 7549660"/>
              <a:gd name="connsiteY111" fmla="*/ 398775 h 400033"/>
              <a:gd name="connsiteX112" fmla="*/ 1358037 w 7549660"/>
              <a:gd name="connsiteY112" fmla="*/ 399063 h 400033"/>
              <a:gd name="connsiteX113" fmla="*/ 1163808 w 7549660"/>
              <a:gd name="connsiteY113" fmla="*/ 399063 h 400033"/>
              <a:gd name="connsiteX114" fmla="*/ 1163808 w 7549660"/>
              <a:gd name="connsiteY114" fmla="*/ 400018 h 400033"/>
              <a:gd name="connsiteX115" fmla="*/ 969579 w 7549660"/>
              <a:gd name="connsiteY115" fmla="*/ 400018 h 400033"/>
              <a:gd name="connsiteX116" fmla="*/ 969579 w 7549660"/>
              <a:gd name="connsiteY116" fmla="*/ 399131 h 400033"/>
              <a:gd name="connsiteX117" fmla="*/ 775618 w 7549660"/>
              <a:gd name="connsiteY117" fmla="*/ 399131 h 400033"/>
              <a:gd name="connsiteX118" fmla="*/ 775618 w 7549660"/>
              <a:gd name="connsiteY118" fmla="*/ 398070 h 400033"/>
              <a:gd name="connsiteX119" fmla="*/ 582419 w 7549660"/>
              <a:gd name="connsiteY119" fmla="*/ 398070 h 400033"/>
              <a:gd name="connsiteX120" fmla="*/ 582419 w 7549660"/>
              <a:gd name="connsiteY120" fmla="*/ 398358 h 400033"/>
              <a:gd name="connsiteX121" fmla="*/ 388190 w 7549660"/>
              <a:gd name="connsiteY121" fmla="*/ 398358 h 400033"/>
              <a:gd name="connsiteX122" fmla="*/ 388190 w 7549660"/>
              <a:gd name="connsiteY122" fmla="*/ 399313 h 400033"/>
              <a:gd name="connsiteX123" fmla="*/ 193961 w 7549660"/>
              <a:gd name="connsiteY123" fmla="*/ 399313 h 400033"/>
              <a:gd name="connsiteX124" fmla="*/ 193961 w 7549660"/>
              <a:gd name="connsiteY124" fmla="*/ 398425 h 400033"/>
              <a:gd name="connsiteX125" fmla="*/ 0 w 7549660"/>
              <a:gd name="connsiteY125" fmla="*/ 398425 h 400033"/>
              <a:gd name="connsiteX126" fmla="*/ 0 w 7549660"/>
              <a:gd name="connsiteY126" fmla="*/ 319143 h 400033"/>
              <a:gd name="connsiteX127" fmla="*/ 110700 w 7549660"/>
              <a:gd name="connsiteY127" fmla="*/ 311133 h 400033"/>
              <a:gd name="connsiteX128" fmla="*/ 194229 w 7549660"/>
              <a:gd name="connsiteY128" fmla="*/ 302529 h 400033"/>
              <a:gd name="connsiteX129" fmla="*/ 194229 w 7549660"/>
              <a:gd name="connsiteY129" fmla="*/ 306381 h 400033"/>
              <a:gd name="connsiteX130" fmla="*/ 258058 w 7549660"/>
              <a:gd name="connsiteY130" fmla="*/ 299807 h 400033"/>
              <a:gd name="connsiteX131" fmla="*/ 388190 w 7549660"/>
              <a:gd name="connsiteY131" fmla="*/ 279929 h 400033"/>
              <a:gd name="connsiteX132" fmla="*/ 388190 w 7549660"/>
              <a:gd name="connsiteY132" fmla="*/ 279191 h 400033"/>
              <a:gd name="connsiteX133" fmla="*/ 509167 w 7549660"/>
              <a:gd name="connsiteY133" fmla="*/ 260712 h 400033"/>
              <a:gd name="connsiteX134" fmla="*/ 582419 w 7549660"/>
              <a:gd name="connsiteY134" fmla="*/ 243703 h 400033"/>
              <a:gd name="connsiteX135" fmla="*/ 582419 w 7549660"/>
              <a:gd name="connsiteY135" fmla="*/ 242841 h 400033"/>
              <a:gd name="connsiteX136" fmla="*/ 740695 w 7549660"/>
              <a:gd name="connsiteY136" fmla="*/ 206090 h 400033"/>
              <a:gd name="connsiteX137" fmla="*/ 776648 w 7549660"/>
              <a:gd name="connsiteY137" fmla="*/ 193827 h 400033"/>
              <a:gd name="connsiteX138" fmla="*/ 776648 w 7549660"/>
              <a:gd name="connsiteY138" fmla="*/ 196498 h 400033"/>
              <a:gd name="connsiteX139" fmla="*/ 929257 w 7549660"/>
              <a:gd name="connsiteY139" fmla="*/ 144445 h 400033"/>
              <a:gd name="connsiteX140" fmla="*/ 969847 w 7549660"/>
              <a:gd name="connsiteY140" fmla="*/ 125642 h 400033"/>
              <a:gd name="connsiteX141" fmla="*/ 969847 w 7549660"/>
              <a:gd name="connsiteY141" fmla="*/ 125678 h 400033"/>
              <a:gd name="connsiteX142" fmla="*/ 1008954 w 7549660"/>
              <a:gd name="connsiteY142" fmla="*/ 107562 h 400033"/>
              <a:gd name="connsiteX143" fmla="*/ 1125857 w 7549660"/>
              <a:gd name="connsiteY143" fmla="*/ 29680 h 400033"/>
              <a:gd name="connsiteX144" fmla="*/ 1151195 w 7549660"/>
              <a:gd name="connsiteY144" fmla="*/ 1949 h 400033"/>
              <a:gd name="connsiteX145" fmla="*/ 1163808 w 7549660"/>
              <a:gd name="connsiteY145" fmla="*/ 1949 h 400033"/>
              <a:gd name="connsiteX146" fmla="*/ 1163808 w 7549660"/>
              <a:gd name="connsiteY146" fmla="*/ 994 h 400033"/>
              <a:gd name="connsiteX147" fmla="*/ 1358037 w 7549660"/>
              <a:gd name="connsiteY147" fmla="*/ 994 h 400033"/>
              <a:gd name="connsiteX148" fmla="*/ 1358037 w 7549660"/>
              <a:gd name="connsiteY148" fmla="*/ 706 h 400033"/>
              <a:gd name="connsiteX149" fmla="*/ 1551705 w 7549660"/>
              <a:gd name="connsiteY149" fmla="*/ 706 h 400033"/>
              <a:gd name="connsiteX150" fmla="*/ 1551705 w 7549660"/>
              <a:gd name="connsiteY150" fmla="*/ 603 h 400033"/>
              <a:gd name="connsiteX151" fmla="*/ 1745933 w 7549660"/>
              <a:gd name="connsiteY151" fmla="*/ 603 h 400033"/>
              <a:gd name="connsiteX152" fmla="*/ 1745933 w 7549660"/>
              <a:gd name="connsiteY152" fmla="*/ 1491 h 400033"/>
              <a:gd name="connsiteX153" fmla="*/ 1939894 w 7549660"/>
              <a:gd name="connsiteY153" fmla="*/ 1491 h 400033"/>
              <a:gd name="connsiteX154" fmla="*/ 1939894 w 7549660"/>
              <a:gd name="connsiteY154" fmla="*/ 535 h 400033"/>
              <a:gd name="connsiteX155" fmla="*/ 2134123 w 7549660"/>
              <a:gd name="connsiteY155" fmla="*/ 535 h 400033"/>
              <a:gd name="connsiteX156" fmla="*/ 2134123 w 7549660"/>
              <a:gd name="connsiteY156" fmla="*/ 248 h 400033"/>
              <a:gd name="connsiteX157" fmla="*/ 2328352 w 7549660"/>
              <a:gd name="connsiteY157" fmla="*/ 248 h 400033"/>
              <a:gd name="connsiteX158" fmla="*/ 2328352 w 7549660"/>
              <a:gd name="connsiteY158" fmla="*/ 728 h 400033"/>
              <a:gd name="connsiteX159" fmla="*/ 2521886 w 7549660"/>
              <a:gd name="connsiteY159" fmla="*/ 728 h 400033"/>
              <a:gd name="connsiteX160" fmla="*/ 2521886 w 7549660"/>
              <a:gd name="connsiteY160" fmla="*/ 1615 h 400033"/>
              <a:gd name="connsiteX161" fmla="*/ 2715847 w 7549660"/>
              <a:gd name="connsiteY161" fmla="*/ 1615 h 400033"/>
              <a:gd name="connsiteX162" fmla="*/ 2715847 w 7549660"/>
              <a:gd name="connsiteY162" fmla="*/ 660 h 400033"/>
              <a:gd name="connsiteX163" fmla="*/ 2910076 w 7549660"/>
              <a:gd name="connsiteY163" fmla="*/ 660 h 400033"/>
              <a:gd name="connsiteX164" fmla="*/ 2910076 w 7549660"/>
              <a:gd name="connsiteY164" fmla="*/ 372 h 400033"/>
              <a:gd name="connsiteX165" fmla="*/ 3102781 w 7549660"/>
              <a:gd name="connsiteY165" fmla="*/ 372 h 400033"/>
              <a:gd name="connsiteX166" fmla="*/ 3102781 w 7549660"/>
              <a:gd name="connsiteY166" fmla="*/ 355 h 400033"/>
              <a:gd name="connsiteX167" fmla="*/ 3297009 w 7549660"/>
              <a:gd name="connsiteY167" fmla="*/ 355 h 400033"/>
              <a:gd name="connsiteX168" fmla="*/ 3297009 w 7549660"/>
              <a:gd name="connsiteY168" fmla="*/ 1243 h 400033"/>
              <a:gd name="connsiteX169" fmla="*/ 3490971 w 7549660"/>
              <a:gd name="connsiteY169" fmla="*/ 1243 h 400033"/>
              <a:gd name="connsiteX170" fmla="*/ 3490971 w 7549660"/>
              <a:gd name="connsiteY170" fmla="*/ 288 h 400033"/>
              <a:gd name="connsiteX171" fmla="*/ 3685199 w 7549660"/>
              <a:gd name="connsiteY171" fmla="*/ 288 h 40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7549660" h="400033">
                <a:moveTo>
                  <a:pt x="6197830" y="355"/>
                </a:moveTo>
                <a:lnTo>
                  <a:pt x="6392059" y="355"/>
                </a:lnTo>
                <a:lnTo>
                  <a:pt x="6392059" y="1147"/>
                </a:lnTo>
                <a:lnTo>
                  <a:pt x="6397077" y="1147"/>
                </a:lnTo>
                <a:lnTo>
                  <a:pt x="6422445" y="28878"/>
                </a:lnTo>
                <a:cubicBezTo>
                  <a:pt x="6452547" y="56083"/>
                  <a:pt x="6491908" y="82140"/>
                  <a:pt x="6539490" y="106760"/>
                </a:cubicBezTo>
                <a:lnTo>
                  <a:pt x="6578643" y="124876"/>
                </a:lnTo>
                <a:lnTo>
                  <a:pt x="6578643" y="124840"/>
                </a:lnTo>
                <a:lnTo>
                  <a:pt x="6619283" y="143643"/>
                </a:lnTo>
                <a:lnTo>
                  <a:pt x="6772075" y="195696"/>
                </a:lnTo>
                <a:lnTo>
                  <a:pt x="6772075" y="193025"/>
                </a:lnTo>
                <a:lnTo>
                  <a:pt x="6808071" y="205288"/>
                </a:lnTo>
                <a:lnTo>
                  <a:pt x="6966539" y="242039"/>
                </a:lnTo>
                <a:lnTo>
                  <a:pt x="6966539" y="242900"/>
                </a:lnTo>
                <a:lnTo>
                  <a:pt x="7039878" y="259909"/>
                </a:lnTo>
                <a:lnTo>
                  <a:pt x="7161002" y="278388"/>
                </a:lnTo>
                <a:lnTo>
                  <a:pt x="7161002" y="279127"/>
                </a:lnTo>
                <a:lnTo>
                  <a:pt x="7291291" y="299005"/>
                </a:lnTo>
                <a:lnTo>
                  <a:pt x="7355196" y="305579"/>
                </a:lnTo>
                <a:lnTo>
                  <a:pt x="7355196" y="301727"/>
                </a:lnTo>
                <a:lnTo>
                  <a:pt x="7438827" y="310331"/>
                </a:lnTo>
                <a:lnTo>
                  <a:pt x="7549660" y="318341"/>
                </a:lnTo>
                <a:lnTo>
                  <a:pt x="7549660" y="397623"/>
                </a:lnTo>
                <a:lnTo>
                  <a:pt x="7355465" y="397623"/>
                </a:lnTo>
                <a:lnTo>
                  <a:pt x="7355465" y="398511"/>
                </a:lnTo>
                <a:lnTo>
                  <a:pt x="7161001" y="398511"/>
                </a:lnTo>
                <a:lnTo>
                  <a:pt x="7161001" y="397555"/>
                </a:lnTo>
                <a:lnTo>
                  <a:pt x="6966538" y="397555"/>
                </a:lnTo>
                <a:lnTo>
                  <a:pt x="6966538" y="397268"/>
                </a:lnTo>
                <a:lnTo>
                  <a:pt x="6773107" y="397268"/>
                </a:lnTo>
                <a:lnTo>
                  <a:pt x="6773107" y="398329"/>
                </a:lnTo>
                <a:lnTo>
                  <a:pt x="6578912" y="398329"/>
                </a:lnTo>
                <a:lnTo>
                  <a:pt x="6578912" y="399216"/>
                </a:lnTo>
                <a:lnTo>
                  <a:pt x="6384448" y="399216"/>
                </a:lnTo>
                <a:lnTo>
                  <a:pt x="6384448" y="398424"/>
                </a:lnTo>
                <a:lnTo>
                  <a:pt x="6197830" y="398424"/>
                </a:lnTo>
                <a:close/>
                <a:moveTo>
                  <a:pt x="4462832" y="0"/>
                </a:moveTo>
                <a:lnTo>
                  <a:pt x="4657061" y="0"/>
                </a:lnTo>
                <a:lnTo>
                  <a:pt x="4657061" y="585"/>
                </a:lnTo>
                <a:lnTo>
                  <a:pt x="4847951" y="585"/>
                </a:lnTo>
                <a:lnTo>
                  <a:pt x="4847951" y="1473"/>
                </a:lnTo>
                <a:lnTo>
                  <a:pt x="5041912" y="1473"/>
                </a:lnTo>
                <a:lnTo>
                  <a:pt x="5041912" y="517"/>
                </a:lnTo>
                <a:lnTo>
                  <a:pt x="5236141" y="517"/>
                </a:lnTo>
                <a:lnTo>
                  <a:pt x="5236141" y="230"/>
                </a:lnTo>
                <a:lnTo>
                  <a:pt x="5430370" y="230"/>
                </a:lnTo>
                <a:lnTo>
                  <a:pt x="5430370" y="1076"/>
                </a:lnTo>
                <a:lnTo>
                  <a:pt x="5614829" y="1076"/>
                </a:lnTo>
                <a:lnTo>
                  <a:pt x="5614829" y="1964"/>
                </a:lnTo>
                <a:lnTo>
                  <a:pt x="5808790" y="1964"/>
                </a:lnTo>
                <a:lnTo>
                  <a:pt x="5808790" y="1008"/>
                </a:lnTo>
                <a:lnTo>
                  <a:pt x="6003019" y="1008"/>
                </a:lnTo>
                <a:lnTo>
                  <a:pt x="6003019" y="721"/>
                </a:lnTo>
                <a:lnTo>
                  <a:pt x="6197248" y="721"/>
                </a:lnTo>
                <a:lnTo>
                  <a:pt x="6197248" y="398790"/>
                </a:lnTo>
                <a:lnTo>
                  <a:pt x="6003019" y="398790"/>
                </a:lnTo>
                <a:lnTo>
                  <a:pt x="6003019" y="399077"/>
                </a:lnTo>
                <a:lnTo>
                  <a:pt x="5808790" y="399077"/>
                </a:lnTo>
                <a:lnTo>
                  <a:pt x="5808790" y="400033"/>
                </a:lnTo>
                <a:lnTo>
                  <a:pt x="5614561" y="400033"/>
                </a:lnTo>
                <a:lnTo>
                  <a:pt x="5614561" y="399145"/>
                </a:lnTo>
                <a:lnTo>
                  <a:pt x="5420600" y="399145"/>
                </a:lnTo>
                <a:lnTo>
                  <a:pt x="5420600" y="398299"/>
                </a:lnTo>
                <a:lnTo>
                  <a:pt x="5236141" y="398299"/>
                </a:lnTo>
                <a:lnTo>
                  <a:pt x="5236141" y="398586"/>
                </a:lnTo>
                <a:lnTo>
                  <a:pt x="5041912" y="398586"/>
                </a:lnTo>
                <a:lnTo>
                  <a:pt x="5041912" y="399542"/>
                </a:lnTo>
                <a:lnTo>
                  <a:pt x="4847683" y="399542"/>
                </a:lnTo>
                <a:lnTo>
                  <a:pt x="4847683" y="398654"/>
                </a:lnTo>
                <a:lnTo>
                  <a:pt x="4653722" y="398654"/>
                </a:lnTo>
                <a:lnTo>
                  <a:pt x="4653722" y="398069"/>
                </a:lnTo>
                <a:lnTo>
                  <a:pt x="4462832" y="398069"/>
                </a:lnTo>
                <a:lnTo>
                  <a:pt x="4462832" y="398357"/>
                </a:lnTo>
                <a:lnTo>
                  <a:pt x="4268603" y="398357"/>
                </a:lnTo>
                <a:lnTo>
                  <a:pt x="4268603" y="399312"/>
                </a:lnTo>
                <a:lnTo>
                  <a:pt x="4074374" y="399312"/>
                </a:lnTo>
                <a:lnTo>
                  <a:pt x="4074374" y="398424"/>
                </a:lnTo>
                <a:lnTo>
                  <a:pt x="3880412" y="398424"/>
                </a:lnTo>
                <a:lnTo>
                  <a:pt x="3880412" y="355"/>
                </a:lnTo>
                <a:lnTo>
                  <a:pt x="4074641" y="355"/>
                </a:lnTo>
                <a:lnTo>
                  <a:pt x="4074641" y="1243"/>
                </a:lnTo>
                <a:lnTo>
                  <a:pt x="4268603" y="1243"/>
                </a:lnTo>
                <a:lnTo>
                  <a:pt x="4268603" y="288"/>
                </a:lnTo>
                <a:lnTo>
                  <a:pt x="4462832" y="288"/>
                </a:lnTo>
                <a:close/>
                <a:moveTo>
                  <a:pt x="3685199" y="0"/>
                </a:moveTo>
                <a:lnTo>
                  <a:pt x="3879428" y="0"/>
                </a:lnTo>
                <a:lnTo>
                  <a:pt x="3879428" y="398069"/>
                </a:lnTo>
                <a:lnTo>
                  <a:pt x="3685199" y="398069"/>
                </a:lnTo>
                <a:lnTo>
                  <a:pt x="3685199" y="398357"/>
                </a:lnTo>
                <a:lnTo>
                  <a:pt x="3490971" y="398357"/>
                </a:lnTo>
                <a:lnTo>
                  <a:pt x="3490971" y="399312"/>
                </a:lnTo>
                <a:lnTo>
                  <a:pt x="3296742" y="399312"/>
                </a:lnTo>
                <a:lnTo>
                  <a:pt x="3296742" y="398424"/>
                </a:lnTo>
                <a:lnTo>
                  <a:pt x="3104305" y="398424"/>
                </a:lnTo>
                <a:lnTo>
                  <a:pt x="3104305" y="398441"/>
                </a:lnTo>
                <a:lnTo>
                  <a:pt x="2910076" y="398441"/>
                </a:lnTo>
                <a:lnTo>
                  <a:pt x="2910076" y="398729"/>
                </a:lnTo>
                <a:lnTo>
                  <a:pt x="2715847" y="398729"/>
                </a:lnTo>
                <a:lnTo>
                  <a:pt x="2715847" y="399684"/>
                </a:lnTo>
                <a:lnTo>
                  <a:pt x="2521618" y="399684"/>
                </a:lnTo>
                <a:lnTo>
                  <a:pt x="2521618" y="398797"/>
                </a:lnTo>
                <a:lnTo>
                  <a:pt x="2327657" y="398797"/>
                </a:lnTo>
                <a:lnTo>
                  <a:pt x="2327657" y="398317"/>
                </a:lnTo>
                <a:lnTo>
                  <a:pt x="2134123" y="398317"/>
                </a:lnTo>
                <a:lnTo>
                  <a:pt x="2134123" y="398604"/>
                </a:lnTo>
                <a:lnTo>
                  <a:pt x="1939894" y="398604"/>
                </a:lnTo>
                <a:lnTo>
                  <a:pt x="1939894" y="399560"/>
                </a:lnTo>
                <a:lnTo>
                  <a:pt x="1745665" y="399560"/>
                </a:lnTo>
                <a:lnTo>
                  <a:pt x="1745665" y="398672"/>
                </a:lnTo>
                <a:lnTo>
                  <a:pt x="1552266" y="398672"/>
                </a:lnTo>
                <a:lnTo>
                  <a:pt x="1552266" y="398775"/>
                </a:lnTo>
                <a:lnTo>
                  <a:pt x="1358037" y="398775"/>
                </a:lnTo>
                <a:lnTo>
                  <a:pt x="1358037" y="399063"/>
                </a:lnTo>
                <a:lnTo>
                  <a:pt x="1163808" y="399063"/>
                </a:lnTo>
                <a:lnTo>
                  <a:pt x="1163808" y="400018"/>
                </a:lnTo>
                <a:lnTo>
                  <a:pt x="969579" y="400018"/>
                </a:lnTo>
                <a:lnTo>
                  <a:pt x="969579" y="399131"/>
                </a:lnTo>
                <a:lnTo>
                  <a:pt x="775618" y="399131"/>
                </a:lnTo>
                <a:lnTo>
                  <a:pt x="775618" y="398070"/>
                </a:lnTo>
                <a:lnTo>
                  <a:pt x="582419" y="398070"/>
                </a:lnTo>
                <a:lnTo>
                  <a:pt x="582419" y="398358"/>
                </a:lnTo>
                <a:lnTo>
                  <a:pt x="388190" y="398358"/>
                </a:lnTo>
                <a:lnTo>
                  <a:pt x="388190" y="399313"/>
                </a:lnTo>
                <a:lnTo>
                  <a:pt x="193961" y="399313"/>
                </a:lnTo>
                <a:lnTo>
                  <a:pt x="193961" y="398425"/>
                </a:lnTo>
                <a:lnTo>
                  <a:pt x="0" y="398425"/>
                </a:lnTo>
                <a:lnTo>
                  <a:pt x="0" y="319143"/>
                </a:lnTo>
                <a:lnTo>
                  <a:pt x="110700" y="311133"/>
                </a:lnTo>
                <a:lnTo>
                  <a:pt x="194229" y="302529"/>
                </a:lnTo>
                <a:lnTo>
                  <a:pt x="194229" y="306381"/>
                </a:lnTo>
                <a:lnTo>
                  <a:pt x="258058" y="299807"/>
                </a:lnTo>
                <a:lnTo>
                  <a:pt x="388190" y="279929"/>
                </a:lnTo>
                <a:lnTo>
                  <a:pt x="388190" y="279191"/>
                </a:lnTo>
                <a:lnTo>
                  <a:pt x="509167" y="260712"/>
                </a:lnTo>
                <a:lnTo>
                  <a:pt x="582419" y="243703"/>
                </a:lnTo>
                <a:lnTo>
                  <a:pt x="582419" y="242841"/>
                </a:lnTo>
                <a:lnTo>
                  <a:pt x="740695" y="206090"/>
                </a:lnTo>
                <a:lnTo>
                  <a:pt x="776648" y="193827"/>
                </a:lnTo>
                <a:lnTo>
                  <a:pt x="776648" y="196498"/>
                </a:lnTo>
                <a:lnTo>
                  <a:pt x="929257" y="144445"/>
                </a:lnTo>
                <a:lnTo>
                  <a:pt x="969847" y="125642"/>
                </a:lnTo>
                <a:lnTo>
                  <a:pt x="969847" y="125678"/>
                </a:lnTo>
                <a:lnTo>
                  <a:pt x="1008954" y="107562"/>
                </a:lnTo>
                <a:cubicBezTo>
                  <a:pt x="1056478" y="82942"/>
                  <a:pt x="1095792" y="56885"/>
                  <a:pt x="1125857" y="29680"/>
                </a:cubicBezTo>
                <a:lnTo>
                  <a:pt x="1151195" y="1949"/>
                </a:lnTo>
                <a:lnTo>
                  <a:pt x="1163808" y="1949"/>
                </a:lnTo>
                <a:lnTo>
                  <a:pt x="1163808" y="994"/>
                </a:lnTo>
                <a:lnTo>
                  <a:pt x="1358037" y="994"/>
                </a:lnTo>
                <a:lnTo>
                  <a:pt x="1358037" y="706"/>
                </a:lnTo>
                <a:lnTo>
                  <a:pt x="1551705" y="706"/>
                </a:lnTo>
                <a:lnTo>
                  <a:pt x="1551705" y="603"/>
                </a:lnTo>
                <a:lnTo>
                  <a:pt x="1745933" y="603"/>
                </a:lnTo>
                <a:lnTo>
                  <a:pt x="1745933" y="1491"/>
                </a:lnTo>
                <a:lnTo>
                  <a:pt x="1939894" y="1491"/>
                </a:lnTo>
                <a:lnTo>
                  <a:pt x="1939894" y="535"/>
                </a:lnTo>
                <a:lnTo>
                  <a:pt x="2134123" y="535"/>
                </a:lnTo>
                <a:lnTo>
                  <a:pt x="2134123" y="248"/>
                </a:lnTo>
                <a:lnTo>
                  <a:pt x="2328352" y="248"/>
                </a:lnTo>
                <a:lnTo>
                  <a:pt x="2328352" y="728"/>
                </a:lnTo>
                <a:lnTo>
                  <a:pt x="2521886" y="728"/>
                </a:lnTo>
                <a:lnTo>
                  <a:pt x="2521886" y="1615"/>
                </a:lnTo>
                <a:lnTo>
                  <a:pt x="2715847" y="1615"/>
                </a:lnTo>
                <a:lnTo>
                  <a:pt x="2715847" y="660"/>
                </a:lnTo>
                <a:lnTo>
                  <a:pt x="2910076" y="660"/>
                </a:lnTo>
                <a:lnTo>
                  <a:pt x="2910076" y="372"/>
                </a:lnTo>
                <a:lnTo>
                  <a:pt x="3102781" y="372"/>
                </a:lnTo>
                <a:lnTo>
                  <a:pt x="3102781" y="355"/>
                </a:lnTo>
                <a:lnTo>
                  <a:pt x="3297009" y="355"/>
                </a:lnTo>
                <a:lnTo>
                  <a:pt x="3297009" y="1243"/>
                </a:lnTo>
                <a:lnTo>
                  <a:pt x="3490971" y="1243"/>
                </a:lnTo>
                <a:lnTo>
                  <a:pt x="3490971" y="288"/>
                </a:lnTo>
                <a:lnTo>
                  <a:pt x="3685199" y="288"/>
                </a:lnTo>
                <a:close/>
              </a:path>
            </a:pathLst>
          </a:custGeom>
          <a:solidFill>
            <a:srgbClr val="E88823"/>
          </a:solidFill>
          <a:ln w="57150">
            <a:solidFill>
              <a:srgbClr val="F6A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96B650ED-C7E5-5046-8549-D1A5AB88C37E}"/>
              </a:ext>
            </a:extLst>
          </p:cNvPr>
          <p:cNvSpPr/>
          <p:nvPr/>
        </p:nvSpPr>
        <p:spPr>
          <a:xfrm>
            <a:off x="4147946" y="2983402"/>
            <a:ext cx="107823" cy="406848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0BB451F6-9CEC-5C41-919F-3B4F082CC41C}"/>
              </a:ext>
            </a:extLst>
          </p:cNvPr>
          <p:cNvSpPr/>
          <p:nvPr/>
        </p:nvSpPr>
        <p:spPr>
          <a:xfrm>
            <a:off x="4255621" y="2799394"/>
            <a:ext cx="107823" cy="592176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A032F51-4F29-2D47-8304-019E9C184494}"/>
              </a:ext>
            </a:extLst>
          </p:cNvPr>
          <p:cNvSpPr/>
          <p:nvPr/>
        </p:nvSpPr>
        <p:spPr>
          <a:xfrm>
            <a:off x="4363444" y="279797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249F4CE-E253-3745-8ADB-AF40C4384E3D}"/>
              </a:ext>
            </a:extLst>
          </p:cNvPr>
          <p:cNvSpPr/>
          <p:nvPr/>
        </p:nvSpPr>
        <p:spPr>
          <a:xfrm>
            <a:off x="4471267" y="279754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1D55E0B-631B-AA4D-AC44-0C505D927AD7}"/>
              </a:ext>
            </a:extLst>
          </p:cNvPr>
          <p:cNvSpPr/>
          <p:nvPr/>
        </p:nvSpPr>
        <p:spPr>
          <a:xfrm>
            <a:off x="4578779" y="2797392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7CF09EC-7523-4640-A34F-6E478549D08D}"/>
              </a:ext>
            </a:extLst>
          </p:cNvPr>
          <p:cNvSpPr/>
          <p:nvPr/>
        </p:nvSpPr>
        <p:spPr>
          <a:xfrm>
            <a:off x="4686454" y="2798713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AD4CEA-5E5C-2844-9A2A-B5D6A53CBF0D}"/>
              </a:ext>
            </a:extLst>
          </p:cNvPr>
          <p:cNvSpPr/>
          <p:nvPr/>
        </p:nvSpPr>
        <p:spPr>
          <a:xfrm>
            <a:off x="4794277" y="2797291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D2529D8-73AD-8C4E-A903-E61EBA54D8F8}"/>
              </a:ext>
            </a:extLst>
          </p:cNvPr>
          <p:cNvSpPr/>
          <p:nvPr/>
        </p:nvSpPr>
        <p:spPr>
          <a:xfrm>
            <a:off x="4902100" y="2796863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52CF8B5-A13C-9048-927E-883E8E98E6D6}"/>
              </a:ext>
            </a:extLst>
          </p:cNvPr>
          <p:cNvSpPr/>
          <p:nvPr/>
        </p:nvSpPr>
        <p:spPr>
          <a:xfrm>
            <a:off x="5009537" y="2797577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D7823F9-6C16-D049-AA16-99B04A76143B}"/>
              </a:ext>
            </a:extLst>
          </p:cNvPr>
          <p:cNvSpPr/>
          <p:nvPr/>
        </p:nvSpPr>
        <p:spPr>
          <a:xfrm>
            <a:off x="5117212" y="2798898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83C6482-EF7C-114E-B790-79A70A835E93}"/>
              </a:ext>
            </a:extLst>
          </p:cNvPr>
          <p:cNvSpPr/>
          <p:nvPr/>
        </p:nvSpPr>
        <p:spPr>
          <a:xfrm>
            <a:off x="5225035" y="2797477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CA26A7D-72B2-9940-9AE6-0C31E3DE1A89}"/>
              </a:ext>
            </a:extLst>
          </p:cNvPr>
          <p:cNvSpPr/>
          <p:nvPr/>
        </p:nvSpPr>
        <p:spPr>
          <a:xfrm>
            <a:off x="5332859" y="2797049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012EE6-D115-E643-AB0E-60FE3A4B3440}"/>
              </a:ext>
            </a:extLst>
          </p:cNvPr>
          <p:cNvSpPr/>
          <p:nvPr/>
        </p:nvSpPr>
        <p:spPr>
          <a:xfrm>
            <a:off x="5439836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A203D40-FCE2-1D43-827D-C76AEB3903B9}"/>
              </a:ext>
            </a:extLst>
          </p:cNvPr>
          <p:cNvSpPr/>
          <p:nvPr/>
        </p:nvSpPr>
        <p:spPr>
          <a:xfrm>
            <a:off x="5547510" y="2798344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7EAA361-E514-0542-955F-26D5309B3C02}"/>
              </a:ext>
            </a:extLst>
          </p:cNvPr>
          <p:cNvSpPr/>
          <p:nvPr/>
        </p:nvSpPr>
        <p:spPr>
          <a:xfrm>
            <a:off x="5655334" y="279692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C005907-2675-494A-AABC-1487EF5CCF2A}"/>
              </a:ext>
            </a:extLst>
          </p:cNvPr>
          <p:cNvSpPr/>
          <p:nvPr/>
        </p:nvSpPr>
        <p:spPr>
          <a:xfrm>
            <a:off x="5763157" y="279649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7C12423-5DCB-AC48-B6EC-3C44B6923021}"/>
              </a:ext>
            </a:extLst>
          </p:cNvPr>
          <p:cNvSpPr/>
          <p:nvPr/>
        </p:nvSpPr>
        <p:spPr>
          <a:xfrm>
            <a:off x="5871527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74913A7-000E-E74B-889F-E867BEFBE0D5}"/>
              </a:ext>
            </a:extLst>
          </p:cNvPr>
          <p:cNvSpPr/>
          <p:nvPr/>
        </p:nvSpPr>
        <p:spPr>
          <a:xfrm>
            <a:off x="5979201" y="2798344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C63B7AF-8308-0241-B4D3-C426BC5E4302}"/>
              </a:ext>
            </a:extLst>
          </p:cNvPr>
          <p:cNvSpPr/>
          <p:nvPr/>
        </p:nvSpPr>
        <p:spPr>
          <a:xfrm>
            <a:off x="6087025" y="2796923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3AFD292-9BB7-A845-B087-F29F6F65B120}"/>
              </a:ext>
            </a:extLst>
          </p:cNvPr>
          <p:cNvSpPr/>
          <p:nvPr/>
        </p:nvSpPr>
        <p:spPr>
          <a:xfrm>
            <a:off x="6194848" y="2796495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35CFE54-49F7-A844-AE8A-94114F06536A}"/>
              </a:ext>
            </a:extLst>
          </p:cNvPr>
          <p:cNvSpPr/>
          <p:nvPr/>
        </p:nvSpPr>
        <p:spPr>
          <a:xfrm>
            <a:off x="6300818" y="279736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81BF0D0-2281-D148-8D48-B27F00DA39A5}"/>
              </a:ext>
            </a:extLst>
          </p:cNvPr>
          <p:cNvSpPr/>
          <p:nvPr/>
        </p:nvSpPr>
        <p:spPr>
          <a:xfrm>
            <a:off x="6408492" y="2798686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640DCDC-4021-B24C-8EA8-E3C6863EE291}"/>
              </a:ext>
            </a:extLst>
          </p:cNvPr>
          <p:cNvSpPr/>
          <p:nvPr/>
        </p:nvSpPr>
        <p:spPr>
          <a:xfrm>
            <a:off x="6516316" y="279726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C0F066-A54A-C648-8E6F-1BAC52F2891A}"/>
              </a:ext>
            </a:extLst>
          </p:cNvPr>
          <p:cNvSpPr/>
          <p:nvPr/>
        </p:nvSpPr>
        <p:spPr>
          <a:xfrm>
            <a:off x="6624139" y="2796837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692BB3E-F2CF-5A44-995A-7AD634C41AA0}"/>
              </a:ext>
            </a:extLst>
          </p:cNvPr>
          <p:cNvSpPr/>
          <p:nvPr/>
        </p:nvSpPr>
        <p:spPr>
          <a:xfrm>
            <a:off x="6726538" y="279809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0AD91BC-CBBD-4449-93BF-14CF7BEAA770}"/>
              </a:ext>
            </a:extLst>
          </p:cNvPr>
          <p:cNvSpPr/>
          <p:nvPr/>
        </p:nvSpPr>
        <p:spPr>
          <a:xfrm>
            <a:off x="6834213" y="2799416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CC99740-A73E-D047-8045-72B8F28C7A6F}"/>
              </a:ext>
            </a:extLst>
          </p:cNvPr>
          <p:cNvSpPr/>
          <p:nvPr/>
        </p:nvSpPr>
        <p:spPr>
          <a:xfrm>
            <a:off x="6942036" y="2797995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0500F6C-84A4-2242-B875-B3C579E17071}"/>
              </a:ext>
            </a:extLst>
          </p:cNvPr>
          <p:cNvSpPr/>
          <p:nvPr/>
        </p:nvSpPr>
        <p:spPr>
          <a:xfrm>
            <a:off x="7049860" y="2797567"/>
            <a:ext cx="107823" cy="592176"/>
          </a:xfrm>
          <a:prstGeom prst="rect">
            <a:avLst/>
          </a:pr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2297A63-619C-B547-A52D-7D0B0ACDCB3F}"/>
              </a:ext>
            </a:extLst>
          </p:cNvPr>
          <p:cNvSpPr/>
          <p:nvPr/>
        </p:nvSpPr>
        <p:spPr>
          <a:xfrm>
            <a:off x="7158006" y="2797024"/>
            <a:ext cx="107823" cy="592176"/>
          </a:xfrm>
          <a:prstGeom prst="rect">
            <a:avLst/>
          </a:pr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9159FC11-C465-E541-A5C6-7061E44597EF}"/>
              </a:ext>
            </a:extLst>
          </p:cNvPr>
          <p:cNvSpPr/>
          <p:nvPr/>
        </p:nvSpPr>
        <p:spPr>
          <a:xfrm>
            <a:off x="3717374" y="3246543"/>
            <a:ext cx="107823" cy="142656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89E06EC9-437C-B94F-BB67-39A51B119BA7}"/>
              </a:ext>
            </a:extLst>
          </p:cNvPr>
          <p:cNvSpPr/>
          <p:nvPr/>
        </p:nvSpPr>
        <p:spPr>
          <a:xfrm>
            <a:off x="3825049" y="3212923"/>
            <a:ext cx="107823" cy="177597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5DFBC5C6-23AD-974E-B15B-0F4BA9B7E7EA}"/>
              </a:ext>
            </a:extLst>
          </p:cNvPr>
          <p:cNvSpPr/>
          <p:nvPr/>
        </p:nvSpPr>
        <p:spPr>
          <a:xfrm>
            <a:off x="3932872" y="3159032"/>
            <a:ext cx="107823" cy="230068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8CA5B072-E412-7F4B-B88D-F8580C0D5076}"/>
              </a:ext>
            </a:extLst>
          </p:cNvPr>
          <p:cNvSpPr/>
          <p:nvPr/>
        </p:nvSpPr>
        <p:spPr>
          <a:xfrm>
            <a:off x="4040695" y="3084836"/>
            <a:ext cx="107823" cy="30383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6A2C05A6-F1F2-C74E-A4F3-7DA235FE1931}"/>
              </a:ext>
            </a:extLst>
          </p:cNvPr>
          <p:cNvSpPr/>
          <p:nvPr/>
        </p:nvSpPr>
        <p:spPr>
          <a:xfrm flipH="1">
            <a:off x="7369409" y="2982209"/>
            <a:ext cx="107954" cy="406848"/>
          </a:xfrm>
          <a:custGeom>
            <a:avLst/>
            <a:gdLst>
              <a:gd name="connsiteX0" fmla="*/ 228449 w 228449"/>
              <a:gd name="connsiteY0" fmla="*/ 0 h 546559"/>
              <a:gd name="connsiteX1" fmla="*/ 228449 w 228449"/>
              <a:gd name="connsiteY1" fmla="*/ 546559 h 546559"/>
              <a:gd name="connsiteX2" fmla="*/ 0 w 228449"/>
              <a:gd name="connsiteY2" fmla="*/ 546559 h 546559"/>
              <a:gd name="connsiteX3" fmla="*/ 0 w 228449"/>
              <a:gd name="connsiteY3" fmla="*/ 142305 h 546559"/>
              <a:gd name="connsiteX4" fmla="*/ 180707 w 228449"/>
              <a:gd name="connsiteY4" fmla="*/ 37577 h 54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546559">
                <a:moveTo>
                  <a:pt x="228449" y="0"/>
                </a:moveTo>
                <a:lnTo>
                  <a:pt x="228449" y="546559"/>
                </a:lnTo>
                <a:lnTo>
                  <a:pt x="0" y="546559"/>
                </a:lnTo>
                <a:lnTo>
                  <a:pt x="0" y="142305"/>
                </a:lnTo>
                <a:lnTo>
                  <a:pt x="180707" y="37577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180B86D6-286A-7842-9205-599D4C3FCAF2}"/>
              </a:ext>
            </a:extLst>
          </p:cNvPr>
          <p:cNvSpPr/>
          <p:nvPr/>
        </p:nvSpPr>
        <p:spPr>
          <a:xfrm flipH="1">
            <a:off x="7261604" y="2798201"/>
            <a:ext cx="107954" cy="592176"/>
          </a:xfrm>
          <a:custGeom>
            <a:avLst/>
            <a:gdLst>
              <a:gd name="connsiteX0" fmla="*/ 213613 w 228449"/>
              <a:gd name="connsiteY0" fmla="*/ 0 h 795528"/>
              <a:gd name="connsiteX1" fmla="*/ 228449 w 228449"/>
              <a:gd name="connsiteY1" fmla="*/ 0 h 795528"/>
              <a:gd name="connsiteX2" fmla="*/ 228449 w 228449"/>
              <a:gd name="connsiteY2" fmla="*/ 795528 h 795528"/>
              <a:gd name="connsiteX3" fmla="*/ 0 w 228449"/>
              <a:gd name="connsiteY3" fmla="*/ 795528 h 795528"/>
              <a:gd name="connsiteX4" fmla="*/ 0 w 228449"/>
              <a:gd name="connsiteY4" fmla="*/ 247517 h 795528"/>
              <a:gd name="connsiteX5" fmla="*/ 46312 w 228449"/>
              <a:gd name="connsiteY5" fmla="*/ 211065 h 795528"/>
              <a:gd name="connsiteX6" fmla="*/ 183812 w 228449"/>
              <a:gd name="connsiteY6" fmla="*/ 55420 h 79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449" h="795528">
                <a:moveTo>
                  <a:pt x="213613" y="0"/>
                </a:moveTo>
                <a:lnTo>
                  <a:pt x="228449" y="0"/>
                </a:lnTo>
                <a:lnTo>
                  <a:pt x="228449" y="795528"/>
                </a:lnTo>
                <a:lnTo>
                  <a:pt x="0" y="795528"/>
                </a:lnTo>
                <a:lnTo>
                  <a:pt x="0" y="247517"/>
                </a:lnTo>
                <a:lnTo>
                  <a:pt x="46312" y="211065"/>
                </a:lnTo>
                <a:cubicBezTo>
                  <a:pt x="102209" y="161862"/>
                  <a:pt x="148449" y="109787"/>
                  <a:pt x="183812" y="55420"/>
                </a:cubicBez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E50E5141-8449-8C4E-8C92-0125E8F3C3D5}"/>
              </a:ext>
            </a:extLst>
          </p:cNvPr>
          <p:cNvSpPr/>
          <p:nvPr/>
        </p:nvSpPr>
        <p:spPr>
          <a:xfrm flipH="1">
            <a:off x="7800500" y="3245350"/>
            <a:ext cx="107954" cy="142656"/>
          </a:xfrm>
          <a:custGeom>
            <a:avLst/>
            <a:gdLst>
              <a:gd name="connsiteX0" fmla="*/ 228449 w 228449"/>
              <a:gd name="connsiteY0" fmla="*/ 0 h 191644"/>
              <a:gd name="connsiteX1" fmla="*/ 228449 w 228449"/>
              <a:gd name="connsiteY1" fmla="*/ 191644 h 191644"/>
              <a:gd name="connsiteX2" fmla="*/ 0 w 228449"/>
              <a:gd name="connsiteY2" fmla="*/ 191644 h 191644"/>
              <a:gd name="connsiteX3" fmla="*/ 0 w 228449"/>
              <a:gd name="connsiteY3" fmla="*/ 33203 h 191644"/>
              <a:gd name="connsiteX4" fmla="*/ 130203 w 228449"/>
              <a:gd name="connsiteY4" fmla="*/ 17194 h 19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191644">
                <a:moveTo>
                  <a:pt x="228449" y="0"/>
                </a:moveTo>
                <a:lnTo>
                  <a:pt x="228449" y="191644"/>
                </a:lnTo>
                <a:lnTo>
                  <a:pt x="0" y="191644"/>
                </a:lnTo>
                <a:lnTo>
                  <a:pt x="0" y="33203"/>
                </a:lnTo>
                <a:lnTo>
                  <a:pt x="130203" y="17194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7D36232D-398D-0F4C-A06A-889663E63C1A}"/>
              </a:ext>
            </a:extLst>
          </p:cNvPr>
          <p:cNvSpPr/>
          <p:nvPr/>
        </p:nvSpPr>
        <p:spPr>
          <a:xfrm flipH="1">
            <a:off x="7692696" y="3211729"/>
            <a:ext cx="107954" cy="177597"/>
          </a:xfrm>
          <a:custGeom>
            <a:avLst/>
            <a:gdLst>
              <a:gd name="connsiteX0" fmla="*/ 228449 w 228449"/>
              <a:gd name="connsiteY0" fmla="*/ 0 h 238584"/>
              <a:gd name="connsiteX1" fmla="*/ 228449 w 228449"/>
              <a:gd name="connsiteY1" fmla="*/ 238584 h 238584"/>
              <a:gd name="connsiteX2" fmla="*/ 0 w 228449"/>
              <a:gd name="connsiteY2" fmla="*/ 238584 h 238584"/>
              <a:gd name="connsiteX3" fmla="*/ 0 w 228449"/>
              <a:gd name="connsiteY3" fmla="*/ 52919 h 238584"/>
              <a:gd name="connsiteX4" fmla="*/ 75390 w 228449"/>
              <a:gd name="connsiteY4" fmla="*/ 39725 h 23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238584">
                <a:moveTo>
                  <a:pt x="228449" y="0"/>
                </a:moveTo>
                <a:lnTo>
                  <a:pt x="228449" y="238584"/>
                </a:lnTo>
                <a:lnTo>
                  <a:pt x="0" y="238584"/>
                </a:lnTo>
                <a:lnTo>
                  <a:pt x="0" y="52919"/>
                </a:lnTo>
                <a:lnTo>
                  <a:pt x="75390" y="39725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7868700C-2500-1245-9981-7A3464BD2F73}"/>
              </a:ext>
            </a:extLst>
          </p:cNvPr>
          <p:cNvSpPr/>
          <p:nvPr/>
        </p:nvSpPr>
        <p:spPr>
          <a:xfrm flipH="1">
            <a:off x="7584742" y="3157838"/>
            <a:ext cx="107954" cy="230068"/>
          </a:xfrm>
          <a:custGeom>
            <a:avLst/>
            <a:gdLst>
              <a:gd name="connsiteX0" fmla="*/ 228449 w 228449"/>
              <a:gd name="connsiteY0" fmla="*/ 0 h 309073"/>
              <a:gd name="connsiteX1" fmla="*/ 228449 w 228449"/>
              <a:gd name="connsiteY1" fmla="*/ 309073 h 309073"/>
              <a:gd name="connsiteX2" fmla="*/ 0 w 228449"/>
              <a:gd name="connsiteY2" fmla="*/ 309073 h 309073"/>
              <a:gd name="connsiteX3" fmla="*/ 0 w 228449"/>
              <a:gd name="connsiteY3" fmla="*/ 70922 h 309073"/>
              <a:gd name="connsiteX4" fmla="*/ 142292 w 228449"/>
              <a:gd name="connsiteY4" fmla="*/ 33992 h 30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309073">
                <a:moveTo>
                  <a:pt x="228449" y="0"/>
                </a:moveTo>
                <a:lnTo>
                  <a:pt x="228449" y="309073"/>
                </a:lnTo>
                <a:lnTo>
                  <a:pt x="0" y="309073"/>
                </a:lnTo>
                <a:lnTo>
                  <a:pt x="0" y="70922"/>
                </a:lnTo>
                <a:lnTo>
                  <a:pt x="142292" y="33992"/>
                </a:lnTo>
                <a:close/>
              </a:path>
            </a:pathLst>
          </a:custGeom>
          <a:solidFill>
            <a:srgbClr val="E88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80E42C59-7A85-5D41-939A-A9FE734C8B43}"/>
              </a:ext>
            </a:extLst>
          </p:cNvPr>
          <p:cNvSpPr/>
          <p:nvPr/>
        </p:nvSpPr>
        <p:spPr>
          <a:xfrm flipH="1">
            <a:off x="7476789" y="3083642"/>
            <a:ext cx="107954" cy="303836"/>
          </a:xfrm>
          <a:custGeom>
            <a:avLst/>
            <a:gdLst>
              <a:gd name="connsiteX0" fmla="*/ 228449 w 228449"/>
              <a:gd name="connsiteY0" fmla="*/ 0 h 408173"/>
              <a:gd name="connsiteX1" fmla="*/ 228449 w 228449"/>
              <a:gd name="connsiteY1" fmla="*/ 408173 h 408173"/>
              <a:gd name="connsiteX2" fmla="*/ 0 w 228449"/>
              <a:gd name="connsiteY2" fmla="*/ 408173 h 408173"/>
              <a:gd name="connsiteX3" fmla="*/ 0 w 228449"/>
              <a:gd name="connsiteY3" fmla="*/ 97953 h 408173"/>
              <a:gd name="connsiteX4" fmla="*/ 186162 w 228449"/>
              <a:gd name="connsiteY4" fmla="*/ 24507 h 40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49" h="408173">
                <a:moveTo>
                  <a:pt x="228449" y="0"/>
                </a:moveTo>
                <a:lnTo>
                  <a:pt x="228449" y="408173"/>
                </a:lnTo>
                <a:lnTo>
                  <a:pt x="0" y="408173"/>
                </a:lnTo>
                <a:lnTo>
                  <a:pt x="0" y="97953"/>
                </a:lnTo>
                <a:lnTo>
                  <a:pt x="186162" y="24507"/>
                </a:lnTo>
                <a:close/>
              </a:path>
            </a:pathLst>
          </a:custGeom>
          <a:solidFill>
            <a:srgbClr val="F6AC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6AC29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9C1C091-5A52-4143-877C-6188CF838AF5}"/>
              </a:ext>
            </a:extLst>
          </p:cNvPr>
          <p:cNvSpPr/>
          <p:nvPr/>
        </p:nvSpPr>
        <p:spPr>
          <a:xfrm>
            <a:off x="3164985" y="5020355"/>
            <a:ext cx="5288860" cy="167616"/>
          </a:xfrm>
          <a:prstGeom prst="rect">
            <a:avLst/>
          </a:prstGeom>
          <a:solidFill>
            <a:srgbClr val="EAC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476B1CA-A714-404D-92DB-40978A85834F}"/>
              </a:ext>
            </a:extLst>
          </p:cNvPr>
          <p:cNvSpPr/>
          <p:nvPr/>
        </p:nvSpPr>
        <p:spPr>
          <a:xfrm>
            <a:off x="3150326" y="5023376"/>
            <a:ext cx="2641882" cy="163769"/>
          </a:xfrm>
          <a:prstGeom prst="rect">
            <a:avLst/>
          </a:prstGeom>
          <a:solidFill>
            <a:srgbClr val="F4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F986A313-D5B5-C346-8702-A12958AE2E1C}"/>
              </a:ext>
            </a:extLst>
          </p:cNvPr>
          <p:cNvSpPr/>
          <p:nvPr/>
        </p:nvSpPr>
        <p:spPr>
          <a:xfrm>
            <a:off x="5467520" y="5473713"/>
            <a:ext cx="647188" cy="724503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E8AA2101-141B-CC49-8E2B-D7C783276AEC}"/>
              </a:ext>
            </a:extLst>
          </p:cNvPr>
          <p:cNvSpPr/>
          <p:nvPr/>
        </p:nvSpPr>
        <p:spPr>
          <a:xfrm>
            <a:off x="4425412" y="5561890"/>
            <a:ext cx="512579" cy="636081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D483AD40-B01A-CD4E-9492-AE529A3D795C}"/>
              </a:ext>
            </a:extLst>
          </p:cNvPr>
          <p:cNvSpPr/>
          <p:nvPr/>
        </p:nvSpPr>
        <p:spPr>
          <a:xfrm>
            <a:off x="6646703" y="5561889"/>
            <a:ext cx="512579" cy="636081"/>
          </a:xfrm>
          <a:custGeom>
            <a:avLst/>
            <a:gdLst>
              <a:gd name="connsiteX0" fmla="*/ 766087 w 1532174"/>
              <a:gd name="connsiteY0" fmla="*/ 0 h 1338082"/>
              <a:gd name="connsiteX1" fmla="*/ 1532174 w 1532174"/>
              <a:gd name="connsiteY1" fmla="*/ 1267619 h 1338082"/>
              <a:gd name="connsiteX2" fmla="*/ 1530024 w 1532174"/>
              <a:gd name="connsiteY2" fmla="*/ 1338082 h 1338082"/>
              <a:gd name="connsiteX3" fmla="*/ 2150 w 1532174"/>
              <a:gd name="connsiteY3" fmla="*/ 1338082 h 1338082"/>
              <a:gd name="connsiteX4" fmla="*/ 0 w 1532174"/>
              <a:gd name="connsiteY4" fmla="*/ 1267619 h 1338082"/>
              <a:gd name="connsiteX5" fmla="*/ 766087 w 1532174"/>
              <a:gd name="connsiteY5" fmla="*/ 0 h 133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32174" h="1338082">
                <a:moveTo>
                  <a:pt x="766087" y="0"/>
                </a:moveTo>
                <a:cubicBezTo>
                  <a:pt x="1189185" y="0"/>
                  <a:pt x="1532174" y="567532"/>
                  <a:pt x="1532174" y="1267619"/>
                </a:cubicBezTo>
                <a:lnTo>
                  <a:pt x="1530024" y="1338082"/>
                </a:lnTo>
                <a:lnTo>
                  <a:pt x="2150" y="1338082"/>
                </a:lnTo>
                <a:lnTo>
                  <a:pt x="0" y="1267619"/>
                </a:lnTo>
                <a:cubicBezTo>
                  <a:pt x="0" y="567532"/>
                  <a:pt x="342989" y="0"/>
                  <a:pt x="766087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03E31984-6EC7-8949-8051-D253E9D16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08" t="2130" r="33169" b="60516"/>
          <a:stretch/>
        </p:blipFill>
        <p:spPr>
          <a:xfrm>
            <a:off x="6314075" y="-1240377"/>
            <a:ext cx="715251" cy="384258"/>
          </a:xfrm>
          <a:prstGeom prst="rect">
            <a:avLst/>
          </a:prstGeom>
        </p:spPr>
      </p:pic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F4B4211-7352-C641-8378-296A1B302327}"/>
              </a:ext>
            </a:extLst>
          </p:cNvPr>
          <p:cNvGrpSpPr>
            <a:grpSpLocks noChangeAspect="1"/>
          </p:cNvGrpSpPr>
          <p:nvPr/>
        </p:nvGrpSpPr>
        <p:grpSpPr>
          <a:xfrm>
            <a:off x="10981089" y="4595271"/>
            <a:ext cx="274320" cy="508892"/>
            <a:chOff x="988990" y="3245350"/>
            <a:chExt cx="1133693" cy="210312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EFDAAAA-A1AD-5D4E-A930-F6167F31D2BF}"/>
                </a:ext>
              </a:extLst>
            </p:cNvPr>
            <p:cNvSpPr/>
            <p:nvPr/>
          </p:nvSpPr>
          <p:spPr>
            <a:xfrm>
              <a:off x="1469164" y="4296719"/>
              <a:ext cx="170480" cy="1051751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604056D-5755-A244-A362-F4C77917024F}"/>
                </a:ext>
              </a:extLst>
            </p:cNvPr>
            <p:cNvSpPr/>
            <p:nvPr/>
          </p:nvSpPr>
          <p:spPr>
            <a:xfrm>
              <a:off x="988990" y="3245352"/>
              <a:ext cx="1133693" cy="1133693"/>
            </a:xfrm>
            <a:prstGeom prst="ellipse">
              <a:avLst/>
            </a:prstGeom>
            <a:solidFill>
              <a:srgbClr val="5EC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554691D-304E-6140-9F4D-4E1BD4972632}"/>
                </a:ext>
              </a:extLst>
            </p:cNvPr>
            <p:cNvSpPr/>
            <p:nvPr/>
          </p:nvSpPr>
          <p:spPr>
            <a:xfrm>
              <a:off x="1156061" y="3414613"/>
              <a:ext cx="799552" cy="799552"/>
            </a:xfrm>
            <a:prstGeom prst="ellipse">
              <a:avLst/>
            </a:prstGeom>
            <a:solidFill>
              <a:srgbClr val="A7E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: Shape 38">
              <a:extLst>
                <a:ext uri="{FF2B5EF4-FFF2-40B4-BE49-F238E27FC236}">
                  <a16:creationId xmlns:a16="http://schemas.microsoft.com/office/drawing/2014/main" id="{EE7DD1C0-ED3B-E646-8475-CDED564ECFA8}"/>
                </a:ext>
              </a:extLst>
            </p:cNvPr>
            <p:cNvSpPr/>
            <p:nvPr/>
          </p:nvSpPr>
          <p:spPr>
            <a:xfrm>
              <a:off x="1554123" y="3245350"/>
              <a:ext cx="568560" cy="1133693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7" name="Picture 156">
            <a:extLst>
              <a:ext uri="{FF2B5EF4-FFF2-40B4-BE49-F238E27FC236}">
                <a16:creationId xmlns:a16="http://schemas.microsoft.com/office/drawing/2014/main" id="{4F6B4FBB-CBCA-6746-93DE-984FF340D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409" y="4507379"/>
            <a:ext cx="640080" cy="754832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596D630F-F81E-9646-9B9D-CC25F0A8B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562" y="4514396"/>
            <a:ext cx="930468" cy="1097280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4F96D25-EEBB-FF4C-9420-1B07BD0F233F}"/>
              </a:ext>
            </a:extLst>
          </p:cNvPr>
          <p:cNvGrpSpPr>
            <a:grpSpLocks noChangeAspect="1"/>
          </p:cNvGrpSpPr>
          <p:nvPr/>
        </p:nvGrpSpPr>
        <p:grpSpPr>
          <a:xfrm>
            <a:off x="2360615" y="4489567"/>
            <a:ext cx="365760" cy="509474"/>
            <a:chOff x="7951308" y="2541037"/>
            <a:chExt cx="1181636" cy="164592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400E8AF-35B5-064D-85D1-25284961B94D}"/>
                </a:ext>
              </a:extLst>
            </p:cNvPr>
            <p:cNvSpPr/>
            <p:nvPr/>
          </p:nvSpPr>
          <p:spPr>
            <a:xfrm>
              <a:off x="8478995" y="3622174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reeform: Shape 96">
              <a:extLst>
                <a:ext uri="{FF2B5EF4-FFF2-40B4-BE49-F238E27FC236}">
                  <a16:creationId xmlns:a16="http://schemas.microsoft.com/office/drawing/2014/main" id="{A453F23D-0B77-8843-9DFD-A87DDE3EBC4F}"/>
                </a:ext>
              </a:extLst>
            </p:cNvPr>
            <p:cNvSpPr/>
            <p:nvPr/>
          </p:nvSpPr>
          <p:spPr>
            <a:xfrm>
              <a:off x="7951308" y="2541038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: Shape 97">
              <a:extLst>
                <a:ext uri="{FF2B5EF4-FFF2-40B4-BE49-F238E27FC236}">
                  <a16:creationId xmlns:a16="http://schemas.microsoft.com/office/drawing/2014/main" id="{650F0FCA-B889-AF43-B505-49BCB392701A}"/>
                </a:ext>
              </a:extLst>
            </p:cNvPr>
            <p:cNvSpPr/>
            <p:nvPr/>
          </p:nvSpPr>
          <p:spPr>
            <a:xfrm flipH="1">
              <a:off x="8542129" y="2541037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B0A95134-4B42-5D45-AF8D-BCEEF1DCD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649" y="4458414"/>
            <a:ext cx="457200" cy="539166"/>
          </a:xfrm>
          <a:prstGeom prst="rect">
            <a:avLst/>
          </a:prstGeom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8A0BD66-CABE-8542-92E3-BA864EF4CB09}"/>
              </a:ext>
            </a:extLst>
          </p:cNvPr>
          <p:cNvGrpSpPr/>
          <p:nvPr/>
        </p:nvGrpSpPr>
        <p:grpSpPr>
          <a:xfrm>
            <a:off x="12796376" y="1034647"/>
            <a:ext cx="2505477" cy="771470"/>
            <a:chOff x="890911" y="505999"/>
            <a:chExt cx="2505477" cy="771470"/>
          </a:xfrm>
        </p:grpSpPr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8610FDB2-7C26-AE42-ACD3-24218F5A40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090" t="56375" r="33944" b="6271"/>
            <a:stretch/>
          </p:blipFill>
          <p:spPr>
            <a:xfrm>
              <a:off x="2295846" y="637389"/>
              <a:ext cx="1100542" cy="640080"/>
            </a:xfrm>
            <a:prstGeom prst="rect">
              <a:avLst/>
            </a:prstGeom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C4AAA237-A474-924B-8802-7C844CE1E4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0" r="66814" b="62646"/>
            <a:stretch/>
          </p:blipFill>
          <p:spPr>
            <a:xfrm>
              <a:off x="2009893" y="505999"/>
              <a:ext cx="660687" cy="384258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F4C46888-167E-A14E-89B9-F80393E46B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0" r="66814" b="62646"/>
            <a:stretch/>
          </p:blipFill>
          <p:spPr>
            <a:xfrm>
              <a:off x="890911" y="543032"/>
              <a:ext cx="1100542" cy="640080"/>
            </a:xfrm>
            <a:prstGeom prst="rect">
              <a:avLst/>
            </a:prstGeom>
          </p:spPr>
        </p:pic>
      </p:grp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D7FE19C-8518-2144-8A1B-3BB882C2F6E7}"/>
              </a:ext>
            </a:extLst>
          </p:cNvPr>
          <p:cNvSpPr>
            <a:spLocks noChangeAspect="1"/>
          </p:cNvSpPr>
          <p:nvPr/>
        </p:nvSpPr>
        <p:spPr>
          <a:xfrm>
            <a:off x="288333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0C77F5C-B119-F34D-806D-D4ADEB37FC42}"/>
              </a:ext>
            </a:extLst>
          </p:cNvPr>
          <p:cNvSpPr>
            <a:spLocks noChangeAspect="1"/>
          </p:cNvSpPr>
          <p:nvPr/>
        </p:nvSpPr>
        <p:spPr>
          <a:xfrm>
            <a:off x="261159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8EDDAA8-BEB8-2840-8083-083F90D7443F}"/>
              </a:ext>
            </a:extLst>
          </p:cNvPr>
          <p:cNvSpPr>
            <a:spLocks noChangeAspect="1"/>
          </p:cNvSpPr>
          <p:nvPr/>
        </p:nvSpPr>
        <p:spPr>
          <a:xfrm>
            <a:off x="233598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85A8FE8-8E91-D246-A97D-5247BE6A67CE}"/>
              </a:ext>
            </a:extLst>
          </p:cNvPr>
          <p:cNvSpPr>
            <a:spLocks noChangeAspect="1"/>
          </p:cNvSpPr>
          <p:nvPr/>
        </p:nvSpPr>
        <p:spPr>
          <a:xfrm>
            <a:off x="2064246" y="605993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F040DD8-C6BA-5744-A5BD-FC9F6949DA71}"/>
              </a:ext>
            </a:extLst>
          </p:cNvPr>
          <p:cNvSpPr>
            <a:spLocks noChangeAspect="1"/>
          </p:cNvSpPr>
          <p:nvPr/>
        </p:nvSpPr>
        <p:spPr>
          <a:xfrm>
            <a:off x="178958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1A0B8D4-C050-654A-A8B5-7E1697925FB9}"/>
              </a:ext>
            </a:extLst>
          </p:cNvPr>
          <p:cNvSpPr>
            <a:spLocks noChangeAspect="1"/>
          </p:cNvSpPr>
          <p:nvPr/>
        </p:nvSpPr>
        <p:spPr>
          <a:xfrm>
            <a:off x="151784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07208BD-056A-7145-822C-0D284C15BB32}"/>
              </a:ext>
            </a:extLst>
          </p:cNvPr>
          <p:cNvSpPr>
            <a:spLocks noChangeAspect="1"/>
          </p:cNvSpPr>
          <p:nvPr/>
        </p:nvSpPr>
        <p:spPr>
          <a:xfrm>
            <a:off x="124223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7DA4D37-50E4-574B-8843-C71B5C215A93}"/>
              </a:ext>
            </a:extLst>
          </p:cNvPr>
          <p:cNvSpPr>
            <a:spLocks noChangeAspect="1"/>
          </p:cNvSpPr>
          <p:nvPr/>
        </p:nvSpPr>
        <p:spPr>
          <a:xfrm>
            <a:off x="970494" y="60598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8A6E6FD-E3F6-6C45-B84A-5329D9F76DC0}"/>
              </a:ext>
            </a:extLst>
          </p:cNvPr>
          <p:cNvSpPr>
            <a:spLocks noChangeAspect="1"/>
          </p:cNvSpPr>
          <p:nvPr/>
        </p:nvSpPr>
        <p:spPr>
          <a:xfrm>
            <a:off x="274763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60ED6E0-6A51-3442-9DA4-BE4E39EBCBD1}"/>
              </a:ext>
            </a:extLst>
          </p:cNvPr>
          <p:cNvSpPr>
            <a:spLocks noChangeAspect="1"/>
          </p:cNvSpPr>
          <p:nvPr/>
        </p:nvSpPr>
        <p:spPr>
          <a:xfrm>
            <a:off x="247589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567FE5D-4CB8-9B4A-B608-2C101B3853E8}"/>
              </a:ext>
            </a:extLst>
          </p:cNvPr>
          <p:cNvSpPr>
            <a:spLocks noChangeAspect="1"/>
          </p:cNvSpPr>
          <p:nvPr/>
        </p:nvSpPr>
        <p:spPr>
          <a:xfrm>
            <a:off x="220028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EB5C311-649C-904C-B097-D47528A22543}"/>
              </a:ext>
            </a:extLst>
          </p:cNvPr>
          <p:cNvSpPr>
            <a:spLocks noChangeAspect="1"/>
          </p:cNvSpPr>
          <p:nvPr/>
        </p:nvSpPr>
        <p:spPr>
          <a:xfrm>
            <a:off x="1928540" y="594788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89B9A8E-BDE9-734C-967B-57A26CB1AC28}"/>
              </a:ext>
            </a:extLst>
          </p:cNvPr>
          <p:cNvSpPr>
            <a:spLocks noChangeAspect="1"/>
          </p:cNvSpPr>
          <p:nvPr/>
        </p:nvSpPr>
        <p:spPr>
          <a:xfrm>
            <a:off x="165267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82218A6-F61E-0442-A154-D475C9BBF30F}"/>
              </a:ext>
            </a:extLst>
          </p:cNvPr>
          <p:cNvSpPr>
            <a:spLocks noChangeAspect="1"/>
          </p:cNvSpPr>
          <p:nvPr/>
        </p:nvSpPr>
        <p:spPr>
          <a:xfrm>
            <a:off x="138093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B764DB1-E187-454B-9AFC-1AC0112FB56A}"/>
              </a:ext>
            </a:extLst>
          </p:cNvPr>
          <p:cNvSpPr>
            <a:spLocks noChangeAspect="1"/>
          </p:cNvSpPr>
          <p:nvPr/>
        </p:nvSpPr>
        <p:spPr>
          <a:xfrm>
            <a:off x="110532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53DEA42-AFD9-6140-B613-849CFBA639AD}"/>
              </a:ext>
            </a:extLst>
          </p:cNvPr>
          <p:cNvSpPr>
            <a:spLocks noChangeAspect="1"/>
          </p:cNvSpPr>
          <p:nvPr/>
        </p:nvSpPr>
        <p:spPr>
          <a:xfrm>
            <a:off x="833582" y="594831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2D40C85-4512-F048-8BCB-6054A8721A75}"/>
              </a:ext>
            </a:extLst>
          </p:cNvPr>
          <p:cNvSpPr>
            <a:spLocks noChangeAspect="1"/>
          </p:cNvSpPr>
          <p:nvPr/>
        </p:nvSpPr>
        <p:spPr>
          <a:xfrm>
            <a:off x="700584" y="605975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2681A30-17FC-1443-8E2C-6107F1742011}"/>
              </a:ext>
            </a:extLst>
          </p:cNvPr>
          <p:cNvSpPr>
            <a:spLocks noChangeAspect="1"/>
          </p:cNvSpPr>
          <p:nvPr/>
        </p:nvSpPr>
        <p:spPr>
          <a:xfrm>
            <a:off x="424974" y="605975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BC81EFC-B40C-7143-B3C2-CC940DC97806}"/>
              </a:ext>
            </a:extLst>
          </p:cNvPr>
          <p:cNvSpPr>
            <a:spLocks noChangeAspect="1"/>
          </p:cNvSpPr>
          <p:nvPr/>
        </p:nvSpPr>
        <p:spPr>
          <a:xfrm>
            <a:off x="153234" y="605975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F67919B-DAEB-AE4D-9A15-A562A196F02E}"/>
              </a:ext>
            </a:extLst>
          </p:cNvPr>
          <p:cNvSpPr>
            <a:spLocks noChangeAspect="1"/>
          </p:cNvSpPr>
          <p:nvPr/>
        </p:nvSpPr>
        <p:spPr>
          <a:xfrm>
            <a:off x="3014420" y="5947374"/>
            <a:ext cx="14423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DAB1DA3-966F-1B45-BA14-E6D4B74AE8EA}"/>
              </a:ext>
            </a:extLst>
          </p:cNvPr>
          <p:cNvSpPr>
            <a:spLocks noChangeAspect="1"/>
          </p:cNvSpPr>
          <p:nvPr/>
        </p:nvSpPr>
        <p:spPr>
          <a:xfrm>
            <a:off x="560575" y="594671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9B699FD-8982-5241-AE00-566392F12FED}"/>
              </a:ext>
            </a:extLst>
          </p:cNvPr>
          <p:cNvSpPr>
            <a:spLocks noChangeAspect="1"/>
          </p:cNvSpPr>
          <p:nvPr/>
        </p:nvSpPr>
        <p:spPr>
          <a:xfrm>
            <a:off x="288835" y="594671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B1DEB533-D372-7F47-BA7B-CF7D1C6B0983}"/>
              </a:ext>
            </a:extLst>
          </p:cNvPr>
          <p:cNvSpPr>
            <a:spLocks noChangeAspect="1"/>
          </p:cNvSpPr>
          <p:nvPr/>
        </p:nvSpPr>
        <p:spPr>
          <a:xfrm>
            <a:off x="-42370" y="6060502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23D035D-8CB3-6449-9339-62EB8CEB4A4C}"/>
              </a:ext>
            </a:extLst>
          </p:cNvPr>
          <p:cNvSpPr>
            <a:spLocks noChangeAspect="1"/>
          </p:cNvSpPr>
          <p:nvPr/>
        </p:nvSpPr>
        <p:spPr>
          <a:xfrm>
            <a:off x="-154919" y="5947193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0877E40-36C1-654B-8C8E-C45DCDAEAA16}"/>
              </a:ext>
            </a:extLst>
          </p:cNvPr>
          <p:cNvSpPr>
            <a:spLocks noChangeAspect="1"/>
          </p:cNvSpPr>
          <p:nvPr/>
        </p:nvSpPr>
        <p:spPr>
          <a:xfrm>
            <a:off x="14515" y="5947193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F8719C9-7EBF-134D-9503-66057B6E1ECE}"/>
              </a:ext>
            </a:extLst>
          </p:cNvPr>
          <p:cNvSpPr>
            <a:spLocks noChangeAspect="1"/>
          </p:cNvSpPr>
          <p:nvPr/>
        </p:nvSpPr>
        <p:spPr>
          <a:xfrm>
            <a:off x="288176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BCAE1C5-C114-9B45-B85F-B4966F263F50}"/>
              </a:ext>
            </a:extLst>
          </p:cNvPr>
          <p:cNvSpPr>
            <a:spLocks noChangeAspect="1"/>
          </p:cNvSpPr>
          <p:nvPr/>
        </p:nvSpPr>
        <p:spPr>
          <a:xfrm>
            <a:off x="261002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AD25BB2-70F1-9F46-9A5E-049E50BDE11B}"/>
              </a:ext>
            </a:extLst>
          </p:cNvPr>
          <p:cNvSpPr>
            <a:spLocks noChangeAspect="1"/>
          </p:cNvSpPr>
          <p:nvPr/>
        </p:nvSpPr>
        <p:spPr>
          <a:xfrm>
            <a:off x="233441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56CD3A4-A2D7-3E43-885F-54C33043F908}"/>
              </a:ext>
            </a:extLst>
          </p:cNvPr>
          <p:cNvSpPr>
            <a:spLocks noChangeAspect="1"/>
          </p:cNvSpPr>
          <p:nvPr/>
        </p:nvSpPr>
        <p:spPr>
          <a:xfrm>
            <a:off x="2062671" y="584025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B3E4108-3B1D-6F4B-A39A-3AF63AF4F0C5}"/>
              </a:ext>
            </a:extLst>
          </p:cNvPr>
          <p:cNvSpPr>
            <a:spLocks noChangeAspect="1"/>
          </p:cNvSpPr>
          <p:nvPr/>
        </p:nvSpPr>
        <p:spPr>
          <a:xfrm>
            <a:off x="178800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EE2E31EF-DC4F-2B4D-B3B9-D5CB95975CBD}"/>
              </a:ext>
            </a:extLst>
          </p:cNvPr>
          <p:cNvSpPr>
            <a:spLocks noChangeAspect="1"/>
          </p:cNvSpPr>
          <p:nvPr/>
        </p:nvSpPr>
        <p:spPr>
          <a:xfrm>
            <a:off x="151626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4967B98-1C7A-9741-9CC0-B361FBECB477}"/>
              </a:ext>
            </a:extLst>
          </p:cNvPr>
          <p:cNvSpPr>
            <a:spLocks noChangeAspect="1"/>
          </p:cNvSpPr>
          <p:nvPr/>
        </p:nvSpPr>
        <p:spPr>
          <a:xfrm>
            <a:off x="124065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491F304-BBE3-7944-9DBE-1CAE4CF6864E}"/>
              </a:ext>
            </a:extLst>
          </p:cNvPr>
          <p:cNvSpPr>
            <a:spLocks noChangeAspect="1"/>
          </p:cNvSpPr>
          <p:nvPr/>
        </p:nvSpPr>
        <p:spPr>
          <a:xfrm>
            <a:off x="968919" y="58401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8767BAE-07C2-2441-8D94-B4FEF23AA9DA}"/>
              </a:ext>
            </a:extLst>
          </p:cNvPr>
          <p:cNvSpPr>
            <a:spLocks noChangeAspect="1"/>
          </p:cNvSpPr>
          <p:nvPr/>
        </p:nvSpPr>
        <p:spPr>
          <a:xfrm>
            <a:off x="274605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E0BF738-B984-5942-A41E-5E8D764B7C62}"/>
              </a:ext>
            </a:extLst>
          </p:cNvPr>
          <p:cNvSpPr>
            <a:spLocks noChangeAspect="1"/>
          </p:cNvSpPr>
          <p:nvPr/>
        </p:nvSpPr>
        <p:spPr>
          <a:xfrm>
            <a:off x="247431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0FA570F-777B-BD47-9D21-FB3AEB312639}"/>
              </a:ext>
            </a:extLst>
          </p:cNvPr>
          <p:cNvSpPr>
            <a:spLocks noChangeAspect="1"/>
          </p:cNvSpPr>
          <p:nvPr/>
        </p:nvSpPr>
        <p:spPr>
          <a:xfrm>
            <a:off x="219870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95ECA22-1CAA-E747-8376-3C8041F81B17}"/>
              </a:ext>
            </a:extLst>
          </p:cNvPr>
          <p:cNvSpPr>
            <a:spLocks noChangeAspect="1"/>
          </p:cNvSpPr>
          <p:nvPr/>
        </p:nvSpPr>
        <p:spPr>
          <a:xfrm>
            <a:off x="1926965" y="572820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A29C7D2-BE16-4D44-B0FD-CF50ADCBF2DE}"/>
              </a:ext>
            </a:extLst>
          </p:cNvPr>
          <p:cNvSpPr>
            <a:spLocks noChangeAspect="1"/>
          </p:cNvSpPr>
          <p:nvPr/>
        </p:nvSpPr>
        <p:spPr>
          <a:xfrm>
            <a:off x="165109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E8C9A503-4CC3-CF4A-B3EB-ADE2F089D9D1}"/>
              </a:ext>
            </a:extLst>
          </p:cNvPr>
          <p:cNvSpPr>
            <a:spLocks noChangeAspect="1"/>
          </p:cNvSpPr>
          <p:nvPr/>
        </p:nvSpPr>
        <p:spPr>
          <a:xfrm>
            <a:off x="137935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32EF9FB-9074-044C-8885-E055FC747BF2}"/>
              </a:ext>
            </a:extLst>
          </p:cNvPr>
          <p:cNvSpPr>
            <a:spLocks noChangeAspect="1"/>
          </p:cNvSpPr>
          <p:nvPr/>
        </p:nvSpPr>
        <p:spPr>
          <a:xfrm>
            <a:off x="110374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5EC3CA6-D2AC-2744-BCBA-53A07C1AEBA8}"/>
              </a:ext>
            </a:extLst>
          </p:cNvPr>
          <p:cNvSpPr>
            <a:spLocks noChangeAspect="1"/>
          </p:cNvSpPr>
          <p:nvPr/>
        </p:nvSpPr>
        <p:spPr>
          <a:xfrm>
            <a:off x="832007" y="572862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1021DCE-CD76-3544-99B8-A624CAD01919}"/>
              </a:ext>
            </a:extLst>
          </p:cNvPr>
          <p:cNvSpPr>
            <a:spLocks noChangeAspect="1"/>
          </p:cNvSpPr>
          <p:nvPr/>
        </p:nvSpPr>
        <p:spPr>
          <a:xfrm>
            <a:off x="699009" y="584006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1AF1F6F-0273-7E44-9C44-E82813738C04}"/>
              </a:ext>
            </a:extLst>
          </p:cNvPr>
          <p:cNvSpPr>
            <a:spLocks noChangeAspect="1"/>
          </p:cNvSpPr>
          <p:nvPr/>
        </p:nvSpPr>
        <p:spPr>
          <a:xfrm>
            <a:off x="423399" y="584006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F0670BF-3AB5-E64D-91DE-0212325DDA73}"/>
              </a:ext>
            </a:extLst>
          </p:cNvPr>
          <p:cNvSpPr>
            <a:spLocks noChangeAspect="1"/>
          </p:cNvSpPr>
          <p:nvPr/>
        </p:nvSpPr>
        <p:spPr>
          <a:xfrm>
            <a:off x="151659" y="584006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845E82F-AF3F-644F-90EC-2593B603453F}"/>
              </a:ext>
            </a:extLst>
          </p:cNvPr>
          <p:cNvSpPr>
            <a:spLocks noChangeAspect="1"/>
          </p:cNvSpPr>
          <p:nvPr/>
        </p:nvSpPr>
        <p:spPr>
          <a:xfrm>
            <a:off x="3012845" y="5727692"/>
            <a:ext cx="14423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DB1C6DF7-89CF-0D4D-BB1A-E32877C0A242}"/>
              </a:ext>
            </a:extLst>
          </p:cNvPr>
          <p:cNvSpPr>
            <a:spLocks noChangeAspect="1"/>
          </p:cNvSpPr>
          <p:nvPr/>
        </p:nvSpPr>
        <p:spPr>
          <a:xfrm>
            <a:off x="559000" y="572703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30EFCBB-0092-8C4D-8770-26498F06EAE3}"/>
              </a:ext>
            </a:extLst>
          </p:cNvPr>
          <p:cNvSpPr>
            <a:spLocks noChangeAspect="1"/>
          </p:cNvSpPr>
          <p:nvPr/>
        </p:nvSpPr>
        <p:spPr>
          <a:xfrm>
            <a:off x="287260" y="572703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F3E21E0-52E1-F943-B329-B785C33652AA}"/>
              </a:ext>
            </a:extLst>
          </p:cNvPr>
          <p:cNvSpPr>
            <a:spLocks noChangeAspect="1"/>
          </p:cNvSpPr>
          <p:nvPr/>
        </p:nvSpPr>
        <p:spPr>
          <a:xfrm>
            <a:off x="-43945" y="5840820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09FC93F6-7352-3842-AC82-3CEB62C1F3A3}"/>
              </a:ext>
            </a:extLst>
          </p:cNvPr>
          <p:cNvSpPr>
            <a:spLocks noChangeAspect="1"/>
          </p:cNvSpPr>
          <p:nvPr/>
        </p:nvSpPr>
        <p:spPr>
          <a:xfrm>
            <a:off x="-156494" y="5727511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20E3E99-581E-4745-B3A9-A86A7AE5A501}"/>
              </a:ext>
            </a:extLst>
          </p:cNvPr>
          <p:cNvSpPr>
            <a:spLocks noChangeAspect="1"/>
          </p:cNvSpPr>
          <p:nvPr/>
        </p:nvSpPr>
        <p:spPr>
          <a:xfrm>
            <a:off x="12940" y="5727511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97783F3-68D1-244F-A906-E397A11C77A3}"/>
              </a:ext>
            </a:extLst>
          </p:cNvPr>
          <p:cNvSpPr>
            <a:spLocks noChangeAspect="1"/>
          </p:cNvSpPr>
          <p:nvPr/>
        </p:nvSpPr>
        <p:spPr>
          <a:xfrm>
            <a:off x="288234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5CAF938-7127-5748-96DB-2E575288FA2A}"/>
              </a:ext>
            </a:extLst>
          </p:cNvPr>
          <p:cNvSpPr>
            <a:spLocks noChangeAspect="1"/>
          </p:cNvSpPr>
          <p:nvPr/>
        </p:nvSpPr>
        <p:spPr>
          <a:xfrm>
            <a:off x="261060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8E41528-DF5A-1F44-B818-7F14263DBCBD}"/>
              </a:ext>
            </a:extLst>
          </p:cNvPr>
          <p:cNvSpPr>
            <a:spLocks noChangeAspect="1"/>
          </p:cNvSpPr>
          <p:nvPr/>
        </p:nvSpPr>
        <p:spPr>
          <a:xfrm>
            <a:off x="233499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84AB710-9508-0B46-BBA9-3F17BDBCBE37}"/>
              </a:ext>
            </a:extLst>
          </p:cNvPr>
          <p:cNvSpPr>
            <a:spLocks noChangeAspect="1"/>
          </p:cNvSpPr>
          <p:nvPr/>
        </p:nvSpPr>
        <p:spPr>
          <a:xfrm>
            <a:off x="2063252" y="562027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9E3C140D-B600-DC4C-965F-75E4165295A7}"/>
              </a:ext>
            </a:extLst>
          </p:cNvPr>
          <p:cNvSpPr>
            <a:spLocks noChangeAspect="1"/>
          </p:cNvSpPr>
          <p:nvPr/>
        </p:nvSpPr>
        <p:spPr>
          <a:xfrm>
            <a:off x="178859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2B26E8D-06CF-5443-B9FF-4A57A4E675F1}"/>
              </a:ext>
            </a:extLst>
          </p:cNvPr>
          <p:cNvSpPr>
            <a:spLocks noChangeAspect="1"/>
          </p:cNvSpPr>
          <p:nvPr/>
        </p:nvSpPr>
        <p:spPr>
          <a:xfrm>
            <a:off x="151685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DA902FE-5309-6C43-9363-6F3DC2219080}"/>
              </a:ext>
            </a:extLst>
          </p:cNvPr>
          <p:cNvSpPr>
            <a:spLocks noChangeAspect="1"/>
          </p:cNvSpPr>
          <p:nvPr/>
        </p:nvSpPr>
        <p:spPr>
          <a:xfrm>
            <a:off x="124124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8A922F3-9418-F34D-ABF3-C3C47B94F339}"/>
              </a:ext>
            </a:extLst>
          </p:cNvPr>
          <p:cNvSpPr>
            <a:spLocks noChangeAspect="1"/>
          </p:cNvSpPr>
          <p:nvPr/>
        </p:nvSpPr>
        <p:spPr>
          <a:xfrm>
            <a:off x="969500" y="562014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1683F64-35A8-4544-B3DF-97D4035723D1}"/>
              </a:ext>
            </a:extLst>
          </p:cNvPr>
          <p:cNvSpPr>
            <a:spLocks noChangeAspect="1"/>
          </p:cNvSpPr>
          <p:nvPr/>
        </p:nvSpPr>
        <p:spPr>
          <a:xfrm>
            <a:off x="274663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396D59B-05D7-8146-8106-CE66C3FC5974}"/>
              </a:ext>
            </a:extLst>
          </p:cNvPr>
          <p:cNvSpPr>
            <a:spLocks noChangeAspect="1"/>
          </p:cNvSpPr>
          <p:nvPr/>
        </p:nvSpPr>
        <p:spPr>
          <a:xfrm>
            <a:off x="247489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D343CD1F-5940-2541-8CA8-85DF1BFEBC5A}"/>
              </a:ext>
            </a:extLst>
          </p:cNvPr>
          <p:cNvSpPr>
            <a:spLocks noChangeAspect="1"/>
          </p:cNvSpPr>
          <p:nvPr/>
        </p:nvSpPr>
        <p:spPr>
          <a:xfrm>
            <a:off x="219928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A08B2E1-4C17-ED40-AFF5-3062ADBC117C}"/>
              </a:ext>
            </a:extLst>
          </p:cNvPr>
          <p:cNvSpPr>
            <a:spLocks noChangeAspect="1"/>
          </p:cNvSpPr>
          <p:nvPr/>
        </p:nvSpPr>
        <p:spPr>
          <a:xfrm>
            <a:off x="1927546" y="5508224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5370029-CFD4-C143-8831-B12CD1803FB8}"/>
              </a:ext>
            </a:extLst>
          </p:cNvPr>
          <p:cNvSpPr>
            <a:spLocks noChangeAspect="1"/>
          </p:cNvSpPr>
          <p:nvPr/>
        </p:nvSpPr>
        <p:spPr>
          <a:xfrm>
            <a:off x="165167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0FD46108-AA16-934B-B170-AF1A8E6C7485}"/>
              </a:ext>
            </a:extLst>
          </p:cNvPr>
          <p:cNvSpPr>
            <a:spLocks noChangeAspect="1"/>
          </p:cNvSpPr>
          <p:nvPr/>
        </p:nvSpPr>
        <p:spPr>
          <a:xfrm>
            <a:off x="137993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92014CB5-1613-5B4B-A12B-51A0AAD578F5}"/>
              </a:ext>
            </a:extLst>
          </p:cNvPr>
          <p:cNvSpPr>
            <a:spLocks noChangeAspect="1"/>
          </p:cNvSpPr>
          <p:nvPr/>
        </p:nvSpPr>
        <p:spPr>
          <a:xfrm>
            <a:off x="110432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A23B2FC-0784-2E49-B822-A611907548D2}"/>
              </a:ext>
            </a:extLst>
          </p:cNvPr>
          <p:cNvSpPr>
            <a:spLocks noChangeAspect="1"/>
          </p:cNvSpPr>
          <p:nvPr/>
        </p:nvSpPr>
        <p:spPr>
          <a:xfrm>
            <a:off x="832588" y="550864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CB4E98B7-3355-2F43-9837-36932EED668E}"/>
              </a:ext>
            </a:extLst>
          </p:cNvPr>
          <p:cNvSpPr>
            <a:spLocks noChangeAspect="1"/>
          </p:cNvSpPr>
          <p:nvPr/>
        </p:nvSpPr>
        <p:spPr>
          <a:xfrm>
            <a:off x="699590" y="562008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84B5F43-4989-694B-82FA-4DD10A4A4369}"/>
              </a:ext>
            </a:extLst>
          </p:cNvPr>
          <p:cNvSpPr>
            <a:spLocks noChangeAspect="1"/>
          </p:cNvSpPr>
          <p:nvPr/>
        </p:nvSpPr>
        <p:spPr>
          <a:xfrm>
            <a:off x="423980" y="562008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A4FBF89-2C45-5147-85FB-BB72289D8071}"/>
              </a:ext>
            </a:extLst>
          </p:cNvPr>
          <p:cNvSpPr>
            <a:spLocks noChangeAspect="1"/>
          </p:cNvSpPr>
          <p:nvPr/>
        </p:nvSpPr>
        <p:spPr>
          <a:xfrm>
            <a:off x="152240" y="5620086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18AFEDC-C52C-6841-B88E-79C71C7280F6}"/>
              </a:ext>
            </a:extLst>
          </p:cNvPr>
          <p:cNvSpPr>
            <a:spLocks noChangeAspect="1"/>
          </p:cNvSpPr>
          <p:nvPr/>
        </p:nvSpPr>
        <p:spPr>
          <a:xfrm>
            <a:off x="3013426" y="5507710"/>
            <a:ext cx="14423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3BE63D42-9A8F-AA48-8CFC-CDBF4CE6AF04}"/>
              </a:ext>
            </a:extLst>
          </p:cNvPr>
          <p:cNvSpPr>
            <a:spLocks noChangeAspect="1"/>
          </p:cNvSpPr>
          <p:nvPr/>
        </p:nvSpPr>
        <p:spPr>
          <a:xfrm>
            <a:off x="559581" y="55070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CDE3086-EA61-494F-BF7B-70DD83D7A20E}"/>
              </a:ext>
            </a:extLst>
          </p:cNvPr>
          <p:cNvSpPr>
            <a:spLocks noChangeAspect="1"/>
          </p:cNvSpPr>
          <p:nvPr/>
        </p:nvSpPr>
        <p:spPr>
          <a:xfrm>
            <a:off x="287841" y="55070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3017D2D-EE21-E74B-9B4A-2A7266BD5F19}"/>
              </a:ext>
            </a:extLst>
          </p:cNvPr>
          <p:cNvSpPr>
            <a:spLocks noChangeAspect="1"/>
          </p:cNvSpPr>
          <p:nvPr/>
        </p:nvSpPr>
        <p:spPr>
          <a:xfrm>
            <a:off x="-43364" y="5620838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0C11AD7-8BD2-B749-87A0-39BD190249E2}"/>
              </a:ext>
            </a:extLst>
          </p:cNvPr>
          <p:cNvSpPr>
            <a:spLocks noChangeAspect="1"/>
          </p:cNvSpPr>
          <p:nvPr/>
        </p:nvSpPr>
        <p:spPr>
          <a:xfrm>
            <a:off x="-155913" y="5507529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A2ED7B2-8CFB-944A-BA5B-81EFDC529022}"/>
              </a:ext>
            </a:extLst>
          </p:cNvPr>
          <p:cNvSpPr>
            <a:spLocks noChangeAspect="1"/>
          </p:cNvSpPr>
          <p:nvPr/>
        </p:nvSpPr>
        <p:spPr>
          <a:xfrm>
            <a:off x="13521" y="5507529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A3C91000-9009-D54E-9ED6-552F11429141}"/>
              </a:ext>
            </a:extLst>
          </p:cNvPr>
          <p:cNvSpPr>
            <a:spLocks noChangeAspect="1"/>
          </p:cNvSpPr>
          <p:nvPr/>
        </p:nvSpPr>
        <p:spPr>
          <a:xfrm>
            <a:off x="288234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11D2114-AFF6-D749-BAAF-920C96608610}"/>
              </a:ext>
            </a:extLst>
          </p:cNvPr>
          <p:cNvSpPr>
            <a:spLocks noChangeAspect="1"/>
          </p:cNvSpPr>
          <p:nvPr/>
        </p:nvSpPr>
        <p:spPr>
          <a:xfrm>
            <a:off x="261060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545D3DB-1676-DF44-9084-44E14DE3A138}"/>
              </a:ext>
            </a:extLst>
          </p:cNvPr>
          <p:cNvSpPr>
            <a:spLocks noChangeAspect="1"/>
          </p:cNvSpPr>
          <p:nvPr/>
        </p:nvSpPr>
        <p:spPr>
          <a:xfrm>
            <a:off x="233499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98D59B7-7B81-B04D-AFE2-597DA54F5E08}"/>
              </a:ext>
            </a:extLst>
          </p:cNvPr>
          <p:cNvSpPr>
            <a:spLocks noChangeAspect="1"/>
          </p:cNvSpPr>
          <p:nvPr/>
        </p:nvSpPr>
        <p:spPr>
          <a:xfrm>
            <a:off x="2063252" y="5397540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F803EB6-2D29-B649-ABA0-C8BEA117E3ED}"/>
              </a:ext>
            </a:extLst>
          </p:cNvPr>
          <p:cNvSpPr>
            <a:spLocks noChangeAspect="1"/>
          </p:cNvSpPr>
          <p:nvPr/>
        </p:nvSpPr>
        <p:spPr>
          <a:xfrm>
            <a:off x="178859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C5FA691E-BE9D-E54D-A1F1-2FBB726DDD1B}"/>
              </a:ext>
            </a:extLst>
          </p:cNvPr>
          <p:cNvSpPr>
            <a:spLocks noChangeAspect="1"/>
          </p:cNvSpPr>
          <p:nvPr/>
        </p:nvSpPr>
        <p:spPr>
          <a:xfrm>
            <a:off x="151685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2A51EF57-1E34-1447-A334-4FC4B008D0EE}"/>
              </a:ext>
            </a:extLst>
          </p:cNvPr>
          <p:cNvSpPr>
            <a:spLocks noChangeAspect="1"/>
          </p:cNvSpPr>
          <p:nvPr/>
        </p:nvSpPr>
        <p:spPr>
          <a:xfrm>
            <a:off x="124124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88948893-8A9D-CD4A-8AA3-5B176D2033FA}"/>
              </a:ext>
            </a:extLst>
          </p:cNvPr>
          <p:cNvSpPr>
            <a:spLocks noChangeAspect="1"/>
          </p:cNvSpPr>
          <p:nvPr/>
        </p:nvSpPr>
        <p:spPr>
          <a:xfrm>
            <a:off x="969500" y="5397408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7E1FC3D1-4A97-E049-8A6C-792ED259BA39}"/>
              </a:ext>
            </a:extLst>
          </p:cNvPr>
          <p:cNvSpPr>
            <a:spLocks noChangeAspect="1"/>
          </p:cNvSpPr>
          <p:nvPr/>
        </p:nvSpPr>
        <p:spPr>
          <a:xfrm>
            <a:off x="699590" y="53973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4980526E-5479-A849-9218-89B6F3000208}"/>
              </a:ext>
            </a:extLst>
          </p:cNvPr>
          <p:cNvSpPr>
            <a:spLocks noChangeAspect="1"/>
          </p:cNvSpPr>
          <p:nvPr/>
        </p:nvSpPr>
        <p:spPr>
          <a:xfrm>
            <a:off x="423980" y="53973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EF8803B6-7FCD-594A-8388-CE5A661EB185}"/>
              </a:ext>
            </a:extLst>
          </p:cNvPr>
          <p:cNvSpPr>
            <a:spLocks noChangeAspect="1"/>
          </p:cNvSpPr>
          <p:nvPr/>
        </p:nvSpPr>
        <p:spPr>
          <a:xfrm>
            <a:off x="152240" y="5397352"/>
            <a:ext cx="274320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EE090EE-3CAE-A74C-8CF0-D16974B70F28}"/>
              </a:ext>
            </a:extLst>
          </p:cNvPr>
          <p:cNvSpPr>
            <a:spLocks noChangeAspect="1"/>
          </p:cNvSpPr>
          <p:nvPr/>
        </p:nvSpPr>
        <p:spPr>
          <a:xfrm>
            <a:off x="-43364" y="5398104"/>
            <a:ext cx="192901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B2B1A4C-AA7F-5847-A97B-D43906FB1D4E}"/>
              </a:ext>
            </a:extLst>
          </p:cNvPr>
          <p:cNvSpPr>
            <a:spLocks noChangeAspect="1"/>
          </p:cNvSpPr>
          <p:nvPr/>
        </p:nvSpPr>
        <p:spPr>
          <a:xfrm>
            <a:off x="-39489" y="5242835"/>
            <a:ext cx="3208349" cy="145127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F4CEF6BB-E10D-AA48-B1FA-93D4A708CD0D}"/>
              </a:ext>
            </a:extLst>
          </p:cNvPr>
          <p:cNvSpPr>
            <a:spLocks noChangeAspect="1"/>
          </p:cNvSpPr>
          <p:nvPr/>
        </p:nvSpPr>
        <p:spPr>
          <a:xfrm>
            <a:off x="45484" y="5093410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D49D5894-9FB2-5A4E-B859-599022D47C9A}"/>
              </a:ext>
            </a:extLst>
          </p:cNvPr>
          <p:cNvSpPr>
            <a:spLocks noChangeAspect="1"/>
          </p:cNvSpPr>
          <p:nvPr/>
        </p:nvSpPr>
        <p:spPr>
          <a:xfrm>
            <a:off x="599301" y="5095084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4B1134D-64A1-4C43-863A-8451CF218FC6}"/>
              </a:ext>
            </a:extLst>
          </p:cNvPr>
          <p:cNvSpPr>
            <a:spLocks noChangeAspect="1"/>
          </p:cNvSpPr>
          <p:nvPr/>
        </p:nvSpPr>
        <p:spPr>
          <a:xfrm>
            <a:off x="1155271" y="5095792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49C8E0D4-7EA7-2A47-A76E-5DC254A7460D}"/>
              </a:ext>
            </a:extLst>
          </p:cNvPr>
          <p:cNvSpPr>
            <a:spLocks noChangeAspect="1"/>
          </p:cNvSpPr>
          <p:nvPr/>
        </p:nvSpPr>
        <p:spPr>
          <a:xfrm>
            <a:off x="1707023" y="5095792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65DB64F7-C6CE-EA46-8BBC-97BB9ED6EA34}"/>
              </a:ext>
            </a:extLst>
          </p:cNvPr>
          <p:cNvSpPr>
            <a:spLocks noChangeAspect="1"/>
          </p:cNvSpPr>
          <p:nvPr/>
        </p:nvSpPr>
        <p:spPr>
          <a:xfrm>
            <a:off x="2256168" y="5094880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869ADD3-5EE4-7B47-A17A-E5AD42854FA4}"/>
              </a:ext>
            </a:extLst>
          </p:cNvPr>
          <p:cNvSpPr>
            <a:spLocks noChangeAspect="1"/>
          </p:cNvSpPr>
          <p:nvPr/>
        </p:nvSpPr>
        <p:spPr>
          <a:xfrm>
            <a:off x="2804128" y="5099242"/>
            <a:ext cx="365760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32234402-5083-A64D-B2EE-8468220E5B19}"/>
              </a:ext>
            </a:extLst>
          </p:cNvPr>
          <p:cNvSpPr>
            <a:spLocks noChangeAspect="1"/>
          </p:cNvSpPr>
          <p:nvPr/>
        </p:nvSpPr>
        <p:spPr>
          <a:xfrm flipH="1">
            <a:off x="8463624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EE6D2AB5-E95F-3948-B044-CE3F997CE57A}"/>
              </a:ext>
            </a:extLst>
          </p:cNvPr>
          <p:cNvSpPr>
            <a:spLocks noChangeAspect="1"/>
          </p:cNvSpPr>
          <p:nvPr/>
        </p:nvSpPr>
        <p:spPr>
          <a:xfrm flipH="1">
            <a:off x="8735531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5617A228-3349-1D40-8D29-A83D5AD98B31}"/>
              </a:ext>
            </a:extLst>
          </p:cNvPr>
          <p:cNvSpPr>
            <a:spLocks noChangeAspect="1"/>
          </p:cNvSpPr>
          <p:nvPr/>
        </p:nvSpPr>
        <p:spPr>
          <a:xfrm flipH="1">
            <a:off x="9011309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D2A6384-DDB7-A347-96E2-97064F622281}"/>
              </a:ext>
            </a:extLst>
          </p:cNvPr>
          <p:cNvSpPr>
            <a:spLocks noChangeAspect="1"/>
          </p:cNvSpPr>
          <p:nvPr/>
        </p:nvSpPr>
        <p:spPr>
          <a:xfrm flipH="1">
            <a:off x="9283215" y="606891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A6633C3-192C-3D42-90DE-5C0ED2646988}"/>
              </a:ext>
            </a:extLst>
          </p:cNvPr>
          <p:cNvSpPr>
            <a:spLocks noChangeAspect="1"/>
          </p:cNvSpPr>
          <p:nvPr/>
        </p:nvSpPr>
        <p:spPr>
          <a:xfrm flipH="1">
            <a:off x="9558045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DFF2CB8-4223-564B-A68F-C7429E658F9E}"/>
              </a:ext>
            </a:extLst>
          </p:cNvPr>
          <p:cNvSpPr>
            <a:spLocks noChangeAspect="1"/>
          </p:cNvSpPr>
          <p:nvPr/>
        </p:nvSpPr>
        <p:spPr>
          <a:xfrm flipH="1">
            <a:off x="9829951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D3E672A6-4767-D54F-BD19-98FEE23980A7}"/>
              </a:ext>
            </a:extLst>
          </p:cNvPr>
          <p:cNvSpPr>
            <a:spLocks noChangeAspect="1"/>
          </p:cNvSpPr>
          <p:nvPr/>
        </p:nvSpPr>
        <p:spPr>
          <a:xfrm flipH="1">
            <a:off x="10105730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83D269D-4E5E-6347-80E6-7D2A85BEDAAE}"/>
              </a:ext>
            </a:extLst>
          </p:cNvPr>
          <p:cNvSpPr>
            <a:spLocks noChangeAspect="1"/>
          </p:cNvSpPr>
          <p:nvPr/>
        </p:nvSpPr>
        <p:spPr>
          <a:xfrm flipH="1">
            <a:off x="10377636" y="60687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3CCECE4C-1AF1-7542-80EF-EFA339E0AC7E}"/>
              </a:ext>
            </a:extLst>
          </p:cNvPr>
          <p:cNvSpPr>
            <a:spLocks noChangeAspect="1"/>
          </p:cNvSpPr>
          <p:nvPr/>
        </p:nvSpPr>
        <p:spPr>
          <a:xfrm flipH="1">
            <a:off x="8599413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833DE86-CCDF-0345-AB2B-9F6F6800F91E}"/>
              </a:ext>
            </a:extLst>
          </p:cNvPr>
          <p:cNvSpPr>
            <a:spLocks noChangeAspect="1"/>
          </p:cNvSpPr>
          <p:nvPr/>
        </p:nvSpPr>
        <p:spPr>
          <a:xfrm flipH="1">
            <a:off x="8871320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16F1CEB5-2F2D-9C40-A2F5-AB93FAABDB9F}"/>
              </a:ext>
            </a:extLst>
          </p:cNvPr>
          <p:cNvSpPr>
            <a:spLocks noChangeAspect="1"/>
          </p:cNvSpPr>
          <p:nvPr/>
        </p:nvSpPr>
        <p:spPr>
          <a:xfrm flipH="1">
            <a:off x="9147098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EB9C386C-0307-A14A-A053-4015DFEEB220}"/>
              </a:ext>
            </a:extLst>
          </p:cNvPr>
          <p:cNvSpPr>
            <a:spLocks noChangeAspect="1"/>
          </p:cNvSpPr>
          <p:nvPr/>
        </p:nvSpPr>
        <p:spPr>
          <a:xfrm flipH="1">
            <a:off x="9419004" y="595686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EFF7EC68-6F02-6E4C-911A-848642C94B9B}"/>
              </a:ext>
            </a:extLst>
          </p:cNvPr>
          <p:cNvSpPr>
            <a:spLocks noChangeAspect="1"/>
          </p:cNvSpPr>
          <p:nvPr/>
        </p:nvSpPr>
        <p:spPr>
          <a:xfrm flipH="1">
            <a:off x="9695041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3023875-65FD-6841-80DF-54E393479A8C}"/>
              </a:ext>
            </a:extLst>
          </p:cNvPr>
          <p:cNvSpPr>
            <a:spLocks noChangeAspect="1"/>
          </p:cNvSpPr>
          <p:nvPr/>
        </p:nvSpPr>
        <p:spPr>
          <a:xfrm flipH="1">
            <a:off x="9966947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B1BF3B05-9A15-2148-A4EA-663FEACD9E8B}"/>
              </a:ext>
            </a:extLst>
          </p:cNvPr>
          <p:cNvSpPr>
            <a:spLocks noChangeAspect="1"/>
          </p:cNvSpPr>
          <p:nvPr/>
        </p:nvSpPr>
        <p:spPr>
          <a:xfrm flipH="1">
            <a:off x="10242726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09E91C79-7EFE-6C4F-9FE1-9C8A9E06E353}"/>
              </a:ext>
            </a:extLst>
          </p:cNvPr>
          <p:cNvSpPr>
            <a:spLocks noChangeAspect="1"/>
          </p:cNvSpPr>
          <p:nvPr/>
        </p:nvSpPr>
        <p:spPr>
          <a:xfrm flipH="1">
            <a:off x="10514632" y="595728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4B87B432-236B-204E-AF74-A5DEBE1FC3C7}"/>
              </a:ext>
            </a:extLst>
          </p:cNvPr>
          <p:cNvSpPr>
            <a:spLocks noChangeAspect="1"/>
          </p:cNvSpPr>
          <p:nvPr/>
        </p:nvSpPr>
        <p:spPr>
          <a:xfrm flipH="1">
            <a:off x="10647711" y="606872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1A2554A7-8FA5-F841-8630-62A3205A9EB8}"/>
              </a:ext>
            </a:extLst>
          </p:cNvPr>
          <p:cNvSpPr>
            <a:spLocks noChangeAspect="1"/>
          </p:cNvSpPr>
          <p:nvPr/>
        </p:nvSpPr>
        <p:spPr>
          <a:xfrm flipH="1">
            <a:off x="10923490" y="606872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E2744CC-45EB-7F49-93E8-805D6F1360D2}"/>
              </a:ext>
            </a:extLst>
          </p:cNvPr>
          <p:cNvSpPr>
            <a:spLocks noChangeAspect="1"/>
          </p:cNvSpPr>
          <p:nvPr/>
        </p:nvSpPr>
        <p:spPr>
          <a:xfrm flipH="1">
            <a:off x="11195396" y="6068724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CD4976F-2BF4-694F-A77F-E5582980AB31}"/>
              </a:ext>
            </a:extLst>
          </p:cNvPr>
          <p:cNvSpPr>
            <a:spLocks noChangeAspect="1"/>
          </p:cNvSpPr>
          <p:nvPr/>
        </p:nvSpPr>
        <p:spPr>
          <a:xfrm flipH="1">
            <a:off x="8462630" y="5956348"/>
            <a:ext cx="14431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B5A66DBB-F525-BD44-B438-7E7957846BD4}"/>
              </a:ext>
            </a:extLst>
          </p:cNvPr>
          <p:cNvSpPr>
            <a:spLocks noChangeAspect="1"/>
          </p:cNvSpPr>
          <p:nvPr/>
        </p:nvSpPr>
        <p:spPr>
          <a:xfrm flipH="1">
            <a:off x="10787806" y="595569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44F45A6B-FB71-EB4A-92BB-6CE9C9A6E7C5}"/>
              </a:ext>
            </a:extLst>
          </p:cNvPr>
          <p:cNvSpPr>
            <a:spLocks noChangeAspect="1"/>
          </p:cNvSpPr>
          <p:nvPr/>
        </p:nvSpPr>
        <p:spPr>
          <a:xfrm flipH="1">
            <a:off x="11059712" y="595569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AEFD82D5-29C3-C94C-A047-49E069575452}"/>
              </a:ext>
            </a:extLst>
          </p:cNvPr>
          <p:cNvSpPr>
            <a:spLocks noChangeAspect="1"/>
          </p:cNvSpPr>
          <p:nvPr/>
        </p:nvSpPr>
        <p:spPr>
          <a:xfrm flipH="1">
            <a:off x="11334200" y="595616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38D2530-0139-B443-87C7-0983E2FBDB55}"/>
              </a:ext>
            </a:extLst>
          </p:cNvPr>
          <p:cNvSpPr>
            <a:spLocks noChangeAspect="1"/>
          </p:cNvSpPr>
          <p:nvPr/>
        </p:nvSpPr>
        <p:spPr>
          <a:xfrm flipH="1">
            <a:off x="8465200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FAE29B62-3811-4F44-8D8A-D8708C6E8CD1}"/>
              </a:ext>
            </a:extLst>
          </p:cNvPr>
          <p:cNvSpPr>
            <a:spLocks noChangeAspect="1"/>
          </p:cNvSpPr>
          <p:nvPr/>
        </p:nvSpPr>
        <p:spPr>
          <a:xfrm flipH="1">
            <a:off x="8737107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FC3B8218-1519-6D49-89F6-2533209A113B}"/>
              </a:ext>
            </a:extLst>
          </p:cNvPr>
          <p:cNvSpPr>
            <a:spLocks noChangeAspect="1"/>
          </p:cNvSpPr>
          <p:nvPr/>
        </p:nvSpPr>
        <p:spPr>
          <a:xfrm flipH="1">
            <a:off x="9012885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502163A-07A5-0A43-B52E-4A2FA4F4B839}"/>
              </a:ext>
            </a:extLst>
          </p:cNvPr>
          <p:cNvSpPr>
            <a:spLocks noChangeAspect="1"/>
          </p:cNvSpPr>
          <p:nvPr/>
        </p:nvSpPr>
        <p:spPr>
          <a:xfrm flipH="1">
            <a:off x="9284791" y="58492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4AA06D7B-6B15-5849-9D25-ED19B873DC9A}"/>
              </a:ext>
            </a:extLst>
          </p:cNvPr>
          <p:cNvSpPr>
            <a:spLocks noChangeAspect="1"/>
          </p:cNvSpPr>
          <p:nvPr/>
        </p:nvSpPr>
        <p:spPr>
          <a:xfrm flipH="1">
            <a:off x="9559621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53AADC6-C675-2B48-8377-AFBD520D8F7A}"/>
              </a:ext>
            </a:extLst>
          </p:cNvPr>
          <p:cNvSpPr>
            <a:spLocks noChangeAspect="1"/>
          </p:cNvSpPr>
          <p:nvPr/>
        </p:nvSpPr>
        <p:spPr>
          <a:xfrm flipH="1">
            <a:off x="9831527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19E901B4-3633-8949-8BCC-CAC50ABC8195}"/>
              </a:ext>
            </a:extLst>
          </p:cNvPr>
          <p:cNvSpPr>
            <a:spLocks noChangeAspect="1"/>
          </p:cNvSpPr>
          <p:nvPr/>
        </p:nvSpPr>
        <p:spPr>
          <a:xfrm flipH="1">
            <a:off x="10107306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5386DCD0-7A74-7A44-A263-2F60A9DE9772}"/>
              </a:ext>
            </a:extLst>
          </p:cNvPr>
          <p:cNvSpPr>
            <a:spLocks noChangeAspect="1"/>
          </p:cNvSpPr>
          <p:nvPr/>
        </p:nvSpPr>
        <p:spPr>
          <a:xfrm flipH="1">
            <a:off x="10379212" y="584909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8D98A1AE-1883-8043-B586-5554F6DB4723}"/>
              </a:ext>
            </a:extLst>
          </p:cNvPr>
          <p:cNvSpPr>
            <a:spLocks noChangeAspect="1"/>
          </p:cNvSpPr>
          <p:nvPr/>
        </p:nvSpPr>
        <p:spPr>
          <a:xfrm flipH="1">
            <a:off x="8600989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58C36FAD-9465-B84B-BDF9-043328B15F97}"/>
              </a:ext>
            </a:extLst>
          </p:cNvPr>
          <p:cNvSpPr>
            <a:spLocks noChangeAspect="1"/>
          </p:cNvSpPr>
          <p:nvPr/>
        </p:nvSpPr>
        <p:spPr>
          <a:xfrm flipH="1">
            <a:off x="8872896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B0DC6A3E-9FC8-E841-8ED2-441B23E7B4C6}"/>
              </a:ext>
            </a:extLst>
          </p:cNvPr>
          <p:cNvSpPr>
            <a:spLocks noChangeAspect="1"/>
          </p:cNvSpPr>
          <p:nvPr/>
        </p:nvSpPr>
        <p:spPr>
          <a:xfrm flipH="1">
            <a:off x="9148674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7A19E98-A5E3-FE45-87FD-75AB24010E36}"/>
              </a:ext>
            </a:extLst>
          </p:cNvPr>
          <p:cNvSpPr>
            <a:spLocks noChangeAspect="1"/>
          </p:cNvSpPr>
          <p:nvPr/>
        </p:nvSpPr>
        <p:spPr>
          <a:xfrm flipH="1">
            <a:off x="9420580" y="573718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18679017-DB05-EA47-95AB-5C0D0B3CFBA3}"/>
              </a:ext>
            </a:extLst>
          </p:cNvPr>
          <p:cNvSpPr>
            <a:spLocks noChangeAspect="1"/>
          </p:cNvSpPr>
          <p:nvPr/>
        </p:nvSpPr>
        <p:spPr>
          <a:xfrm flipH="1">
            <a:off x="9696617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60636BB4-1586-E648-82D2-9393867B66BA}"/>
              </a:ext>
            </a:extLst>
          </p:cNvPr>
          <p:cNvSpPr>
            <a:spLocks noChangeAspect="1"/>
          </p:cNvSpPr>
          <p:nvPr/>
        </p:nvSpPr>
        <p:spPr>
          <a:xfrm flipH="1">
            <a:off x="9968523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7F0C8846-D0B5-CB42-83FA-1FED00A234F7}"/>
              </a:ext>
            </a:extLst>
          </p:cNvPr>
          <p:cNvSpPr>
            <a:spLocks noChangeAspect="1"/>
          </p:cNvSpPr>
          <p:nvPr/>
        </p:nvSpPr>
        <p:spPr>
          <a:xfrm flipH="1">
            <a:off x="10244302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D5974964-00F8-494B-BEB9-0778C4ED03C6}"/>
              </a:ext>
            </a:extLst>
          </p:cNvPr>
          <p:cNvSpPr>
            <a:spLocks noChangeAspect="1"/>
          </p:cNvSpPr>
          <p:nvPr/>
        </p:nvSpPr>
        <p:spPr>
          <a:xfrm flipH="1">
            <a:off x="10516208" y="573760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175DC832-0EDB-2B41-AFF0-82C955DECD85}"/>
              </a:ext>
            </a:extLst>
          </p:cNvPr>
          <p:cNvSpPr>
            <a:spLocks noChangeAspect="1"/>
          </p:cNvSpPr>
          <p:nvPr/>
        </p:nvSpPr>
        <p:spPr>
          <a:xfrm flipH="1">
            <a:off x="10649287" y="584904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C704E321-C5F6-734A-8A3B-819E3223EC51}"/>
              </a:ext>
            </a:extLst>
          </p:cNvPr>
          <p:cNvSpPr>
            <a:spLocks noChangeAspect="1"/>
          </p:cNvSpPr>
          <p:nvPr/>
        </p:nvSpPr>
        <p:spPr>
          <a:xfrm flipH="1">
            <a:off x="10925066" y="584904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D64C31D-D586-6D4D-A4D2-D97D111968AA}"/>
              </a:ext>
            </a:extLst>
          </p:cNvPr>
          <p:cNvSpPr>
            <a:spLocks noChangeAspect="1"/>
          </p:cNvSpPr>
          <p:nvPr/>
        </p:nvSpPr>
        <p:spPr>
          <a:xfrm flipH="1">
            <a:off x="11196972" y="584904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3D665C40-8834-2F42-B235-3CC2B1DED96A}"/>
              </a:ext>
            </a:extLst>
          </p:cNvPr>
          <p:cNvSpPr>
            <a:spLocks noChangeAspect="1"/>
          </p:cNvSpPr>
          <p:nvPr/>
        </p:nvSpPr>
        <p:spPr>
          <a:xfrm flipH="1">
            <a:off x="8464206" y="5736666"/>
            <a:ext cx="14431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AE424329-67F5-9A44-8CD1-E1B7327DB026}"/>
              </a:ext>
            </a:extLst>
          </p:cNvPr>
          <p:cNvSpPr>
            <a:spLocks noChangeAspect="1"/>
          </p:cNvSpPr>
          <p:nvPr/>
        </p:nvSpPr>
        <p:spPr>
          <a:xfrm flipH="1">
            <a:off x="10789382" y="573600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652FD18B-1ABE-B849-A527-7FD6C14E92DD}"/>
              </a:ext>
            </a:extLst>
          </p:cNvPr>
          <p:cNvSpPr>
            <a:spLocks noChangeAspect="1"/>
          </p:cNvSpPr>
          <p:nvPr/>
        </p:nvSpPr>
        <p:spPr>
          <a:xfrm flipH="1">
            <a:off x="11061288" y="573600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5E960B7D-E0F8-0E4B-8350-E11B15F73D48}"/>
              </a:ext>
            </a:extLst>
          </p:cNvPr>
          <p:cNvSpPr>
            <a:spLocks noChangeAspect="1"/>
          </p:cNvSpPr>
          <p:nvPr/>
        </p:nvSpPr>
        <p:spPr>
          <a:xfrm flipH="1">
            <a:off x="11335776" y="57364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D708882A-BE51-E541-A07C-27E0E43B1F87}"/>
              </a:ext>
            </a:extLst>
          </p:cNvPr>
          <p:cNvSpPr>
            <a:spLocks noChangeAspect="1"/>
          </p:cNvSpPr>
          <p:nvPr/>
        </p:nvSpPr>
        <p:spPr>
          <a:xfrm flipH="1">
            <a:off x="8464619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4405C3C-7D41-4A48-B9A9-C5E17D195014}"/>
              </a:ext>
            </a:extLst>
          </p:cNvPr>
          <p:cNvSpPr>
            <a:spLocks noChangeAspect="1"/>
          </p:cNvSpPr>
          <p:nvPr/>
        </p:nvSpPr>
        <p:spPr>
          <a:xfrm flipH="1">
            <a:off x="8736525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0BCAC102-E7A4-0E49-8355-07EBF5FE6A48}"/>
              </a:ext>
            </a:extLst>
          </p:cNvPr>
          <p:cNvSpPr>
            <a:spLocks noChangeAspect="1"/>
          </p:cNvSpPr>
          <p:nvPr/>
        </p:nvSpPr>
        <p:spPr>
          <a:xfrm flipH="1">
            <a:off x="9012304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BC17632E-4993-0342-948C-7DE50C1F1D33}"/>
              </a:ext>
            </a:extLst>
          </p:cNvPr>
          <p:cNvSpPr>
            <a:spLocks noChangeAspect="1"/>
          </p:cNvSpPr>
          <p:nvPr/>
        </p:nvSpPr>
        <p:spPr>
          <a:xfrm flipH="1">
            <a:off x="9284210" y="56292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A3FAC94D-232E-3140-BA1A-4E33B8A80E45}"/>
              </a:ext>
            </a:extLst>
          </p:cNvPr>
          <p:cNvSpPr>
            <a:spLocks noChangeAspect="1"/>
          </p:cNvSpPr>
          <p:nvPr/>
        </p:nvSpPr>
        <p:spPr>
          <a:xfrm flipH="1">
            <a:off x="9559040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41E292C9-A848-7449-AF0D-2DCE05762D80}"/>
              </a:ext>
            </a:extLst>
          </p:cNvPr>
          <p:cNvSpPr>
            <a:spLocks noChangeAspect="1"/>
          </p:cNvSpPr>
          <p:nvPr/>
        </p:nvSpPr>
        <p:spPr>
          <a:xfrm flipH="1">
            <a:off x="9830946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CD719397-3C92-674D-B4F5-27601BC7809C}"/>
              </a:ext>
            </a:extLst>
          </p:cNvPr>
          <p:cNvSpPr>
            <a:spLocks noChangeAspect="1"/>
          </p:cNvSpPr>
          <p:nvPr/>
        </p:nvSpPr>
        <p:spPr>
          <a:xfrm flipH="1">
            <a:off x="10106725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0293817-1CE8-AB4A-8CED-ADAA2A687477}"/>
              </a:ext>
            </a:extLst>
          </p:cNvPr>
          <p:cNvSpPr>
            <a:spLocks noChangeAspect="1"/>
          </p:cNvSpPr>
          <p:nvPr/>
        </p:nvSpPr>
        <p:spPr>
          <a:xfrm flipH="1">
            <a:off x="10378631" y="562911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0BADA987-CCC8-2B4B-91F9-7D5AE11ADD37}"/>
              </a:ext>
            </a:extLst>
          </p:cNvPr>
          <p:cNvSpPr>
            <a:spLocks noChangeAspect="1"/>
          </p:cNvSpPr>
          <p:nvPr/>
        </p:nvSpPr>
        <p:spPr>
          <a:xfrm flipH="1">
            <a:off x="8600408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CC600278-4280-1F42-9CCA-C240EC2A3CE9}"/>
              </a:ext>
            </a:extLst>
          </p:cNvPr>
          <p:cNvSpPr>
            <a:spLocks noChangeAspect="1"/>
          </p:cNvSpPr>
          <p:nvPr/>
        </p:nvSpPr>
        <p:spPr>
          <a:xfrm flipH="1">
            <a:off x="8872314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941929BD-3B84-EF4E-B971-B662F5A0263E}"/>
              </a:ext>
            </a:extLst>
          </p:cNvPr>
          <p:cNvSpPr>
            <a:spLocks noChangeAspect="1"/>
          </p:cNvSpPr>
          <p:nvPr/>
        </p:nvSpPr>
        <p:spPr>
          <a:xfrm flipH="1">
            <a:off x="9148093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D5A69758-94E8-7F47-A005-D982DF2384BD}"/>
              </a:ext>
            </a:extLst>
          </p:cNvPr>
          <p:cNvSpPr>
            <a:spLocks noChangeAspect="1"/>
          </p:cNvSpPr>
          <p:nvPr/>
        </p:nvSpPr>
        <p:spPr>
          <a:xfrm flipH="1">
            <a:off x="9419999" y="5517201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DF405E8F-0AB6-3648-9EFB-66BA32C9F49B}"/>
              </a:ext>
            </a:extLst>
          </p:cNvPr>
          <p:cNvSpPr>
            <a:spLocks noChangeAspect="1"/>
          </p:cNvSpPr>
          <p:nvPr/>
        </p:nvSpPr>
        <p:spPr>
          <a:xfrm flipH="1">
            <a:off x="9696036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CDC075B-4293-9848-86B2-0B436D79AFF1}"/>
              </a:ext>
            </a:extLst>
          </p:cNvPr>
          <p:cNvSpPr>
            <a:spLocks noChangeAspect="1"/>
          </p:cNvSpPr>
          <p:nvPr/>
        </p:nvSpPr>
        <p:spPr>
          <a:xfrm flipH="1">
            <a:off x="9967942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6F50916F-4A4B-D848-A68C-B5FF80E86EDF}"/>
              </a:ext>
            </a:extLst>
          </p:cNvPr>
          <p:cNvSpPr>
            <a:spLocks noChangeAspect="1"/>
          </p:cNvSpPr>
          <p:nvPr/>
        </p:nvSpPr>
        <p:spPr>
          <a:xfrm flipH="1">
            <a:off x="10243720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CAE66E32-457C-3543-BD17-1EE28524775D}"/>
              </a:ext>
            </a:extLst>
          </p:cNvPr>
          <p:cNvSpPr>
            <a:spLocks noChangeAspect="1"/>
          </p:cNvSpPr>
          <p:nvPr/>
        </p:nvSpPr>
        <p:spPr>
          <a:xfrm flipH="1">
            <a:off x="10515626" y="551762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1BF5138-34F1-7643-BA55-0D2314C4D410}"/>
              </a:ext>
            </a:extLst>
          </p:cNvPr>
          <p:cNvSpPr>
            <a:spLocks noChangeAspect="1"/>
          </p:cNvSpPr>
          <p:nvPr/>
        </p:nvSpPr>
        <p:spPr>
          <a:xfrm flipH="1">
            <a:off x="10648706" y="562906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B49C809D-A2DD-934C-88E3-304B1F61D63D}"/>
              </a:ext>
            </a:extLst>
          </p:cNvPr>
          <p:cNvSpPr>
            <a:spLocks noChangeAspect="1"/>
          </p:cNvSpPr>
          <p:nvPr/>
        </p:nvSpPr>
        <p:spPr>
          <a:xfrm flipH="1">
            <a:off x="10924484" y="562906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D246D54A-B1A0-E34D-98C4-CA062D603781}"/>
              </a:ext>
            </a:extLst>
          </p:cNvPr>
          <p:cNvSpPr>
            <a:spLocks noChangeAspect="1"/>
          </p:cNvSpPr>
          <p:nvPr/>
        </p:nvSpPr>
        <p:spPr>
          <a:xfrm flipH="1">
            <a:off x="11196390" y="562906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DDF56706-BF13-FE4E-BC88-3E24303C5879}"/>
              </a:ext>
            </a:extLst>
          </p:cNvPr>
          <p:cNvSpPr>
            <a:spLocks noChangeAspect="1"/>
          </p:cNvSpPr>
          <p:nvPr/>
        </p:nvSpPr>
        <p:spPr>
          <a:xfrm flipH="1">
            <a:off x="8463624" y="5516687"/>
            <a:ext cx="14431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721DAC3-D4FC-B142-A7FF-F086CEBC29D5}"/>
              </a:ext>
            </a:extLst>
          </p:cNvPr>
          <p:cNvSpPr>
            <a:spLocks noChangeAspect="1"/>
          </p:cNvSpPr>
          <p:nvPr/>
        </p:nvSpPr>
        <p:spPr>
          <a:xfrm flipH="1">
            <a:off x="10788800" y="55160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F9A8B2D-A1F1-A540-9A97-8E8E0FA05D32}"/>
              </a:ext>
            </a:extLst>
          </p:cNvPr>
          <p:cNvSpPr>
            <a:spLocks noChangeAspect="1"/>
          </p:cNvSpPr>
          <p:nvPr/>
        </p:nvSpPr>
        <p:spPr>
          <a:xfrm flipH="1">
            <a:off x="11060707" y="55160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1670466A-D911-804C-AD07-D9BF4F70DD4E}"/>
              </a:ext>
            </a:extLst>
          </p:cNvPr>
          <p:cNvSpPr>
            <a:spLocks noChangeAspect="1"/>
          </p:cNvSpPr>
          <p:nvPr/>
        </p:nvSpPr>
        <p:spPr>
          <a:xfrm flipH="1">
            <a:off x="11335194" y="551650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81AE3D73-2069-1C42-917D-91A54A8E66D4}"/>
              </a:ext>
            </a:extLst>
          </p:cNvPr>
          <p:cNvSpPr>
            <a:spLocks noChangeAspect="1"/>
          </p:cNvSpPr>
          <p:nvPr/>
        </p:nvSpPr>
        <p:spPr>
          <a:xfrm flipH="1">
            <a:off x="8464619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EAB676A8-EEB0-D54B-BC83-77BE59C480DA}"/>
              </a:ext>
            </a:extLst>
          </p:cNvPr>
          <p:cNvSpPr>
            <a:spLocks noChangeAspect="1"/>
          </p:cNvSpPr>
          <p:nvPr/>
        </p:nvSpPr>
        <p:spPr>
          <a:xfrm flipH="1">
            <a:off x="8736525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B45FAC68-CF9D-4D48-A1E1-F27BA50796A7}"/>
              </a:ext>
            </a:extLst>
          </p:cNvPr>
          <p:cNvSpPr>
            <a:spLocks noChangeAspect="1"/>
          </p:cNvSpPr>
          <p:nvPr/>
        </p:nvSpPr>
        <p:spPr>
          <a:xfrm flipH="1">
            <a:off x="9012304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A85BEE88-7744-A942-8FE2-58BC5173C14B}"/>
              </a:ext>
            </a:extLst>
          </p:cNvPr>
          <p:cNvSpPr>
            <a:spLocks noChangeAspect="1"/>
          </p:cNvSpPr>
          <p:nvPr/>
        </p:nvSpPr>
        <p:spPr>
          <a:xfrm flipH="1">
            <a:off x="9284210" y="540651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FC8FDA12-34C8-9740-A42B-5D003C54D809}"/>
              </a:ext>
            </a:extLst>
          </p:cNvPr>
          <p:cNvSpPr>
            <a:spLocks noChangeAspect="1"/>
          </p:cNvSpPr>
          <p:nvPr/>
        </p:nvSpPr>
        <p:spPr>
          <a:xfrm flipH="1">
            <a:off x="9559040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AFA2D2B-0569-AD49-94B5-3EEE6D347F3B}"/>
              </a:ext>
            </a:extLst>
          </p:cNvPr>
          <p:cNvSpPr>
            <a:spLocks noChangeAspect="1"/>
          </p:cNvSpPr>
          <p:nvPr/>
        </p:nvSpPr>
        <p:spPr>
          <a:xfrm flipH="1">
            <a:off x="9830946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11ACD3F0-08CE-8241-A552-F804503BCE85}"/>
              </a:ext>
            </a:extLst>
          </p:cNvPr>
          <p:cNvSpPr>
            <a:spLocks noChangeAspect="1"/>
          </p:cNvSpPr>
          <p:nvPr/>
        </p:nvSpPr>
        <p:spPr>
          <a:xfrm flipH="1">
            <a:off x="10106725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93DEAB96-8E36-9041-A023-088A4DDDE8F3}"/>
              </a:ext>
            </a:extLst>
          </p:cNvPr>
          <p:cNvSpPr>
            <a:spLocks noChangeAspect="1"/>
          </p:cNvSpPr>
          <p:nvPr/>
        </p:nvSpPr>
        <p:spPr>
          <a:xfrm flipH="1">
            <a:off x="10378631" y="540638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EFBA3EB-441F-EE4D-ACBD-69C10400796E}"/>
              </a:ext>
            </a:extLst>
          </p:cNvPr>
          <p:cNvSpPr>
            <a:spLocks noChangeAspect="1"/>
          </p:cNvSpPr>
          <p:nvPr/>
        </p:nvSpPr>
        <p:spPr>
          <a:xfrm flipH="1">
            <a:off x="10648706" y="54063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C0BB43E4-89A0-8D4D-9991-B04F52E0F4FF}"/>
              </a:ext>
            </a:extLst>
          </p:cNvPr>
          <p:cNvSpPr>
            <a:spLocks noChangeAspect="1"/>
          </p:cNvSpPr>
          <p:nvPr/>
        </p:nvSpPr>
        <p:spPr>
          <a:xfrm flipH="1">
            <a:off x="10924484" y="54063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C143B1BA-696E-F448-AE1C-102CD91F7A7A}"/>
              </a:ext>
            </a:extLst>
          </p:cNvPr>
          <p:cNvSpPr>
            <a:spLocks noChangeAspect="1"/>
          </p:cNvSpPr>
          <p:nvPr/>
        </p:nvSpPr>
        <p:spPr>
          <a:xfrm flipH="1">
            <a:off x="11196390" y="540632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A04E1098-E473-AF4F-A90F-057C01817B3A}"/>
              </a:ext>
            </a:extLst>
          </p:cNvPr>
          <p:cNvSpPr>
            <a:spLocks/>
          </p:cNvSpPr>
          <p:nvPr/>
        </p:nvSpPr>
        <p:spPr>
          <a:xfrm flipH="1">
            <a:off x="8452413" y="5251812"/>
            <a:ext cx="3840480" cy="145127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2AFEFB8-3F26-F041-B03E-5B170052A0C6}"/>
              </a:ext>
            </a:extLst>
          </p:cNvPr>
          <p:cNvSpPr>
            <a:spLocks noChangeAspect="1"/>
          </p:cNvSpPr>
          <p:nvPr/>
        </p:nvSpPr>
        <p:spPr>
          <a:xfrm flipH="1">
            <a:off x="11211716" y="5102387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5D007CD7-BCE8-C44A-8738-9F3FD66987B0}"/>
              </a:ext>
            </a:extLst>
          </p:cNvPr>
          <p:cNvSpPr>
            <a:spLocks noChangeAspect="1"/>
          </p:cNvSpPr>
          <p:nvPr/>
        </p:nvSpPr>
        <p:spPr>
          <a:xfrm flipH="1">
            <a:off x="10657560" y="5104061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E5148E15-D482-1F41-B6C2-76291DB8EEA0}"/>
              </a:ext>
            </a:extLst>
          </p:cNvPr>
          <p:cNvSpPr>
            <a:spLocks noChangeAspect="1"/>
          </p:cNvSpPr>
          <p:nvPr/>
        </p:nvSpPr>
        <p:spPr>
          <a:xfrm flipH="1">
            <a:off x="10101250" y="5104769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7493182E-C1CD-1445-A08F-B2B34AF42AC5}"/>
              </a:ext>
            </a:extLst>
          </p:cNvPr>
          <p:cNvSpPr>
            <a:spLocks noChangeAspect="1"/>
          </p:cNvSpPr>
          <p:nvPr/>
        </p:nvSpPr>
        <p:spPr>
          <a:xfrm flipH="1">
            <a:off x="9549161" y="5104769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D14AAC2-8863-6B4B-8599-A4A81957B7FD}"/>
              </a:ext>
            </a:extLst>
          </p:cNvPr>
          <p:cNvSpPr>
            <a:spLocks noChangeAspect="1"/>
          </p:cNvSpPr>
          <p:nvPr/>
        </p:nvSpPr>
        <p:spPr>
          <a:xfrm flipH="1">
            <a:off x="8999680" y="5103857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4F085D73-9563-784F-A157-7501049792B3}"/>
              </a:ext>
            </a:extLst>
          </p:cNvPr>
          <p:cNvSpPr>
            <a:spLocks noChangeAspect="1"/>
          </p:cNvSpPr>
          <p:nvPr/>
        </p:nvSpPr>
        <p:spPr>
          <a:xfrm flipH="1">
            <a:off x="8451385" y="5108219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EC29DEE9-C476-B846-891E-DCE11B5CB220}"/>
              </a:ext>
            </a:extLst>
          </p:cNvPr>
          <p:cNvSpPr>
            <a:spLocks noChangeAspect="1"/>
          </p:cNvSpPr>
          <p:nvPr/>
        </p:nvSpPr>
        <p:spPr>
          <a:xfrm flipH="1">
            <a:off x="11455852" y="60654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8D864793-DCC2-3547-BD3D-DF4413FE9397}"/>
              </a:ext>
            </a:extLst>
          </p:cNvPr>
          <p:cNvSpPr>
            <a:spLocks noChangeAspect="1"/>
          </p:cNvSpPr>
          <p:nvPr/>
        </p:nvSpPr>
        <p:spPr>
          <a:xfrm flipH="1">
            <a:off x="11727758" y="606543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13E70E8C-F361-314D-8D34-94368C7236DA}"/>
              </a:ext>
            </a:extLst>
          </p:cNvPr>
          <p:cNvSpPr>
            <a:spLocks noChangeAspect="1"/>
          </p:cNvSpPr>
          <p:nvPr/>
        </p:nvSpPr>
        <p:spPr>
          <a:xfrm flipH="1">
            <a:off x="12002246" y="6065907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C8EDEC82-B6A1-9143-9EB4-26E4A8A934A3}"/>
              </a:ext>
            </a:extLst>
          </p:cNvPr>
          <p:cNvSpPr>
            <a:spLocks noChangeAspect="1"/>
          </p:cNvSpPr>
          <p:nvPr/>
        </p:nvSpPr>
        <p:spPr>
          <a:xfrm flipH="1">
            <a:off x="11593112" y="595878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840E4C90-6927-BD4D-A7C2-B8CC4FADB02C}"/>
              </a:ext>
            </a:extLst>
          </p:cNvPr>
          <p:cNvSpPr>
            <a:spLocks noChangeAspect="1"/>
          </p:cNvSpPr>
          <p:nvPr/>
        </p:nvSpPr>
        <p:spPr>
          <a:xfrm flipH="1">
            <a:off x="11865018" y="5958782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25C39E45-93D9-C741-BAC5-192CA29F189D}"/>
              </a:ext>
            </a:extLst>
          </p:cNvPr>
          <p:cNvSpPr>
            <a:spLocks noChangeAspect="1"/>
          </p:cNvSpPr>
          <p:nvPr/>
        </p:nvSpPr>
        <p:spPr>
          <a:xfrm flipH="1">
            <a:off x="11457428" y="58457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D6CA6EC-45A3-4149-804D-9422C8B67B74}"/>
              </a:ext>
            </a:extLst>
          </p:cNvPr>
          <p:cNvSpPr>
            <a:spLocks noChangeAspect="1"/>
          </p:cNvSpPr>
          <p:nvPr/>
        </p:nvSpPr>
        <p:spPr>
          <a:xfrm flipH="1">
            <a:off x="11729334" y="5845748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20C87532-2EFC-D94A-AD08-ADF3AC499EFE}"/>
              </a:ext>
            </a:extLst>
          </p:cNvPr>
          <p:cNvSpPr>
            <a:spLocks noChangeAspect="1"/>
          </p:cNvSpPr>
          <p:nvPr/>
        </p:nvSpPr>
        <p:spPr>
          <a:xfrm flipH="1">
            <a:off x="12142210" y="5959534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5598A44A-69EF-1240-9309-D04626681DF9}"/>
              </a:ext>
            </a:extLst>
          </p:cNvPr>
          <p:cNvSpPr>
            <a:spLocks noChangeAspect="1"/>
          </p:cNvSpPr>
          <p:nvPr/>
        </p:nvSpPr>
        <p:spPr>
          <a:xfrm flipH="1">
            <a:off x="12003822" y="584622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2463AC13-C756-6E47-814B-66D3C5E0F66B}"/>
              </a:ext>
            </a:extLst>
          </p:cNvPr>
          <p:cNvSpPr>
            <a:spLocks noChangeAspect="1"/>
          </p:cNvSpPr>
          <p:nvPr/>
        </p:nvSpPr>
        <p:spPr>
          <a:xfrm flipH="1">
            <a:off x="11592530" y="573880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9011A97F-8674-FD42-B09E-A63A74EDFE97}"/>
              </a:ext>
            </a:extLst>
          </p:cNvPr>
          <p:cNvSpPr>
            <a:spLocks noChangeAspect="1"/>
          </p:cNvSpPr>
          <p:nvPr/>
        </p:nvSpPr>
        <p:spPr>
          <a:xfrm flipH="1">
            <a:off x="11864436" y="5738800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9AA7EFDA-DBF6-FB43-B0D4-6AACEE7978ED}"/>
              </a:ext>
            </a:extLst>
          </p:cNvPr>
          <p:cNvSpPr>
            <a:spLocks noChangeAspect="1"/>
          </p:cNvSpPr>
          <p:nvPr/>
        </p:nvSpPr>
        <p:spPr>
          <a:xfrm flipH="1">
            <a:off x="11456846" y="562576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D6F47758-F14E-074A-8223-9416673BA803}"/>
              </a:ext>
            </a:extLst>
          </p:cNvPr>
          <p:cNvSpPr>
            <a:spLocks noChangeAspect="1"/>
          </p:cNvSpPr>
          <p:nvPr/>
        </p:nvSpPr>
        <p:spPr>
          <a:xfrm flipH="1">
            <a:off x="11728753" y="5625766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3B5E08AE-8C86-BA46-B3BE-4FF25B278C06}"/>
              </a:ext>
            </a:extLst>
          </p:cNvPr>
          <p:cNvSpPr>
            <a:spLocks noChangeAspect="1"/>
          </p:cNvSpPr>
          <p:nvPr/>
        </p:nvSpPr>
        <p:spPr>
          <a:xfrm flipH="1">
            <a:off x="12141629" y="5739552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E0BDFE1C-036B-044B-947B-03AAF85F60F8}"/>
              </a:ext>
            </a:extLst>
          </p:cNvPr>
          <p:cNvSpPr>
            <a:spLocks noChangeAspect="1"/>
          </p:cNvSpPr>
          <p:nvPr/>
        </p:nvSpPr>
        <p:spPr>
          <a:xfrm flipH="1">
            <a:off x="12003240" y="5626243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0877977D-0464-7A41-8D29-94A8DA238B8E}"/>
              </a:ext>
            </a:extLst>
          </p:cNvPr>
          <p:cNvSpPr>
            <a:spLocks noChangeAspect="1"/>
          </p:cNvSpPr>
          <p:nvPr/>
        </p:nvSpPr>
        <p:spPr>
          <a:xfrm flipH="1">
            <a:off x="11592530" y="551606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B0608125-759A-6A4D-80FD-5D831A75B476}"/>
              </a:ext>
            </a:extLst>
          </p:cNvPr>
          <p:cNvSpPr>
            <a:spLocks noChangeAspect="1"/>
          </p:cNvSpPr>
          <p:nvPr/>
        </p:nvSpPr>
        <p:spPr>
          <a:xfrm flipH="1">
            <a:off x="11864436" y="5516069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2C0EB719-CD9A-504D-B7E0-7530842E26C7}"/>
              </a:ext>
            </a:extLst>
          </p:cNvPr>
          <p:cNvSpPr>
            <a:spLocks noChangeAspect="1"/>
          </p:cNvSpPr>
          <p:nvPr/>
        </p:nvSpPr>
        <p:spPr>
          <a:xfrm flipH="1">
            <a:off x="12141629" y="5516821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022295E-32A2-7A49-8381-5A8BE93794A3}"/>
              </a:ext>
            </a:extLst>
          </p:cNvPr>
          <p:cNvSpPr>
            <a:spLocks noChangeAspect="1"/>
          </p:cNvSpPr>
          <p:nvPr/>
        </p:nvSpPr>
        <p:spPr>
          <a:xfrm flipH="1">
            <a:off x="11471137" y="540519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7A4AEBB-6F5C-A045-9001-53C4E6D54D1D}"/>
              </a:ext>
            </a:extLst>
          </p:cNvPr>
          <p:cNvSpPr>
            <a:spLocks noChangeAspect="1"/>
          </p:cNvSpPr>
          <p:nvPr/>
        </p:nvSpPr>
        <p:spPr>
          <a:xfrm flipH="1">
            <a:off x="11743043" y="5405195"/>
            <a:ext cx="274488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74ADCE6E-5AA3-A14E-9105-38BC93D44E3A}"/>
              </a:ext>
            </a:extLst>
          </p:cNvPr>
          <p:cNvSpPr>
            <a:spLocks noChangeAspect="1"/>
          </p:cNvSpPr>
          <p:nvPr/>
        </p:nvSpPr>
        <p:spPr>
          <a:xfrm flipH="1">
            <a:off x="12020235" y="5405947"/>
            <a:ext cx="193019" cy="113090"/>
          </a:xfrm>
          <a:prstGeom prst="rect">
            <a:avLst/>
          </a:prstGeom>
          <a:solidFill>
            <a:srgbClr val="D0B796"/>
          </a:solidFill>
          <a:ln w="19050">
            <a:solidFill>
              <a:srgbClr val="B69F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4CA32399-007A-4842-84A7-1E17DE5D4CCE}"/>
              </a:ext>
            </a:extLst>
          </p:cNvPr>
          <p:cNvSpPr>
            <a:spLocks noChangeAspect="1"/>
          </p:cNvSpPr>
          <p:nvPr/>
        </p:nvSpPr>
        <p:spPr>
          <a:xfrm flipH="1">
            <a:off x="11755071" y="5111798"/>
            <a:ext cx="365984" cy="150786"/>
          </a:xfrm>
          <a:prstGeom prst="rect">
            <a:avLst/>
          </a:prstGeom>
          <a:solidFill>
            <a:srgbClr val="D0B79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C07A4BAC-2EF1-A24F-ACD2-BAB3718C3BB6}"/>
              </a:ext>
            </a:extLst>
          </p:cNvPr>
          <p:cNvGrpSpPr/>
          <p:nvPr/>
        </p:nvGrpSpPr>
        <p:grpSpPr>
          <a:xfrm>
            <a:off x="417698" y="5120057"/>
            <a:ext cx="731520" cy="1357046"/>
            <a:chOff x="417698" y="5120057"/>
            <a:chExt cx="731520" cy="1357046"/>
          </a:xfrm>
        </p:grpSpPr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0195C422-472D-334A-A9B2-D189A74C9C29}"/>
                </a:ext>
              </a:extLst>
            </p:cNvPr>
            <p:cNvSpPr/>
            <p:nvPr/>
          </p:nvSpPr>
          <p:spPr>
            <a:xfrm>
              <a:off x="727532" y="5798457"/>
              <a:ext cx="110003" cy="678646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E6A4502C-859C-254D-B738-67677DF36E30}"/>
                </a:ext>
              </a:extLst>
            </p:cNvPr>
            <p:cNvSpPr/>
            <p:nvPr/>
          </p:nvSpPr>
          <p:spPr>
            <a:xfrm>
              <a:off x="417698" y="5120058"/>
              <a:ext cx="731520" cy="731520"/>
            </a:xfrm>
            <a:prstGeom prst="ellipse">
              <a:avLst/>
            </a:prstGeom>
            <a:solidFill>
              <a:srgbClr val="5EC9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5CFA2361-56E2-9F46-B4A2-C317C67B1C94}"/>
                </a:ext>
              </a:extLst>
            </p:cNvPr>
            <p:cNvSpPr/>
            <p:nvPr/>
          </p:nvSpPr>
          <p:spPr>
            <a:xfrm>
              <a:off x="525501" y="5229275"/>
              <a:ext cx="515914" cy="515914"/>
            </a:xfrm>
            <a:prstGeom prst="ellipse">
              <a:avLst/>
            </a:prstGeom>
            <a:solidFill>
              <a:srgbClr val="A7E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Freeform: Shape 38">
              <a:extLst>
                <a:ext uri="{FF2B5EF4-FFF2-40B4-BE49-F238E27FC236}">
                  <a16:creationId xmlns:a16="http://schemas.microsoft.com/office/drawing/2014/main" id="{6610F11A-3A8F-D74F-8C26-350F14D50A87}"/>
                </a:ext>
              </a:extLst>
            </p:cNvPr>
            <p:cNvSpPr/>
            <p:nvPr/>
          </p:nvSpPr>
          <p:spPr>
            <a:xfrm>
              <a:off x="782352" y="5120057"/>
              <a:ext cx="366866" cy="731520"/>
            </a:xfrm>
            <a:custGeom>
              <a:avLst/>
              <a:gdLst>
                <a:gd name="connsiteX0" fmla="*/ 1459 w 484059"/>
                <a:gd name="connsiteY0" fmla="*/ 0 h 965200"/>
                <a:gd name="connsiteX1" fmla="*/ 484059 w 484059"/>
                <a:gd name="connsiteY1" fmla="*/ 482600 h 965200"/>
                <a:gd name="connsiteX2" fmla="*/ 1459 w 484059"/>
                <a:gd name="connsiteY2" fmla="*/ 965200 h 965200"/>
                <a:gd name="connsiteX3" fmla="*/ 0 w 484059"/>
                <a:gd name="connsiteY3" fmla="*/ 965053 h 965200"/>
                <a:gd name="connsiteX4" fmla="*/ 0 w 484059"/>
                <a:gd name="connsiteY4" fmla="*/ 14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059" h="965200">
                  <a:moveTo>
                    <a:pt x="1459" y="0"/>
                  </a:moveTo>
                  <a:cubicBezTo>
                    <a:pt x="267992" y="0"/>
                    <a:pt x="484059" y="216067"/>
                    <a:pt x="484059" y="482600"/>
                  </a:cubicBezTo>
                  <a:cubicBezTo>
                    <a:pt x="484059" y="749133"/>
                    <a:pt x="267992" y="965200"/>
                    <a:pt x="1459" y="965200"/>
                  </a:cubicBezTo>
                  <a:lnTo>
                    <a:pt x="0" y="965053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8A25C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D7AD70A8-662A-D542-9C00-D6401B256AA6}"/>
              </a:ext>
            </a:extLst>
          </p:cNvPr>
          <p:cNvGrpSpPr/>
          <p:nvPr/>
        </p:nvGrpSpPr>
        <p:grpSpPr>
          <a:xfrm>
            <a:off x="1499710" y="4884175"/>
            <a:ext cx="1181636" cy="1645922"/>
            <a:chOff x="1499710" y="4884175"/>
            <a:chExt cx="1181636" cy="1645922"/>
          </a:xfrm>
        </p:grpSpPr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F5A1F10D-2727-5E4B-8A38-509F2CCBDE55}"/>
                </a:ext>
              </a:extLst>
            </p:cNvPr>
            <p:cNvSpPr/>
            <p:nvPr/>
          </p:nvSpPr>
          <p:spPr>
            <a:xfrm>
              <a:off x="2027397" y="5965312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Freeform: Shape 96">
              <a:extLst>
                <a:ext uri="{FF2B5EF4-FFF2-40B4-BE49-F238E27FC236}">
                  <a16:creationId xmlns:a16="http://schemas.microsoft.com/office/drawing/2014/main" id="{8E89B0F6-E411-1541-A093-391CEB479DE6}"/>
                </a:ext>
              </a:extLst>
            </p:cNvPr>
            <p:cNvSpPr/>
            <p:nvPr/>
          </p:nvSpPr>
          <p:spPr>
            <a:xfrm>
              <a:off x="1499710" y="4884176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Freeform: Shape 97">
              <a:extLst>
                <a:ext uri="{FF2B5EF4-FFF2-40B4-BE49-F238E27FC236}">
                  <a16:creationId xmlns:a16="http://schemas.microsoft.com/office/drawing/2014/main" id="{0716B0DA-783A-914F-A28E-B6FFD0D3FE95}"/>
                </a:ext>
              </a:extLst>
            </p:cNvPr>
            <p:cNvSpPr/>
            <p:nvPr/>
          </p:nvSpPr>
          <p:spPr>
            <a:xfrm flipH="1">
              <a:off x="2090531" y="4884175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81" name="Picture 380">
            <a:extLst>
              <a:ext uri="{FF2B5EF4-FFF2-40B4-BE49-F238E27FC236}">
                <a16:creationId xmlns:a16="http://schemas.microsoft.com/office/drawing/2014/main" id="{87C09EB1-7F13-904D-8A3C-3818C1864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46" y="4395694"/>
            <a:ext cx="2016014" cy="2377440"/>
          </a:xfrm>
          <a:prstGeom prst="rect">
            <a:avLst/>
          </a:prstGeom>
        </p:spPr>
      </p:pic>
      <p:grpSp>
        <p:nvGrpSpPr>
          <p:cNvPr id="382" name="Group 381">
            <a:extLst>
              <a:ext uri="{FF2B5EF4-FFF2-40B4-BE49-F238E27FC236}">
                <a16:creationId xmlns:a16="http://schemas.microsoft.com/office/drawing/2014/main" id="{31764332-0ECC-044C-904C-01A543D2F271}"/>
              </a:ext>
            </a:extLst>
          </p:cNvPr>
          <p:cNvGrpSpPr/>
          <p:nvPr/>
        </p:nvGrpSpPr>
        <p:grpSpPr>
          <a:xfrm>
            <a:off x="10316421" y="5239116"/>
            <a:ext cx="768305" cy="1248434"/>
            <a:chOff x="1499710" y="4884175"/>
            <a:chExt cx="1181636" cy="1645922"/>
          </a:xfrm>
        </p:grpSpPr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CB7176FC-66BC-E34F-80D4-D8E80246A498}"/>
                </a:ext>
              </a:extLst>
            </p:cNvPr>
            <p:cNvSpPr/>
            <p:nvPr/>
          </p:nvSpPr>
          <p:spPr>
            <a:xfrm>
              <a:off x="2027397" y="5965312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Freeform: Shape 96">
              <a:extLst>
                <a:ext uri="{FF2B5EF4-FFF2-40B4-BE49-F238E27FC236}">
                  <a16:creationId xmlns:a16="http://schemas.microsoft.com/office/drawing/2014/main" id="{84991A73-BE15-1846-9269-D5B93990B666}"/>
                </a:ext>
              </a:extLst>
            </p:cNvPr>
            <p:cNvSpPr/>
            <p:nvPr/>
          </p:nvSpPr>
          <p:spPr>
            <a:xfrm>
              <a:off x="1499710" y="4884176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Freeform: Shape 97">
              <a:extLst>
                <a:ext uri="{FF2B5EF4-FFF2-40B4-BE49-F238E27FC236}">
                  <a16:creationId xmlns:a16="http://schemas.microsoft.com/office/drawing/2014/main" id="{C59D324B-7DE7-3740-A078-FD4532E1E68D}"/>
                </a:ext>
              </a:extLst>
            </p:cNvPr>
            <p:cNvSpPr/>
            <p:nvPr/>
          </p:nvSpPr>
          <p:spPr>
            <a:xfrm flipH="1">
              <a:off x="2090531" y="4884175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1A829F64-B9E2-9044-9E6F-20FBC270657B}"/>
              </a:ext>
            </a:extLst>
          </p:cNvPr>
          <p:cNvGrpSpPr/>
          <p:nvPr/>
        </p:nvGrpSpPr>
        <p:grpSpPr>
          <a:xfrm>
            <a:off x="8887390" y="4646212"/>
            <a:ext cx="1499739" cy="2035055"/>
            <a:chOff x="1499710" y="4884175"/>
            <a:chExt cx="1181636" cy="1645922"/>
          </a:xfrm>
        </p:grpSpPr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D57BFC72-2E26-0447-9800-834884BF4AFA}"/>
                </a:ext>
              </a:extLst>
            </p:cNvPr>
            <p:cNvSpPr/>
            <p:nvPr/>
          </p:nvSpPr>
          <p:spPr>
            <a:xfrm>
              <a:off x="2027397" y="5965312"/>
              <a:ext cx="126257" cy="564785"/>
            </a:xfrm>
            <a:prstGeom prst="rect">
              <a:avLst/>
            </a:prstGeom>
            <a:solidFill>
              <a:srgbClr val="D17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Freeform: Shape 96">
              <a:extLst>
                <a:ext uri="{FF2B5EF4-FFF2-40B4-BE49-F238E27FC236}">
                  <a16:creationId xmlns:a16="http://schemas.microsoft.com/office/drawing/2014/main" id="{422E6083-84C5-A44E-83A4-C25EFB8942DB}"/>
                </a:ext>
              </a:extLst>
            </p:cNvPr>
            <p:cNvSpPr/>
            <p:nvPr/>
          </p:nvSpPr>
          <p:spPr>
            <a:xfrm>
              <a:off x="1499710" y="4884176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0CAF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Freeform: Shape 97">
              <a:extLst>
                <a:ext uri="{FF2B5EF4-FFF2-40B4-BE49-F238E27FC236}">
                  <a16:creationId xmlns:a16="http://schemas.microsoft.com/office/drawing/2014/main" id="{C7CB7559-F153-C44A-9570-27A3BC74E58D}"/>
                </a:ext>
              </a:extLst>
            </p:cNvPr>
            <p:cNvSpPr/>
            <p:nvPr/>
          </p:nvSpPr>
          <p:spPr>
            <a:xfrm flipH="1">
              <a:off x="2090531" y="4884175"/>
              <a:ext cx="590815" cy="1325932"/>
            </a:xfrm>
            <a:custGeom>
              <a:avLst/>
              <a:gdLst>
                <a:gd name="connsiteX0" fmla="*/ 389388 w 389388"/>
                <a:gd name="connsiteY0" fmla="*/ 0 h 950370"/>
                <a:gd name="connsiteX1" fmla="*/ 389388 w 389388"/>
                <a:gd name="connsiteY1" fmla="*/ 950370 h 950370"/>
                <a:gd name="connsiteX2" fmla="*/ 0 w 389388"/>
                <a:gd name="connsiteY2" fmla="*/ 950370 h 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388" h="950370">
                  <a:moveTo>
                    <a:pt x="389388" y="0"/>
                  </a:moveTo>
                  <a:lnTo>
                    <a:pt x="389388" y="950370"/>
                  </a:lnTo>
                  <a:lnTo>
                    <a:pt x="0" y="950370"/>
                  </a:lnTo>
                  <a:close/>
                </a:path>
              </a:pathLst>
            </a:custGeom>
            <a:solidFill>
              <a:srgbClr val="137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90" name="Picture 389">
            <a:extLst>
              <a:ext uri="{FF2B5EF4-FFF2-40B4-BE49-F238E27FC236}">
                <a16:creationId xmlns:a16="http://schemas.microsoft.com/office/drawing/2014/main" id="{385907FD-3531-C74D-8AB5-5A391352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789" y="4340598"/>
            <a:ext cx="2171091" cy="2560320"/>
          </a:xfrm>
          <a:prstGeom prst="rect">
            <a:avLst/>
          </a:prstGeom>
        </p:spPr>
      </p:pic>
      <p:grpSp>
        <p:nvGrpSpPr>
          <p:cNvPr id="392" name="Group 391">
            <a:extLst>
              <a:ext uri="{FF2B5EF4-FFF2-40B4-BE49-F238E27FC236}">
                <a16:creationId xmlns:a16="http://schemas.microsoft.com/office/drawing/2014/main" id="{601273A8-691F-084A-A294-C45260F0DFCE}"/>
              </a:ext>
            </a:extLst>
          </p:cNvPr>
          <p:cNvGrpSpPr/>
          <p:nvPr/>
        </p:nvGrpSpPr>
        <p:grpSpPr>
          <a:xfrm>
            <a:off x="-2763226" y="1000072"/>
            <a:ext cx="2067498" cy="960308"/>
            <a:chOff x="4602963" y="1060437"/>
            <a:chExt cx="2067498" cy="960308"/>
          </a:xfrm>
        </p:grpSpPr>
        <p:pic>
          <p:nvPicPr>
            <p:cNvPr id="393" name="Picture 392">
              <a:extLst>
                <a:ext uri="{FF2B5EF4-FFF2-40B4-BE49-F238E27FC236}">
                  <a16:creationId xmlns:a16="http://schemas.microsoft.com/office/drawing/2014/main" id="{32E32866-FCCA-9542-A694-446B4C050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0" r="66814" b="62646"/>
            <a:stretch/>
          </p:blipFill>
          <p:spPr>
            <a:xfrm>
              <a:off x="6009774" y="1343632"/>
              <a:ext cx="660687" cy="384258"/>
            </a:xfrm>
            <a:prstGeom prst="rect">
              <a:avLst/>
            </a:prstGeom>
          </p:spPr>
        </p:pic>
        <p:pic>
          <p:nvPicPr>
            <p:cNvPr id="394" name="Picture 393">
              <a:extLst>
                <a:ext uri="{FF2B5EF4-FFF2-40B4-BE49-F238E27FC236}">
                  <a16:creationId xmlns:a16="http://schemas.microsoft.com/office/drawing/2014/main" id="{F7986B9B-5EBE-754A-B081-CDF2DA6B7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090" t="56375" r="33944" b="6271"/>
            <a:stretch/>
          </p:blipFill>
          <p:spPr>
            <a:xfrm>
              <a:off x="4602963" y="1060437"/>
              <a:ext cx="660687" cy="384258"/>
            </a:xfrm>
            <a:prstGeom prst="rect">
              <a:avLst/>
            </a:prstGeom>
          </p:spPr>
        </p:pic>
        <p:pic>
          <p:nvPicPr>
            <p:cNvPr id="395" name="Picture 394">
              <a:extLst>
                <a:ext uri="{FF2B5EF4-FFF2-40B4-BE49-F238E27FC236}">
                  <a16:creationId xmlns:a16="http://schemas.microsoft.com/office/drawing/2014/main" id="{E0F3F303-5F0A-4A41-963B-013F2F289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20" r="66814" b="62646"/>
            <a:stretch/>
          </p:blipFill>
          <p:spPr>
            <a:xfrm>
              <a:off x="4890792" y="1380665"/>
              <a:ext cx="1100542" cy="640080"/>
            </a:xfrm>
            <a:prstGeom prst="rect">
              <a:avLst/>
            </a:prstGeom>
          </p:spPr>
        </p:pic>
      </p:grpSp>
      <p:pic>
        <p:nvPicPr>
          <p:cNvPr id="396" name="Picture 395">
            <a:extLst>
              <a:ext uri="{FF2B5EF4-FFF2-40B4-BE49-F238E27FC236}">
                <a16:creationId xmlns:a16="http://schemas.microsoft.com/office/drawing/2014/main" id="{36D74E50-F5CA-7246-B8CC-5D0F2D01F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08" t="2130" r="33169" b="60516"/>
          <a:stretch/>
        </p:blipFill>
        <p:spPr>
          <a:xfrm>
            <a:off x="-1348597" y="-320040"/>
            <a:ext cx="1191434" cy="640080"/>
          </a:xfrm>
          <a:prstGeom prst="rect">
            <a:avLst/>
          </a:prstGeom>
        </p:spPr>
      </p:pic>
      <p:grpSp>
        <p:nvGrpSpPr>
          <p:cNvPr id="397" name="Group 396">
            <a:extLst>
              <a:ext uri="{FF2B5EF4-FFF2-40B4-BE49-F238E27FC236}">
                <a16:creationId xmlns:a16="http://schemas.microsoft.com/office/drawing/2014/main" id="{25E2F4E4-9330-674B-954D-452D979E9462}"/>
              </a:ext>
            </a:extLst>
          </p:cNvPr>
          <p:cNvGrpSpPr>
            <a:grpSpLocks noChangeAspect="1"/>
          </p:cNvGrpSpPr>
          <p:nvPr/>
        </p:nvGrpSpPr>
        <p:grpSpPr>
          <a:xfrm>
            <a:off x="2695072" y="-1648225"/>
            <a:ext cx="2113817" cy="914400"/>
            <a:chOff x="9567185" y="1449394"/>
            <a:chExt cx="1676815" cy="725361"/>
          </a:xfrm>
        </p:grpSpPr>
        <p:pic>
          <p:nvPicPr>
            <p:cNvPr id="398" name="Picture 397">
              <a:extLst>
                <a:ext uri="{FF2B5EF4-FFF2-40B4-BE49-F238E27FC236}">
                  <a16:creationId xmlns:a16="http://schemas.microsoft.com/office/drawing/2014/main" id="{22B02485-2DD4-AE45-9AC4-8389C5F55A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83" t="55424" r="64851" b="7222"/>
            <a:stretch/>
          </p:blipFill>
          <p:spPr>
            <a:xfrm>
              <a:off x="9567185" y="1449394"/>
              <a:ext cx="660687" cy="384258"/>
            </a:xfrm>
            <a:prstGeom prst="rect">
              <a:avLst/>
            </a:prstGeom>
          </p:spPr>
        </p:pic>
        <p:pic>
          <p:nvPicPr>
            <p:cNvPr id="399" name="Picture 398">
              <a:extLst>
                <a:ext uri="{FF2B5EF4-FFF2-40B4-BE49-F238E27FC236}">
                  <a16:creationId xmlns:a16="http://schemas.microsoft.com/office/drawing/2014/main" id="{2A8E8DB5-C011-4541-BC7E-41A538EF7C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83" t="55424" r="64851" b="7222"/>
            <a:stretch/>
          </p:blipFill>
          <p:spPr>
            <a:xfrm>
              <a:off x="10143458" y="1534675"/>
              <a:ext cx="1100542" cy="640080"/>
            </a:xfrm>
            <a:prstGeom prst="rect">
              <a:avLst/>
            </a:prstGeom>
          </p:spPr>
        </p:pic>
      </p:grpSp>
      <p:pic>
        <p:nvPicPr>
          <p:cNvPr id="400" name="Picture 399">
            <a:extLst>
              <a:ext uri="{FF2B5EF4-FFF2-40B4-BE49-F238E27FC236}">
                <a16:creationId xmlns:a16="http://schemas.microsoft.com/office/drawing/2014/main" id="{2D898EA9-227D-2348-8518-D7D6F7C41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90" t="56375" r="33944" b="6271"/>
          <a:stretch/>
        </p:blipFill>
        <p:spPr>
          <a:xfrm>
            <a:off x="1277732" y="-1397235"/>
            <a:ext cx="2008430" cy="1168110"/>
          </a:xfrm>
          <a:prstGeom prst="rect">
            <a:avLst/>
          </a:prstGeom>
        </p:spPr>
      </p:pic>
      <p:sp>
        <p:nvSpPr>
          <p:cNvPr id="406" name="Oval 405">
            <a:extLst>
              <a:ext uri="{FF2B5EF4-FFF2-40B4-BE49-F238E27FC236}">
                <a16:creationId xmlns:a16="http://schemas.microsoft.com/office/drawing/2014/main" id="{72AEE239-6D59-574D-B982-103989AC56F5}"/>
              </a:ext>
            </a:extLst>
          </p:cNvPr>
          <p:cNvSpPr>
            <a:spLocks noChangeAspect="1"/>
          </p:cNvSpPr>
          <p:nvPr/>
        </p:nvSpPr>
        <p:spPr>
          <a:xfrm>
            <a:off x="12821141" y="4272808"/>
            <a:ext cx="599441" cy="599441"/>
          </a:xfrm>
          <a:prstGeom prst="ellipse">
            <a:avLst/>
          </a:prstGeom>
          <a:solidFill>
            <a:srgbClr val="FFC000"/>
          </a:solidFill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0C7CF57C-33CB-0C4D-A7E1-EB9FC1CDD88E}"/>
              </a:ext>
            </a:extLst>
          </p:cNvPr>
          <p:cNvSpPr/>
          <p:nvPr/>
        </p:nvSpPr>
        <p:spPr>
          <a:xfrm>
            <a:off x="4982512" y="5024141"/>
            <a:ext cx="1645920" cy="414856"/>
          </a:xfrm>
          <a:prstGeom prst="rect">
            <a:avLst/>
          </a:prstGeom>
          <a:solidFill>
            <a:srgbClr val="D4B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FAC1C830-755B-F042-A59F-3C28BEB13405}"/>
              </a:ext>
            </a:extLst>
          </p:cNvPr>
          <p:cNvSpPr/>
          <p:nvPr/>
        </p:nvSpPr>
        <p:spPr>
          <a:xfrm>
            <a:off x="4982512" y="5024141"/>
            <a:ext cx="806980" cy="414856"/>
          </a:xfrm>
          <a:prstGeom prst="rect">
            <a:avLst/>
          </a:prstGeom>
          <a:solidFill>
            <a:srgbClr val="F5C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4D92EDCB-2A27-6141-88CA-91E1B03B6DF0}"/>
              </a:ext>
            </a:extLst>
          </p:cNvPr>
          <p:cNvSpPr/>
          <p:nvPr/>
        </p:nvSpPr>
        <p:spPr>
          <a:xfrm>
            <a:off x="5022462" y="5065422"/>
            <a:ext cx="1566021" cy="335572"/>
          </a:xfrm>
          <a:prstGeom prst="rect">
            <a:avLst/>
          </a:prstGeom>
          <a:solidFill>
            <a:srgbClr val="1D5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A33EA341-2EB7-CA43-94B1-15E697D7D5EC}"/>
              </a:ext>
            </a:extLst>
          </p:cNvPr>
          <p:cNvSpPr/>
          <p:nvPr/>
        </p:nvSpPr>
        <p:spPr>
          <a:xfrm>
            <a:off x="5789492" y="5065422"/>
            <a:ext cx="798990" cy="335572"/>
          </a:xfrm>
          <a:prstGeom prst="rect">
            <a:avLst/>
          </a:prstGeom>
          <a:solidFill>
            <a:srgbClr val="184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AC455B86-6971-C343-8232-82B139EB95BE}"/>
              </a:ext>
            </a:extLst>
          </p:cNvPr>
          <p:cNvSpPr txBox="1"/>
          <p:nvPr/>
        </p:nvSpPr>
        <p:spPr>
          <a:xfrm>
            <a:off x="5052702" y="5039652"/>
            <a:ext cx="1496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>
                <a:solidFill>
                  <a:schemeClr val="bg1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故宫博物院</a:t>
            </a:r>
            <a:endParaRPr lang="en-US" sz="2000" dirty="0">
              <a:solidFill>
                <a:schemeClr val="bg1"/>
              </a:solidFill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B1A8B62F-79DB-F741-ABA7-EB240B640C56}"/>
              </a:ext>
            </a:extLst>
          </p:cNvPr>
          <p:cNvSpPr/>
          <p:nvPr/>
        </p:nvSpPr>
        <p:spPr>
          <a:xfrm>
            <a:off x="-492369" y="-482600"/>
            <a:ext cx="13090397" cy="8214540"/>
          </a:xfrm>
          <a:prstGeom prst="rect">
            <a:avLst/>
          </a:prstGeom>
          <a:solidFill>
            <a:schemeClr val="tx1">
              <a:lumMod val="95000"/>
              <a:lumOff val="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6">
            <a:extLst>
              <a:ext uri="{FF2B5EF4-FFF2-40B4-BE49-F238E27FC236}">
                <a16:creationId xmlns:a16="http://schemas.microsoft.com/office/drawing/2014/main" id="{1E2DF735-24CE-E446-84FB-78D60B17ACA6}"/>
              </a:ext>
            </a:extLst>
          </p:cNvPr>
          <p:cNvSpPr>
            <a:spLocks noChangeAspect="1"/>
          </p:cNvSpPr>
          <p:nvPr/>
        </p:nvSpPr>
        <p:spPr>
          <a:xfrm flipH="1">
            <a:off x="1271689" y="419418"/>
            <a:ext cx="822960" cy="1154282"/>
          </a:xfrm>
          <a:custGeom>
            <a:avLst/>
            <a:gdLst>
              <a:gd name="connsiteX0" fmla="*/ 502241 w 1157869"/>
              <a:gd name="connsiteY0" fmla="*/ 0 h 1628821"/>
              <a:gd name="connsiteX1" fmla="*/ 579632 w 1157869"/>
              <a:gd name="connsiteY1" fmla="*/ 19900 h 1628821"/>
              <a:gd name="connsiteX2" fmla="*/ 1157869 w 1157869"/>
              <a:gd name="connsiteY2" fmla="*/ 805861 h 1628821"/>
              <a:gd name="connsiteX3" fmla="*/ 334909 w 1157869"/>
              <a:gd name="connsiteY3" fmla="*/ 1628821 h 1628821"/>
              <a:gd name="connsiteX4" fmla="*/ 14576 w 1157869"/>
              <a:gd name="connsiteY4" fmla="*/ 1564149 h 1628821"/>
              <a:gd name="connsiteX5" fmla="*/ 0 w 1157869"/>
              <a:gd name="connsiteY5" fmla="*/ 1556237 h 1628821"/>
              <a:gd name="connsiteX6" fmla="*/ 23549 w 1157869"/>
              <a:gd name="connsiteY6" fmla="*/ 1557235 h 1628821"/>
              <a:gd name="connsiteX7" fmla="*/ 735159 w 1157869"/>
              <a:gd name="connsiteY7" fmla="*/ 1125955 h 1628821"/>
              <a:gd name="connsiteX8" fmla="*/ 554779 w 1157869"/>
              <a:gd name="connsiteY8" fmla="*/ 28165 h 162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7869" h="1628821">
                <a:moveTo>
                  <a:pt x="502241" y="0"/>
                </a:moveTo>
                <a:lnTo>
                  <a:pt x="579632" y="19900"/>
                </a:lnTo>
                <a:cubicBezTo>
                  <a:pt x="914633" y="124096"/>
                  <a:pt x="1157869" y="436573"/>
                  <a:pt x="1157869" y="805861"/>
                </a:cubicBezTo>
                <a:cubicBezTo>
                  <a:pt x="1157869" y="1260369"/>
                  <a:pt x="789417" y="1628821"/>
                  <a:pt x="334909" y="1628821"/>
                </a:cubicBezTo>
                <a:cubicBezTo>
                  <a:pt x="221282" y="1628821"/>
                  <a:pt x="113034" y="1605793"/>
                  <a:pt x="14576" y="1564149"/>
                </a:cubicBezTo>
                <a:lnTo>
                  <a:pt x="0" y="1556237"/>
                </a:lnTo>
                <a:lnTo>
                  <a:pt x="23549" y="1557235"/>
                </a:lnTo>
                <a:cubicBezTo>
                  <a:pt x="291462" y="1554486"/>
                  <a:pt x="568081" y="1398225"/>
                  <a:pt x="735159" y="1125955"/>
                </a:cubicBezTo>
                <a:cubicBezTo>
                  <a:pt x="978183" y="729927"/>
                  <a:pt x="897424" y="238430"/>
                  <a:pt x="554779" y="28165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8" name="Picture 417">
            <a:extLst>
              <a:ext uri="{FF2B5EF4-FFF2-40B4-BE49-F238E27FC236}">
                <a16:creationId xmlns:a16="http://schemas.microsoft.com/office/drawing/2014/main" id="{530C5997-8D54-AB40-85FB-5E6B8D4096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40" t="5703" r="10583" b="57568"/>
          <a:stretch/>
        </p:blipFill>
        <p:spPr>
          <a:xfrm>
            <a:off x="7415227" y="890990"/>
            <a:ext cx="770545" cy="365760"/>
          </a:xfrm>
          <a:prstGeom prst="rect">
            <a:avLst/>
          </a:prstGeom>
        </p:spPr>
      </p:pic>
      <p:pic>
        <p:nvPicPr>
          <p:cNvPr id="419" name="Picture 418">
            <a:extLst>
              <a:ext uri="{FF2B5EF4-FFF2-40B4-BE49-F238E27FC236}">
                <a16:creationId xmlns:a16="http://schemas.microsoft.com/office/drawing/2014/main" id="{82A5AB24-3F5A-584F-93B5-0D13D2EFE4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6" t="55055" r="6919" b="8296"/>
          <a:stretch/>
        </p:blipFill>
        <p:spPr>
          <a:xfrm>
            <a:off x="647874" y="1224674"/>
            <a:ext cx="1737360" cy="725166"/>
          </a:xfrm>
          <a:prstGeom prst="rect">
            <a:avLst/>
          </a:prstGeom>
        </p:spPr>
      </p:pic>
      <p:pic>
        <p:nvPicPr>
          <p:cNvPr id="420" name="Picture 419">
            <a:extLst>
              <a:ext uri="{FF2B5EF4-FFF2-40B4-BE49-F238E27FC236}">
                <a16:creationId xmlns:a16="http://schemas.microsoft.com/office/drawing/2014/main" id="{B84DE99C-76C3-FA4E-83E7-AED7B3B54C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40" t="5703" r="10583" b="57568"/>
          <a:stretch/>
        </p:blipFill>
        <p:spPr>
          <a:xfrm>
            <a:off x="9286762" y="598935"/>
            <a:ext cx="1828800" cy="868092"/>
          </a:xfrm>
          <a:prstGeom prst="rect">
            <a:avLst/>
          </a:prstGeom>
        </p:spPr>
      </p:pic>
      <p:pic>
        <p:nvPicPr>
          <p:cNvPr id="421" name="Picture 420">
            <a:extLst>
              <a:ext uri="{FF2B5EF4-FFF2-40B4-BE49-F238E27FC236}">
                <a16:creationId xmlns:a16="http://schemas.microsoft.com/office/drawing/2014/main" id="{2C98C0AD-9B0E-F141-8DEF-1A79A82BF1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6" t="55055" r="6919" b="8296"/>
          <a:stretch/>
        </p:blipFill>
        <p:spPr>
          <a:xfrm>
            <a:off x="3271498" y="583199"/>
            <a:ext cx="1005840" cy="419832"/>
          </a:xfrm>
          <a:prstGeom prst="rect">
            <a:avLst/>
          </a:prstGeom>
        </p:spPr>
      </p:pic>
      <p:pic>
        <p:nvPicPr>
          <p:cNvPr id="422" name="Picture 421">
            <a:extLst>
              <a:ext uri="{FF2B5EF4-FFF2-40B4-BE49-F238E27FC236}">
                <a16:creationId xmlns:a16="http://schemas.microsoft.com/office/drawing/2014/main" id="{E12A384A-893C-154E-83A5-2E2B5E5AAB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40" t="5703" r="10583" b="57568"/>
          <a:stretch/>
        </p:blipFill>
        <p:spPr>
          <a:xfrm>
            <a:off x="6506026" y="1318197"/>
            <a:ext cx="1348451" cy="640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2443F8-A907-1548-AD58-B43C9058E289}"/>
              </a:ext>
            </a:extLst>
          </p:cNvPr>
          <p:cNvSpPr txBox="1"/>
          <p:nvPr/>
        </p:nvSpPr>
        <p:spPr>
          <a:xfrm>
            <a:off x="1465614" y="1932198"/>
            <a:ext cx="5431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glow rad="63500">
                    <a:schemeClr val="bg1">
                      <a:alpha val="40000"/>
                    </a:schemeClr>
                  </a:glow>
                </a:effectLst>
                <a:latin typeface="STXingkai" panose="02010800040101010101" pitchFamily="2" charset="-122"/>
                <a:ea typeface="STXingkai" panose="02010800040101010101" pitchFamily="2" charset="-122"/>
              </a:rPr>
              <a:t>你喜欢吗</a:t>
            </a:r>
            <a:endParaRPr lang="en-US" sz="4000" b="1" dirty="0">
              <a:solidFill>
                <a:schemeClr val="bg1"/>
              </a:solidFill>
              <a:effectLst>
                <a:glow rad="63500">
                  <a:schemeClr val="bg1">
                    <a:alpha val="40000"/>
                  </a:schemeClr>
                </a:glow>
              </a:effectLst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023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51</Words>
  <Application>Microsoft Macintosh PowerPoint</Application>
  <PresentationFormat>Widescreen</PresentationFormat>
  <Paragraphs>27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STXingkai</vt:lpstr>
      <vt:lpstr>Xingkai SC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Phúc</dc:creator>
  <cp:lastModifiedBy>Nguyễn Phúc</cp:lastModifiedBy>
  <cp:revision>86</cp:revision>
  <dcterms:created xsi:type="dcterms:W3CDTF">2019-05-09T06:51:48Z</dcterms:created>
  <dcterms:modified xsi:type="dcterms:W3CDTF">2019-05-14T13:56:44Z</dcterms:modified>
</cp:coreProperties>
</file>