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62"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3137"/>
    <a:srgbClr val="03255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3" autoAdjust="0"/>
    <p:restoredTop sz="94660"/>
  </p:normalViewPr>
  <p:slideViewPr>
    <p:cSldViewPr snapToGrid="0" showGuides="1">
      <p:cViewPr varScale="1">
        <p:scale>
          <a:sx n="96" d="100"/>
          <a:sy n="96" d="100"/>
        </p:scale>
        <p:origin x="96" y="84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265A75-D535-4925-9B95-413B12056BC2}" type="datetimeFigureOut">
              <a:rPr lang="en-US" smtClean="0"/>
              <a:t>12/26/2020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9D7C00-5F05-43F0-805C-B23D3F787B54}" type="slidenum">
              <a:rPr lang="en-US" smtClean="0"/>
              <a:t>‹#›</a:t>
            </a:fld>
            <a:endParaRPr lang="en-US"/>
          </a:p>
        </p:txBody>
      </p:sp>
    </p:spTree>
    <p:extLst>
      <p:ext uri="{BB962C8B-B14F-4D97-AF65-F5344CB8AC3E}">
        <p14:creationId xmlns:p14="http://schemas.microsoft.com/office/powerpoint/2010/main" val="17033958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safely remove this slide. This slide was provided by PoweredTemplate.com – You can download more templates, shapes and diagrams for presentations from https://poweredtemplate.com</a:t>
            </a:r>
          </a:p>
        </p:txBody>
      </p:sp>
      <p:sp>
        <p:nvSpPr>
          <p:cNvPr id="4" name="Slide Number Placeholder 3"/>
          <p:cNvSpPr>
            <a:spLocks noGrp="1"/>
          </p:cNvSpPr>
          <p:nvPr>
            <p:ph type="sldNum" sz="quarter" idx="5"/>
          </p:nvPr>
        </p:nvSpPr>
        <p:spPr/>
        <p:txBody>
          <a:bodyPr/>
          <a:lstStyle/>
          <a:p>
            <a:fld id="{744648F9-8ABF-4354-8E4A-4055C24835C9}" type="slidenum">
              <a:rPr lang="en-US" smtClean="0"/>
              <a:t>2</a:t>
            </a:fld>
            <a:endParaRPr lang="en-US"/>
          </a:p>
        </p:txBody>
      </p:sp>
    </p:spTree>
    <p:extLst>
      <p:ext uri="{BB962C8B-B14F-4D97-AF65-F5344CB8AC3E}">
        <p14:creationId xmlns:p14="http://schemas.microsoft.com/office/powerpoint/2010/main" val="2070498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can safely remove this slide. This slide was provided by PoweredTemplate.com – You can download more templates, shapes and diagrams for presentations from https://poweredtemplate.com</a:t>
            </a:r>
          </a:p>
        </p:txBody>
      </p:sp>
      <p:sp>
        <p:nvSpPr>
          <p:cNvPr id="4" name="Slide Number Placeholder 3"/>
          <p:cNvSpPr>
            <a:spLocks noGrp="1"/>
          </p:cNvSpPr>
          <p:nvPr>
            <p:ph type="sldNum" sz="quarter" idx="5"/>
          </p:nvPr>
        </p:nvSpPr>
        <p:spPr/>
        <p:txBody>
          <a:bodyPr/>
          <a:lstStyle/>
          <a:p>
            <a:fld id="{744648F9-8ABF-4354-8E4A-4055C24835C9}" type="slidenum">
              <a:rPr lang="en-US" smtClean="0"/>
              <a:t>3</a:t>
            </a:fld>
            <a:endParaRPr lang="en-US"/>
          </a:p>
        </p:txBody>
      </p:sp>
    </p:spTree>
    <p:extLst>
      <p:ext uri="{BB962C8B-B14F-4D97-AF65-F5344CB8AC3E}">
        <p14:creationId xmlns:p14="http://schemas.microsoft.com/office/powerpoint/2010/main" val="12023418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can safely remove this slide. This slide was provided by PoweredTemplate.com – You can download more templates, shapes and diagrams for presentations from https://poweredtemplate.com</a:t>
            </a:r>
          </a:p>
        </p:txBody>
      </p:sp>
      <p:sp>
        <p:nvSpPr>
          <p:cNvPr id="4" name="Slide Number Placeholder 3"/>
          <p:cNvSpPr>
            <a:spLocks noGrp="1"/>
          </p:cNvSpPr>
          <p:nvPr>
            <p:ph type="sldNum" sz="quarter" idx="5"/>
          </p:nvPr>
        </p:nvSpPr>
        <p:spPr/>
        <p:txBody>
          <a:bodyPr/>
          <a:lstStyle/>
          <a:p>
            <a:fld id="{744648F9-8ABF-4354-8E4A-4055C24835C9}" type="slidenum">
              <a:rPr lang="en-US" smtClean="0"/>
              <a:t>4</a:t>
            </a:fld>
            <a:endParaRPr lang="en-US"/>
          </a:p>
        </p:txBody>
      </p:sp>
    </p:spTree>
    <p:extLst>
      <p:ext uri="{BB962C8B-B14F-4D97-AF65-F5344CB8AC3E}">
        <p14:creationId xmlns:p14="http://schemas.microsoft.com/office/powerpoint/2010/main" val="35045436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can safely remove this slide. This slide was provided by PoweredTemplate.com – You can download more templates, shapes and diagrams for presentations from https://poweredtemplate.com</a:t>
            </a:r>
          </a:p>
        </p:txBody>
      </p:sp>
      <p:sp>
        <p:nvSpPr>
          <p:cNvPr id="4" name="Slide Number Placeholder 3"/>
          <p:cNvSpPr>
            <a:spLocks noGrp="1"/>
          </p:cNvSpPr>
          <p:nvPr>
            <p:ph type="sldNum" sz="quarter" idx="5"/>
          </p:nvPr>
        </p:nvSpPr>
        <p:spPr/>
        <p:txBody>
          <a:bodyPr/>
          <a:lstStyle/>
          <a:p>
            <a:fld id="{744648F9-8ABF-4354-8E4A-4055C24835C9}" type="slidenum">
              <a:rPr lang="en-US" smtClean="0"/>
              <a:t>5</a:t>
            </a:fld>
            <a:endParaRPr lang="en-US"/>
          </a:p>
        </p:txBody>
      </p:sp>
    </p:spTree>
    <p:extLst>
      <p:ext uri="{BB962C8B-B14F-4D97-AF65-F5344CB8AC3E}">
        <p14:creationId xmlns:p14="http://schemas.microsoft.com/office/powerpoint/2010/main" val="348255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F0B56-F42A-48AC-9736-06DE2F4E6D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CB4E211-23FA-47D9-BEC4-1692A68A6D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D59E44B-C23B-431E-93CE-678857B8E695}"/>
              </a:ext>
            </a:extLst>
          </p:cNvPr>
          <p:cNvSpPr>
            <a:spLocks noGrp="1"/>
          </p:cNvSpPr>
          <p:nvPr>
            <p:ph type="dt" sz="half" idx="10"/>
          </p:nvPr>
        </p:nvSpPr>
        <p:spPr/>
        <p:txBody>
          <a:bodyPr/>
          <a:lstStyle/>
          <a:p>
            <a:fld id="{2A32613F-0123-40C2-BFF5-26AD0F9E110A}" type="datetime1">
              <a:rPr lang="en-US" smtClean="0"/>
              <a:t>12/26/2020</a:t>
            </a:fld>
            <a:endParaRPr lang="en-US"/>
          </a:p>
        </p:txBody>
      </p:sp>
      <p:sp>
        <p:nvSpPr>
          <p:cNvPr id="5" name="Footer Placeholder 4">
            <a:extLst>
              <a:ext uri="{FF2B5EF4-FFF2-40B4-BE49-F238E27FC236}">
                <a16:creationId xmlns:a16="http://schemas.microsoft.com/office/drawing/2014/main" id="{0C2A1218-7FC7-4FAE-8CEA-5920B0240B70}"/>
              </a:ext>
            </a:extLst>
          </p:cNvPr>
          <p:cNvSpPr>
            <a:spLocks noGrp="1"/>
          </p:cNvSpPr>
          <p:nvPr>
            <p:ph type="ftr" sz="quarter" idx="11"/>
          </p:nvPr>
        </p:nvSpPr>
        <p:spPr/>
        <p:txBody>
          <a:bodyPr/>
          <a:lstStyle/>
          <a:p>
            <a:r>
              <a:rPr lang="en-US"/>
              <a:t>Designed by PoweredTemplate</a:t>
            </a:r>
          </a:p>
        </p:txBody>
      </p:sp>
      <p:sp>
        <p:nvSpPr>
          <p:cNvPr id="6" name="Slide Number Placeholder 5">
            <a:extLst>
              <a:ext uri="{FF2B5EF4-FFF2-40B4-BE49-F238E27FC236}">
                <a16:creationId xmlns:a16="http://schemas.microsoft.com/office/drawing/2014/main" id="{105925C0-752E-4408-87D5-742E29BD60AB}"/>
              </a:ext>
            </a:extLst>
          </p:cNvPr>
          <p:cNvSpPr>
            <a:spLocks noGrp="1"/>
          </p:cNvSpPr>
          <p:nvPr>
            <p:ph type="sldNum" sz="quarter" idx="12"/>
          </p:nvPr>
        </p:nvSpPr>
        <p:spPr/>
        <p:txBody>
          <a:bodyPr/>
          <a:lstStyle/>
          <a:p>
            <a:fld id="{FDBABCAA-20A2-4F3A-9DF5-7A74332E9FF5}" type="slidenum">
              <a:rPr lang="en-US" smtClean="0"/>
              <a:t>‹#›</a:t>
            </a:fld>
            <a:endParaRPr lang="en-US"/>
          </a:p>
        </p:txBody>
      </p:sp>
    </p:spTree>
    <p:extLst>
      <p:ext uri="{BB962C8B-B14F-4D97-AF65-F5344CB8AC3E}">
        <p14:creationId xmlns:p14="http://schemas.microsoft.com/office/powerpoint/2010/main" val="4093246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1D4E4-5F64-4793-A0FC-DF290A58364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55949E9-D7D0-44ED-88DD-5316589C56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557FA4-F171-4DBD-BE11-1A98D63B42E0}"/>
              </a:ext>
            </a:extLst>
          </p:cNvPr>
          <p:cNvSpPr>
            <a:spLocks noGrp="1"/>
          </p:cNvSpPr>
          <p:nvPr>
            <p:ph type="dt" sz="half" idx="10"/>
          </p:nvPr>
        </p:nvSpPr>
        <p:spPr/>
        <p:txBody>
          <a:bodyPr/>
          <a:lstStyle/>
          <a:p>
            <a:fld id="{3932044A-CCCF-414A-8722-707A85A8BE4C}" type="datetime1">
              <a:rPr lang="en-US" smtClean="0"/>
              <a:t>12/26/2020</a:t>
            </a:fld>
            <a:endParaRPr lang="en-US"/>
          </a:p>
        </p:txBody>
      </p:sp>
      <p:sp>
        <p:nvSpPr>
          <p:cNvPr id="5" name="Footer Placeholder 4">
            <a:extLst>
              <a:ext uri="{FF2B5EF4-FFF2-40B4-BE49-F238E27FC236}">
                <a16:creationId xmlns:a16="http://schemas.microsoft.com/office/drawing/2014/main" id="{AE491F20-CDA2-4315-A9E4-C648119F4B1E}"/>
              </a:ext>
            </a:extLst>
          </p:cNvPr>
          <p:cNvSpPr>
            <a:spLocks noGrp="1"/>
          </p:cNvSpPr>
          <p:nvPr>
            <p:ph type="ftr" sz="quarter" idx="11"/>
          </p:nvPr>
        </p:nvSpPr>
        <p:spPr/>
        <p:txBody>
          <a:bodyPr/>
          <a:lstStyle/>
          <a:p>
            <a:r>
              <a:rPr lang="en-US"/>
              <a:t>Designed by PoweredTemplate</a:t>
            </a:r>
          </a:p>
        </p:txBody>
      </p:sp>
      <p:sp>
        <p:nvSpPr>
          <p:cNvPr id="6" name="Slide Number Placeholder 5">
            <a:extLst>
              <a:ext uri="{FF2B5EF4-FFF2-40B4-BE49-F238E27FC236}">
                <a16:creationId xmlns:a16="http://schemas.microsoft.com/office/drawing/2014/main" id="{FB29891C-18C5-480E-9421-DC6B973089BF}"/>
              </a:ext>
            </a:extLst>
          </p:cNvPr>
          <p:cNvSpPr>
            <a:spLocks noGrp="1"/>
          </p:cNvSpPr>
          <p:nvPr>
            <p:ph type="sldNum" sz="quarter" idx="12"/>
          </p:nvPr>
        </p:nvSpPr>
        <p:spPr/>
        <p:txBody>
          <a:bodyPr/>
          <a:lstStyle/>
          <a:p>
            <a:fld id="{FDBABCAA-20A2-4F3A-9DF5-7A74332E9FF5}" type="slidenum">
              <a:rPr lang="en-US" smtClean="0"/>
              <a:t>‹#›</a:t>
            </a:fld>
            <a:endParaRPr lang="en-US"/>
          </a:p>
        </p:txBody>
      </p:sp>
    </p:spTree>
    <p:extLst>
      <p:ext uri="{BB962C8B-B14F-4D97-AF65-F5344CB8AC3E}">
        <p14:creationId xmlns:p14="http://schemas.microsoft.com/office/powerpoint/2010/main" val="3105031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342334-8503-4A49-BD81-145C69A41FB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C13D671-DA73-4B2A-A249-74936061B7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82FB2A-369F-40DE-AB8A-EFAF29B3107D}"/>
              </a:ext>
            </a:extLst>
          </p:cNvPr>
          <p:cNvSpPr>
            <a:spLocks noGrp="1"/>
          </p:cNvSpPr>
          <p:nvPr>
            <p:ph type="dt" sz="half" idx="10"/>
          </p:nvPr>
        </p:nvSpPr>
        <p:spPr/>
        <p:txBody>
          <a:bodyPr/>
          <a:lstStyle/>
          <a:p>
            <a:fld id="{96D530EF-88E2-4727-992F-4C57629BB5DD}" type="datetime1">
              <a:rPr lang="en-US" smtClean="0"/>
              <a:t>12/26/2020</a:t>
            </a:fld>
            <a:endParaRPr lang="en-US"/>
          </a:p>
        </p:txBody>
      </p:sp>
      <p:sp>
        <p:nvSpPr>
          <p:cNvPr id="5" name="Footer Placeholder 4">
            <a:extLst>
              <a:ext uri="{FF2B5EF4-FFF2-40B4-BE49-F238E27FC236}">
                <a16:creationId xmlns:a16="http://schemas.microsoft.com/office/drawing/2014/main" id="{E12FEC32-C6F1-410C-A41C-6DE71337468F}"/>
              </a:ext>
            </a:extLst>
          </p:cNvPr>
          <p:cNvSpPr>
            <a:spLocks noGrp="1"/>
          </p:cNvSpPr>
          <p:nvPr>
            <p:ph type="ftr" sz="quarter" idx="11"/>
          </p:nvPr>
        </p:nvSpPr>
        <p:spPr/>
        <p:txBody>
          <a:bodyPr/>
          <a:lstStyle/>
          <a:p>
            <a:r>
              <a:rPr lang="en-US"/>
              <a:t>Designed by PoweredTemplate</a:t>
            </a:r>
          </a:p>
        </p:txBody>
      </p:sp>
      <p:sp>
        <p:nvSpPr>
          <p:cNvPr id="6" name="Slide Number Placeholder 5">
            <a:extLst>
              <a:ext uri="{FF2B5EF4-FFF2-40B4-BE49-F238E27FC236}">
                <a16:creationId xmlns:a16="http://schemas.microsoft.com/office/drawing/2014/main" id="{F69D8DA5-4984-43F0-8F27-5E8C7B4D3B1A}"/>
              </a:ext>
            </a:extLst>
          </p:cNvPr>
          <p:cNvSpPr>
            <a:spLocks noGrp="1"/>
          </p:cNvSpPr>
          <p:nvPr>
            <p:ph type="sldNum" sz="quarter" idx="12"/>
          </p:nvPr>
        </p:nvSpPr>
        <p:spPr/>
        <p:txBody>
          <a:bodyPr/>
          <a:lstStyle/>
          <a:p>
            <a:fld id="{FDBABCAA-20A2-4F3A-9DF5-7A74332E9FF5}" type="slidenum">
              <a:rPr lang="en-US" smtClean="0"/>
              <a:t>‹#›</a:t>
            </a:fld>
            <a:endParaRPr lang="en-US"/>
          </a:p>
        </p:txBody>
      </p:sp>
    </p:spTree>
    <p:extLst>
      <p:ext uri="{BB962C8B-B14F-4D97-AF65-F5344CB8AC3E}">
        <p14:creationId xmlns:p14="http://schemas.microsoft.com/office/powerpoint/2010/main" val="416161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E7894-6C0F-4062-8F49-E61C545FD5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6E0739-8A8D-4471-A181-84C2504B4D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1A0685-EC15-4430-811D-079B103D6DBB}"/>
              </a:ext>
            </a:extLst>
          </p:cNvPr>
          <p:cNvSpPr>
            <a:spLocks noGrp="1"/>
          </p:cNvSpPr>
          <p:nvPr>
            <p:ph type="dt" sz="half" idx="10"/>
          </p:nvPr>
        </p:nvSpPr>
        <p:spPr/>
        <p:txBody>
          <a:bodyPr/>
          <a:lstStyle/>
          <a:p>
            <a:fld id="{2919D5D2-FA51-4E93-AB47-9A28C6C3482C}" type="datetime1">
              <a:rPr lang="en-US" smtClean="0"/>
              <a:t>12/26/2020</a:t>
            </a:fld>
            <a:endParaRPr lang="en-US"/>
          </a:p>
        </p:txBody>
      </p:sp>
      <p:sp>
        <p:nvSpPr>
          <p:cNvPr id="5" name="Footer Placeholder 4">
            <a:extLst>
              <a:ext uri="{FF2B5EF4-FFF2-40B4-BE49-F238E27FC236}">
                <a16:creationId xmlns:a16="http://schemas.microsoft.com/office/drawing/2014/main" id="{D66F9019-32D6-4C3B-BD4C-94C9D2764054}"/>
              </a:ext>
            </a:extLst>
          </p:cNvPr>
          <p:cNvSpPr>
            <a:spLocks noGrp="1"/>
          </p:cNvSpPr>
          <p:nvPr>
            <p:ph type="ftr" sz="quarter" idx="11"/>
          </p:nvPr>
        </p:nvSpPr>
        <p:spPr/>
        <p:txBody>
          <a:bodyPr/>
          <a:lstStyle/>
          <a:p>
            <a:r>
              <a:rPr lang="en-US"/>
              <a:t>Designed by PoweredTemplate</a:t>
            </a:r>
          </a:p>
        </p:txBody>
      </p:sp>
      <p:sp>
        <p:nvSpPr>
          <p:cNvPr id="6" name="Slide Number Placeholder 5">
            <a:extLst>
              <a:ext uri="{FF2B5EF4-FFF2-40B4-BE49-F238E27FC236}">
                <a16:creationId xmlns:a16="http://schemas.microsoft.com/office/drawing/2014/main" id="{354163EC-6E81-418C-ABB2-261293FE6840}"/>
              </a:ext>
            </a:extLst>
          </p:cNvPr>
          <p:cNvSpPr>
            <a:spLocks noGrp="1"/>
          </p:cNvSpPr>
          <p:nvPr>
            <p:ph type="sldNum" sz="quarter" idx="12"/>
          </p:nvPr>
        </p:nvSpPr>
        <p:spPr/>
        <p:txBody>
          <a:bodyPr/>
          <a:lstStyle/>
          <a:p>
            <a:fld id="{FDBABCAA-20A2-4F3A-9DF5-7A74332E9FF5}" type="slidenum">
              <a:rPr lang="en-US" smtClean="0"/>
              <a:t>‹#›</a:t>
            </a:fld>
            <a:endParaRPr lang="en-US"/>
          </a:p>
        </p:txBody>
      </p:sp>
    </p:spTree>
    <p:extLst>
      <p:ext uri="{BB962C8B-B14F-4D97-AF65-F5344CB8AC3E}">
        <p14:creationId xmlns:p14="http://schemas.microsoft.com/office/powerpoint/2010/main" val="756247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06CC5-3D2F-4AEF-A3E2-C2998B2801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6B1EA73-4F2E-45F2-B35B-37DF3B1164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63CC0B-71AD-4C1D-B9F5-CCA719684632}"/>
              </a:ext>
            </a:extLst>
          </p:cNvPr>
          <p:cNvSpPr>
            <a:spLocks noGrp="1"/>
          </p:cNvSpPr>
          <p:nvPr>
            <p:ph type="dt" sz="half" idx="10"/>
          </p:nvPr>
        </p:nvSpPr>
        <p:spPr/>
        <p:txBody>
          <a:bodyPr/>
          <a:lstStyle/>
          <a:p>
            <a:fld id="{D10CA0CD-0FF1-4E74-AB02-CEEB8ADE76EA}" type="datetime1">
              <a:rPr lang="en-US" smtClean="0"/>
              <a:t>12/26/2020</a:t>
            </a:fld>
            <a:endParaRPr lang="en-US"/>
          </a:p>
        </p:txBody>
      </p:sp>
      <p:sp>
        <p:nvSpPr>
          <p:cNvPr id="5" name="Footer Placeholder 4">
            <a:extLst>
              <a:ext uri="{FF2B5EF4-FFF2-40B4-BE49-F238E27FC236}">
                <a16:creationId xmlns:a16="http://schemas.microsoft.com/office/drawing/2014/main" id="{892F1339-B043-41E0-A8E3-F9DDD2F0E3DA}"/>
              </a:ext>
            </a:extLst>
          </p:cNvPr>
          <p:cNvSpPr>
            <a:spLocks noGrp="1"/>
          </p:cNvSpPr>
          <p:nvPr>
            <p:ph type="ftr" sz="quarter" idx="11"/>
          </p:nvPr>
        </p:nvSpPr>
        <p:spPr/>
        <p:txBody>
          <a:bodyPr/>
          <a:lstStyle/>
          <a:p>
            <a:r>
              <a:rPr lang="en-US"/>
              <a:t>Designed by PoweredTemplate</a:t>
            </a:r>
          </a:p>
        </p:txBody>
      </p:sp>
      <p:sp>
        <p:nvSpPr>
          <p:cNvPr id="6" name="Slide Number Placeholder 5">
            <a:extLst>
              <a:ext uri="{FF2B5EF4-FFF2-40B4-BE49-F238E27FC236}">
                <a16:creationId xmlns:a16="http://schemas.microsoft.com/office/drawing/2014/main" id="{03250750-6427-4A74-8FEB-3BBC7375DA45}"/>
              </a:ext>
            </a:extLst>
          </p:cNvPr>
          <p:cNvSpPr>
            <a:spLocks noGrp="1"/>
          </p:cNvSpPr>
          <p:nvPr>
            <p:ph type="sldNum" sz="quarter" idx="12"/>
          </p:nvPr>
        </p:nvSpPr>
        <p:spPr/>
        <p:txBody>
          <a:bodyPr/>
          <a:lstStyle/>
          <a:p>
            <a:fld id="{FDBABCAA-20A2-4F3A-9DF5-7A74332E9FF5}" type="slidenum">
              <a:rPr lang="en-US" smtClean="0"/>
              <a:t>‹#›</a:t>
            </a:fld>
            <a:endParaRPr lang="en-US"/>
          </a:p>
        </p:txBody>
      </p:sp>
    </p:spTree>
    <p:extLst>
      <p:ext uri="{BB962C8B-B14F-4D97-AF65-F5344CB8AC3E}">
        <p14:creationId xmlns:p14="http://schemas.microsoft.com/office/powerpoint/2010/main" val="50518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986EA-48DE-498E-BC66-4EA5B8D2D1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25523E-9B49-4F17-B7B4-30326976FB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2C0370-9319-423C-A351-BD74C0DC4D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693F1DD-80AE-4367-ADF4-D4FBD90761EE}"/>
              </a:ext>
            </a:extLst>
          </p:cNvPr>
          <p:cNvSpPr>
            <a:spLocks noGrp="1"/>
          </p:cNvSpPr>
          <p:nvPr>
            <p:ph type="dt" sz="half" idx="10"/>
          </p:nvPr>
        </p:nvSpPr>
        <p:spPr/>
        <p:txBody>
          <a:bodyPr/>
          <a:lstStyle/>
          <a:p>
            <a:fld id="{62363945-FB99-4446-A218-68B697661AF4}" type="datetime1">
              <a:rPr lang="en-US" smtClean="0"/>
              <a:t>12/26/2020</a:t>
            </a:fld>
            <a:endParaRPr lang="en-US"/>
          </a:p>
        </p:txBody>
      </p:sp>
      <p:sp>
        <p:nvSpPr>
          <p:cNvPr id="6" name="Footer Placeholder 5">
            <a:extLst>
              <a:ext uri="{FF2B5EF4-FFF2-40B4-BE49-F238E27FC236}">
                <a16:creationId xmlns:a16="http://schemas.microsoft.com/office/drawing/2014/main" id="{048DED1F-37A7-4DB3-9345-7EF326A0C7EB}"/>
              </a:ext>
            </a:extLst>
          </p:cNvPr>
          <p:cNvSpPr>
            <a:spLocks noGrp="1"/>
          </p:cNvSpPr>
          <p:nvPr>
            <p:ph type="ftr" sz="quarter" idx="11"/>
          </p:nvPr>
        </p:nvSpPr>
        <p:spPr/>
        <p:txBody>
          <a:bodyPr/>
          <a:lstStyle/>
          <a:p>
            <a:r>
              <a:rPr lang="en-US"/>
              <a:t>Designed by PoweredTemplate</a:t>
            </a:r>
          </a:p>
        </p:txBody>
      </p:sp>
      <p:sp>
        <p:nvSpPr>
          <p:cNvPr id="7" name="Slide Number Placeholder 6">
            <a:extLst>
              <a:ext uri="{FF2B5EF4-FFF2-40B4-BE49-F238E27FC236}">
                <a16:creationId xmlns:a16="http://schemas.microsoft.com/office/drawing/2014/main" id="{8673CD38-AB79-41A3-9BF3-F632D17A8850}"/>
              </a:ext>
            </a:extLst>
          </p:cNvPr>
          <p:cNvSpPr>
            <a:spLocks noGrp="1"/>
          </p:cNvSpPr>
          <p:nvPr>
            <p:ph type="sldNum" sz="quarter" idx="12"/>
          </p:nvPr>
        </p:nvSpPr>
        <p:spPr/>
        <p:txBody>
          <a:bodyPr/>
          <a:lstStyle/>
          <a:p>
            <a:fld id="{FDBABCAA-20A2-4F3A-9DF5-7A74332E9FF5}" type="slidenum">
              <a:rPr lang="en-US" smtClean="0"/>
              <a:t>‹#›</a:t>
            </a:fld>
            <a:endParaRPr lang="en-US"/>
          </a:p>
        </p:txBody>
      </p:sp>
    </p:spTree>
    <p:extLst>
      <p:ext uri="{BB962C8B-B14F-4D97-AF65-F5344CB8AC3E}">
        <p14:creationId xmlns:p14="http://schemas.microsoft.com/office/powerpoint/2010/main" val="3386222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BD41A-45E9-4ED4-9AC0-959FA932F6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0D07432-E3C2-44C9-BDC9-2B5BCFAA47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D0A013-F054-4BE7-A17B-5376909D29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239A46C-7257-4DEB-AAA1-D81BC210BF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F8CB9D-BF44-452E-B6A6-B6A11C2F6A3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D0D5957-E5D5-46C1-8C14-9451EFA14349}"/>
              </a:ext>
            </a:extLst>
          </p:cNvPr>
          <p:cNvSpPr>
            <a:spLocks noGrp="1"/>
          </p:cNvSpPr>
          <p:nvPr>
            <p:ph type="dt" sz="half" idx="10"/>
          </p:nvPr>
        </p:nvSpPr>
        <p:spPr/>
        <p:txBody>
          <a:bodyPr/>
          <a:lstStyle/>
          <a:p>
            <a:fld id="{3598DEDA-650A-4742-A105-516F92209137}" type="datetime1">
              <a:rPr lang="en-US" smtClean="0"/>
              <a:t>12/26/2020</a:t>
            </a:fld>
            <a:endParaRPr lang="en-US"/>
          </a:p>
        </p:txBody>
      </p:sp>
      <p:sp>
        <p:nvSpPr>
          <p:cNvPr id="8" name="Footer Placeholder 7">
            <a:extLst>
              <a:ext uri="{FF2B5EF4-FFF2-40B4-BE49-F238E27FC236}">
                <a16:creationId xmlns:a16="http://schemas.microsoft.com/office/drawing/2014/main" id="{C504DBAF-8E39-43E8-B1B6-96299A64E255}"/>
              </a:ext>
            </a:extLst>
          </p:cNvPr>
          <p:cNvSpPr>
            <a:spLocks noGrp="1"/>
          </p:cNvSpPr>
          <p:nvPr>
            <p:ph type="ftr" sz="quarter" idx="11"/>
          </p:nvPr>
        </p:nvSpPr>
        <p:spPr/>
        <p:txBody>
          <a:bodyPr/>
          <a:lstStyle/>
          <a:p>
            <a:r>
              <a:rPr lang="en-US"/>
              <a:t>Designed by PoweredTemplate</a:t>
            </a:r>
          </a:p>
        </p:txBody>
      </p:sp>
      <p:sp>
        <p:nvSpPr>
          <p:cNvPr id="9" name="Slide Number Placeholder 8">
            <a:extLst>
              <a:ext uri="{FF2B5EF4-FFF2-40B4-BE49-F238E27FC236}">
                <a16:creationId xmlns:a16="http://schemas.microsoft.com/office/drawing/2014/main" id="{8FAF3261-16DE-42B5-AC46-3621227E7ECB}"/>
              </a:ext>
            </a:extLst>
          </p:cNvPr>
          <p:cNvSpPr>
            <a:spLocks noGrp="1"/>
          </p:cNvSpPr>
          <p:nvPr>
            <p:ph type="sldNum" sz="quarter" idx="12"/>
          </p:nvPr>
        </p:nvSpPr>
        <p:spPr/>
        <p:txBody>
          <a:bodyPr/>
          <a:lstStyle/>
          <a:p>
            <a:fld id="{FDBABCAA-20A2-4F3A-9DF5-7A74332E9FF5}" type="slidenum">
              <a:rPr lang="en-US" smtClean="0"/>
              <a:t>‹#›</a:t>
            </a:fld>
            <a:endParaRPr lang="en-US"/>
          </a:p>
        </p:txBody>
      </p:sp>
    </p:spTree>
    <p:extLst>
      <p:ext uri="{BB962C8B-B14F-4D97-AF65-F5344CB8AC3E}">
        <p14:creationId xmlns:p14="http://schemas.microsoft.com/office/powerpoint/2010/main" val="717550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2CD6C-C1E4-4E58-8B9C-1256E4F5985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DF58B1-1BDF-409C-A22B-72BBCC9DC76D}"/>
              </a:ext>
            </a:extLst>
          </p:cNvPr>
          <p:cNvSpPr>
            <a:spLocks noGrp="1"/>
          </p:cNvSpPr>
          <p:nvPr>
            <p:ph type="dt" sz="half" idx="10"/>
          </p:nvPr>
        </p:nvSpPr>
        <p:spPr/>
        <p:txBody>
          <a:bodyPr/>
          <a:lstStyle/>
          <a:p>
            <a:fld id="{3925FD77-09D6-4019-A76B-7C104C778A91}" type="datetime1">
              <a:rPr lang="en-US" smtClean="0"/>
              <a:t>12/26/2020</a:t>
            </a:fld>
            <a:endParaRPr lang="en-US"/>
          </a:p>
        </p:txBody>
      </p:sp>
      <p:sp>
        <p:nvSpPr>
          <p:cNvPr id="4" name="Footer Placeholder 3">
            <a:extLst>
              <a:ext uri="{FF2B5EF4-FFF2-40B4-BE49-F238E27FC236}">
                <a16:creationId xmlns:a16="http://schemas.microsoft.com/office/drawing/2014/main" id="{21F4B2BC-30D9-46C7-AC11-479A242FB6DB}"/>
              </a:ext>
            </a:extLst>
          </p:cNvPr>
          <p:cNvSpPr>
            <a:spLocks noGrp="1"/>
          </p:cNvSpPr>
          <p:nvPr>
            <p:ph type="ftr" sz="quarter" idx="11"/>
          </p:nvPr>
        </p:nvSpPr>
        <p:spPr/>
        <p:txBody>
          <a:bodyPr/>
          <a:lstStyle/>
          <a:p>
            <a:r>
              <a:rPr lang="en-US"/>
              <a:t>Designed by PoweredTemplate</a:t>
            </a:r>
          </a:p>
        </p:txBody>
      </p:sp>
      <p:sp>
        <p:nvSpPr>
          <p:cNvPr id="5" name="Slide Number Placeholder 4">
            <a:extLst>
              <a:ext uri="{FF2B5EF4-FFF2-40B4-BE49-F238E27FC236}">
                <a16:creationId xmlns:a16="http://schemas.microsoft.com/office/drawing/2014/main" id="{EFBDFEB0-1290-4381-8EC5-D1B25D22B678}"/>
              </a:ext>
            </a:extLst>
          </p:cNvPr>
          <p:cNvSpPr>
            <a:spLocks noGrp="1"/>
          </p:cNvSpPr>
          <p:nvPr>
            <p:ph type="sldNum" sz="quarter" idx="12"/>
          </p:nvPr>
        </p:nvSpPr>
        <p:spPr/>
        <p:txBody>
          <a:bodyPr/>
          <a:lstStyle/>
          <a:p>
            <a:fld id="{FDBABCAA-20A2-4F3A-9DF5-7A74332E9FF5}" type="slidenum">
              <a:rPr lang="en-US" smtClean="0"/>
              <a:t>‹#›</a:t>
            </a:fld>
            <a:endParaRPr lang="en-US"/>
          </a:p>
        </p:txBody>
      </p:sp>
    </p:spTree>
    <p:extLst>
      <p:ext uri="{BB962C8B-B14F-4D97-AF65-F5344CB8AC3E}">
        <p14:creationId xmlns:p14="http://schemas.microsoft.com/office/powerpoint/2010/main" val="3325922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1159DD-3AE8-4BA0-947C-AD94A7B8F4BB}"/>
              </a:ext>
            </a:extLst>
          </p:cNvPr>
          <p:cNvSpPr>
            <a:spLocks noGrp="1"/>
          </p:cNvSpPr>
          <p:nvPr>
            <p:ph type="dt" sz="half" idx="10"/>
          </p:nvPr>
        </p:nvSpPr>
        <p:spPr/>
        <p:txBody>
          <a:bodyPr/>
          <a:lstStyle/>
          <a:p>
            <a:fld id="{F19FA62D-B468-4E4F-97C7-F025FBC0D358}" type="datetime1">
              <a:rPr lang="en-US" smtClean="0"/>
              <a:t>12/26/2020</a:t>
            </a:fld>
            <a:endParaRPr lang="en-US"/>
          </a:p>
        </p:txBody>
      </p:sp>
      <p:sp>
        <p:nvSpPr>
          <p:cNvPr id="3" name="Footer Placeholder 2">
            <a:extLst>
              <a:ext uri="{FF2B5EF4-FFF2-40B4-BE49-F238E27FC236}">
                <a16:creationId xmlns:a16="http://schemas.microsoft.com/office/drawing/2014/main" id="{812BCD8A-FE8E-47E4-9839-07851DCD7725}"/>
              </a:ext>
            </a:extLst>
          </p:cNvPr>
          <p:cNvSpPr>
            <a:spLocks noGrp="1"/>
          </p:cNvSpPr>
          <p:nvPr>
            <p:ph type="ftr" sz="quarter" idx="11"/>
          </p:nvPr>
        </p:nvSpPr>
        <p:spPr/>
        <p:txBody>
          <a:bodyPr/>
          <a:lstStyle/>
          <a:p>
            <a:r>
              <a:rPr lang="en-US"/>
              <a:t>Designed by PoweredTemplate</a:t>
            </a:r>
          </a:p>
        </p:txBody>
      </p:sp>
      <p:sp>
        <p:nvSpPr>
          <p:cNvPr id="4" name="Slide Number Placeholder 3">
            <a:extLst>
              <a:ext uri="{FF2B5EF4-FFF2-40B4-BE49-F238E27FC236}">
                <a16:creationId xmlns:a16="http://schemas.microsoft.com/office/drawing/2014/main" id="{28ACB4F8-0F47-4608-91E4-E1D431E6C9BE}"/>
              </a:ext>
            </a:extLst>
          </p:cNvPr>
          <p:cNvSpPr>
            <a:spLocks noGrp="1"/>
          </p:cNvSpPr>
          <p:nvPr>
            <p:ph type="sldNum" sz="quarter" idx="12"/>
          </p:nvPr>
        </p:nvSpPr>
        <p:spPr/>
        <p:txBody>
          <a:bodyPr/>
          <a:lstStyle/>
          <a:p>
            <a:fld id="{FDBABCAA-20A2-4F3A-9DF5-7A74332E9FF5}" type="slidenum">
              <a:rPr lang="en-US" smtClean="0"/>
              <a:t>‹#›</a:t>
            </a:fld>
            <a:endParaRPr lang="en-US"/>
          </a:p>
        </p:txBody>
      </p:sp>
    </p:spTree>
    <p:extLst>
      <p:ext uri="{BB962C8B-B14F-4D97-AF65-F5344CB8AC3E}">
        <p14:creationId xmlns:p14="http://schemas.microsoft.com/office/powerpoint/2010/main" val="3147179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2B6C2-7095-43C4-BC58-03268BEC7D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BB929C-2D65-48CC-A306-C668B87785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224885-2E8A-4F88-B436-2BE6AEFF80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EBFB77-1F4A-44A9-B914-D0FC25872DBC}"/>
              </a:ext>
            </a:extLst>
          </p:cNvPr>
          <p:cNvSpPr>
            <a:spLocks noGrp="1"/>
          </p:cNvSpPr>
          <p:nvPr>
            <p:ph type="dt" sz="half" idx="10"/>
          </p:nvPr>
        </p:nvSpPr>
        <p:spPr/>
        <p:txBody>
          <a:bodyPr/>
          <a:lstStyle/>
          <a:p>
            <a:fld id="{DB4301CD-DB2B-4691-B6E5-D6C2D7BC390E}" type="datetime1">
              <a:rPr lang="en-US" smtClean="0"/>
              <a:t>12/26/2020</a:t>
            </a:fld>
            <a:endParaRPr lang="en-US"/>
          </a:p>
        </p:txBody>
      </p:sp>
      <p:sp>
        <p:nvSpPr>
          <p:cNvPr id="6" name="Footer Placeholder 5">
            <a:extLst>
              <a:ext uri="{FF2B5EF4-FFF2-40B4-BE49-F238E27FC236}">
                <a16:creationId xmlns:a16="http://schemas.microsoft.com/office/drawing/2014/main" id="{7E0AB476-6093-4196-84FD-B183B681C47E}"/>
              </a:ext>
            </a:extLst>
          </p:cNvPr>
          <p:cNvSpPr>
            <a:spLocks noGrp="1"/>
          </p:cNvSpPr>
          <p:nvPr>
            <p:ph type="ftr" sz="quarter" idx="11"/>
          </p:nvPr>
        </p:nvSpPr>
        <p:spPr/>
        <p:txBody>
          <a:bodyPr/>
          <a:lstStyle/>
          <a:p>
            <a:r>
              <a:rPr lang="en-US"/>
              <a:t>Designed by PoweredTemplate</a:t>
            </a:r>
          </a:p>
        </p:txBody>
      </p:sp>
      <p:sp>
        <p:nvSpPr>
          <p:cNvPr id="7" name="Slide Number Placeholder 6">
            <a:extLst>
              <a:ext uri="{FF2B5EF4-FFF2-40B4-BE49-F238E27FC236}">
                <a16:creationId xmlns:a16="http://schemas.microsoft.com/office/drawing/2014/main" id="{7F69780C-8CAD-479B-B828-17EAF91E04D5}"/>
              </a:ext>
            </a:extLst>
          </p:cNvPr>
          <p:cNvSpPr>
            <a:spLocks noGrp="1"/>
          </p:cNvSpPr>
          <p:nvPr>
            <p:ph type="sldNum" sz="quarter" idx="12"/>
          </p:nvPr>
        </p:nvSpPr>
        <p:spPr/>
        <p:txBody>
          <a:bodyPr/>
          <a:lstStyle/>
          <a:p>
            <a:fld id="{FDBABCAA-20A2-4F3A-9DF5-7A74332E9FF5}" type="slidenum">
              <a:rPr lang="en-US" smtClean="0"/>
              <a:t>‹#›</a:t>
            </a:fld>
            <a:endParaRPr lang="en-US"/>
          </a:p>
        </p:txBody>
      </p:sp>
    </p:spTree>
    <p:extLst>
      <p:ext uri="{BB962C8B-B14F-4D97-AF65-F5344CB8AC3E}">
        <p14:creationId xmlns:p14="http://schemas.microsoft.com/office/powerpoint/2010/main" val="4184369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14A44-9438-4529-A036-F0F7AF4D86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ECAD74-2104-4A29-86F9-CD46D414EC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B63F87F-DD61-43FE-8E84-01CC2999E3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8C25B6-2CC3-4C9F-AE2B-4302B4DED504}"/>
              </a:ext>
            </a:extLst>
          </p:cNvPr>
          <p:cNvSpPr>
            <a:spLocks noGrp="1"/>
          </p:cNvSpPr>
          <p:nvPr>
            <p:ph type="dt" sz="half" idx="10"/>
          </p:nvPr>
        </p:nvSpPr>
        <p:spPr/>
        <p:txBody>
          <a:bodyPr/>
          <a:lstStyle/>
          <a:p>
            <a:fld id="{7EFCC862-0C99-45AF-9255-C0B0D0C0BC4E}" type="datetime1">
              <a:rPr lang="en-US" smtClean="0"/>
              <a:t>12/26/2020</a:t>
            </a:fld>
            <a:endParaRPr lang="en-US"/>
          </a:p>
        </p:txBody>
      </p:sp>
      <p:sp>
        <p:nvSpPr>
          <p:cNvPr id="6" name="Footer Placeholder 5">
            <a:extLst>
              <a:ext uri="{FF2B5EF4-FFF2-40B4-BE49-F238E27FC236}">
                <a16:creationId xmlns:a16="http://schemas.microsoft.com/office/drawing/2014/main" id="{5B40FCAC-6E0C-43B1-A298-87CEBF2F01B6}"/>
              </a:ext>
            </a:extLst>
          </p:cNvPr>
          <p:cNvSpPr>
            <a:spLocks noGrp="1"/>
          </p:cNvSpPr>
          <p:nvPr>
            <p:ph type="ftr" sz="quarter" idx="11"/>
          </p:nvPr>
        </p:nvSpPr>
        <p:spPr/>
        <p:txBody>
          <a:bodyPr/>
          <a:lstStyle/>
          <a:p>
            <a:r>
              <a:rPr lang="en-US"/>
              <a:t>Designed by PoweredTemplate</a:t>
            </a:r>
          </a:p>
        </p:txBody>
      </p:sp>
      <p:sp>
        <p:nvSpPr>
          <p:cNvPr id="7" name="Slide Number Placeholder 6">
            <a:extLst>
              <a:ext uri="{FF2B5EF4-FFF2-40B4-BE49-F238E27FC236}">
                <a16:creationId xmlns:a16="http://schemas.microsoft.com/office/drawing/2014/main" id="{60CD6783-874E-4E14-B8B9-34CC9A84BF17}"/>
              </a:ext>
            </a:extLst>
          </p:cNvPr>
          <p:cNvSpPr>
            <a:spLocks noGrp="1"/>
          </p:cNvSpPr>
          <p:nvPr>
            <p:ph type="sldNum" sz="quarter" idx="12"/>
          </p:nvPr>
        </p:nvSpPr>
        <p:spPr/>
        <p:txBody>
          <a:bodyPr/>
          <a:lstStyle/>
          <a:p>
            <a:fld id="{FDBABCAA-20A2-4F3A-9DF5-7A74332E9FF5}" type="slidenum">
              <a:rPr lang="en-US" smtClean="0"/>
              <a:t>‹#›</a:t>
            </a:fld>
            <a:endParaRPr lang="en-US"/>
          </a:p>
        </p:txBody>
      </p:sp>
    </p:spTree>
    <p:extLst>
      <p:ext uri="{BB962C8B-B14F-4D97-AF65-F5344CB8AC3E}">
        <p14:creationId xmlns:p14="http://schemas.microsoft.com/office/powerpoint/2010/main" val="2853382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6050A7-625A-4C8D-8822-F939655D4F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7FB4442-96EE-407A-9F7E-7E94FA2828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F7089F-167B-45C0-9D81-57E821B8FE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09F4DE-074C-413C-8771-48BC8BD91BFB}" type="datetime1">
              <a:rPr lang="en-US" smtClean="0"/>
              <a:t>12/26/2020</a:t>
            </a:fld>
            <a:endParaRPr lang="en-US"/>
          </a:p>
        </p:txBody>
      </p:sp>
      <p:sp>
        <p:nvSpPr>
          <p:cNvPr id="5" name="Footer Placeholder 4">
            <a:extLst>
              <a:ext uri="{FF2B5EF4-FFF2-40B4-BE49-F238E27FC236}">
                <a16:creationId xmlns:a16="http://schemas.microsoft.com/office/drawing/2014/main" id="{08964545-E93F-44CB-ACF1-05090F4F3B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Designed by PoweredTemplate</a:t>
            </a:r>
          </a:p>
        </p:txBody>
      </p:sp>
      <p:sp>
        <p:nvSpPr>
          <p:cNvPr id="6" name="Slide Number Placeholder 5">
            <a:extLst>
              <a:ext uri="{FF2B5EF4-FFF2-40B4-BE49-F238E27FC236}">
                <a16:creationId xmlns:a16="http://schemas.microsoft.com/office/drawing/2014/main" id="{59B1C979-3FE9-4021-8B19-F014E27475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BABCAA-20A2-4F3A-9DF5-7A74332E9FF5}" type="slidenum">
              <a:rPr lang="en-US" smtClean="0"/>
              <a:t>‹#›</a:t>
            </a:fld>
            <a:endParaRPr lang="en-US"/>
          </a:p>
        </p:txBody>
      </p:sp>
    </p:spTree>
    <p:extLst>
      <p:ext uri="{BB962C8B-B14F-4D97-AF65-F5344CB8AC3E}">
        <p14:creationId xmlns:p14="http://schemas.microsoft.com/office/powerpoint/2010/main" val="22005928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s://poweredtemplate.com/" TargetMode="External"/><Relationship Id="rId4" Type="http://schemas.openxmlformats.org/officeDocument/2006/relationships/hyperlink" Target="https://poweredtemplate.com/membership/"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support.poweredtemplates.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hyperlink" Target="https://support.poweredtemplates.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hyperlink" Target="https://poweredtemplate.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poweredtemplate.com/membershi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Background pattern&#10;&#10;Description automatically generated">
            <a:extLst>
              <a:ext uri="{FF2B5EF4-FFF2-40B4-BE49-F238E27FC236}">
                <a16:creationId xmlns:a16="http://schemas.microsoft.com/office/drawing/2014/main" id="{C8F20925-6F9E-476E-AFA6-DE8EDF40FB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28"/>
            <a:ext cx="12192000" cy="6857143"/>
          </a:xfrm>
          <a:prstGeom prst="rect">
            <a:avLst/>
          </a:prstGeom>
        </p:spPr>
      </p:pic>
      <p:sp>
        <p:nvSpPr>
          <p:cNvPr id="4" name="Footer Placeholder 3">
            <a:extLst>
              <a:ext uri="{FF2B5EF4-FFF2-40B4-BE49-F238E27FC236}">
                <a16:creationId xmlns:a16="http://schemas.microsoft.com/office/drawing/2014/main" id="{0CE4F85B-D331-4BFF-93E9-B2D12B3CE6EC}"/>
              </a:ext>
            </a:extLst>
          </p:cNvPr>
          <p:cNvSpPr>
            <a:spLocks noGrp="1"/>
          </p:cNvSpPr>
          <p:nvPr>
            <p:ph type="ftr" sz="quarter" idx="11"/>
          </p:nvPr>
        </p:nvSpPr>
        <p:spPr/>
        <p:txBody>
          <a:bodyPr/>
          <a:lstStyle/>
          <a:p>
            <a:r>
              <a:rPr lang="en-US"/>
              <a:t>Designed by PoweredTemplate</a:t>
            </a:r>
          </a:p>
        </p:txBody>
      </p:sp>
      <p:grpSp>
        <p:nvGrpSpPr>
          <p:cNvPr id="8" name="Graphic 6">
            <a:extLst>
              <a:ext uri="{FF2B5EF4-FFF2-40B4-BE49-F238E27FC236}">
                <a16:creationId xmlns:a16="http://schemas.microsoft.com/office/drawing/2014/main" id="{2533D1E2-47A5-443B-9D56-20143954E931}"/>
              </a:ext>
            </a:extLst>
          </p:cNvPr>
          <p:cNvGrpSpPr/>
          <p:nvPr/>
        </p:nvGrpSpPr>
        <p:grpSpPr>
          <a:xfrm>
            <a:off x="0" y="3266"/>
            <a:ext cx="12192000" cy="6851467"/>
            <a:chOff x="0" y="3266"/>
            <a:chExt cx="12192000" cy="6851467"/>
          </a:xfrm>
        </p:grpSpPr>
        <p:sp>
          <p:nvSpPr>
            <p:cNvPr id="9" name="Freeform: Shape 8">
              <a:extLst>
                <a:ext uri="{FF2B5EF4-FFF2-40B4-BE49-F238E27FC236}">
                  <a16:creationId xmlns:a16="http://schemas.microsoft.com/office/drawing/2014/main" id="{7F9661FB-3C81-40A3-B045-AAD808757E08}"/>
                </a:ext>
              </a:extLst>
            </p:cNvPr>
            <p:cNvSpPr/>
            <p:nvPr/>
          </p:nvSpPr>
          <p:spPr>
            <a:xfrm>
              <a:off x="0" y="4711202"/>
              <a:ext cx="4009295" cy="2139634"/>
            </a:xfrm>
            <a:custGeom>
              <a:avLst/>
              <a:gdLst>
                <a:gd name="connsiteX0" fmla="*/ 0 w 4009295"/>
                <a:gd name="connsiteY0" fmla="*/ 2139635 h 2139634"/>
                <a:gd name="connsiteX1" fmla="*/ 3007803 w 4009295"/>
                <a:gd name="connsiteY1" fmla="*/ 2139635 h 2139634"/>
                <a:gd name="connsiteX2" fmla="*/ 3248223 w 4009295"/>
                <a:gd name="connsiteY2" fmla="*/ 1899215 h 2139634"/>
                <a:gd name="connsiteX3" fmla="*/ 3248223 w 4009295"/>
                <a:gd name="connsiteY3" fmla="*/ 1899215 h 2139634"/>
                <a:gd name="connsiteX4" fmla="*/ 3007803 w 4009295"/>
                <a:gd name="connsiteY4" fmla="*/ 1658796 h 2139634"/>
                <a:gd name="connsiteX5" fmla="*/ 2685376 w 4009295"/>
                <a:gd name="connsiteY5" fmla="*/ 1658796 h 2139634"/>
                <a:gd name="connsiteX6" fmla="*/ 2646890 w 4009295"/>
                <a:gd name="connsiteY6" fmla="*/ 1620310 h 2139634"/>
                <a:gd name="connsiteX7" fmla="*/ 2646890 w 4009295"/>
                <a:gd name="connsiteY7" fmla="*/ 1620310 h 2139634"/>
                <a:gd name="connsiteX8" fmla="*/ 2685376 w 4009295"/>
                <a:gd name="connsiteY8" fmla="*/ 1581824 h 2139634"/>
                <a:gd name="connsiteX9" fmla="*/ 3628902 w 4009295"/>
                <a:gd name="connsiteY9" fmla="*/ 1581824 h 2139634"/>
                <a:gd name="connsiteX10" fmla="*/ 4009296 w 4009295"/>
                <a:gd name="connsiteY10" fmla="*/ 1201430 h 2139634"/>
                <a:gd name="connsiteX11" fmla="*/ 4009296 w 4009295"/>
                <a:gd name="connsiteY11" fmla="*/ 1201430 h 2139634"/>
                <a:gd name="connsiteX12" fmla="*/ 3628902 w 4009295"/>
                <a:gd name="connsiteY12" fmla="*/ 821036 h 2139634"/>
                <a:gd name="connsiteX13" fmla="*/ 2792092 w 4009295"/>
                <a:gd name="connsiteY13" fmla="*/ 821036 h 2139634"/>
                <a:gd name="connsiteX14" fmla="*/ 2646890 w 4009295"/>
                <a:gd name="connsiteY14" fmla="*/ 675834 h 2139634"/>
                <a:gd name="connsiteX15" fmla="*/ 2646890 w 4009295"/>
                <a:gd name="connsiteY15" fmla="*/ 675834 h 2139634"/>
                <a:gd name="connsiteX16" fmla="*/ 2792092 w 4009295"/>
                <a:gd name="connsiteY16" fmla="*/ 530633 h 2139634"/>
                <a:gd name="connsiteX17" fmla="*/ 3403212 w 4009295"/>
                <a:gd name="connsiteY17" fmla="*/ 530633 h 2139634"/>
                <a:gd name="connsiteX18" fmla="*/ 3668528 w 4009295"/>
                <a:gd name="connsiteY18" fmla="*/ 265316 h 2139634"/>
                <a:gd name="connsiteX19" fmla="*/ 3668528 w 4009295"/>
                <a:gd name="connsiteY19" fmla="*/ 265316 h 2139634"/>
                <a:gd name="connsiteX20" fmla="*/ 3403212 w 4009295"/>
                <a:gd name="connsiteY20" fmla="*/ 0 h 2139634"/>
                <a:gd name="connsiteX21" fmla="*/ 0 w 4009295"/>
                <a:gd name="connsiteY21" fmla="*/ 0 h 2139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009295" h="2139634">
                  <a:moveTo>
                    <a:pt x="0" y="2139635"/>
                  </a:moveTo>
                  <a:lnTo>
                    <a:pt x="3007803" y="2139635"/>
                  </a:lnTo>
                  <a:cubicBezTo>
                    <a:pt x="3140557" y="2139635"/>
                    <a:pt x="3248223" y="2031969"/>
                    <a:pt x="3248223" y="1899215"/>
                  </a:cubicBezTo>
                  <a:lnTo>
                    <a:pt x="3248223" y="1899215"/>
                  </a:lnTo>
                  <a:cubicBezTo>
                    <a:pt x="3248223" y="1766462"/>
                    <a:pt x="3140557" y="1658796"/>
                    <a:pt x="3007803" y="1658796"/>
                  </a:cubicBezTo>
                  <a:lnTo>
                    <a:pt x="2685376" y="1658796"/>
                  </a:lnTo>
                  <a:cubicBezTo>
                    <a:pt x="2664090" y="1658796"/>
                    <a:pt x="2646890" y="1641596"/>
                    <a:pt x="2646890" y="1620310"/>
                  </a:cubicBezTo>
                  <a:lnTo>
                    <a:pt x="2646890" y="1620310"/>
                  </a:lnTo>
                  <a:cubicBezTo>
                    <a:pt x="2646890" y="1599024"/>
                    <a:pt x="2664090" y="1581824"/>
                    <a:pt x="2685376" y="1581824"/>
                  </a:cubicBezTo>
                  <a:lnTo>
                    <a:pt x="3628902" y="1581824"/>
                  </a:lnTo>
                  <a:cubicBezTo>
                    <a:pt x="3839007" y="1581824"/>
                    <a:pt x="4009296" y="1411535"/>
                    <a:pt x="4009296" y="1201430"/>
                  </a:cubicBezTo>
                  <a:lnTo>
                    <a:pt x="4009296" y="1201430"/>
                  </a:lnTo>
                  <a:cubicBezTo>
                    <a:pt x="4009296" y="991325"/>
                    <a:pt x="3839007" y="821036"/>
                    <a:pt x="3628902" y="821036"/>
                  </a:cubicBezTo>
                  <a:lnTo>
                    <a:pt x="2792092" y="821036"/>
                  </a:lnTo>
                  <a:cubicBezTo>
                    <a:pt x="2711889" y="821036"/>
                    <a:pt x="2646890" y="756037"/>
                    <a:pt x="2646890" y="675834"/>
                  </a:cubicBezTo>
                  <a:lnTo>
                    <a:pt x="2646890" y="675834"/>
                  </a:lnTo>
                  <a:cubicBezTo>
                    <a:pt x="2646890" y="595631"/>
                    <a:pt x="2711889" y="530633"/>
                    <a:pt x="2792092" y="530633"/>
                  </a:cubicBezTo>
                  <a:lnTo>
                    <a:pt x="3403212" y="530633"/>
                  </a:lnTo>
                  <a:cubicBezTo>
                    <a:pt x="3549744" y="530633"/>
                    <a:pt x="3668528" y="411849"/>
                    <a:pt x="3668528" y="265316"/>
                  </a:cubicBezTo>
                  <a:lnTo>
                    <a:pt x="3668528" y="265316"/>
                  </a:lnTo>
                  <a:cubicBezTo>
                    <a:pt x="3668528" y="118784"/>
                    <a:pt x="3549744" y="0"/>
                    <a:pt x="3403212" y="0"/>
                  </a:cubicBezTo>
                  <a:lnTo>
                    <a:pt x="0" y="0"/>
                  </a:lnTo>
                </a:path>
              </a:pathLst>
            </a:custGeom>
            <a:noFill/>
            <a:ln w="9503" cap="flat">
              <a:solidFill>
                <a:srgbClr val="964051"/>
              </a:solid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20332AD-9D5B-48A7-8793-82E155EFE92A}"/>
                </a:ext>
              </a:extLst>
            </p:cNvPr>
            <p:cNvSpPr/>
            <p:nvPr/>
          </p:nvSpPr>
          <p:spPr>
            <a:xfrm>
              <a:off x="8163793" y="4669390"/>
              <a:ext cx="3999698" cy="2181636"/>
            </a:xfrm>
            <a:custGeom>
              <a:avLst/>
              <a:gdLst>
                <a:gd name="connsiteX0" fmla="*/ 3999699 w 3999698"/>
                <a:gd name="connsiteY0" fmla="*/ 0 h 2181636"/>
                <a:gd name="connsiteX1" fmla="*/ 2677869 w 3999698"/>
                <a:gd name="connsiteY1" fmla="*/ 0 h 2181636"/>
                <a:gd name="connsiteX2" fmla="*/ 2391742 w 3999698"/>
                <a:gd name="connsiteY2" fmla="*/ 286222 h 2181636"/>
                <a:gd name="connsiteX3" fmla="*/ 2391742 w 3999698"/>
                <a:gd name="connsiteY3" fmla="*/ 286222 h 2181636"/>
                <a:gd name="connsiteX4" fmla="*/ 2677869 w 3999698"/>
                <a:gd name="connsiteY4" fmla="*/ 572445 h 2181636"/>
                <a:gd name="connsiteX5" fmla="*/ 3284904 w 3999698"/>
                <a:gd name="connsiteY5" fmla="*/ 572445 h 2181636"/>
                <a:gd name="connsiteX6" fmla="*/ 3422693 w 3999698"/>
                <a:gd name="connsiteY6" fmla="*/ 710234 h 2181636"/>
                <a:gd name="connsiteX7" fmla="*/ 3422693 w 3999698"/>
                <a:gd name="connsiteY7" fmla="*/ 710234 h 2181636"/>
                <a:gd name="connsiteX8" fmla="*/ 3284904 w 3999698"/>
                <a:gd name="connsiteY8" fmla="*/ 848024 h 2181636"/>
                <a:gd name="connsiteX9" fmla="*/ 385146 w 3999698"/>
                <a:gd name="connsiteY9" fmla="*/ 848024 h 2181636"/>
                <a:gd name="connsiteX10" fmla="*/ 0 w 3999698"/>
                <a:gd name="connsiteY10" fmla="*/ 1233169 h 2181636"/>
                <a:gd name="connsiteX11" fmla="*/ 0 w 3999698"/>
                <a:gd name="connsiteY11" fmla="*/ 1233169 h 2181636"/>
                <a:gd name="connsiteX12" fmla="*/ 385146 w 3999698"/>
                <a:gd name="connsiteY12" fmla="*/ 1618315 h 2181636"/>
                <a:gd name="connsiteX13" fmla="*/ 1930479 w 3999698"/>
                <a:gd name="connsiteY13" fmla="*/ 1618315 h 2181636"/>
                <a:gd name="connsiteX14" fmla="*/ 1979893 w 3999698"/>
                <a:gd name="connsiteY14" fmla="*/ 1667729 h 2181636"/>
                <a:gd name="connsiteX15" fmla="*/ 1979893 w 3999698"/>
                <a:gd name="connsiteY15" fmla="*/ 1667729 h 2181636"/>
                <a:gd name="connsiteX16" fmla="*/ 1930479 w 3999698"/>
                <a:gd name="connsiteY16" fmla="*/ 1717143 h 2181636"/>
                <a:gd name="connsiteX17" fmla="*/ 1230033 w 3999698"/>
                <a:gd name="connsiteY17" fmla="*/ 1717143 h 2181636"/>
                <a:gd name="connsiteX18" fmla="*/ 997786 w 3999698"/>
                <a:gd name="connsiteY18" fmla="*/ 1949390 h 2181636"/>
                <a:gd name="connsiteX19" fmla="*/ 997786 w 3999698"/>
                <a:gd name="connsiteY19" fmla="*/ 1949390 h 2181636"/>
                <a:gd name="connsiteX20" fmla="*/ 1230033 w 3999698"/>
                <a:gd name="connsiteY20" fmla="*/ 2181636 h 2181636"/>
                <a:gd name="connsiteX21" fmla="*/ 3999699 w 3999698"/>
                <a:gd name="connsiteY21" fmla="*/ 2181636 h 2181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99698" h="2181636">
                  <a:moveTo>
                    <a:pt x="3999699" y="0"/>
                  </a:moveTo>
                  <a:lnTo>
                    <a:pt x="2677869" y="0"/>
                  </a:lnTo>
                  <a:cubicBezTo>
                    <a:pt x="2519839" y="0"/>
                    <a:pt x="2391742" y="128097"/>
                    <a:pt x="2391742" y="286222"/>
                  </a:cubicBezTo>
                  <a:lnTo>
                    <a:pt x="2391742" y="286222"/>
                  </a:lnTo>
                  <a:cubicBezTo>
                    <a:pt x="2391742" y="444253"/>
                    <a:pt x="2519839" y="572445"/>
                    <a:pt x="2677869" y="572445"/>
                  </a:cubicBezTo>
                  <a:lnTo>
                    <a:pt x="3284904" y="572445"/>
                  </a:lnTo>
                  <a:cubicBezTo>
                    <a:pt x="3361021" y="572445"/>
                    <a:pt x="3422693" y="634117"/>
                    <a:pt x="3422693" y="710234"/>
                  </a:cubicBezTo>
                  <a:lnTo>
                    <a:pt x="3422693" y="710234"/>
                  </a:lnTo>
                  <a:cubicBezTo>
                    <a:pt x="3422693" y="786351"/>
                    <a:pt x="3361021" y="848024"/>
                    <a:pt x="3284904" y="848024"/>
                  </a:cubicBezTo>
                  <a:lnTo>
                    <a:pt x="385146" y="848024"/>
                  </a:lnTo>
                  <a:cubicBezTo>
                    <a:pt x="172475" y="848024"/>
                    <a:pt x="0" y="1020403"/>
                    <a:pt x="0" y="1233169"/>
                  </a:cubicBezTo>
                  <a:lnTo>
                    <a:pt x="0" y="1233169"/>
                  </a:lnTo>
                  <a:cubicBezTo>
                    <a:pt x="0" y="1445840"/>
                    <a:pt x="172380" y="1618315"/>
                    <a:pt x="385146" y="1618315"/>
                  </a:cubicBezTo>
                  <a:lnTo>
                    <a:pt x="1930479" y="1618315"/>
                  </a:lnTo>
                  <a:cubicBezTo>
                    <a:pt x="1957752" y="1618315"/>
                    <a:pt x="1979893" y="1640456"/>
                    <a:pt x="1979893" y="1667729"/>
                  </a:cubicBezTo>
                  <a:lnTo>
                    <a:pt x="1979893" y="1667729"/>
                  </a:lnTo>
                  <a:cubicBezTo>
                    <a:pt x="1979893" y="1695002"/>
                    <a:pt x="1957752" y="1717143"/>
                    <a:pt x="1930479" y="1717143"/>
                  </a:cubicBezTo>
                  <a:lnTo>
                    <a:pt x="1230033" y="1717143"/>
                  </a:lnTo>
                  <a:cubicBezTo>
                    <a:pt x="1101746" y="1717143"/>
                    <a:pt x="997786" y="1821103"/>
                    <a:pt x="997786" y="1949390"/>
                  </a:cubicBezTo>
                  <a:lnTo>
                    <a:pt x="997786" y="1949390"/>
                  </a:lnTo>
                  <a:cubicBezTo>
                    <a:pt x="997786" y="2077676"/>
                    <a:pt x="1101746" y="2181636"/>
                    <a:pt x="1230033" y="2181636"/>
                  </a:cubicBezTo>
                  <a:lnTo>
                    <a:pt x="3999699" y="2181636"/>
                  </a:lnTo>
                </a:path>
              </a:pathLst>
            </a:custGeom>
            <a:noFill/>
            <a:ln w="9503" cap="flat">
              <a:solidFill>
                <a:srgbClr val="964051"/>
              </a:solid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1886E9E-D692-43DE-800C-C8E82120EF37}"/>
                </a:ext>
              </a:extLst>
            </p:cNvPr>
            <p:cNvSpPr/>
            <p:nvPr/>
          </p:nvSpPr>
          <p:spPr>
            <a:xfrm>
              <a:off x="4603026" y="8017"/>
              <a:ext cx="7560465" cy="2166051"/>
            </a:xfrm>
            <a:custGeom>
              <a:avLst/>
              <a:gdLst>
                <a:gd name="connsiteX0" fmla="*/ 7560466 w 7560465"/>
                <a:gd name="connsiteY0" fmla="*/ 0 h 2166051"/>
                <a:gd name="connsiteX1" fmla="*/ 2399154 w 7560465"/>
                <a:gd name="connsiteY1" fmla="*/ 0 h 2166051"/>
                <a:gd name="connsiteX2" fmla="*/ 2164342 w 7560465"/>
                <a:gd name="connsiteY2" fmla="*/ 234812 h 2166051"/>
                <a:gd name="connsiteX3" fmla="*/ 2164342 w 7560465"/>
                <a:gd name="connsiteY3" fmla="*/ 234812 h 2166051"/>
                <a:gd name="connsiteX4" fmla="*/ 2399154 w 7560465"/>
                <a:gd name="connsiteY4" fmla="*/ 469625 h 2166051"/>
                <a:gd name="connsiteX5" fmla="*/ 3078409 w 7560465"/>
                <a:gd name="connsiteY5" fmla="*/ 469625 h 2166051"/>
                <a:gd name="connsiteX6" fmla="*/ 3240620 w 7560465"/>
                <a:gd name="connsiteY6" fmla="*/ 631836 h 2166051"/>
                <a:gd name="connsiteX7" fmla="*/ 3240620 w 7560465"/>
                <a:gd name="connsiteY7" fmla="*/ 631836 h 2166051"/>
                <a:gd name="connsiteX8" fmla="*/ 3078409 w 7560465"/>
                <a:gd name="connsiteY8" fmla="*/ 794048 h 2166051"/>
                <a:gd name="connsiteX9" fmla="*/ 354357 w 7560465"/>
                <a:gd name="connsiteY9" fmla="*/ 794048 h 2166051"/>
                <a:gd name="connsiteX10" fmla="*/ 0 w 7560465"/>
                <a:gd name="connsiteY10" fmla="*/ 1148405 h 2166051"/>
                <a:gd name="connsiteX11" fmla="*/ 0 w 7560465"/>
                <a:gd name="connsiteY11" fmla="*/ 1148405 h 2166051"/>
                <a:gd name="connsiteX12" fmla="*/ 354357 w 7560465"/>
                <a:gd name="connsiteY12" fmla="*/ 1502761 h 2166051"/>
                <a:gd name="connsiteX13" fmla="*/ 1840868 w 7560465"/>
                <a:gd name="connsiteY13" fmla="*/ 1502761 h 2166051"/>
                <a:gd name="connsiteX14" fmla="*/ 1902066 w 7560465"/>
                <a:gd name="connsiteY14" fmla="*/ 1563959 h 2166051"/>
                <a:gd name="connsiteX15" fmla="*/ 1902066 w 7560465"/>
                <a:gd name="connsiteY15" fmla="*/ 1563959 h 2166051"/>
                <a:gd name="connsiteX16" fmla="*/ 1840868 w 7560465"/>
                <a:gd name="connsiteY16" fmla="*/ 1625157 h 2166051"/>
                <a:gd name="connsiteX17" fmla="*/ 1224236 w 7560465"/>
                <a:gd name="connsiteY17" fmla="*/ 1625157 h 2166051"/>
                <a:gd name="connsiteX18" fmla="*/ 953789 w 7560465"/>
                <a:gd name="connsiteY18" fmla="*/ 1895604 h 2166051"/>
                <a:gd name="connsiteX19" fmla="*/ 953789 w 7560465"/>
                <a:gd name="connsiteY19" fmla="*/ 1895604 h 2166051"/>
                <a:gd name="connsiteX20" fmla="*/ 1224236 w 7560465"/>
                <a:gd name="connsiteY20" fmla="*/ 2166052 h 2166051"/>
                <a:gd name="connsiteX21" fmla="*/ 7560466 w 7560465"/>
                <a:gd name="connsiteY21" fmla="*/ 2166052 h 2166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60465" h="2166051">
                  <a:moveTo>
                    <a:pt x="7560466" y="0"/>
                  </a:moveTo>
                  <a:lnTo>
                    <a:pt x="2399154" y="0"/>
                  </a:lnTo>
                  <a:cubicBezTo>
                    <a:pt x="2269442" y="0"/>
                    <a:pt x="2164342" y="105100"/>
                    <a:pt x="2164342" y="234812"/>
                  </a:cubicBezTo>
                  <a:lnTo>
                    <a:pt x="2164342" y="234812"/>
                  </a:lnTo>
                  <a:cubicBezTo>
                    <a:pt x="2164342" y="364525"/>
                    <a:pt x="2269442" y="469625"/>
                    <a:pt x="2399154" y="469625"/>
                  </a:cubicBezTo>
                  <a:lnTo>
                    <a:pt x="3078409" y="469625"/>
                  </a:lnTo>
                  <a:cubicBezTo>
                    <a:pt x="3168020" y="469625"/>
                    <a:pt x="3240620" y="542226"/>
                    <a:pt x="3240620" y="631836"/>
                  </a:cubicBezTo>
                  <a:lnTo>
                    <a:pt x="3240620" y="631836"/>
                  </a:lnTo>
                  <a:cubicBezTo>
                    <a:pt x="3240620" y="721447"/>
                    <a:pt x="3168020" y="794048"/>
                    <a:pt x="3078409" y="794048"/>
                  </a:cubicBezTo>
                  <a:lnTo>
                    <a:pt x="354357" y="794048"/>
                  </a:lnTo>
                  <a:cubicBezTo>
                    <a:pt x="158600" y="794048"/>
                    <a:pt x="0" y="952744"/>
                    <a:pt x="0" y="1148405"/>
                  </a:cubicBezTo>
                  <a:lnTo>
                    <a:pt x="0" y="1148405"/>
                  </a:lnTo>
                  <a:cubicBezTo>
                    <a:pt x="0" y="1344161"/>
                    <a:pt x="158695" y="1502761"/>
                    <a:pt x="354357" y="1502761"/>
                  </a:cubicBezTo>
                  <a:lnTo>
                    <a:pt x="1840868" y="1502761"/>
                  </a:lnTo>
                  <a:cubicBezTo>
                    <a:pt x="1874603" y="1502761"/>
                    <a:pt x="1902066" y="1530129"/>
                    <a:pt x="1902066" y="1563959"/>
                  </a:cubicBezTo>
                  <a:lnTo>
                    <a:pt x="1902066" y="1563959"/>
                  </a:lnTo>
                  <a:cubicBezTo>
                    <a:pt x="1902066" y="1597694"/>
                    <a:pt x="1874698" y="1625157"/>
                    <a:pt x="1840868" y="1625157"/>
                  </a:cubicBezTo>
                  <a:lnTo>
                    <a:pt x="1224236" y="1625157"/>
                  </a:lnTo>
                  <a:cubicBezTo>
                    <a:pt x="1074853" y="1625157"/>
                    <a:pt x="953789" y="1746221"/>
                    <a:pt x="953789" y="1895604"/>
                  </a:cubicBezTo>
                  <a:lnTo>
                    <a:pt x="953789" y="1895604"/>
                  </a:lnTo>
                  <a:cubicBezTo>
                    <a:pt x="953789" y="2044987"/>
                    <a:pt x="1074853" y="2166052"/>
                    <a:pt x="1224236" y="2166052"/>
                  </a:cubicBezTo>
                  <a:lnTo>
                    <a:pt x="7560466" y="2166052"/>
                  </a:lnTo>
                </a:path>
              </a:pathLst>
            </a:custGeom>
            <a:noFill/>
            <a:ln w="9503" cap="flat">
              <a:solidFill>
                <a:srgbClr val="964051"/>
              </a:solid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81F4A335-4F49-410C-A397-C29309C2B0CF}"/>
                </a:ext>
              </a:extLst>
            </p:cNvPr>
            <p:cNvSpPr/>
            <p:nvPr/>
          </p:nvSpPr>
          <p:spPr>
            <a:xfrm>
              <a:off x="11702894" y="469184"/>
              <a:ext cx="460596" cy="366995"/>
            </a:xfrm>
            <a:custGeom>
              <a:avLst/>
              <a:gdLst>
                <a:gd name="connsiteX0" fmla="*/ 460597 w 460596"/>
                <a:gd name="connsiteY0" fmla="*/ 366995 h 366995"/>
                <a:gd name="connsiteX1" fmla="*/ 183497 w 460596"/>
                <a:gd name="connsiteY1" fmla="*/ 366995 h 366995"/>
                <a:gd name="connsiteX2" fmla="*/ 0 w 460596"/>
                <a:gd name="connsiteY2" fmla="*/ 183498 h 366995"/>
                <a:gd name="connsiteX3" fmla="*/ 0 w 460596"/>
                <a:gd name="connsiteY3" fmla="*/ 183498 h 366995"/>
                <a:gd name="connsiteX4" fmla="*/ 183497 w 460596"/>
                <a:gd name="connsiteY4" fmla="*/ 0 h 366995"/>
                <a:gd name="connsiteX5" fmla="*/ 460597 w 460596"/>
                <a:gd name="connsiteY5" fmla="*/ 0 h 366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0596" h="366995">
                  <a:moveTo>
                    <a:pt x="460597" y="366995"/>
                  </a:moveTo>
                  <a:lnTo>
                    <a:pt x="183497" y="366995"/>
                  </a:lnTo>
                  <a:cubicBezTo>
                    <a:pt x="82104" y="366995"/>
                    <a:pt x="0" y="284797"/>
                    <a:pt x="0" y="183498"/>
                  </a:cubicBezTo>
                  <a:lnTo>
                    <a:pt x="0" y="183498"/>
                  </a:lnTo>
                  <a:cubicBezTo>
                    <a:pt x="0" y="82104"/>
                    <a:pt x="82199" y="0"/>
                    <a:pt x="183497" y="0"/>
                  </a:cubicBezTo>
                  <a:lnTo>
                    <a:pt x="460597" y="0"/>
                  </a:lnTo>
                </a:path>
              </a:pathLst>
            </a:custGeom>
            <a:noFill/>
            <a:ln w="9503" cap="flat">
              <a:solidFill>
                <a:srgbClr val="964051"/>
              </a:solid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EE03A798-1520-4D67-A6A5-8890F4768434}"/>
                </a:ext>
              </a:extLst>
            </p:cNvPr>
            <p:cNvSpPr/>
            <p:nvPr/>
          </p:nvSpPr>
          <p:spPr>
            <a:xfrm>
              <a:off x="10208781" y="1496714"/>
              <a:ext cx="1954710" cy="160786"/>
            </a:xfrm>
            <a:custGeom>
              <a:avLst/>
              <a:gdLst>
                <a:gd name="connsiteX0" fmla="*/ 1954711 w 1954710"/>
                <a:gd name="connsiteY0" fmla="*/ 160786 h 160786"/>
                <a:gd name="connsiteX1" fmla="*/ 80393 w 1954710"/>
                <a:gd name="connsiteY1" fmla="*/ 160786 h 160786"/>
                <a:gd name="connsiteX2" fmla="*/ 0 w 1954710"/>
                <a:gd name="connsiteY2" fmla="*/ 80393 h 160786"/>
                <a:gd name="connsiteX3" fmla="*/ 0 w 1954710"/>
                <a:gd name="connsiteY3" fmla="*/ 80393 h 160786"/>
                <a:gd name="connsiteX4" fmla="*/ 80393 w 1954710"/>
                <a:gd name="connsiteY4" fmla="*/ 0 h 160786"/>
                <a:gd name="connsiteX5" fmla="*/ 1954711 w 1954710"/>
                <a:gd name="connsiteY5" fmla="*/ 0 h 160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54710" h="160786">
                  <a:moveTo>
                    <a:pt x="1954711" y="160786"/>
                  </a:moveTo>
                  <a:lnTo>
                    <a:pt x="80393" y="160786"/>
                  </a:lnTo>
                  <a:cubicBezTo>
                    <a:pt x="36015" y="160786"/>
                    <a:pt x="0" y="124771"/>
                    <a:pt x="0" y="80393"/>
                  </a:cubicBezTo>
                  <a:lnTo>
                    <a:pt x="0" y="80393"/>
                  </a:lnTo>
                  <a:cubicBezTo>
                    <a:pt x="0" y="36015"/>
                    <a:pt x="36015" y="0"/>
                    <a:pt x="80393" y="0"/>
                  </a:cubicBezTo>
                  <a:lnTo>
                    <a:pt x="1954711" y="0"/>
                  </a:lnTo>
                </a:path>
              </a:pathLst>
            </a:custGeom>
            <a:noFill/>
            <a:ln w="9503" cap="flat">
              <a:solidFill>
                <a:srgbClr val="964051"/>
              </a:solidFill>
              <a:prstDash val="solid"/>
              <a:miter/>
            </a:ln>
          </p:spPr>
          <p:txBody>
            <a:bodyPr rtlCol="0" anchor="ctr"/>
            <a:lstStyle/>
            <a:p>
              <a:endParaRPr lang="en-US"/>
            </a:p>
          </p:txBody>
        </p:sp>
        <p:grpSp>
          <p:nvGrpSpPr>
            <p:cNvPr id="14" name="Graphic 6">
              <a:extLst>
                <a:ext uri="{FF2B5EF4-FFF2-40B4-BE49-F238E27FC236}">
                  <a16:creationId xmlns:a16="http://schemas.microsoft.com/office/drawing/2014/main" id="{2533D1E2-47A5-443B-9D56-20143954E931}"/>
                </a:ext>
              </a:extLst>
            </p:cNvPr>
            <p:cNvGrpSpPr/>
            <p:nvPr/>
          </p:nvGrpSpPr>
          <p:grpSpPr>
            <a:xfrm>
              <a:off x="8621920" y="1085056"/>
              <a:ext cx="3074037" cy="1464370"/>
              <a:chOff x="8621920" y="1085056"/>
              <a:chExt cx="3074037" cy="1464370"/>
            </a:xfrm>
          </p:grpSpPr>
          <p:grpSp>
            <p:nvGrpSpPr>
              <p:cNvPr id="15" name="Graphic 6">
                <a:extLst>
                  <a:ext uri="{FF2B5EF4-FFF2-40B4-BE49-F238E27FC236}">
                    <a16:creationId xmlns:a16="http://schemas.microsoft.com/office/drawing/2014/main" id="{2533D1E2-47A5-443B-9D56-20143954E931}"/>
                  </a:ext>
                </a:extLst>
              </p:cNvPr>
              <p:cNvGrpSpPr/>
              <p:nvPr/>
            </p:nvGrpSpPr>
            <p:grpSpPr>
              <a:xfrm>
                <a:off x="9212229" y="1798901"/>
                <a:ext cx="707097" cy="750525"/>
                <a:chOff x="9212229" y="1798901"/>
                <a:chExt cx="707097" cy="750525"/>
              </a:xfrm>
            </p:grpSpPr>
            <p:sp>
              <p:nvSpPr>
                <p:cNvPr id="16" name="Freeform: Shape 15">
                  <a:extLst>
                    <a:ext uri="{FF2B5EF4-FFF2-40B4-BE49-F238E27FC236}">
                      <a16:creationId xmlns:a16="http://schemas.microsoft.com/office/drawing/2014/main" id="{F065F3D6-800B-474E-8C70-87FE7E1973DA}"/>
                    </a:ext>
                  </a:extLst>
                </p:cNvPr>
                <p:cNvSpPr/>
                <p:nvPr/>
              </p:nvSpPr>
              <p:spPr>
                <a:xfrm>
                  <a:off x="9212229" y="1798901"/>
                  <a:ext cx="707097" cy="750525"/>
                </a:xfrm>
                <a:custGeom>
                  <a:avLst/>
                  <a:gdLst>
                    <a:gd name="connsiteX0" fmla="*/ 707098 w 707097"/>
                    <a:gd name="connsiteY0" fmla="*/ 548022 h 750525"/>
                    <a:gd name="connsiteX1" fmla="*/ 593921 w 707097"/>
                    <a:gd name="connsiteY1" fmla="*/ 375928 h 750525"/>
                    <a:gd name="connsiteX2" fmla="*/ 591639 w 707097"/>
                    <a:gd name="connsiteY2" fmla="*/ 375928 h 750525"/>
                    <a:gd name="connsiteX3" fmla="*/ 701206 w 707097"/>
                    <a:gd name="connsiteY3" fmla="*/ 192620 h 750525"/>
                    <a:gd name="connsiteX4" fmla="*/ 623570 w 707097"/>
                    <a:gd name="connsiteY4" fmla="*/ 184733 h 750525"/>
                    <a:gd name="connsiteX5" fmla="*/ 624520 w 707097"/>
                    <a:gd name="connsiteY5" fmla="*/ 98543 h 750525"/>
                    <a:gd name="connsiteX6" fmla="*/ 444538 w 707097"/>
                    <a:gd name="connsiteY6" fmla="*/ 157840 h 750525"/>
                    <a:gd name="connsiteX7" fmla="*/ 312260 w 707097"/>
                    <a:gd name="connsiteY7" fmla="*/ 0 h 750525"/>
                    <a:gd name="connsiteX8" fmla="*/ 277385 w 707097"/>
                    <a:gd name="connsiteY8" fmla="*/ 69845 h 750525"/>
                    <a:gd name="connsiteX9" fmla="*/ 197086 w 707097"/>
                    <a:gd name="connsiteY9" fmla="*/ 38391 h 750525"/>
                    <a:gd name="connsiteX10" fmla="*/ 194236 w 707097"/>
                    <a:gd name="connsiteY10" fmla="*/ 239089 h 750525"/>
                    <a:gd name="connsiteX11" fmla="*/ 14064 w 707097"/>
                    <a:gd name="connsiteY11" fmla="*/ 298006 h 750525"/>
                    <a:gd name="connsiteX12" fmla="*/ 62528 w 707097"/>
                    <a:gd name="connsiteY12" fmla="*/ 359203 h 750525"/>
                    <a:gd name="connsiteX13" fmla="*/ 0 w 707097"/>
                    <a:gd name="connsiteY13" fmla="*/ 418595 h 750525"/>
                    <a:gd name="connsiteX14" fmla="*/ 186539 w 707097"/>
                    <a:gd name="connsiteY14" fmla="*/ 505925 h 750525"/>
                    <a:gd name="connsiteX15" fmla="*/ 187299 w 707097"/>
                    <a:gd name="connsiteY15" fmla="*/ 505450 h 750525"/>
                    <a:gd name="connsiteX16" fmla="*/ 198227 w 707097"/>
                    <a:gd name="connsiteY16" fmla="*/ 712610 h 750525"/>
                    <a:gd name="connsiteX17" fmla="*/ 267882 w 707097"/>
                    <a:gd name="connsiteY17" fmla="*/ 677449 h 750525"/>
                    <a:gd name="connsiteX18" fmla="*/ 313590 w 707097"/>
                    <a:gd name="connsiteY18" fmla="*/ 750525 h 750525"/>
                    <a:gd name="connsiteX19" fmla="*/ 436365 w 707097"/>
                    <a:gd name="connsiteY19" fmla="*/ 586318 h 750525"/>
                    <a:gd name="connsiteX20" fmla="*/ 631932 w 707097"/>
                    <a:gd name="connsiteY20" fmla="*/ 643335 h 750525"/>
                    <a:gd name="connsiteX21" fmla="*/ 622713 w 707097"/>
                    <a:gd name="connsiteY21" fmla="*/ 565792 h 750525"/>
                    <a:gd name="connsiteX22" fmla="*/ 707098 w 707097"/>
                    <a:gd name="connsiteY22" fmla="*/ 548022 h 75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07097" h="750525">
                      <a:moveTo>
                        <a:pt x="707098" y="548022"/>
                      </a:moveTo>
                      <a:cubicBezTo>
                        <a:pt x="703962" y="428953"/>
                        <a:pt x="593921" y="375928"/>
                        <a:pt x="593921" y="375928"/>
                      </a:cubicBezTo>
                      <a:lnTo>
                        <a:pt x="591639" y="375928"/>
                      </a:lnTo>
                      <a:cubicBezTo>
                        <a:pt x="702442" y="333831"/>
                        <a:pt x="701206" y="192620"/>
                        <a:pt x="701206" y="192620"/>
                      </a:cubicBezTo>
                      <a:cubicBezTo>
                        <a:pt x="693034" y="180837"/>
                        <a:pt x="623570" y="184733"/>
                        <a:pt x="623570" y="184733"/>
                      </a:cubicBezTo>
                      <a:cubicBezTo>
                        <a:pt x="627750" y="163162"/>
                        <a:pt x="624520" y="98543"/>
                        <a:pt x="624520" y="98543"/>
                      </a:cubicBezTo>
                      <a:cubicBezTo>
                        <a:pt x="535669" y="81153"/>
                        <a:pt x="470670" y="132278"/>
                        <a:pt x="444538" y="157840"/>
                      </a:cubicBezTo>
                      <a:cubicBezTo>
                        <a:pt x="437601" y="46183"/>
                        <a:pt x="312260" y="0"/>
                        <a:pt x="312260" y="0"/>
                      </a:cubicBezTo>
                      <a:cubicBezTo>
                        <a:pt x="298291" y="3516"/>
                        <a:pt x="277385" y="69845"/>
                        <a:pt x="277385" y="69845"/>
                      </a:cubicBezTo>
                      <a:cubicBezTo>
                        <a:pt x="257904" y="57967"/>
                        <a:pt x="197086" y="38391"/>
                        <a:pt x="197086" y="38391"/>
                      </a:cubicBezTo>
                      <a:cubicBezTo>
                        <a:pt x="142541" y="126196"/>
                        <a:pt x="182643" y="216662"/>
                        <a:pt x="194236" y="239089"/>
                      </a:cubicBezTo>
                      <a:cubicBezTo>
                        <a:pt x="97878" y="215237"/>
                        <a:pt x="14064" y="298006"/>
                        <a:pt x="14064" y="298006"/>
                      </a:cubicBezTo>
                      <a:cubicBezTo>
                        <a:pt x="11308" y="312165"/>
                        <a:pt x="62528" y="359203"/>
                        <a:pt x="62528" y="359203"/>
                      </a:cubicBezTo>
                      <a:cubicBezTo>
                        <a:pt x="44568" y="375263"/>
                        <a:pt x="0" y="418595"/>
                        <a:pt x="0" y="418595"/>
                      </a:cubicBezTo>
                      <a:cubicBezTo>
                        <a:pt x="65094" y="518374"/>
                        <a:pt x="186539" y="505925"/>
                        <a:pt x="186539" y="505925"/>
                      </a:cubicBezTo>
                      <a:lnTo>
                        <a:pt x="187299" y="505450"/>
                      </a:lnTo>
                      <a:cubicBezTo>
                        <a:pt x="124486" y="599527"/>
                        <a:pt x="198227" y="712610"/>
                        <a:pt x="198227" y="712610"/>
                      </a:cubicBezTo>
                      <a:cubicBezTo>
                        <a:pt x="211531" y="718121"/>
                        <a:pt x="267882" y="677449"/>
                        <a:pt x="267882" y="677449"/>
                      </a:cubicBezTo>
                      <a:cubicBezTo>
                        <a:pt x="275104" y="696265"/>
                        <a:pt x="313590" y="750525"/>
                        <a:pt x="313590" y="750525"/>
                      </a:cubicBezTo>
                      <a:cubicBezTo>
                        <a:pt x="418310" y="709189"/>
                        <a:pt x="434845" y="598387"/>
                        <a:pt x="436365" y="586318"/>
                      </a:cubicBezTo>
                      <a:cubicBezTo>
                        <a:pt x="503930" y="673078"/>
                        <a:pt x="631932" y="643335"/>
                        <a:pt x="631932" y="643335"/>
                      </a:cubicBezTo>
                      <a:cubicBezTo>
                        <a:pt x="641719" y="632787"/>
                        <a:pt x="622713" y="565792"/>
                        <a:pt x="622713" y="565792"/>
                      </a:cubicBezTo>
                      <a:cubicBezTo>
                        <a:pt x="644095" y="565412"/>
                        <a:pt x="707098" y="548022"/>
                        <a:pt x="707098" y="548022"/>
                      </a:cubicBezTo>
                      <a:close/>
                    </a:path>
                  </a:pathLst>
                </a:custGeom>
                <a:solidFill>
                  <a:srgbClr val="032553"/>
                </a:solidFill>
                <a:ln w="9503" cap="flat">
                  <a:solidFill>
                    <a:srgbClr val="CFAB3D"/>
                  </a:solidFill>
                  <a:prstDash val="solid"/>
                  <a:miter/>
                </a:ln>
              </p:spPr>
              <p:txBody>
                <a:bodyPr rtlCol="0" anchor="ctr"/>
                <a:lstStyle/>
                <a:p>
                  <a:endParaRPr lang="en-US"/>
                </a:p>
              </p:txBody>
            </p:sp>
            <p:grpSp>
              <p:nvGrpSpPr>
                <p:cNvPr id="17" name="Graphic 6">
                  <a:extLst>
                    <a:ext uri="{FF2B5EF4-FFF2-40B4-BE49-F238E27FC236}">
                      <a16:creationId xmlns:a16="http://schemas.microsoft.com/office/drawing/2014/main" id="{2533D1E2-47A5-443B-9D56-20143954E931}"/>
                    </a:ext>
                  </a:extLst>
                </p:cNvPr>
                <p:cNvGrpSpPr/>
                <p:nvPr/>
              </p:nvGrpSpPr>
              <p:grpSpPr>
                <a:xfrm>
                  <a:off x="9454549" y="2062412"/>
                  <a:ext cx="222363" cy="221128"/>
                  <a:chOff x="9454549" y="2062412"/>
                  <a:chExt cx="222363" cy="221128"/>
                </a:xfrm>
                <a:solidFill>
                  <a:srgbClr val="FBF1DA"/>
                </a:solidFill>
              </p:grpSpPr>
              <p:grpSp>
                <p:nvGrpSpPr>
                  <p:cNvPr id="18" name="Graphic 6">
                    <a:extLst>
                      <a:ext uri="{FF2B5EF4-FFF2-40B4-BE49-F238E27FC236}">
                        <a16:creationId xmlns:a16="http://schemas.microsoft.com/office/drawing/2014/main" id="{2533D1E2-47A5-443B-9D56-20143954E931}"/>
                      </a:ext>
                    </a:extLst>
                  </p:cNvPr>
                  <p:cNvGrpSpPr/>
                  <p:nvPr/>
                </p:nvGrpSpPr>
                <p:grpSpPr>
                  <a:xfrm>
                    <a:off x="9454549" y="2062412"/>
                    <a:ext cx="222363" cy="221128"/>
                    <a:chOff x="9454549" y="2062412"/>
                    <a:chExt cx="222363" cy="221128"/>
                  </a:xfrm>
                </p:grpSpPr>
                <p:sp>
                  <p:nvSpPr>
                    <p:cNvPr id="19" name="Freeform: Shape 18">
                      <a:extLst>
                        <a:ext uri="{FF2B5EF4-FFF2-40B4-BE49-F238E27FC236}">
                          <a16:creationId xmlns:a16="http://schemas.microsoft.com/office/drawing/2014/main" id="{FB6E983D-A09A-481A-B2BF-85BA234F6775}"/>
                        </a:ext>
                      </a:extLst>
                    </p:cNvPr>
                    <p:cNvSpPr/>
                    <p:nvPr/>
                  </p:nvSpPr>
                  <p:spPr>
                    <a:xfrm>
                      <a:off x="9565731" y="2062412"/>
                      <a:ext cx="9502" cy="111752"/>
                    </a:xfrm>
                    <a:custGeom>
                      <a:avLst/>
                      <a:gdLst>
                        <a:gd name="connsiteX0" fmla="*/ 0 w 9502"/>
                        <a:gd name="connsiteY0" fmla="*/ 0 h 111752"/>
                        <a:gd name="connsiteX1" fmla="*/ 0 w 9502"/>
                        <a:gd name="connsiteY1" fmla="*/ 111752 h 111752"/>
                      </a:gdLst>
                      <a:ahLst/>
                      <a:cxnLst>
                        <a:cxn ang="0">
                          <a:pos x="connsiteX0" y="connsiteY0"/>
                        </a:cxn>
                        <a:cxn ang="0">
                          <a:pos x="connsiteX1" y="connsiteY1"/>
                        </a:cxn>
                      </a:cxnLst>
                      <a:rect l="l" t="t" r="r" b="b"/>
                      <a:pathLst>
                        <a:path w="9502" h="111752">
                          <a:moveTo>
                            <a:pt x="0" y="0"/>
                          </a:moveTo>
                          <a:lnTo>
                            <a:pt x="0" y="111752"/>
                          </a:lnTo>
                        </a:path>
                      </a:pathLst>
                    </a:custGeom>
                    <a:ln w="9503" cap="rnd">
                      <a:solidFill>
                        <a:srgbClr val="FBF1DA"/>
                      </a:solid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E1145757-AE9D-44F5-BEEF-F2688518CF2B}"/>
                        </a:ext>
                      </a:extLst>
                    </p:cNvPr>
                    <p:cNvSpPr/>
                    <p:nvPr/>
                  </p:nvSpPr>
                  <p:spPr>
                    <a:xfrm>
                      <a:off x="9520213" y="2072009"/>
                      <a:ext cx="45518" cy="102154"/>
                    </a:xfrm>
                    <a:custGeom>
                      <a:avLst/>
                      <a:gdLst>
                        <a:gd name="connsiteX0" fmla="*/ 0 w 45518"/>
                        <a:gd name="connsiteY0" fmla="*/ 0 h 102154"/>
                        <a:gd name="connsiteX1" fmla="*/ 45518 w 45518"/>
                        <a:gd name="connsiteY1" fmla="*/ 102154 h 102154"/>
                      </a:gdLst>
                      <a:ahLst/>
                      <a:cxnLst>
                        <a:cxn ang="0">
                          <a:pos x="connsiteX0" y="connsiteY0"/>
                        </a:cxn>
                        <a:cxn ang="0">
                          <a:pos x="connsiteX1" y="connsiteY1"/>
                        </a:cxn>
                      </a:cxnLst>
                      <a:rect l="l" t="t" r="r" b="b"/>
                      <a:pathLst>
                        <a:path w="45518" h="102154">
                          <a:moveTo>
                            <a:pt x="0" y="0"/>
                          </a:moveTo>
                          <a:lnTo>
                            <a:pt x="45518" y="102154"/>
                          </a:lnTo>
                        </a:path>
                      </a:pathLst>
                    </a:custGeom>
                    <a:ln w="9503" cap="rnd">
                      <a:solidFill>
                        <a:srgbClr val="FBF1DA"/>
                      </a:solid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81AE489C-DFB8-4E02-8A60-AE5C982AFE83}"/>
                        </a:ext>
                      </a:extLst>
                    </p:cNvPr>
                    <p:cNvSpPr/>
                    <p:nvPr/>
                  </p:nvSpPr>
                  <p:spPr>
                    <a:xfrm>
                      <a:off x="9482677" y="2099377"/>
                      <a:ext cx="83053" cy="74786"/>
                    </a:xfrm>
                    <a:custGeom>
                      <a:avLst/>
                      <a:gdLst>
                        <a:gd name="connsiteX0" fmla="*/ 0 w 83053"/>
                        <a:gd name="connsiteY0" fmla="*/ 0 h 74786"/>
                        <a:gd name="connsiteX1" fmla="*/ 83054 w 83053"/>
                        <a:gd name="connsiteY1" fmla="*/ 74786 h 74786"/>
                      </a:gdLst>
                      <a:ahLst/>
                      <a:cxnLst>
                        <a:cxn ang="0">
                          <a:pos x="connsiteX0" y="connsiteY0"/>
                        </a:cxn>
                        <a:cxn ang="0">
                          <a:pos x="connsiteX1" y="connsiteY1"/>
                        </a:cxn>
                      </a:cxnLst>
                      <a:rect l="l" t="t" r="r" b="b"/>
                      <a:pathLst>
                        <a:path w="83053" h="74786">
                          <a:moveTo>
                            <a:pt x="0" y="0"/>
                          </a:moveTo>
                          <a:lnTo>
                            <a:pt x="83054" y="74786"/>
                          </a:lnTo>
                        </a:path>
                      </a:pathLst>
                    </a:custGeom>
                    <a:ln w="9503" cap="rnd">
                      <a:solidFill>
                        <a:srgbClr val="FBF1DA"/>
                      </a:solid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F310E2ED-2E28-47AC-9117-3E9463C0F5D5}"/>
                        </a:ext>
                      </a:extLst>
                    </p:cNvPr>
                    <p:cNvSpPr/>
                    <p:nvPr/>
                  </p:nvSpPr>
                  <p:spPr>
                    <a:xfrm>
                      <a:off x="9459395" y="2139574"/>
                      <a:ext cx="106335" cy="34589"/>
                    </a:xfrm>
                    <a:custGeom>
                      <a:avLst/>
                      <a:gdLst>
                        <a:gd name="connsiteX0" fmla="*/ 0 w 106335"/>
                        <a:gd name="connsiteY0" fmla="*/ 0 h 34589"/>
                        <a:gd name="connsiteX1" fmla="*/ 106336 w 106335"/>
                        <a:gd name="connsiteY1" fmla="*/ 34590 h 34589"/>
                      </a:gdLst>
                      <a:ahLst/>
                      <a:cxnLst>
                        <a:cxn ang="0">
                          <a:pos x="connsiteX0" y="connsiteY0"/>
                        </a:cxn>
                        <a:cxn ang="0">
                          <a:pos x="connsiteX1" y="connsiteY1"/>
                        </a:cxn>
                      </a:cxnLst>
                      <a:rect l="l" t="t" r="r" b="b"/>
                      <a:pathLst>
                        <a:path w="106335" h="34589">
                          <a:moveTo>
                            <a:pt x="0" y="0"/>
                          </a:moveTo>
                          <a:lnTo>
                            <a:pt x="106336" y="34590"/>
                          </a:lnTo>
                        </a:path>
                      </a:pathLst>
                    </a:custGeom>
                    <a:ln w="9503" cap="rnd">
                      <a:solidFill>
                        <a:srgbClr val="FBF1DA"/>
                      </a:solid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416A5FBB-5C06-4594-A068-32F720A3A549}"/>
                        </a:ext>
                      </a:extLst>
                    </p:cNvPr>
                    <p:cNvSpPr/>
                    <p:nvPr/>
                  </p:nvSpPr>
                  <p:spPr>
                    <a:xfrm>
                      <a:off x="9454549" y="2174164"/>
                      <a:ext cx="111181" cy="11688"/>
                    </a:xfrm>
                    <a:custGeom>
                      <a:avLst/>
                      <a:gdLst>
                        <a:gd name="connsiteX0" fmla="*/ 0 w 111181"/>
                        <a:gd name="connsiteY0" fmla="*/ 11688 h 11688"/>
                        <a:gd name="connsiteX1" fmla="*/ 111182 w 111181"/>
                        <a:gd name="connsiteY1" fmla="*/ 0 h 11688"/>
                      </a:gdLst>
                      <a:ahLst/>
                      <a:cxnLst>
                        <a:cxn ang="0">
                          <a:pos x="connsiteX0" y="connsiteY0"/>
                        </a:cxn>
                        <a:cxn ang="0">
                          <a:pos x="connsiteX1" y="connsiteY1"/>
                        </a:cxn>
                      </a:cxnLst>
                      <a:rect l="l" t="t" r="r" b="b"/>
                      <a:pathLst>
                        <a:path w="111181" h="11688">
                          <a:moveTo>
                            <a:pt x="0" y="11688"/>
                          </a:moveTo>
                          <a:lnTo>
                            <a:pt x="111182" y="0"/>
                          </a:lnTo>
                        </a:path>
                      </a:pathLst>
                    </a:custGeom>
                    <a:ln w="9503" cap="rnd">
                      <a:solidFill>
                        <a:srgbClr val="FBF1DA"/>
                      </a:solid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6CDB8E5B-6005-4352-BF0B-35CA9BC8FD73}"/>
                        </a:ext>
                      </a:extLst>
                    </p:cNvPr>
                    <p:cNvSpPr/>
                    <p:nvPr/>
                  </p:nvSpPr>
                  <p:spPr>
                    <a:xfrm>
                      <a:off x="9468898" y="2174164"/>
                      <a:ext cx="96832" cy="55876"/>
                    </a:xfrm>
                    <a:custGeom>
                      <a:avLst/>
                      <a:gdLst>
                        <a:gd name="connsiteX0" fmla="*/ 0 w 96832"/>
                        <a:gd name="connsiteY0" fmla="*/ 55876 h 55876"/>
                        <a:gd name="connsiteX1" fmla="*/ 96833 w 96832"/>
                        <a:gd name="connsiteY1" fmla="*/ 0 h 55876"/>
                      </a:gdLst>
                      <a:ahLst/>
                      <a:cxnLst>
                        <a:cxn ang="0">
                          <a:pos x="connsiteX0" y="connsiteY0"/>
                        </a:cxn>
                        <a:cxn ang="0">
                          <a:pos x="connsiteX1" y="connsiteY1"/>
                        </a:cxn>
                      </a:cxnLst>
                      <a:rect l="l" t="t" r="r" b="b"/>
                      <a:pathLst>
                        <a:path w="96832" h="55876">
                          <a:moveTo>
                            <a:pt x="0" y="55876"/>
                          </a:moveTo>
                          <a:lnTo>
                            <a:pt x="96833" y="0"/>
                          </a:lnTo>
                        </a:path>
                      </a:pathLst>
                    </a:custGeom>
                    <a:ln w="9503" cap="rnd">
                      <a:solidFill>
                        <a:srgbClr val="FBF1DA"/>
                      </a:solid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D34D05B0-FACE-44C3-B96D-406E3B5D826F}"/>
                        </a:ext>
                      </a:extLst>
                    </p:cNvPr>
                    <p:cNvSpPr/>
                    <p:nvPr/>
                  </p:nvSpPr>
                  <p:spPr>
                    <a:xfrm>
                      <a:off x="9500067" y="2174164"/>
                      <a:ext cx="65663" cy="90465"/>
                    </a:xfrm>
                    <a:custGeom>
                      <a:avLst/>
                      <a:gdLst>
                        <a:gd name="connsiteX0" fmla="*/ 0 w 65663"/>
                        <a:gd name="connsiteY0" fmla="*/ 90466 h 90465"/>
                        <a:gd name="connsiteX1" fmla="*/ 65664 w 65663"/>
                        <a:gd name="connsiteY1" fmla="*/ 0 h 90465"/>
                      </a:gdLst>
                      <a:ahLst/>
                      <a:cxnLst>
                        <a:cxn ang="0">
                          <a:pos x="connsiteX0" y="connsiteY0"/>
                        </a:cxn>
                        <a:cxn ang="0">
                          <a:pos x="connsiteX1" y="connsiteY1"/>
                        </a:cxn>
                      </a:cxnLst>
                      <a:rect l="l" t="t" r="r" b="b"/>
                      <a:pathLst>
                        <a:path w="65663" h="90465">
                          <a:moveTo>
                            <a:pt x="0" y="90466"/>
                          </a:moveTo>
                          <a:lnTo>
                            <a:pt x="65664" y="0"/>
                          </a:lnTo>
                        </a:path>
                      </a:pathLst>
                    </a:custGeom>
                    <a:ln w="9503" cap="rnd">
                      <a:solidFill>
                        <a:srgbClr val="FBF1DA"/>
                      </a:solid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37F5B778-7B62-482C-8E6E-BDC5C116AD1D}"/>
                        </a:ext>
                      </a:extLst>
                    </p:cNvPr>
                    <p:cNvSpPr/>
                    <p:nvPr/>
                  </p:nvSpPr>
                  <p:spPr>
                    <a:xfrm>
                      <a:off x="9542449" y="2174164"/>
                      <a:ext cx="23281" cy="109376"/>
                    </a:xfrm>
                    <a:custGeom>
                      <a:avLst/>
                      <a:gdLst>
                        <a:gd name="connsiteX0" fmla="*/ 0 w 23281"/>
                        <a:gd name="connsiteY0" fmla="*/ 109376 h 109376"/>
                        <a:gd name="connsiteX1" fmla="*/ 23282 w 23281"/>
                        <a:gd name="connsiteY1" fmla="*/ 0 h 109376"/>
                      </a:gdLst>
                      <a:ahLst/>
                      <a:cxnLst>
                        <a:cxn ang="0">
                          <a:pos x="connsiteX0" y="connsiteY0"/>
                        </a:cxn>
                        <a:cxn ang="0">
                          <a:pos x="connsiteX1" y="connsiteY1"/>
                        </a:cxn>
                      </a:cxnLst>
                      <a:rect l="l" t="t" r="r" b="b"/>
                      <a:pathLst>
                        <a:path w="23281" h="109376">
                          <a:moveTo>
                            <a:pt x="0" y="109376"/>
                          </a:moveTo>
                          <a:lnTo>
                            <a:pt x="23282" y="0"/>
                          </a:lnTo>
                        </a:path>
                      </a:pathLst>
                    </a:custGeom>
                    <a:ln w="9503" cap="rnd">
                      <a:solidFill>
                        <a:srgbClr val="FBF1DA"/>
                      </a:solid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CD5EB8A3-0938-40B4-94EA-AD8FA516814B}"/>
                        </a:ext>
                      </a:extLst>
                    </p:cNvPr>
                    <p:cNvSpPr/>
                    <p:nvPr/>
                  </p:nvSpPr>
                  <p:spPr>
                    <a:xfrm>
                      <a:off x="9565731" y="2174164"/>
                      <a:ext cx="23186" cy="109376"/>
                    </a:xfrm>
                    <a:custGeom>
                      <a:avLst/>
                      <a:gdLst>
                        <a:gd name="connsiteX0" fmla="*/ 23187 w 23186"/>
                        <a:gd name="connsiteY0" fmla="*/ 109376 h 109376"/>
                        <a:gd name="connsiteX1" fmla="*/ 0 w 23186"/>
                        <a:gd name="connsiteY1" fmla="*/ 0 h 109376"/>
                      </a:gdLst>
                      <a:ahLst/>
                      <a:cxnLst>
                        <a:cxn ang="0">
                          <a:pos x="connsiteX0" y="connsiteY0"/>
                        </a:cxn>
                        <a:cxn ang="0">
                          <a:pos x="connsiteX1" y="connsiteY1"/>
                        </a:cxn>
                      </a:cxnLst>
                      <a:rect l="l" t="t" r="r" b="b"/>
                      <a:pathLst>
                        <a:path w="23186" h="109376">
                          <a:moveTo>
                            <a:pt x="23187" y="109376"/>
                          </a:moveTo>
                          <a:lnTo>
                            <a:pt x="0" y="0"/>
                          </a:lnTo>
                        </a:path>
                      </a:pathLst>
                    </a:custGeom>
                    <a:ln w="9503" cap="rnd">
                      <a:solidFill>
                        <a:srgbClr val="FBF1DA"/>
                      </a:solid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35676009-AD0E-44CE-AA76-E46238A4DFFA}"/>
                        </a:ext>
                      </a:extLst>
                    </p:cNvPr>
                    <p:cNvSpPr/>
                    <p:nvPr/>
                  </p:nvSpPr>
                  <p:spPr>
                    <a:xfrm>
                      <a:off x="9565731" y="2174164"/>
                      <a:ext cx="65663" cy="90465"/>
                    </a:xfrm>
                    <a:custGeom>
                      <a:avLst/>
                      <a:gdLst>
                        <a:gd name="connsiteX0" fmla="*/ 65664 w 65663"/>
                        <a:gd name="connsiteY0" fmla="*/ 90466 h 90465"/>
                        <a:gd name="connsiteX1" fmla="*/ 0 w 65663"/>
                        <a:gd name="connsiteY1" fmla="*/ 0 h 90465"/>
                      </a:gdLst>
                      <a:ahLst/>
                      <a:cxnLst>
                        <a:cxn ang="0">
                          <a:pos x="connsiteX0" y="connsiteY0"/>
                        </a:cxn>
                        <a:cxn ang="0">
                          <a:pos x="connsiteX1" y="connsiteY1"/>
                        </a:cxn>
                      </a:cxnLst>
                      <a:rect l="l" t="t" r="r" b="b"/>
                      <a:pathLst>
                        <a:path w="65663" h="90465">
                          <a:moveTo>
                            <a:pt x="65664" y="90466"/>
                          </a:moveTo>
                          <a:lnTo>
                            <a:pt x="0" y="0"/>
                          </a:lnTo>
                        </a:path>
                      </a:pathLst>
                    </a:custGeom>
                    <a:ln w="9503" cap="rnd">
                      <a:solidFill>
                        <a:srgbClr val="FBF1DA"/>
                      </a:solid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30BDAB29-825E-4926-9CFF-EDCA7A9F4AAD}"/>
                        </a:ext>
                      </a:extLst>
                    </p:cNvPr>
                    <p:cNvSpPr/>
                    <p:nvPr/>
                  </p:nvSpPr>
                  <p:spPr>
                    <a:xfrm>
                      <a:off x="9565731" y="2174164"/>
                      <a:ext cx="96832" cy="55876"/>
                    </a:xfrm>
                    <a:custGeom>
                      <a:avLst/>
                      <a:gdLst>
                        <a:gd name="connsiteX0" fmla="*/ 96833 w 96832"/>
                        <a:gd name="connsiteY0" fmla="*/ 55876 h 55876"/>
                        <a:gd name="connsiteX1" fmla="*/ 0 w 96832"/>
                        <a:gd name="connsiteY1" fmla="*/ 0 h 55876"/>
                      </a:gdLst>
                      <a:ahLst/>
                      <a:cxnLst>
                        <a:cxn ang="0">
                          <a:pos x="connsiteX0" y="connsiteY0"/>
                        </a:cxn>
                        <a:cxn ang="0">
                          <a:pos x="connsiteX1" y="connsiteY1"/>
                        </a:cxn>
                      </a:cxnLst>
                      <a:rect l="l" t="t" r="r" b="b"/>
                      <a:pathLst>
                        <a:path w="96832" h="55876">
                          <a:moveTo>
                            <a:pt x="96833" y="55876"/>
                          </a:moveTo>
                          <a:lnTo>
                            <a:pt x="0" y="0"/>
                          </a:lnTo>
                        </a:path>
                      </a:pathLst>
                    </a:custGeom>
                    <a:ln w="9503" cap="rnd">
                      <a:solidFill>
                        <a:srgbClr val="FBF1DA"/>
                      </a:solid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AC8E6A7-2E7B-4DFC-8B60-9DB80A3A0C78}"/>
                        </a:ext>
                      </a:extLst>
                    </p:cNvPr>
                    <p:cNvSpPr/>
                    <p:nvPr/>
                  </p:nvSpPr>
                  <p:spPr>
                    <a:xfrm>
                      <a:off x="9565731" y="2174164"/>
                      <a:ext cx="111181" cy="11688"/>
                    </a:xfrm>
                    <a:custGeom>
                      <a:avLst/>
                      <a:gdLst>
                        <a:gd name="connsiteX0" fmla="*/ 111182 w 111181"/>
                        <a:gd name="connsiteY0" fmla="*/ 11688 h 11688"/>
                        <a:gd name="connsiteX1" fmla="*/ 0 w 111181"/>
                        <a:gd name="connsiteY1" fmla="*/ 0 h 11688"/>
                      </a:gdLst>
                      <a:ahLst/>
                      <a:cxnLst>
                        <a:cxn ang="0">
                          <a:pos x="connsiteX0" y="connsiteY0"/>
                        </a:cxn>
                        <a:cxn ang="0">
                          <a:pos x="connsiteX1" y="connsiteY1"/>
                        </a:cxn>
                      </a:cxnLst>
                      <a:rect l="l" t="t" r="r" b="b"/>
                      <a:pathLst>
                        <a:path w="111181" h="11688">
                          <a:moveTo>
                            <a:pt x="111182" y="11688"/>
                          </a:moveTo>
                          <a:lnTo>
                            <a:pt x="0" y="0"/>
                          </a:lnTo>
                        </a:path>
                      </a:pathLst>
                    </a:custGeom>
                    <a:ln w="9503" cap="rnd">
                      <a:solidFill>
                        <a:srgbClr val="FBF1DA"/>
                      </a:solid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4D76E08A-980D-4AE7-818B-732A205BE4E0}"/>
                        </a:ext>
                      </a:extLst>
                    </p:cNvPr>
                    <p:cNvSpPr/>
                    <p:nvPr/>
                  </p:nvSpPr>
                  <p:spPr>
                    <a:xfrm>
                      <a:off x="9565731" y="2139574"/>
                      <a:ext cx="106335" cy="34589"/>
                    </a:xfrm>
                    <a:custGeom>
                      <a:avLst/>
                      <a:gdLst>
                        <a:gd name="connsiteX0" fmla="*/ 106336 w 106335"/>
                        <a:gd name="connsiteY0" fmla="*/ 0 h 34589"/>
                        <a:gd name="connsiteX1" fmla="*/ 0 w 106335"/>
                        <a:gd name="connsiteY1" fmla="*/ 34590 h 34589"/>
                      </a:gdLst>
                      <a:ahLst/>
                      <a:cxnLst>
                        <a:cxn ang="0">
                          <a:pos x="connsiteX0" y="connsiteY0"/>
                        </a:cxn>
                        <a:cxn ang="0">
                          <a:pos x="connsiteX1" y="connsiteY1"/>
                        </a:cxn>
                      </a:cxnLst>
                      <a:rect l="l" t="t" r="r" b="b"/>
                      <a:pathLst>
                        <a:path w="106335" h="34589">
                          <a:moveTo>
                            <a:pt x="106336" y="0"/>
                          </a:moveTo>
                          <a:lnTo>
                            <a:pt x="0" y="34590"/>
                          </a:lnTo>
                        </a:path>
                      </a:pathLst>
                    </a:custGeom>
                    <a:ln w="9503" cap="rnd">
                      <a:solidFill>
                        <a:srgbClr val="FBF1DA"/>
                      </a:solid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30B4B5CA-3A4E-4F61-9BAC-78FF3352E6BD}"/>
                        </a:ext>
                      </a:extLst>
                    </p:cNvPr>
                    <p:cNvSpPr/>
                    <p:nvPr/>
                  </p:nvSpPr>
                  <p:spPr>
                    <a:xfrm>
                      <a:off x="9565731" y="2099377"/>
                      <a:ext cx="83053" cy="74786"/>
                    </a:xfrm>
                    <a:custGeom>
                      <a:avLst/>
                      <a:gdLst>
                        <a:gd name="connsiteX0" fmla="*/ 83054 w 83053"/>
                        <a:gd name="connsiteY0" fmla="*/ 0 h 74786"/>
                        <a:gd name="connsiteX1" fmla="*/ 0 w 83053"/>
                        <a:gd name="connsiteY1" fmla="*/ 74786 h 74786"/>
                      </a:gdLst>
                      <a:ahLst/>
                      <a:cxnLst>
                        <a:cxn ang="0">
                          <a:pos x="connsiteX0" y="connsiteY0"/>
                        </a:cxn>
                        <a:cxn ang="0">
                          <a:pos x="connsiteX1" y="connsiteY1"/>
                        </a:cxn>
                      </a:cxnLst>
                      <a:rect l="l" t="t" r="r" b="b"/>
                      <a:pathLst>
                        <a:path w="83053" h="74786">
                          <a:moveTo>
                            <a:pt x="83054" y="0"/>
                          </a:moveTo>
                          <a:lnTo>
                            <a:pt x="0" y="74786"/>
                          </a:lnTo>
                        </a:path>
                      </a:pathLst>
                    </a:custGeom>
                    <a:ln w="9503" cap="rnd">
                      <a:solidFill>
                        <a:srgbClr val="FBF1DA"/>
                      </a:solid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FDFB4C3-ED61-4A26-ACF6-95430D6B8F84}"/>
                        </a:ext>
                      </a:extLst>
                    </p:cNvPr>
                    <p:cNvSpPr/>
                    <p:nvPr/>
                  </p:nvSpPr>
                  <p:spPr>
                    <a:xfrm>
                      <a:off x="9565731" y="2072009"/>
                      <a:ext cx="45423" cy="102154"/>
                    </a:xfrm>
                    <a:custGeom>
                      <a:avLst/>
                      <a:gdLst>
                        <a:gd name="connsiteX0" fmla="*/ 45423 w 45423"/>
                        <a:gd name="connsiteY0" fmla="*/ 0 h 102154"/>
                        <a:gd name="connsiteX1" fmla="*/ 0 w 45423"/>
                        <a:gd name="connsiteY1" fmla="*/ 102154 h 102154"/>
                      </a:gdLst>
                      <a:ahLst/>
                      <a:cxnLst>
                        <a:cxn ang="0">
                          <a:pos x="connsiteX0" y="connsiteY0"/>
                        </a:cxn>
                        <a:cxn ang="0">
                          <a:pos x="connsiteX1" y="connsiteY1"/>
                        </a:cxn>
                      </a:cxnLst>
                      <a:rect l="l" t="t" r="r" b="b"/>
                      <a:pathLst>
                        <a:path w="45423" h="102154">
                          <a:moveTo>
                            <a:pt x="45423" y="0"/>
                          </a:moveTo>
                          <a:lnTo>
                            <a:pt x="0" y="102154"/>
                          </a:lnTo>
                        </a:path>
                      </a:pathLst>
                    </a:custGeom>
                    <a:ln w="9503" cap="rnd">
                      <a:solidFill>
                        <a:srgbClr val="FBF1DA"/>
                      </a:solidFill>
                      <a:prstDash val="solid"/>
                      <a:miter/>
                    </a:ln>
                  </p:spPr>
                  <p:txBody>
                    <a:bodyPr rtlCol="0" anchor="ctr"/>
                    <a:lstStyle/>
                    <a:p>
                      <a:endParaRPr lang="en-US"/>
                    </a:p>
                  </p:txBody>
                </p:sp>
              </p:grpSp>
              <p:sp>
                <p:nvSpPr>
                  <p:cNvPr id="34" name="Freeform: Shape 33">
                    <a:extLst>
                      <a:ext uri="{FF2B5EF4-FFF2-40B4-BE49-F238E27FC236}">
                        <a16:creationId xmlns:a16="http://schemas.microsoft.com/office/drawing/2014/main" id="{042D27F0-D0DA-476A-903B-13D0E15775D4}"/>
                      </a:ext>
                    </a:extLst>
                  </p:cNvPr>
                  <p:cNvSpPr/>
                  <p:nvPr/>
                </p:nvSpPr>
                <p:spPr>
                  <a:xfrm>
                    <a:off x="9512610" y="2121043"/>
                    <a:ext cx="106240" cy="106240"/>
                  </a:xfrm>
                  <a:custGeom>
                    <a:avLst/>
                    <a:gdLst>
                      <a:gd name="connsiteX0" fmla="*/ 106240 w 106240"/>
                      <a:gd name="connsiteY0" fmla="*/ 53120 h 106240"/>
                      <a:gd name="connsiteX1" fmla="*/ 53120 w 106240"/>
                      <a:gd name="connsiteY1" fmla="*/ 106240 h 106240"/>
                      <a:gd name="connsiteX2" fmla="*/ -1 w 106240"/>
                      <a:gd name="connsiteY2" fmla="*/ 53120 h 106240"/>
                      <a:gd name="connsiteX3" fmla="*/ 53120 w 106240"/>
                      <a:gd name="connsiteY3" fmla="*/ 0 h 106240"/>
                      <a:gd name="connsiteX4" fmla="*/ 106240 w 106240"/>
                      <a:gd name="connsiteY4" fmla="*/ 53120 h 106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240" h="106240">
                        <a:moveTo>
                          <a:pt x="106240" y="53120"/>
                        </a:moveTo>
                        <a:cubicBezTo>
                          <a:pt x="106240" y="82458"/>
                          <a:pt x="82457" y="106240"/>
                          <a:pt x="53120" y="106240"/>
                        </a:cubicBezTo>
                        <a:cubicBezTo>
                          <a:pt x="23782" y="106240"/>
                          <a:pt x="-1" y="82458"/>
                          <a:pt x="-1" y="53120"/>
                        </a:cubicBezTo>
                        <a:cubicBezTo>
                          <a:pt x="-1" y="23783"/>
                          <a:pt x="23782" y="0"/>
                          <a:pt x="53120" y="0"/>
                        </a:cubicBezTo>
                        <a:cubicBezTo>
                          <a:pt x="82457" y="0"/>
                          <a:pt x="106240" y="23783"/>
                          <a:pt x="106240" y="53120"/>
                        </a:cubicBezTo>
                        <a:close/>
                      </a:path>
                    </a:pathLst>
                  </a:custGeom>
                  <a:solidFill>
                    <a:srgbClr val="FBF1DA"/>
                  </a:solidFill>
                  <a:ln w="9503" cap="flat">
                    <a:noFill/>
                    <a:prstDash val="solid"/>
                    <a:miter/>
                  </a:ln>
                </p:spPr>
                <p:txBody>
                  <a:bodyPr rtlCol="0" anchor="ctr"/>
                  <a:lstStyle/>
                  <a:p>
                    <a:endParaRPr lang="en-US"/>
                  </a:p>
                </p:txBody>
              </p:sp>
            </p:grpSp>
          </p:grpSp>
          <p:grpSp>
            <p:nvGrpSpPr>
              <p:cNvPr id="35" name="Graphic 6">
                <a:extLst>
                  <a:ext uri="{FF2B5EF4-FFF2-40B4-BE49-F238E27FC236}">
                    <a16:creationId xmlns:a16="http://schemas.microsoft.com/office/drawing/2014/main" id="{2533D1E2-47A5-443B-9D56-20143954E931}"/>
                  </a:ext>
                </a:extLst>
              </p:cNvPr>
              <p:cNvGrpSpPr/>
              <p:nvPr/>
            </p:nvGrpSpPr>
            <p:grpSpPr>
              <a:xfrm>
                <a:off x="8621920" y="1085056"/>
                <a:ext cx="505450" cy="536334"/>
                <a:chOff x="8621920" y="1085056"/>
                <a:chExt cx="505450" cy="536334"/>
              </a:xfrm>
            </p:grpSpPr>
            <p:sp>
              <p:nvSpPr>
                <p:cNvPr id="36" name="Freeform: Shape 35">
                  <a:extLst>
                    <a:ext uri="{FF2B5EF4-FFF2-40B4-BE49-F238E27FC236}">
                      <a16:creationId xmlns:a16="http://schemas.microsoft.com/office/drawing/2014/main" id="{1E8BC52A-0D28-44B8-9EA1-BE5FEB800934}"/>
                    </a:ext>
                  </a:extLst>
                </p:cNvPr>
                <p:cNvSpPr/>
                <p:nvPr/>
              </p:nvSpPr>
              <p:spPr>
                <a:xfrm>
                  <a:off x="8621920" y="1085056"/>
                  <a:ext cx="505450" cy="536334"/>
                </a:xfrm>
                <a:custGeom>
                  <a:avLst/>
                  <a:gdLst>
                    <a:gd name="connsiteX0" fmla="*/ 505450 w 505450"/>
                    <a:gd name="connsiteY0" fmla="*/ 391608 h 536334"/>
                    <a:gd name="connsiteX1" fmla="*/ 424582 w 505450"/>
                    <a:gd name="connsiteY1" fmla="*/ 268642 h 536334"/>
                    <a:gd name="connsiteX2" fmla="*/ 422967 w 505450"/>
                    <a:gd name="connsiteY2" fmla="*/ 268642 h 536334"/>
                    <a:gd name="connsiteX3" fmla="*/ 501269 w 505450"/>
                    <a:gd name="connsiteY3" fmla="*/ 137695 h 536334"/>
                    <a:gd name="connsiteX4" fmla="*/ 445773 w 505450"/>
                    <a:gd name="connsiteY4" fmla="*/ 131993 h 536334"/>
                    <a:gd name="connsiteX5" fmla="*/ 446438 w 505450"/>
                    <a:gd name="connsiteY5" fmla="*/ 70415 h 536334"/>
                    <a:gd name="connsiteX6" fmla="*/ 317866 w 505450"/>
                    <a:gd name="connsiteY6" fmla="*/ 112797 h 536334"/>
                    <a:gd name="connsiteX7" fmla="*/ 223314 w 505450"/>
                    <a:gd name="connsiteY7" fmla="*/ 0 h 536334"/>
                    <a:gd name="connsiteX8" fmla="*/ 198322 w 505450"/>
                    <a:gd name="connsiteY8" fmla="*/ 49889 h 536334"/>
                    <a:gd name="connsiteX9" fmla="*/ 140926 w 505450"/>
                    <a:gd name="connsiteY9" fmla="*/ 27463 h 536334"/>
                    <a:gd name="connsiteX10" fmla="*/ 138835 w 505450"/>
                    <a:gd name="connsiteY10" fmla="*/ 170859 h 536334"/>
                    <a:gd name="connsiteX11" fmla="*/ 10073 w 505450"/>
                    <a:gd name="connsiteY11" fmla="*/ 212956 h 536334"/>
                    <a:gd name="connsiteX12" fmla="*/ 44663 w 505450"/>
                    <a:gd name="connsiteY12" fmla="*/ 256669 h 536334"/>
                    <a:gd name="connsiteX13" fmla="*/ 0 w 505450"/>
                    <a:gd name="connsiteY13" fmla="*/ 299146 h 536334"/>
                    <a:gd name="connsiteX14" fmla="*/ 133324 w 505450"/>
                    <a:gd name="connsiteY14" fmla="*/ 361484 h 536334"/>
                    <a:gd name="connsiteX15" fmla="*/ 133894 w 505450"/>
                    <a:gd name="connsiteY15" fmla="*/ 361199 h 536334"/>
                    <a:gd name="connsiteX16" fmla="*/ 141685 w 505450"/>
                    <a:gd name="connsiteY16" fmla="*/ 509251 h 536334"/>
                    <a:gd name="connsiteX17" fmla="*/ 191480 w 505450"/>
                    <a:gd name="connsiteY17" fmla="*/ 484069 h 536334"/>
                    <a:gd name="connsiteX18" fmla="*/ 224170 w 505450"/>
                    <a:gd name="connsiteY18" fmla="*/ 536334 h 536334"/>
                    <a:gd name="connsiteX19" fmla="*/ 311880 w 505450"/>
                    <a:gd name="connsiteY19" fmla="*/ 419070 h 536334"/>
                    <a:gd name="connsiteX20" fmla="*/ 451665 w 505450"/>
                    <a:gd name="connsiteY20" fmla="*/ 459837 h 536334"/>
                    <a:gd name="connsiteX21" fmla="*/ 445108 w 505450"/>
                    <a:gd name="connsiteY21" fmla="*/ 404436 h 536334"/>
                    <a:gd name="connsiteX22" fmla="*/ 505450 w 505450"/>
                    <a:gd name="connsiteY22" fmla="*/ 391608 h 536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05450" h="536334">
                      <a:moveTo>
                        <a:pt x="505450" y="391608"/>
                      </a:moveTo>
                      <a:cubicBezTo>
                        <a:pt x="503265" y="306463"/>
                        <a:pt x="424582" y="268642"/>
                        <a:pt x="424582" y="268642"/>
                      </a:cubicBezTo>
                      <a:lnTo>
                        <a:pt x="422967" y="268642"/>
                      </a:lnTo>
                      <a:cubicBezTo>
                        <a:pt x="502124" y="238519"/>
                        <a:pt x="501269" y="137695"/>
                        <a:pt x="501269" y="137695"/>
                      </a:cubicBezTo>
                      <a:cubicBezTo>
                        <a:pt x="495377" y="129237"/>
                        <a:pt x="445773" y="131993"/>
                        <a:pt x="445773" y="131993"/>
                      </a:cubicBezTo>
                      <a:cubicBezTo>
                        <a:pt x="448719" y="116503"/>
                        <a:pt x="446438" y="70415"/>
                        <a:pt x="446438" y="70415"/>
                      </a:cubicBezTo>
                      <a:cubicBezTo>
                        <a:pt x="382960" y="57967"/>
                        <a:pt x="336491" y="94552"/>
                        <a:pt x="317866" y="112797"/>
                      </a:cubicBezTo>
                      <a:cubicBezTo>
                        <a:pt x="312925" y="33070"/>
                        <a:pt x="223314" y="0"/>
                        <a:pt x="223314" y="0"/>
                      </a:cubicBezTo>
                      <a:cubicBezTo>
                        <a:pt x="213336" y="2471"/>
                        <a:pt x="198322" y="49889"/>
                        <a:pt x="198322" y="49889"/>
                      </a:cubicBezTo>
                      <a:cubicBezTo>
                        <a:pt x="184448" y="41432"/>
                        <a:pt x="140926" y="27463"/>
                        <a:pt x="140926" y="27463"/>
                      </a:cubicBezTo>
                      <a:cubicBezTo>
                        <a:pt x="101964" y="90276"/>
                        <a:pt x="130567" y="154895"/>
                        <a:pt x="138835" y="170859"/>
                      </a:cubicBezTo>
                      <a:cubicBezTo>
                        <a:pt x="69940" y="153849"/>
                        <a:pt x="10073" y="212956"/>
                        <a:pt x="10073" y="212956"/>
                      </a:cubicBezTo>
                      <a:cubicBezTo>
                        <a:pt x="8077" y="223029"/>
                        <a:pt x="44663" y="256669"/>
                        <a:pt x="44663" y="256669"/>
                      </a:cubicBezTo>
                      <a:cubicBezTo>
                        <a:pt x="31834" y="268167"/>
                        <a:pt x="0" y="299146"/>
                        <a:pt x="0" y="299146"/>
                      </a:cubicBezTo>
                      <a:cubicBezTo>
                        <a:pt x="46468" y="370511"/>
                        <a:pt x="133324" y="361484"/>
                        <a:pt x="133324" y="361484"/>
                      </a:cubicBezTo>
                      <a:lnTo>
                        <a:pt x="133894" y="361199"/>
                      </a:lnTo>
                      <a:cubicBezTo>
                        <a:pt x="88945" y="428383"/>
                        <a:pt x="141685" y="509251"/>
                        <a:pt x="141685" y="509251"/>
                      </a:cubicBezTo>
                      <a:cubicBezTo>
                        <a:pt x="151188" y="513242"/>
                        <a:pt x="191480" y="484069"/>
                        <a:pt x="191480" y="484069"/>
                      </a:cubicBezTo>
                      <a:cubicBezTo>
                        <a:pt x="196611" y="497468"/>
                        <a:pt x="224170" y="536334"/>
                        <a:pt x="224170" y="536334"/>
                      </a:cubicBezTo>
                      <a:cubicBezTo>
                        <a:pt x="299051" y="506781"/>
                        <a:pt x="310834" y="427623"/>
                        <a:pt x="311880" y="419070"/>
                      </a:cubicBezTo>
                      <a:cubicBezTo>
                        <a:pt x="360154" y="481123"/>
                        <a:pt x="451665" y="459837"/>
                        <a:pt x="451665" y="459837"/>
                      </a:cubicBezTo>
                      <a:cubicBezTo>
                        <a:pt x="458602" y="452235"/>
                        <a:pt x="445108" y="404436"/>
                        <a:pt x="445108" y="404436"/>
                      </a:cubicBezTo>
                      <a:cubicBezTo>
                        <a:pt x="460407" y="404056"/>
                        <a:pt x="505450" y="391608"/>
                        <a:pt x="505450" y="391608"/>
                      </a:cubicBezTo>
                      <a:close/>
                    </a:path>
                  </a:pathLst>
                </a:custGeom>
                <a:solidFill>
                  <a:srgbClr val="032553"/>
                </a:solidFill>
                <a:ln w="9503" cap="flat">
                  <a:solidFill>
                    <a:srgbClr val="CFAB3D"/>
                  </a:solidFill>
                  <a:prstDash val="solid"/>
                  <a:miter/>
                </a:ln>
              </p:spPr>
              <p:txBody>
                <a:bodyPr rtlCol="0" anchor="ctr"/>
                <a:lstStyle/>
                <a:p>
                  <a:endParaRPr lang="en-US"/>
                </a:p>
              </p:txBody>
            </p:sp>
            <p:grpSp>
              <p:nvGrpSpPr>
                <p:cNvPr id="37" name="Graphic 6">
                  <a:extLst>
                    <a:ext uri="{FF2B5EF4-FFF2-40B4-BE49-F238E27FC236}">
                      <a16:creationId xmlns:a16="http://schemas.microsoft.com/office/drawing/2014/main" id="{2533D1E2-47A5-443B-9D56-20143954E931}"/>
                    </a:ext>
                  </a:extLst>
                </p:cNvPr>
                <p:cNvGrpSpPr/>
                <p:nvPr/>
              </p:nvGrpSpPr>
              <p:grpSpPr>
                <a:xfrm>
                  <a:off x="8795249" y="1273305"/>
                  <a:ext cx="158885" cy="158030"/>
                  <a:chOff x="8795249" y="1273305"/>
                  <a:chExt cx="158885" cy="158030"/>
                </a:xfrm>
                <a:solidFill>
                  <a:srgbClr val="FBF1DA"/>
                </a:solidFill>
              </p:grpSpPr>
              <p:grpSp>
                <p:nvGrpSpPr>
                  <p:cNvPr id="38" name="Graphic 6">
                    <a:extLst>
                      <a:ext uri="{FF2B5EF4-FFF2-40B4-BE49-F238E27FC236}">
                        <a16:creationId xmlns:a16="http://schemas.microsoft.com/office/drawing/2014/main" id="{2533D1E2-47A5-443B-9D56-20143954E931}"/>
                      </a:ext>
                    </a:extLst>
                  </p:cNvPr>
                  <p:cNvGrpSpPr/>
                  <p:nvPr/>
                </p:nvGrpSpPr>
                <p:grpSpPr>
                  <a:xfrm>
                    <a:off x="8795249" y="1273305"/>
                    <a:ext cx="158885" cy="158030"/>
                    <a:chOff x="8795249" y="1273305"/>
                    <a:chExt cx="158885" cy="158030"/>
                  </a:xfrm>
                </p:grpSpPr>
                <p:sp>
                  <p:nvSpPr>
                    <p:cNvPr id="39" name="Freeform: Shape 38">
                      <a:extLst>
                        <a:ext uri="{FF2B5EF4-FFF2-40B4-BE49-F238E27FC236}">
                          <a16:creationId xmlns:a16="http://schemas.microsoft.com/office/drawing/2014/main" id="{89876616-0AB9-43AF-9C0E-51AEF5CCC86C}"/>
                        </a:ext>
                      </a:extLst>
                    </p:cNvPr>
                    <p:cNvSpPr/>
                    <p:nvPr/>
                  </p:nvSpPr>
                  <p:spPr>
                    <a:xfrm>
                      <a:off x="8874692" y="1273305"/>
                      <a:ext cx="9502" cy="79917"/>
                    </a:xfrm>
                    <a:custGeom>
                      <a:avLst/>
                      <a:gdLst>
                        <a:gd name="connsiteX0" fmla="*/ 0 w 9502"/>
                        <a:gd name="connsiteY0" fmla="*/ 0 h 79917"/>
                        <a:gd name="connsiteX1" fmla="*/ 0 w 9502"/>
                        <a:gd name="connsiteY1" fmla="*/ 79918 h 79917"/>
                      </a:gdLst>
                      <a:ahLst/>
                      <a:cxnLst>
                        <a:cxn ang="0">
                          <a:pos x="connsiteX0" y="connsiteY0"/>
                        </a:cxn>
                        <a:cxn ang="0">
                          <a:pos x="connsiteX1" y="connsiteY1"/>
                        </a:cxn>
                      </a:cxnLst>
                      <a:rect l="l" t="t" r="r" b="b"/>
                      <a:pathLst>
                        <a:path w="9502" h="79917">
                          <a:moveTo>
                            <a:pt x="0" y="0"/>
                          </a:moveTo>
                          <a:lnTo>
                            <a:pt x="0" y="79918"/>
                          </a:lnTo>
                        </a:path>
                      </a:pathLst>
                    </a:custGeom>
                    <a:ln w="6791" cap="rnd">
                      <a:solidFill>
                        <a:srgbClr val="FBF1DA"/>
                      </a:solid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00FDE7E4-3EC8-4267-987F-518A14ED1253}"/>
                        </a:ext>
                      </a:extLst>
                    </p:cNvPr>
                    <p:cNvSpPr/>
                    <p:nvPr/>
                  </p:nvSpPr>
                  <p:spPr>
                    <a:xfrm>
                      <a:off x="8842193" y="1280242"/>
                      <a:ext cx="32499" cy="72980"/>
                    </a:xfrm>
                    <a:custGeom>
                      <a:avLst/>
                      <a:gdLst>
                        <a:gd name="connsiteX0" fmla="*/ 0 w 32499"/>
                        <a:gd name="connsiteY0" fmla="*/ 0 h 72980"/>
                        <a:gd name="connsiteX1" fmla="*/ 32499 w 32499"/>
                        <a:gd name="connsiteY1" fmla="*/ 72981 h 72980"/>
                      </a:gdLst>
                      <a:ahLst/>
                      <a:cxnLst>
                        <a:cxn ang="0">
                          <a:pos x="connsiteX0" y="connsiteY0"/>
                        </a:cxn>
                        <a:cxn ang="0">
                          <a:pos x="connsiteX1" y="connsiteY1"/>
                        </a:cxn>
                      </a:cxnLst>
                      <a:rect l="l" t="t" r="r" b="b"/>
                      <a:pathLst>
                        <a:path w="32499" h="72980">
                          <a:moveTo>
                            <a:pt x="0" y="0"/>
                          </a:moveTo>
                          <a:lnTo>
                            <a:pt x="32499" y="72981"/>
                          </a:lnTo>
                        </a:path>
                      </a:pathLst>
                    </a:custGeom>
                    <a:ln w="6791" cap="rnd">
                      <a:solidFill>
                        <a:srgbClr val="FBF1DA"/>
                      </a:solid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0D74FE47-73C8-4748-B96C-0CAE6F8BBB70}"/>
                        </a:ext>
                      </a:extLst>
                    </p:cNvPr>
                    <p:cNvSpPr/>
                    <p:nvPr/>
                  </p:nvSpPr>
                  <p:spPr>
                    <a:xfrm>
                      <a:off x="8815300" y="1299818"/>
                      <a:ext cx="59392" cy="53405"/>
                    </a:xfrm>
                    <a:custGeom>
                      <a:avLst/>
                      <a:gdLst>
                        <a:gd name="connsiteX0" fmla="*/ 0 w 59392"/>
                        <a:gd name="connsiteY0" fmla="*/ 0 h 53405"/>
                        <a:gd name="connsiteX1" fmla="*/ 59392 w 59392"/>
                        <a:gd name="connsiteY1" fmla="*/ 53405 h 53405"/>
                      </a:gdLst>
                      <a:ahLst/>
                      <a:cxnLst>
                        <a:cxn ang="0">
                          <a:pos x="connsiteX0" y="connsiteY0"/>
                        </a:cxn>
                        <a:cxn ang="0">
                          <a:pos x="connsiteX1" y="connsiteY1"/>
                        </a:cxn>
                      </a:cxnLst>
                      <a:rect l="l" t="t" r="r" b="b"/>
                      <a:pathLst>
                        <a:path w="59392" h="53405">
                          <a:moveTo>
                            <a:pt x="0" y="0"/>
                          </a:moveTo>
                          <a:lnTo>
                            <a:pt x="59392" y="53405"/>
                          </a:lnTo>
                        </a:path>
                      </a:pathLst>
                    </a:custGeom>
                    <a:ln w="6791" cap="rnd">
                      <a:solidFill>
                        <a:srgbClr val="FBF1DA"/>
                      </a:solid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E2A22DAC-D231-4787-80C1-F659EDD5B026}"/>
                        </a:ext>
                      </a:extLst>
                    </p:cNvPr>
                    <p:cNvSpPr/>
                    <p:nvPr/>
                  </p:nvSpPr>
                  <p:spPr>
                    <a:xfrm>
                      <a:off x="8798670" y="1328516"/>
                      <a:ext cx="76021" cy="24707"/>
                    </a:xfrm>
                    <a:custGeom>
                      <a:avLst/>
                      <a:gdLst>
                        <a:gd name="connsiteX0" fmla="*/ 0 w 76021"/>
                        <a:gd name="connsiteY0" fmla="*/ 0 h 24707"/>
                        <a:gd name="connsiteX1" fmla="*/ 76022 w 76021"/>
                        <a:gd name="connsiteY1" fmla="*/ 24707 h 24707"/>
                      </a:gdLst>
                      <a:ahLst/>
                      <a:cxnLst>
                        <a:cxn ang="0">
                          <a:pos x="connsiteX0" y="connsiteY0"/>
                        </a:cxn>
                        <a:cxn ang="0">
                          <a:pos x="connsiteX1" y="connsiteY1"/>
                        </a:cxn>
                      </a:cxnLst>
                      <a:rect l="l" t="t" r="r" b="b"/>
                      <a:pathLst>
                        <a:path w="76021" h="24707">
                          <a:moveTo>
                            <a:pt x="0" y="0"/>
                          </a:moveTo>
                          <a:lnTo>
                            <a:pt x="76022" y="24707"/>
                          </a:lnTo>
                        </a:path>
                      </a:pathLst>
                    </a:custGeom>
                    <a:ln w="6791" cap="rnd">
                      <a:solidFill>
                        <a:srgbClr val="FBF1DA"/>
                      </a:solid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743C66BD-5A2F-4A38-91F9-16F45B97DFDE}"/>
                        </a:ext>
                      </a:extLst>
                    </p:cNvPr>
                    <p:cNvSpPr/>
                    <p:nvPr/>
                  </p:nvSpPr>
                  <p:spPr>
                    <a:xfrm>
                      <a:off x="8795249" y="1353223"/>
                      <a:ext cx="79442" cy="8362"/>
                    </a:xfrm>
                    <a:custGeom>
                      <a:avLst/>
                      <a:gdLst>
                        <a:gd name="connsiteX0" fmla="*/ 0 w 79442"/>
                        <a:gd name="connsiteY0" fmla="*/ 8362 h 8362"/>
                        <a:gd name="connsiteX1" fmla="*/ 79443 w 79442"/>
                        <a:gd name="connsiteY1" fmla="*/ 0 h 8362"/>
                      </a:gdLst>
                      <a:ahLst/>
                      <a:cxnLst>
                        <a:cxn ang="0">
                          <a:pos x="connsiteX0" y="connsiteY0"/>
                        </a:cxn>
                        <a:cxn ang="0">
                          <a:pos x="connsiteX1" y="connsiteY1"/>
                        </a:cxn>
                      </a:cxnLst>
                      <a:rect l="l" t="t" r="r" b="b"/>
                      <a:pathLst>
                        <a:path w="79442" h="8362">
                          <a:moveTo>
                            <a:pt x="0" y="8362"/>
                          </a:moveTo>
                          <a:lnTo>
                            <a:pt x="79443" y="0"/>
                          </a:lnTo>
                        </a:path>
                      </a:pathLst>
                    </a:custGeom>
                    <a:ln w="6791" cap="rnd">
                      <a:solidFill>
                        <a:srgbClr val="FBF1DA"/>
                      </a:solid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2DB4BB75-774B-4A41-A46B-60580566A6F0}"/>
                        </a:ext>
                      </a:extLst>
                    </p:cNvPr>
                    <p:cNvSpPr/>
                    <p:nvPr/>
                  </p:nvSpPr>
                  <p:spPr>
                    <a:xfrm>
                      <a:off x="8805512" y="1353223"/>
                      <a:ext cx="69179" cy="39911"/>
                    </a:xfrm>
                    <a:custGeom>
                      <a:avLst/>
                      <a:gdLst>
                        <a:gd name="connsiteX0" fmla="*/ 0 w 69179"/>
                        <a:gd name="connsiteY0" fmla="*/ 39911 h 39911"/>
                        <a:gd name="connsiteX1" fmla="*/ 69180 w 69179"/>
                        <a:gd name="connsiteY1" fmla="*/ 0 h 39911"/>
                      </a:gdLst>
                      <a:ahLst/>
                      <a:cxnLst>
                        <a:cxn ang="0">
                          <a:pos x="connsiteX0" y="connsiteY0"/>
                        </a:cxn>
                        <a:cxn ang="0">
                          <a:pos x="connsiteX1" y="connsiteY1"/>
                        </a:cxn>
                      </a:cxnLst>
                      <a:rect l="l" t="t" r="r" b="b"/>
                      <a:pathLst>
                        <a:path w="69179" h="39911">
                          <a:moveTo>
                            <a:pt x="0" y="39911"/>
                          </a:moveTo>
                          <a:lnTo>
                            <a:pt x="69180" y="0"/>
                          </a:lnTo>
                        </a:path>
                      </a:pathLst>
                    </a:custGeom>
                    <a:ln w="6791" cap="rnd">
                      <a:solidFill>
                        <a:srgbClr val="FBF1DA"/>
                      </a:solid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2DF07B0C-F8EB-4277-A16E-763D39A5D537}"/>
                        </a:ext>
                      </a:extLst>
                    </p:cNvPr>
                    <p:cNvSpPr/>
                    <p:nvPr/>
                  </p:nvSpPr>
                  <p:spPr>
                    <a:xfrm>
                      <a:off x="8827749" y="1353223"/>
                      <a:ext cx="46943" cy="64618"/>
                    </a:xfrm>
                    <a:custGeom>
                      <a:avLst/>
                      <a:gdLst>
                        <a:gd name="connsiteX0" fmla="*/ 0 w 46943"/>
                        <a:gd name="connsiteY0" fmla="*/ 64619 h 64618"/>
                        <a:gd name="connsiteX1" fmla="*/ 46943 w 46943"/>
                        <a:gd name="connsiteY1" fmla="*/ 0 h 64618"/>
                      </a:gdLst>
                      <a:ahLst/>
                      <a:cxnLst>
                        <a:cxn ang="0">
                          <a:pos x="connsiteX0" y="connsiteY0"/>
                        </a:cxn>
                        <a:cxn ang="0">
                          <a:pos x="connsiteX1" y="connsiteY1"/>
                        </a:cxn>
                      </a:cxnLst>
                      <a:rect l="l" t="t" r="r" b="b"/>
                      <a:pathLst>
                        <a:path w="46943" h="64618">
                          <a:moveTo>
                            <a:pt x="0" y="64619"/>
                          </a:moveTo>
                          <a:lnTo>
                            <a:pt x="46943" y="0"/>
                          </a:lnTo>
                        </a:path>
                      </a:pathLst>
                    </a:custGeom>
                    <a:ln w="6791" cap="rnd">
                      <a:solidFill>
                        <a:srgbClr val="FBF1DA"/>
                      </a:solid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EAEC98BF-3D1B-458F-BC02-A9B428AFAA18}"/>
                        </a:ext>
                      </a:extLst>
                    </p:cNvPr>
                    <p:cNvSpPr/>
                    <p:nvPr/>
                  </p:nvSpPr>
                  <p:spPr>
                    <a:xfrm>
                      <a:off x="8858062" y="1353223"/>
                      <a:ext cx="16629" cy="78112"/>
                    </a:xfrm>
                    <a:custGeom>
                      <a:avLst/>
                      <a:gdLst>
                        <a:gd name="connsiteX0" fmla="*/ 0 w 16629"/>
                        <a:gd name="connsiteY0" fmla="*/ 78112 h 78112"/>
                        <a:gd name="connsiteX1" fmla="*/ 16630 w 16629"/>
                        <a:gd name="connsiteY1" fmla="*/ 0 h 78112"/>
                      </a:gdLst>
                      <a:ahLst/>
                      <a:cxnLst>
                        <a:cxn ang="0">
                          <a:pos x="connsiteX0" y="connsiteY0"/>
                        </a:cxn>
                        <a:cxn ang="0">
                          <a:pos x="connsiteX1" y="connsiteY1"/>
                        </a:cxn>
                      </a:cxnLst>
                      <a:rect l="l" t="t" r="r" b="b"/>
                      <a:pathLst>
                        <a:path w="16629" h="78112">
                          <a:moveTo>
                            <a:pt x="0" y="78112"/>
                          </a:moveTo>
                          <a:lnTo>
                            <a:pt x="16630" y="0"/>
                          </a:lnTo>
                        </a:path>
                      </a:pathLst>
                    </a:custGeom>
                    <a:ln w="6791" cap="rnd">
                      <a:solidFill>
                        <a:srgbClr val="FBF1DA"/>
                      </a:solid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9EEF819F-5FCF-4C37-A482-DE2A857235D4}"/>
                        </a:ext>
                      </a:extLst>
                    </p:cNvPr>
                    <p:cNvSpPr/>
                    <p:nvPr/>
                  </p:nvSpPr>
                  <p:spPr>
                    <a:xfrm>
                      <a:off x="8874692" y="1353223"/>
                      <a:ext cx="16629" cy="78112"/>
                    </a:xfrm>
                    <a:custGeom>
                      <a:avLst/>
                      <a:gdLst>
                        <a:gd name="connsiteX0" fmla="*/ 16630 w 16629"/>
                        <a:gd name="connsiteY0" fmla="*/ 78112 h 78112"/>
                        <a:gd name="connsiteX1" fmla="*/ 0 w 16629"/>
                        <a:gd name="connsiteY1" fmla="*/ 0 h 78112"/>
                      </a:gdLst>
                      <a:ahLst/>
                      <a:cxnLst>
                        <a:cxn ang="0">
                          <a:pos x="connsiteX0" y="connsiteY0"/>
                        </a:cxn>
                        <a:cxn ang="0">
                          <a:pos x="connsiteX1" y="connsiteY1"/>
                        </a:cxn>
                      </a:cxnLst>
                      <a:rect l="l" t="t" r="r" b="b"/>
                      <a:pathLst>
                        <a:path w="16629" h="78112">
                          <a:moveTo>
                            <a:pt x="16630" y="78112"/>
                          </a:moveTo>
                          <a:lnTo>
                            <a:pt x="0" y="0"/>
                          </a:lnTo>
                        </a:path>
                      </a:pathLst>
                    </a:custGeom>
                    <a:ln w="6791" cap="rnd">
                      <a:solidFill>
                        <a:srgbClr val="FBF1DA"/>
                      </a:solid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0FB7A24B-2F89-493B-BF87-F1FE01DF1B0C}"/>
                        </a:ext>
                      </a:extLst>
                    </p:cNvPr>
                    <p:cNvSpPr/>
                    <p:nvPr/>
                  </p:nvSpPr>
                  <p:spPr>
                    <a:xfrm>
                      <a:off x="8874692" y="1353223"/>
                      <a:ext cx="46943" cy="64618"/>
                    </a:xfrm>
                    <a:custGeom>
                      <a:avLst/>
                      <a:gdLst>
                        <a:gd name="connsiteX0" fmla="*/ 46943 w 46943"/>
                        <a:gd name="connsiteY0" fmla="*/ 64619 h 64618"/>
                        <a:gd name="connsiteX1" fmla="*/ 0 w 46943"/>
                        <a:gd name="connsiteY1" fmla="*/ 0 h 64618"/>
                      </a:gdLst>
                      <a:ahLst/>
                      <a:cxnLst>
                        <a:cxn ang="0">
                          <a:pos x="connsiteX0" y="connsiteY0"/>
                        </a:cxn>
                        <a:cxn ang="0">
                          <a:pos x="connsiteX1" y="connsiteY1"/>
                        </a:cxn>
                      </a:cxnLst>
                      <a:rect l="l" t="t" r="r" b="b"/>
                      <a:pathLst>
                        <a:path w="46943" h="64618">
                          <a:moveTo>
                            <a:pt x="46943" y="64619"/>
                          </a:moveTo>
                          <a:lnTo>
                            <a:pt x="0" y="0"/>
                          </a:lnTo>
                        </a:path>
                      </a:pathLst>
                    </a:custGeom>
                    <a:ln w="6791" cap="rnd">
                      <a:solidFill>
                        <a:srgbClr val="FBF1DA"/>
                      </a:solid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B0FEB7F3-3DC8-4478-B23F-5BDEFD710A9D}"/>
                        </a:ext>
                      </a:extLst>
                    </p:cNvPr>
                    <p:cNvSpPr/>
                    <p:nvPr/>
                  </p:nvSpPr>
                  <p:spPr>
                    <a:xfrm>
                      <a:off x="8874692" y="1353223"/>
                      <a:ext cx="69179" cy="39911"/>
                    </a:xfrm>
                    <a:custGeom>
                      <a:avLst/>
                      <a:gdLst>
                        <a:gd name="connsiteX0" fmla="*/ 69180 w 69179"/>
                        <a:gd name="connsiteY0" fmla="*/ 39911 h 39911"/>
                        <a:gd name="connsiteX1" fmla="*/ 0 w 69179"/>
                        <a:gd name="connsiteY1" fmla="*/ 0 h 39911"/>
                      </a:gdLst>
                      <a:ahLst/>
                      <a:cxnLst>
                        <a:cxn ang="0">
                          <a:pos x="connsiteX0" y="connsiteY0"/>
                        </a:cxn>
                        <a:cxn ang="0">
                          <a:pos x="connsiteX1" y="connsiteY1"/>
                        </a:cxn>
                      </a:cxnLst>
                      <a:rect l="l" t="t" r="r" b="b"/>
                      <a:pathLst>
                        <a:path w="69179" h="39911">
                          <a:moveTo>
                            <a:pt x="69180" y="39911"/>
                          </a:moveTo>
                          <a:lnTo>
                            <a:pt x="0" y="0"/>
                          </a:lnTo>
                        </a:path>
                      </a:pathLst>
                    </a:custGeom>
                    <a:ln w="6791" cap="rnd">
                      <a:solidFill>
                        <a:srgbClr val="FBF1DA"/>
                      </a:solid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CC0B1F2B-B8AD-4DC8-B7A7-F65B7DA091F6}"/>
                        </a:ext>
                      </a:extLst>
                    </p:cNvPr>
                    <p:cNvSpPr/>
                    <p:nvPr/>
                  </p:nvSpPr>
                  <p:spPr>
                    <a:xfrm>
                      <a:off x="8874692" y="1353223"/>
                      <a:ext cx="79442" cy="8362"/>
                    </a:xfrm>
                    <a:custGeom>
                      <a:avLst/>
                      <a:gdLst>
                        <a:gd name="connsiteX0" fmla="*/ 79443 w 79442"/>
                        <a:gd name="connsiteY0" fmla="*/ 8362 h 8362"/>
                        <a:gd name="connsiteX1" fmla="*/ 0 w 79442"/>
                        <a:gd name="connsiteY1" fmla="*/ 0 h 8362"/>
                      </a:gdLst>
                      <a:ahLst/>
                      <a:cxnLst>
                        <a:cxn ang="0">
                          <a:pos x="connsiteX0" y="connsiteY0"/>
                        </a:cxn>
                        <a:cxn ang="0">
                          <a:pos x="connsiteX1" y="connsiteY1"/>
                        </a:cxn>
                      </a:cxnLst>
                      <a:rect l="l" t="t" r="r" b="b"/>
                      <a:pathLst>
                        <a:path w="79442" h="8362">
                          <a:moveTo>
                            <a:pt x="79443" y="8362"/>
                          </a:moveTo>
                          <a:lnTo>
                            <a:pt x="0" y="0"/>
                          </a:lnTo>
                        </a:path>
                      </a:pathLst>
                    </a:custGeom>
                    <a:ln w="6791" cap="rnd">
                      <a:solidFill>
                        <a:srgbClr val="FBF1DA"/>
                      </a:solid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3AB69815-CEDA-4976-885C-34BF38DCA495}"/>
                        </a:ext>
                      </a:extLst>
                    </p:cNvPr>
                    <p:cNvSpPr/>
                    <p:nvPr/>
                  </p:nvSpPr>
                  <p:spPr>
                    <a:xfrm>
                      <a:off x="8874692" y="1328516"/>
                      <a:ext cx="75926" cy="24707"/>
                    </a:xfrm>
                    <a:custGeom>
                      <a:avLst/>
                      <a:gdLst>
                        <a:gd name="connsiteX0" fmla="*/ 75927 w 75926"/>
                        <a:gd name="connsiteY0" fmla="*/ 0 h 24707"/>
                        <a:gd name="connsiteX1" fmla="*/ 0 w 75926"/>
                        <a:gd name="connsiteY1" fmla="*/ 24707 h 24707"/>
                      </a:gdLst>
                      <a:ahLst/>
                      <a:cxnLst>
                        <a:cxn ang="0">
                          <a:pos x="connsiteX0" y="connsiteY0"/>
                        </a:cxn>
                        <a:cxn ang="0">
                          <a:pos x="connsiteX1" y="connsiteY1"/>
                        </a:cxn>
                      </a:cxnLst>
                      <a:rect l="l" t="t" r="r" b="b"/>
                      <a:pathLst>
                        <a:path w="75926" h="24707">
                          <a:moveTo>
                            <a:pt x="75927" y="0"/>
                          </a:moveTo>
                          <a:lnTo>
                            <a:pt x="0" y="24707"/>
                          </a:lnTo>
                        </a:path>
                      </a:pathLst>
                    </a:custGeom>
                    <a:ln w="6791" cap="rnd">
                      <a:solidFill>
                        <a:srgbClr val="FBF1DA"/>
                      </a:solid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FE6B015E-4AA4-4710-A714-BD9C1AA6E61B}"/>
                        </a:ext>
                      </a:extLst>
                    </p:cNvPr>
                    <p:cNvSpPr/>
                    <p:nvPr/>
                  </p:nvSpPr>
                  <p:spPr>
                    <a:xfrm>
                      <a:off x="8874692" y="1299818"/>
                      <a:ext cx="59392" cy="53405"/>
                    </a:xfrm>
                    <a:custGeom>
                      <a:avLst/>
                      <a:gdLst>
                        <a:gd name="connsiteX0" fmla="*/ 59392 w 59392"/>
                        <a:gd name="connsiteY0" fmla="*/ 0 h 53405"/>
                        <a:gd name="connsiteX1" fmla="*/ 0 w 59392"/>
                        <a:gd name="connsiteY1" fmla="*/ 53405 h 53405"/>
                      </a:gdLst>
                      <a:ahLst/>
                      <a:cxnLst>
                        <a:cxn ang="0">
                          <a:pos x="connsiteX0" y="connsiteY0"/>
                        </a:cxn>
                        <a:cxn ang="0">
                          <a:pos x="connsiteX1" y="connsiteY1"/>
                        </a:cxn>
                      </a:cxnLst>
                      <a:rect l="l" t="t" r="r" b="b"/>
                      <a:pathLst>
                        <a:path w="59392" h="53405">
                          <a:moveTo>
                            <a:pt x="59392" y="0"/>
                          </a:moveTo>
                          <a:lnTo>
                            <a:pt x="0" y="53405"/>
                          </a:lnTo>
                        </a:path>
                      </a:pathLst>
                    </a:custGeom>
                    <a:ln w="6791" cap="rnd">
                      <a:solidFill>
                        <a:srgbClr val="FBF1DA"/>
                      </a:solid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816E4106-016E-4392-BDA5-05B8AFAC550C}"/>
                        </a:ext>
                      </a:extLst>
                    </p:cNvPr>
                    <p:cNvSpPr/>
                    <p:nvPr/>
                  </p:nvSpPr>
                  <p:spPr>
                    <a:xfrm>
                      <a:off x="8874692" y="1280242"/>
                      <a:ext cx="32499" cy="72980"/>
                    </a:xfrm>
                    <a:custGeom>
                      <a:avLst/>
                      <a:gdLst>
                        <a:gd name="connsiteX0" fmla="*/ 32499 w 32499"/>
                        <a:gd name="connsiteY0" fmla="*/ 0 h 72980"/>
                        <a:gd name="connsiteX1" fmla="*/ 0 w 32499"/>
                        <a:gd name="connsiteY1" fmla="*/ 72981 h 72980"/>
                      </a:gdLst>
                      <a:ahLst/>
                      <a:cxnLst>
                        <a:cxn ang="0">
                          <a:pos x="connsiteX0" y="connsiteY0"/>
                        </a:cxn>
                        <a:cxn ang="0">
                          <a:pos x="connsiteX1" y="connsiteY1"/>
                        </a:cxn>
                      </a:cxnLst>
                      <a:rect l="l" t="t" r="r" b="b"/>
                      <a:pathLst>
                        <a:path w="32499" h="72980">
                          <a:moveTo>
                            <a:pt x="32499" y="0"/>
                          </a:moveTo>
                          <a:lnTo>
                            <a:pt x="0" y="72981"/>
                          </a:lnTo>
                        </a:path>
                      </a:pathLst>
                    </a:custGeom>
                    <a:ln w="6791" cap="rnd">
                      <a:solidFill>
                        <a:srgbClr val="FBF1DA"/>
                      </a:solidFill>
                      <a:prstDash val="solid"/>
                      <a:miter/>
                    </a:ln>
                  </p:spPr>
                  <p:txBody>
                    <a:bodyPr rtlCol="0" anchor="ctr"/>
                    <a:lstStyle/>
                    <a:p>
                      <a:endParaRPr lang="en-US"/>
                    </a:p>
                  </p:txBody>
                </p:sp>
              </p:grpSp>
              <p:sp>
                <p:nvSpPr>
                  <p:cNvPr id="54" name="Freeform: Shape 53">
                    <a:extLst>
                      <a:ext uri="{FF2B5EF4-FFF2-40B4-BE49-F238E27FC236}">
                        <a16:creationId xmlns:a16="http://schemas.microsoft.com/office/drawing/2014/main" id="{5AC71D30-CEE8-4153-AE14-E710A3494D05}"/>
                      </a:ext>
                    </a:extLst>
                  </p:cNvPr>
                  <p:cNvSpPr/>
                  <p:nvPr/>
                </p:nvSpPr>
                <p:spPr>
                  <a:xfrm>
                    <a:off x="8836681" y="1315212"/>
                    <a:ext cx="76021" cy="76021"/>
                  </a:xfrm>
                  <a:custGeom>
                    <a:avLst/>
                    <a:gdLst>
                      <a:gd name="connsiteX0" fmla="*/ 76022 w 76021"/>
                      <a:gd name="connsiteY0" fmla="*/ 38011 h 76021"/>
                      <a:gd name="connsiteX1" fmla="*/ 38011 w 76021"/>
                      <a:gd name="connsiteY1" fmla="*/ 76022 h 76021"/>
                      <a:gd name="connsiteX2" fmla="*/ 0 w 76021"/>
                      <a:gd name="connsiteY2" fmla="*/ 38011 h 76021"/>
                      <a:gd name="connsiteX3" fmla="*/ 38011 w 76021"/>
                      <a:gd name="connsiteY3" fmla="*/ 0 h 76021"/>
                      <a:gd name="connsiteX4" fmla="*/ 76022 w 76021"/>
                      <a:gd name="connsiteY4" fmla="*/ 38011 h 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21" h="76021">
                        <a:moveTo>
                          <a:pt x="76022" y="38011"/>
                        </a:moveTo>
                        <a:cubicBezTo>
                          <a:pt x="76022" y="59004"/>
                          <a:pt x="59004" y="76022"/>
                          <a:pt x="38011" y="76022"/>
                        </a:cubicBezTo>
                        <a:cubicBezTo>
                          <a:pt x="17018" y="76022"/>
                          <a:pt x="0" y="59004"/>
                          <a:pt x="0" y="38011"/>
                        </a:cubicBezTo>
                        <a:cubicBezTo>
                          <a:pt x="0" y="17018"/>
                          <a:pt x="17018" y="0"/>
                          <a:pt x="38011" y="0"/>
                        </a:cubicBezTo>
                        <a:cubicBezTo>
                          <a:pt x="59004" y="0"/>
                          <a:pt x="76022" y="17018"/>
                          <a:pt x="76022" y="38011"/>
                        </a:cubicBezTo>
                        <a:close/>
                      </a:path>
                    </a:pathLst>
                  </a:custGeom>
                  <a:solidFill>
                    <a:srgbClr val="FBF1DA"/>
                  </a:solidFill>
                  <a:ln w="9503" cap="flat">
                    <a:noFill/>
                    <a:prstDash val="solid"/>
                    <a:miter/>
                  </a:ln>
                </p:spPr>
                <p:txBody>
                  <a:bodyPr rtlCol="0" anchor="ctr"/>
                  <a:lstStyle/>
                  <a:p>
                    <a:endParaRPr lang="en-US"/>
                  </a:p>
                </p:txBody>
              </p:sp>
            </p:grpSp>
          </p:grpSp>
          <p:grpSp>
            <p:nvGrpSpPr>
              <p:cNvPr id="55" name="Graphic 6">
                <a:extLst>
                  <a:ext uri="{FF2B5EF4-FFF2-40B4-BE49-F238E27FC236}">
                    <a16:creationId xmlns:a16="http://schemas.microsoft.com/office/drawing/2014/main" id="{2533D1E2-47A5-443B-9D56-20143954E931}"/>
                  </a:ext>
                </a:extLst>
              </p:cNvPr>
              <p:cNvGrpSpPr/>
              <p:nvPr/>
            </p:nvGrpSpPr>
            <p:grpSpPr>
              <a:xfrm>
                <a:off x="11439194" y="2248475"/>
                <a:ext cx="256763" cy="272443"/>
                <a:chOff x="11439194" y="2248475"/>
                <a:chExt cx="256763" cy="272443"/>
              </a:xfrm>
            </p:grpSpPr>
            <p:sp>
              <p:nvSpPr>
                <p:cNvPr id="56" name="Freeform: Shape 55">
                  <a:extLst>
                    <a:ext uri="{FF2B5EF4-FFF2-40B4-BE49-F238E27FC236}">
                      <a16:creationId xmlns:a16="http://schemas.microsoft.com/office/drawing/2014/main" id="{B77D9453-B9B8-4DC0-B407-C8A9E4119916}"/>
                    </a:ext>
                  </a:extLst>
                </p:cNvPr>
                <p:cNvSpPr/>
                <p:nvPr/>
              </p:nvSpPr>
              <p:spPr>
                <a:xfrm>
                  <a:off x="11439194" y="2248475"/>
                  <a:ext cx="256763" cy="272443"/>
                </a:xfrm>
                <a:custGeom>
                  <a:avLst/>
                  <a:gdLst>
                    <a:gd name="connsiteX0" fmla="*/ 256764 w 256763"/>
                    <a:gd name="connsiteY0" fmla="*/ 198797 h 272443"/>
                    <a:gd name="connsiteX1" fmla="*/ 215711 w 256763"/>
                    <a:gd name="connsiteY1" fmla="*/ 136364 h 272443"/>
                    <a:gd name="connsiteX2" fmla="*/ 214857 w 256763"/>
                    <a:gd name="connsiteY2" fmla="*/ 136364 h 272443"/>
                    <a:gd name="connsiteX3" fmla="*/ 254577 w 256763"/>
                    <a:gd name="connsiteY3" fmla="*/ 69845 h 272443"/>
                    <a:gd name="connsiteX4" fmla="*/ 226354 w 256763"/>
                    <a:gd name="connsiteY4" fmla="*/ 66994 h 272443"/>
                    <a:gd name="connsiteX5" fmla="*/ 226735 w 256763"/>
                    <a:gd name="connsiteY5" fmla="*/ 35730 h 272443"/>
                    <a:gd name="connsiteX6" fmla="*/ 161356 w 256763"/>
                    <a:gd name="connsiteY6" fmla="*/ 57301 h 272443"/>
                    <a:gd name="connsiteX7" fmla="*/ 113367 w 256763"/>
                    <a:gd name="connsiteY7" fmla="*/ 0 h 272443"/>
                    <a:gd name="connsiteX8" fmla="*/ 100729 w 256763"/>
                    <a:gd name="connsiteY8" fmla="*/ 25372 h 272443"/>
                    <a:gd name="connsiteX9" fmla="*/ 71556 w 256763"/>
                    <a:gd name="connsiteY9" fmla="*/ 13969 h 272443"/>
                    <a:gd name="connsiteX10" fmla="*/ 70510 w 256763"/>
                    <a:gd name="connsiteY10" fmla="*/ 86855 h 272443"/>
                    <a:gd name="connsiteX11" fmla="*/ 5131 w 256763"/>
                    <a:gd name="connsiteY11" fmla="*/ 108236 h 272443"/>
                    <a:gd name="connsiteX12" fmla="*/ 22712 w 256763"/>
                    <a:gd name="connsiteY12" fmla="*/ 130472 h 272443"/>
                    <a:gd name="connsiteX13" fmla="*/ 0 w 256763"/>
                    <a:gd name="connsiteY13" fmla="*/ 152044 h 272443"/>
                    <a:gd name="connsiteX14" fmla="*/ 67755 w 256763"/>
                    <a:gd name="connsiteY14" fmla="*/ 183688 h 272443"/>
                    <a:gd name="connsiteX15" fmla="*/ 68039 w 256763"/>
                    <a:gd name="connsiteY15" fmla="*/ 183498 h 272443"/>
                    <a:gd name="connsiteX16" fmla="*/ 72030 w 256763"/>
                    <a:gd name="connsiteY16" fmla="*/ 258664 h 272443"/>
                    <a:gd name="connsiteX17" fmla="*/ 97308 w 256763"/>
                    <a:gd name="connsiteY17" fmla="*/ 245931 h 272443"/>
                    <a:gd name="connsiteX18" fmla="*/ 113938 w 256763"/>
                    <a:gd name="connsiteY18" fmla="*/ 272443 h 272443"/>
                    <a:gd name="connsiteX19" fmla="*/ 158505 w 256763"/>
                    <a:gd name="connsiteY19" fmla="*/ 212861 h 272443"/>
                    <a:gd name="connsiteX20" fmla="*/ 229491 w 256763"/>
                    <a:gd name="connsiteY20" fmla="*/ 233577 h 272443"/>
                    <a:gd name="connsiteX21" fmla="*/ 226164 w 256763"/>
                    <a:gd name="connsiteY21" fmla="*/ 205449 h 272443"/>
                    <a:gd name="connsiteX22" fmla="*/ 256764 w 256763"/>
                    <a:gd name="connsiteY22" fmla="*/ 198797 h 272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56763" h="272443">
                      <a:moveTo>
                        <a:pt x="256764" y="198797"/>
                      </a:moveTo>
                      <a:cubicBezTo>
                        <a:pt x="255624" y="155560"/>
                        <a:pt x="215711" y="136364"/>
                        <a:pt x="215711" y="136364"/>
                      </a:cubicBezTo>
                      <a:lnTo>
                        <a:pt x="214857" y="136364"/>
                      </a:lnTo>
                      <a:cubicBezTo>
                        <a:pt x="255053" y="121065"/>
                        <a:pt x="254577" y="69845"/>
                        <a:pt x="254577" y="69845"/>
                      </a:cubicBezTo>
                      <a:cubicBezTo>
                        <a:pt x="251632" y="65569"/>
                        <a:pt x="226354" y="66994"/>
                        <a:pt x="226354" y="66994"/>
                      </a:cubicBezTo>
                      <a:cubicBezTo>
                        <a:pt x="227875" y="59107"/>
                        <a:pt x="226735" y="35730"/>
                        <a:pt x="226735" y="35730"/>
                      </a:cubicBezTo>
                      <a:cubicBezTo>
                        <a:pt x="194425" y="29363"/>
                        <a:pt x="170859" y="47989"/>
                        <a:pt x="161356" y="57301"/>
                      </a:cubicBezTo>
                      <a:cubicBezTo>
                        <a:pt x="158790" y="16820"/>
                        <a:pt x="113367" y="0"/>
                        <a:pt x="113367" y="0"/>
                      </a:cubicBezTo>
                      <a:cubicBezTo>
                        <a:pt x="108331" y="1235"/>
                        <a:pt x="100729" y="25372"/>
                        <a:pt x="100729" y="25372"/>
                      </a:cubicBezTo>
                      <a:cubicBezTo>
                        <a:pt x="93697" y="21096"/>
                        <a:pt x="71556" y="13969"/>
                        <a:pt x="71556" y="13969"/>
                      </a:cubicBezTo>
                      <a:cubicBezTo>
                        <a:pt x="51789" y="45898"/>
                        <a:pt x="66329" y="78683"/>
                        <a:pt x="70510" y="86855"/>
                      </a:cubicBezTo>
                      <a:cubicBezTo>
                        <a:pt x="35540" y="78207"/>
                        <a:pt x="5131" y="108236"/>
                        <a:pt x="5131" y="108236"/>
                      </a:cubicBezTo>
                      <a:cubicBezTo>
                        <a:pt x="4086" y="113367"/>
                        <a:pt x="22712" y="130472"/>
                        <a:pt x="22712" y="130472"/>
                      </a:cubicBezTo>
                      <a:cubicBezTo>
                        <a:pt x="16154" y="136269"/>
                        <a:pt x="0" y="152044"/>
                        <a:pt x="0" y="152044"/>
                      </a:cubicBezTo>
                      <a:cubicBezTo>
                        <a:pt x="23662" y="188249"/>
                        <a:pt x="67755" y="183688"/>
                        <a:pt x="67755" y="183688"/>
                      </a:cubicBezTo>
                      <a:lnTo>
                        <a:pt x="68039" y="183498"/>
                      </a:lnTo>
                      <a:cubicBezTo>
                        <a:pt x="45233" y="217613"/>
                        <a:pt x="72030" y="258664"/>
                        <a:pt x="72030" y="258664"/>
                      </a:cubicBezTo>
                      <a:cubicBezTo>
                        <a:pt x="76877" y="260660"/>
                        <a:pt x="97308" y="245931"/>
                        <a:pt x="97308" y="245931"/>
                      </a:cubicBezTo>
                      <a:cubicBezTo>
                        <a:pt x="99874" y="252772"/>
                        <a:pt x="113938" y="272443"/>
                        <a:pt x="113938" y="272443"/>
                      </a:cubicBezTo>
                      <a:cubicBezTo>
                        <a:pt x="151949" y="257429"/>
                        <a:pt x="157935" y="217232"/>
                        <a:pt x="158505" y="212861"/>
                      </a:cubicBezTo>
                      <a:cubicBezTo>
                        <a:pt x="183023" y="244410"/>
                        <a:pt x="229491" y="233577"/>
                        <a:pt x="229491" y="233577"/>
                      </a:cubicBezTo>
                      <a:cubicBezTo>
                        <a:pt x="233007" y="229776"/>
                        <a:pt x="226164" y="205449"/>
                        <a:pt x="226164" y="205449"/>
                      </a:cubicBezTo>
                      <a:cubicBezTo>
                        <a:pt x="233957" y="205069"/>
                        <a:pt x="256764" y="198797"/>
                        <a:pt x="256764" y="198797"/>
                      </a:cubicBezTo>
                      <a:close/>
                    </a:path>
                  </a:pathLst>
                </a:custGeom>
                <a:solidFill>
                  <a:srgbClr val="032553"/>
                </a:solidFill>
                <a:ln w="3449" cap="flat">
                  <a:solidFill>
                    <a:srgbClr val="FEC67D"/>
                  </a:solidFill>
                  <a:prstDash val="solid"/>
                  <a:miter/>
                </a:ln>
              </p:spPr>
              <p:txBody>
                <a:bodyPr rtlCol="0" anchor="ctr"/>
                <a:lstStyle/>
                <a:p>
                  <a:endParaRPr lang="en-US"/>
                </a:p>
              </p:txBody>
            </p:sp>
            <p:grpSp>
              <p:nvGrpSpPr>
                <p:cNvPr id="57" name="Graphic 6">
                  <a:extLst>
                    <a:ext uri="{FF2B5EF4-FFF2-40B4-BE49-F238E27FC236}">
                      <a16:creationId xmlns:a16="http://schemas.microsoft.com/office/drawing/2014/main" id="{2533D1E2-47A5-443B-9D56-20143954E931}"/>
                    </a:ext>
                  </a:extLst>
                </p:cNvPr>
                <p:cNvGrpSpPr/>
                <p:nvPr/>
              </p:nvGrpSpPr>
              <p:grpSpPr>
                <a:xfrm>
                  <a:off x="11527284" y="2343977"/>
                  <a:ext cx="80678" cy="80298"/>
                  <a:chOff x="11527284" y="2343977"/>
                  <a:chExt cx="80678" cy="80298"/>
                </a:xfrm>
                <a:solidFill>
                  <a:srgbClr val="FBF1DA"/>
                </a:solidFill>
              </p:grpSpPr>
              <p:grpSp>
                <p:nvGrpSpPr>
                  <p:cNvPr id="58" name="Graphic 6">
                    <a:extLst>
                      <a:ext uri="{FF2B5EF4-FFF2-40B4-BE49-F238E27FC236}">
                        <a16:creationId xmlns:a16="http://schemas.microsoft.com/office/drawing/2014/main" id="{2533D1E2-47A5-443B-9D56-20143954E931}"/>
                      </a:ext>
                    </a:extLst>
                  </p:cNvPr>
                  <p:cNvGrpSpPr/>
                  <p:nvPr/>
                </p:nvGrpSpPr>
                <p:grpSpPr>
                  <a:xfrm>
                    <a:off x="11527284" y="2343977"/>
                    <a:ext cx="80678" cy="80298"/>
                    <a:chOff x="11527284" y="2343977"/>
                    <a:chExt cx="80678" cy="80298"/>
                  </a:xfrm>
                </p:grpSpPr>
                <p:sp>
                  <p:nvSpPr>
                    <p:cNvPr id="59" name="Freeform: Shape 58">
                      <a:extLst>
                        <a:ext uri="{FF2B5EF4-FFF2-40B4-BE49-F238E27FC236}">
                          <a16:creationId xmlns:a16="http://schemas.microsoft.com/office/drawing/2014/main" id="{0C8E907B-C216-4A7B-B27A-82F9187819CB}"/>
                        </a:ext>
                      </a:extLst>
                    </p:cNvPr>
                    <p:cNvSpPr/>
                    <p:nvPr/>
                  </p:nvSpPr>
                  <p:spPr>
                    <a:xfrm>
                      <a:off x="11567575" y="2343977"/>
                      <a:ext cx="9502" cy="40576"/>
                    </a:xfrm>
                    <a:custGeom>
                      <a:avLst/>
                      <a:gdLst>
                        <a:gd name="connsiteX0" fmla="*/ 0 w 9502"/>
                        <a:gd name="connsiteY0" fmla="*/ 0 h 40576"/>
                        <a:gd name="connsiteX1" fmla="*/ 0 w 9502"/>
                        <a:gd name="connsiteY1" fmla="*/ 40577 h 40576"/>
                      </a:gdLst>
                      <a:ahLst/>
                      <a:cxnLst>
                        <a:cxn ang="0">
                          <a:pos x="connsiteX0" y="connsiteY0"/>
                        </a:cxn>
                        <a:cxn ang="0">
                          <a:pos x="connsiteX1" y="connsiteY1"/>
                        </a:cxn>
                      </a:cxnLst>
                      <a:rect l="l" t="t" r="r" b="b"/>
                      <a:pathLst>
                        <a:path w="9502" h="40576">
                          <a:moveTo>
                            <a:pt x="0" y="0"/>
                          </a:moveTo>
                          <a:lnTo>
                            <a:pt x="0" y="40577"/>
                          </a:lnTo>
                        </a:path>
                      </a:pathLst>
                    </a:custGeom>
                    <a:ln w="3449" cap="rnd">
                      <a:solidFill>
                        <a:srgbClr val="FBF1DA"/>
                      </a:solid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65F6B45B-BB6C-4E41-A069-655589C0270B}"/>
                        </a:ext>
                      </a:extLst>
                    </p:cNvPr>
                    <p:cNvSpPr/>
                    <p:nvPr/>
                  </p:nvSpPr>
                  <p:spPr>
                    <a:xfrm>
                      <a:off x="11551136" y="2347494"/>
                      <a:ext cx="16439" cy="37060"/>
                    </a:xfrm>
                    <a:custGeom>
                      <a:avLst/>
                      <a:gdLst>
                        <a:gd name="connsiteX0" fmla="*/ 1 w 16439"/>
                        <a:gd name="connsiteY0" fmla="*/ 0 h 37060"/>
                        <a:gd name="connsiteX1" fmla="*/ 16440 w 16439"/>
                        <a:gd name="connsiteY1" fmla="*/ 37061 h 37060"/>
                      </a:gdLst>
                      <a:ahLst/>
                      <a:cxnLst>
                        <a:cxn ang="0">
                          <a:pos x="connsiteX0" y="connsiteY0"/>
                        </a:cxn>
                        <a:cxn ang="0">
                          <a:pos x="connsiteX1" y="connsiteY1"/>
                        </a:cxn>
                      </a:cxnLst>
                      <a:rect l="l" t="t" r="r" b="b"/>
                      <a:pathLst>
                        <a:path w="16439" h="37060">
                          <a:moveTo>
                            <a:pt x="1" y="0"/>
                          </a:moveTo>
                          <a:lnTo>
                            <a:pt x="16440" y="37061"/>
                          </a:lnTo>
                        </a:path>
                      </a:pathLst>
                    </a:custGeom>
                    <a:ln w="3449" cap="rnd">
                      <a:solidFill>
                        <a:srgbClr val="FBF1DA"/>
                      </a:solid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A6932193-6E96-4CC0-A24B-A3CBAEB92F00}"/>
                        </a:ext>
                      </a:extLst>
                    </p:cNvPr>
                    <p:cNvSpPr/>
                    <p:nvPr/>
                  </p:nvSpPr>
                  <p:spPr>
                    <a:xfrm>
                      <a:off x="11537452" y="2357376"/>
                      <a:ext cx="30123" cy="27177"/>
                    </a:xfrm>
                    <a:custGeom>
                      <a:avLst/>
                      <a:gdLst>
                        <a:gd name="connsiteX0" fmla="*/ 0 w 30123"/>
                        <a:gd name="connsiteY0" fmla="*/ 0 h 27177"/>
                        <a:gd name="connsiteX1" fmla="*/ 30124 w 30123"/>
                        <a:gd name="connsiteY1" fmla="*/ 27178 h 27177"/>
                      </a:gdLst>
                      <a:ahLst/>
                      <a:cxnLst>
                        <a:cxn ang="0">
                          <a:pos x="connsiteX0" y="connsiteY0"/>
                        </a:cxn>
                        <a:cxn ang="0">
                          <a:pos x="connsiteX1" y="connsiteY1"/>
                        </a:cxn>
                      </a:cxnLst>
                      <a:rect l="l" t="t" r="r" b="b"/>
                      <a:pathLst>
                        <a:path w="30123" h="27177">
                          <a:moveTo>
                            <a:pt x="0" y="0"/>
                          </a:moveTo>
                          <a:lnTo>
                            <a:pt x="30124" y="27178"/>
                          </a:lnTo>
                        </a:path>
                      </a:pathLst>
                    </a:custGeom>
                    <a:ln w="3449" cap="rnd">
                      <a:solidFill>
                        <a:srgbClr val="FBF1DA"/>
                      </a:solid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89862B7D-FA49-4861-82DF-E551BFE271D7}"/>
                        </a:ext>
                      </a:extLst>
                    </p:cNvPr>
                    <p:cNvSpPr/>
                    <p:nvPr/>
                  </p:nvSpPr>
                  <p:spPr>
                    <a:xfrm>
                      <a:off x="11528994" y="2372011"/>
                      <a:ext cx="38581" cy="12543"/>
                    </a:xfrm>
                    <a:custGeom>
                      <a:avLst/>
                      <a:gdLst>
                        <a:gd name="connsiteX0" fmla="*/ 0 w 38581"/>
                        <a:gd name="connsiteY0" fmla="*/ 0 h 12543"/>
                        <a:gd name="connsiteX1" fmla="*/ 38581 w 38581"/>
                        <a:gd name="connsiteY1" fmla="*/ 12544 h 12543"/>
                      </a:gdLst>
                      <a:ahLst/>
                      <a:cxnLst>
                        <a:cxn ang="0">
                          <a:pos x="connsiteX0" y="connsiteY0"/>
                        </a:cxn>
                        <a:cxn ang="0">
                          <a:pos x="connsiteX1" y="connsiteY1"/>
                        </a:cxn>
                      </a:cxnLst>
                      <a:rect l="l" t="t" r="r" b="b"/>
                      <a:pathLst>
                        <a:path w="38581" h="12543">
                          <a:moveTo>
                            <a:pt x="0" y="0"/>
                          </a:moveTo>
                          <a:lnTo>
                            <a:pt x="38581" y="12544"/>
                          </a:lnTo>
                        </a:path>
                      </a:pathLst>
                    </a:custGeom>
                    <a:ln w="3449" cap="rnd">
                      <a:solidFill>
                        <a:srgbClr val="FBF1DA"/>
                      </a:solid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6C508D38-FFF1-4563-891F-DB0E56B7CA46}"/>
                        </a:ext>
                      </a:extLst>
                    </p:cNvPr>
                    <p:cNvSpPr/>
                    <p:nvPr/>
                  </p:nvSpPr>
                  <p:spPr>
                    <a:xfrm>
                      <a:off x="11527284" y="2384554"/>
                      <a:ext cx="40291" cy="4276"/>
                    </a:xfrm>
                    <a:custGeom>
                      <a:avLst/>
                      <a:gdLst>
                        <a:gd name="connsiteX0" fmla="*/ 0 w 40291"/>
                        <a:gd name="connsiteY0" fmla="*/ 4276 h 4276"/>
                        <a:gd name="connsiteX1" fmla="*/ 40292 w 40291"/>
                        <a:gd name="connsiteY1" fmla="*/ 0 h 4276"/>
                      </a:gdLst>
                      <a:ahLst/>
                      <a:cxnLst>
                        <a:cxn ang="0">
                          <a:pos x="connsiteX0" y="connsiteY0"/>
                        </a:cxn>
                        <a:cxn ang="0">
                          <a:pos x="connsiteX1" y="connsiteY1"/>
                        </a:cxn>
                      </a:cxnLst>
                      <a:rect l="l" t="t" r="r" b="b"/>
                      <a:pathLst>
                        <a:path w="40291" h="4276">
                          <a:moveTo>
                            <a:pt x="0" y="4276"/>
                          </a:moveTo>
                          <a:lnTo>
                            <a:pt x="40292" y="0"/>
                          </a:lnTo>
                        </a:path>
                      </a:pathLst>
                    </a:custGeom>
                    <a:ln w="3449" cap="rnd">
                      <a:solidFill>
                        <a:srgbClr val="FBF1DA"/>
                      </a:solid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D7E01C00-DE86-4894-BCF5-5E74854E7723}"/>
                        </a:ext>
                      </a:extLst>
                    </p:cNvPr>
                    <p:cNvSpPr/>
                    <p:nvPr/>
                  </p:nvSpPr>
                  <p:spPr>
                    <a:xfrm>
                      <a:off x="11532415" y="2384554"/>
                      <a:ext cx="35160" cy="20335"/>
                    </a:xfrm>
                    <a:custGeom>
                      <a:avLst/>
                      <a:gdLst>
                        <a:gd name="connsiteX0" fmla="*/ 0 w 35160"/>
                        <a:gd name="connsiteY0" fmla="*/ 20336 h 20335"/>
                        <a:gd name="connsiteX1" fmla="*/ 35160 w 35160"/>
                        <a:gd name="connsiteY1" fmla="*/ 0 h 20335"/>
                      </a:gdLst>
                      <a:ahLst/>
                      <a:cxnLst>
                        <a:cxn ang="0">
                          <a:pos x="connsiteX0" y="connsiteY0"/>
                        </a:cxn>
                        <a:cxn ang="0">
                          <a:pos x="connsiteX1" y="connsiteY1"/>
                        </a:cxn>
                      </a:cxnLst>
                      <a:rect l="l" t="t" r="r" b="b"/>
                      <a:pathLst>
                        <a:path w="35160" h="20335">
                          <a:moveTo>
                            <a:pt x="0" y="20336"/>
                          </a:moveTo>
                          <a:lnTo>
                            <a:pt x="35160" y="0"/>
                          </a:lnTo>
                        </a:path>
                      </a:pathLst>
                    </a:custGeom>
                    <a:ln w="3449" cap="rnd">
                      <a:solidFill>
                        <a:srgbClr val="FBF1DA"/>
                      </a:solid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78C8C506-452D-4D5E-84C6-B1C0053A1204}"/>
                        </a:ext>
                      </a:extLst>
                    </p:cNvPr>
                    <p:cNvSpPr/>
                    <p:nvPr/>
                  </p:nvSpPr>
                  <p:spPr>
                    <a:xfrm>
                      <a:off x="11543723" y="2384554"/>
                      <a:ext cx="23851" cy="32879"/>
                    </a:xfrm>
                    <a:custGeom>
                      <a:avLst/>
                      <a:gdLst>
                        <a:gd name="connsiteX0" fmla="*/ 0 w 23851"/>
                        <a:gd name="connsiteY0" fmla="*/ 32879 h 32879"/>
                        <a:gd name="connsiteX1" fmla="*/ 23852 w 23851"/>
                        <a:gd name="connsiteY1" fmla="*/ 0 h 32879"/>
                      </a:gdLst>
                      <a:ahLst/>
                      <a:cxnLst>
                        <a:cxn ang="0">
                          <a:pos x="connsiteX0" y="connsiteY0"/>
                        </a:cxn>
                        <a:cxn ang="0">
                          <a:pos x="connsiteX1" y="connsiteY1"/>
                        </a:cxn>
                      </a:cxnLst>
                      <a:rect l="l" t="t" r="r" b="b"/>
                      <a:pathLst>
                        <a:path w="23851" h="32879">
                          <a:moveTo>
                            <a:pt x="0" y="32879"/>
                          </a:moveTo>
                          <a:lnTo>
                            <a:pt x="23852" y="0"/>
                          </a:lnTo>
                        </a:path>
                      </a:pathLst>
                    </a:custGeom>
                    <a:ln w="3449" cap="rnd">
                      <a:solidFill>
                        <a:srgbClr val="FBF1DA"/>
                      </a:solid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8EE4C800-EACC-4EEF-BBB9-82300E0D7DB7}"/>
                        </a:ext>
                      </a:extLst>
                    </p:cNvPr>
                    <p:cNvSpPr/>
                    <p:nvPr/>
                  </p:nvSpPr>
                  <p:spPr>
                    <a:xfrm>
                      <a:off x="11559213" y="2384554"/>
                      <a:ext cx="8362" cy="39721"/>
                    </a:xfrm>
                    <a:custGeom>
                      <a:avLst/>
                      <a:gdLst>
                        <a:gd name="connsiteX0" fmla="*/ 0 w 8362"/>
                        <a:gd name="connsiteY0" fmla="*/ 39721 h 39721"/>
                        <a:gd name="connsiteX1" fmla="*/ 8363 w 8362"/>
                        <a:gd name="connsiteY1" fmla="*/ 0 h 39721"/>
                      </a:gdLst>
                      <a:ahLst/>
                      <a:cxnLst>
                        <a:cxn ang="0">
                          <a:pos x="connsiteX0" y="connsiteY0"/>
                        </a:cxn>
                        <a:cxn ang="0">
                          <a:pos x="connsiteX1" y="connsiteY1"/>
                        </a:cxn>
                      </a:cxnLst>
                      <a:rect l="l" t="t" r="r" b="b"/>
                      <a:pathLst>
                        <a:path w="8362" h="39721">
                          <a:moveTo>
                            <a:pt x="0" y="39721"/>
                          </a:moveTo>
                          <a:lnTo>
                            <a:pt x="8363" y="0"/>
                          </a:lnTo>
                        </a:path>
                      </a:pathLst>
                    </a:custGeom>
                    <a:ln w="3449" cap="rnd">
                      <a:solidFill>
                        <a:srgbClr val="FBF1DA"/>
                      </a:solid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F693D6CE-D108-4633-9B1E-F128543D852E}"/>
                        </a:ext>
                      </a:extLst>
                    </p:cNvPr>
                    <p:cNvSpPr/>
                    <p:nvPr/>
                  </p:nvSpPr>
                  <p:spPr>
                    <a:xfrm>
                      <a:off x="11567575" y="2384554"/>
                      <a:ext cx="8457" cy="39721"/>
                    </a:xfrm>
                    <a:custGeom>
                      <a:avLst/>
                      <a:gdLst>
                        <a:gd name="connsiteX0" fmla="*/ 8458 w 8457"/>
                        <a:gd name="connsiteY0" fmla="*/ 39721 h 39721"/>
                        <a:gd name="connsiteX1" fmla="*/ 0 w 8457"/>
                        <a:gd name="connsiteY1" fmla="*/ 0 h 39721"/>
                      </a:gdLst>
                      <a:ahLst/>
                      <a:cxnLst>
                        <a:cxn ang="0">
                          <a:pos x="connsiteX0" y="connsiteY0"/>
                        </a:cxn>
                        <a:cxn ang="0">
                          <a:pos x="connsiteX1" y="connsiteY1"/>
                        </a:cxn>
                      </a:cxnLst>
                      <a:rect l="l" t="t" r="r" b="b"/>
                      <a:pathLst>
                        <a:path w="8457" h="39721">
                          <a:moveTo>
                            <a:pt x="8458" y="39721"/>
                          </a:moveTo>
                          <a:lnTo>
                            <a:pt x="0" y="0"/>
                          </a:lnTo>
                        </a:path>
                      </a:pathLst>
                    </a:custGeom>
                    <a:ln w="3449" cap="rnd">
                      <a:solidFill>
                        <a:srgbClr val="FBF1DA"/>
                      </a:solid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08C32244-C2A6-4C7E-9695-637B4362BAFA}"/>
                        </a:ext>
                      </a:extLst>
                    </p:cNvPr>
                    <p:cNvSpPr/>
                    <p:nvPr/>
                  </p:nvSpPr>
                  <p:spPr>
                    <a:xfrm>
                      <a:off x="11567575" y="2384554"/>
                      <a:ext cx="23851" cy="32879"/>
                    </a:xfrm>
                    <a:custGeom>
                      <a:avLst/>
                      <a:gdLst>
                        <a:gd name="connsiteX0" fmla="*/ 23852 w 23851"/>
                        <a:gd name="connsiteY0" fmla="*/ 32879 h 32879"/>
                        <a:gd name="connsiteX1" fmla="*/ 0 w 23851"/>
                        <a:gd name="connsiteY1" fmla="*/ 0 h 32879"/>
                      </a:gdLst>
                      <a:ahLst/>
                      <a:cxnLst>
                        <a:cxn ang="0">
                          <a:pos x="connsiteX0" y="connsiteY0"/>
                        </a:cxn>
                        <a:cxn ang="0">
                          <a:pos x="connsiteX1" y="connsiteY1"/>
                        </a:cxn>
                      </a:cxnLst>
                      <a:rect l="l" t="t" r="r" b="b"/>
                      <a:pathLst>
                        <a:path w="23851" h="32879">
                          <a:moveTo>
                            <a:pt x="23852" y="32879"/>
                          </a:moveTo>
                          <a:lnTo>
                            <a:pt x="0" y="0"/>
                          </a:lnTo>
                        </a:path>
                      </a:pathLst>
                    </a:custGeom>
                    <a:ln w="3449" cap="rnd">
                      <a:solidFill>
                        <a:srgbClr val="FBF1DA"/>
                      </a:solid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0F4CC15E-61C2-4BB4-8D52-705CCDA3DFEC}"/>
                        </a:ext>
                      </a:extLst>
                    </p:cNvPr>
                    <p:cNvSpPr/>
                    <p:nvPr/>
                  </p:nvSpPr>
                  <p:spPr>
                    <a:xfrm>
                      <a:off x="11567575" y="2384554"/>
                      <a:ext cx="35160" cy="20335"/>
                    </a:xfrm>
                    <a:custGeom>
                      <a:avLst/>
                      <a:gdLst>
                        <a:gd name="connsiteX0" fmla="*/ 35160 w 35160"/>
                        <a:gd name="connsiteY0" fmla="*/ 20336 h 20335"/>
                        <a:gd name="connsiteX1" fmla="*/ 0 w 35160"/>
                        <a:gd name="connsiteY1" fmla="*/ 0 h 20335"/>
                      </a:gdLst>
                      <a:ahLst/>
                      <a:cxnLst>
                        <a:cxn ang="0">
                          <a:pos x="connsiteX0" y="connsiteY0"/>
                        </a:cxn>
                        <a:cxn ang="0">
                          <a:pos x="connsiteX1" y="connsiteY1"/>
                        </a:cxn>
                      </a:cxnLst>
                      <a:rect l="l" t="t" r="r" b="b"/>
                      <a:pathLst>
                        <a:path w="35160" h="20335">
                          <a:moveTo>
                            <a:pt x="35160" y="20336"/>
                          </a:moveTo>
                          <a:lnTo>
                            <a:pt x="0" y="0"/>
                          </a:lnTo>
                        </a:path>
                      </a:pathLst>
                    </a:custGeom>
                    <a:ln w="3449" cap="rnd">
                      <a:solidFill>
                        <a:srgbClr val="FBF1DA"/>
                      </a:solid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74F96DB5-BE35-4C91-9D1B-4E60F9887B20}"/>
                        </a:ext>
                      </a:extLst>
                    </p:cNvPr>
                    <p:cNvSpPr/>
                    <p:nvPr/>
                  </p:nvSpPr>
                  <p:spPr>
                    <a:xfrm>
                      <a:off x="11567575" y="2384554"/>
                      <a:ext cx="40386" cy="4276"/>
                    </a:xfrm>
                    <a:custGeom>
                      <a:avLst/>
                      <a:gdLst>
                        <a:gd name="connsiteX0" fmla="*/ 40387 w 40386"/>
                        <a:gd name="connsiteY0" fmla="*/ 4276 h 4276"/>
                        <a:gd name="connsiteX1" fmla="*/ 0 w 40386"/>
                        <a:gd name="connsiteY1" fmla="*/ 0 h 4276"/>
                      </a:gdLst>
                      <a:ahLst/>
                      <a:cxnLst>
                        <a:cxn ang="0">
                          <a:pos x="connsiteX0" y="connsiteY0"/>
                        </a:cxn>
                        <a:cxn ang="0">
                          <a:pos x="connsiteX1" y="connsiteY1"/>
                        </a:cxn>
                      </a:cxnLst>
                      <a:rect l="l" t="t" r="r" b="b"/>
                      <a:pathLst>
                        <a:path w="40386" h="4276">
                          <a:moveTo>
                            <a:pt x="40387" y="4276"/>
                          </a:moveTo>
                          <a:lnTo>
                            <a:pt x="0" y="0"/>
                          </a:lnTo>
                        </a:path>
                      </a:pathLst>
                    </a:custGeom>
                    <a:ln w="3449" cap="rnd">
                      <a:solidFill>
                        <a:srgbClr val="FBF1DA"/>
                      </a:solid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52731FCE-3CC5-4D10-B588-7B6A0485B748}"/>
                        </a:ext>
                      </a:extLst>
                    </p:cNvPr>
                    <p:cNvSpPr/>
                    <p:nvPr/>
                  </p:nvSpPr>
                  <p:spPr>
                    <a:xfrm>
                      <a:off x="11567575" y="2372011"/>
                      <a:ext cx="38581" cy="12543"/>
                    </a:xfrm>
                    <a:custGeom>
                      <a:avLst/>
                      <a:gdLst>
                        <a:gd name="connsiteX0" fmla="*/ 38581 w 38581"/>
                        <a:gd name="connsiteY0" fmla="*/ 0 h 12543"/>
                        <a:gd name="connsiteX1" fmla="*/ 0 w 38581"/>
                        <a:gd name="connsiteY1" fmla="*/ 12544 h 12543"/>
                      </a:gdLst>
                      <a:ahLst/>
                      <a:cxnLst>
                        <a:cxn ang="0">
                          <a:pos x="connsiteX0" y="connsiteY0"/>
                        </a:cxn>
                        <a:cxn ang="0">
                          <a:pos x="connsiteX1" y="connsiteY1"/>
                        </a:cxn>
                      </a:cxnLst>
                      <a:rect l="l" t="t" r="r" b="b"/>
                      <a:pathLst>
                        <a:path w="38581" h="12543">
                          <a:moveTo>
                            <a:pt x="38581" y="0"/>
                          </a:moveTo>
                          <a:lnTo>
                            <a:pt x="0" y="12544"/>
                          </a:lnTo>
                        </a:path>
                      </a:pathLst>
                    </a:custGeom>
                    <a:ln w="3449" cap="rnd">
                      <a:solidFill>
                        <a:srgbClr val="FBF1DA"/>
                      </a:solid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6289D1DC-2254-4F30-8FCA-43339BDA6684}"/>
                        </a:ext>
                      </a:extLst>
                    </p:cNvPr>
                    <p:cNvSpPr/>
                    <p:nvPr/>
                  </p:nvSpPr>
                  <p:spPr>
                    <a:xfrm>
                      <a:off x="11567575" y="2357376"/>
                      <a:ext cx="30218" cy="27177"/>
                    </a:xfrm>
                    <a:custGeom>
                      <a:avLst/>
                      <a:gdLst>
                        <a:gd name="connsiteX0" fmla="*/ 30218 w 30218"/>
                        <a:gd name="connsiteY0" fmla="*/ 0 h 27177"/>
                        <a:gd name="connsiteX1" fmla="*/ 0 w 30218"/>
                        <a:gd name="connsiteY1" fmla="*/ 27178 h 27177"/>
                      </a:gdLst>
                      <a:ahLst/>
                      <a:cxnLst>
                        <a:cxn ang="0">
                          <a:pos x="connsiteX0" y="connsiteY0"/>
                        </a:cxn>
                        <a:cxn ang="0">
                          <a:pos x="connsiteX1" y="connsiteY1"/>
                        </a:cxn>
                      </a:cxnLst>
                      <a:rect l="l" t="t" r="r" b="b"/>
                      <a:pathLst>
                        <a:path w="30218" h="27177">
                          <a:moveTo>
                            <a:pt x="30218" y="0"/>
                          </a:moveTo>
                          <a:lnTo>
                            <a:pt x="0" y="27178"/>
                          </a:lnTo>
                        </a:path>
                      </a:pathLst>
                    </a:custGeom>
                    <a:ln w="3449" cap="rnd">
                      <a:solidFill>
                        <a:srgbClr val="FBF1DA"/>
                      </a:solid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E97EC932-F3D2-4EC1-A6DD-275118EBA2F5}"/>
                        </a:ext>
                      </a:extLst>
                    </p:cNvPr>
                    <p:cNvSpPr/>
                    <p:nvPr/>
                  </p:nvSpPr>
                  <p:spPr>
                    <a:xfrm>
                      <a:off x="11567575" y="2347494"/>
                      <a:ext cx="16534" cy="37060"/>
                    </a:xfrm>
                    <a:custGeom>
                      <a:avLst/>
                      <a:gdLst>
                        <a:gd name="connsiteX0" fmla="*/ 16535 w 16534"/>
                        <a:gd name="connsiteY0" fmla="*/ 0 h 37060"/>
                        <a:gd name="connsiteX1" fmla="*/ 0 w 16534"/>
                        <a:gd name="connsiteY1" fmla="*/ 37061 h 37060"/>
                      </a:gdLst>
                      <a:ahLst/>
                      <a:cxnLst>
                        <a:cxn ang="0">
                          <a:pos x="connsiteX0" y="connsiteY0"/>
                        </a:cxn>
                        <a:cxn ang="0">
                          <a:pos x="connsiteX1" y="connsiteY1"/>
                        </a:cxn>
                      </a:cxnLst>
                      <a:rect l="l" t="t" r="r" b="b"/>
                      <a:pathLst>
                        <a:path w="16534" h="37060">
                          <a:moveTo>
                            <a:pt x="16535" y="0"/>
                          </a:moveTo>
                          <a:lnTo>
                            <a:pt x="0" y="37061"/>
                          </a:lnTo>
                        </a:path>
                      </a:pathLst>
                    </a:custGeom>
                    <a:ln w="3449" cap="rnd">
                      <a:solidFill>
                        <a:srgbClr val="FBF1DA"/>
                      </a:solidFill>
                      <a:prstDash val="solid"/>
                      <a:miter/>
                    </a:ln>
                  </p:spPr>
                  <p:txBody>
                    <a:bodyPr rtlCol="0" anchor="ctr"/>
                    <a:lstStyle/>
                    <a:p>
                      <a:endParaRPr lang="en-US"/>
                    </a:p>
                  </p:txBody>
                </p:sp>
              </p:grpSp>
              <p:sp>
                <p:nvSpPr>
                  <p:cNvPr id="74" name="Freeform: Shape 73">
                    <a:extLst>
                      <a:ext uri="{FF2B5EF4-FFF2-40B4-BE49-F238E27FC236}">
                        <a16:creationId xmlns:a16="http://schemas.microsoft.com/office/drawing/2014/main" id="{E5096256-F123-4A42-A285-14AB2F553F09}"/>
                      </a:ext>
                    </a:extLst>
                  </p:cNvPr>
                  <p:cNvSpPr/>
                  <p:nvPr/>
                </p:nvSpPr>
                <p:spPr>
                  <a:xfrm>
                    <a:off x="11548285" y="2365264"/>
                    <a:ext cx="38581" cy="38581"/>
                  </a:xfrm>
                  <a:custGeom>
                    <a:avLst/>
                    <a:gdLst>
                      <a:gd name="connsiteX0" fmla="*/ 38581 w 38581"/>
                      <a:gd name="connsiteY0" fmla="*/ 19291 h 38581"/>
                      <a:gd name="connsiteX1" fmla="*/ 19290 w 38581"/>
                      <a:gd name="connsiteY1" fmla="*/ 38581 h 38581"/>
                      <a:gd name="connsiteX2" fmla="*/ -1 w 38581"/>
                      <a:gd name="connsiteY2" fmla="*/ 19291 h 38581"/>
                      <a:gd name="connsiteX3" fmla="*/ 19290 w 38581"/>
                      <a:gd name="connsiteY3" fmla="*/ 0 h 38581"/>
                      <a:gd name="connsiteX4" fmla="*/ 38581 w 38581"/>
                      <a:gd name="connsiteY4" fmla="*/ 19291 h 38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81" h="38581">
                        <a:moveTo>
                          <a:pt x="38581" y="19291"/>
                        </a:moveTo>
                        <a:cubicBezTo>
                          <a:pt x="38581" y="29944"/>
                          <a:pt x="29944" y="38581"/>
                          <a:pt x="19290" y="38581"/>
                        </a:cubicBezTo>
                        <a:cubicBezTo>
                          <a:pt x="8636" y="38581"/>
                          <a:pt x="-1" y="29944"/>
                          <a:pt x="-1" y="19291"/>
                        </a:cubicBezTo>
                        <a:cubicBezTo>
                          <a:pt x="-1" y="8637"/>
                          <a:pt x="8635" y="0"/>
                          <a:pt x="19290" y="0"/>
                        </a:cubicBezTo>
                        <a:cubicBezTo>
                          <a:pt x="29943" y="0"/>
                          <a:pt x="38581" y="8637"/>
                          <a:pt x="38581" y="19291"/>
                        </a:cubicBezTo>
                        <a:close/>
                      </a:path>
                    </a:pathLst>
                  </a:custGeom>
                  <a:solidFill>
                    <a:srgbClr val="FBF1DA"/>
                  </a:solidFill>
                  <a:ln w="9503" cap="flat">
                    <a:noFill/>
                    <a:prstDash val="solid"/>
                    <a:miter/>
                  </a:ln>
                </p:spPr>
                <p:txBody>
                  <a:bodyPr rtlCol="0" anchor="ctr"/>
                  <a:lstStyle/>
                  <a:p>
                    <a:endParaRPr lang="en-US"/>
                  </a:p>
                </p:txBody>
              </p:sp>
            </p:grpSp>
          </p:grpSp>
        </p:grpSp>
        <p:grpSp>
          <p:nvGrpSpPr>
            <p:cNvPr id="75" name="Graphic 6">
              <a:extLst>
                <a:ext uri="{FF2B5EF4-FFF2-40B4-BE49-F238E27FC236}">
                  <a16:creationId xmlns:a16="http://schemas.microsoft.com/office/drawing/2014/main" id="{2533D1E2-47A5-443B-9D56-20143954E931}"/>
                </a:ext>
              </a:extLst>
            </p:cNvPr>
            <p:cNvGrpSpPr/>
            <p:nvPr/>
          </p:nvGrpSpPr>
          <p:grpSpPr>
            <a:xfrm>
              <a:off x="3606000" y="3960677"/>
              <a:ext cx="1513309" cy="1755724"/>
              <a:chOff x="3606000" y="3960677"/>
              <a:chExt cx="1513309" cy="1755724"/>
            </a:xfrm>
          </p:grpSpPr>
          <p:grpSp>
            <p:nvGrpSpPr>
              <p:cNvPr id="76" name="Graphic 6">
                <a:extLst>
                  <a:ext uri="{FF2B5EF4-FFF2-40B4-BE49-F238E27FC236}">
                    <a16:creationId xmlns:a16="http://schemas.microsoft.com/office/drawing/2014/main" id="{2533D1E2-47A5-443B-9D56-20143954E931}"/>
                  </a:ext>
                </a:extLst>
              </p:cNvPr>
              <p:cNvGrpSpPr/>
              <p:nvPr/>
            </p:nvGrpSpPr>
            <p:grpSpPr>
              <a:xfrm>
                <a:off x="3606000" y="3960677"/>
                <a:ext cx="707098" cy="750525"/>
                <a:chOff x="3606000" y="3960677"/>
                <a:chExt cx="707098" cy="750525"/>
              </a:xfrm>
            </p:grpSpPr>
            <p:sp>
              <p:nvSpPr>
                <p:cNvPr id="77" name="Freeform: Shape 76">
                  <a:extLst>
                    <a:ext uri="{FF2B5EF4-FFF2-40B4-BE49-F238E27FC236}">
                      <a16:creationId xmlns:a16="http://schemas.microsoft.com/office/drawing/2014/main" id="{A3FCC2A7-B143-49E2-AA36-090235817C7E}"/>
                    </a:ext>
                  </a:extLst>
                </p:cNvPr>
                <p:cNvSpPr/>
                <p:nvPr/>
              </p:nvSpPr>
              <p:spPr>
                <a:xfrm>
                  <a:off x="3606000" y="3960677"/>
                  <a:ext cx="707098" cy="750525"/>
                </a:xfrm>
                <a:custGeom>
                  <a:avLst/>
                  <a:gdLst>
                    <a:gd name="connsiteX0" fmla="*/ 707098 w 707098"/>
                    <a:gd name="connsiteY0" fmla="*/ 548022 h 750525"/>
                    <a:gd name="connsiteX1" fmla="*/ 593921 w 707098"/>
                    <a:gd name="connsiteY1" fmla="*/ 375928 h 750525"/>
                    <a:gd name="connsiteX2" fmla="*/ 591640 w 707098"/>
                    <a:gd name="connsiteY2" fmla="*/ 375928 h 750525"/>
                    <a:gd name="connsiteX3" fmla="*/ 701206 w 707098"/>
                    <a:gd name="connsiteY3" fmla="*/ 192620 h 750525"/>
                    <a:gd name="connsiteX4" fmla="*/ 623569 w 707098"/>
                    <a:gd name="connsiteY4" fmla="*/ 184733 h 750525"/>
                    <a:gd name="connsiteX5" fmla="*/ 624519 w 707098"/>
                    <a:gd name="connsiteY5" fmla="*/ 98543 h 750525"/>
                    <a:gd name="connsiteX6" fmla="*/ 444538 w 707098"/>
                    <a:gd name="connsiteY6" fmla="*/ 157840 h 750525"/>
                    <a:gd name="connsiteX7" fmla="*/ 312260 w 707098"/>
                    <a:gd name="connsiteY7" fmla="*/ 0 h 750525"/>
                    <a:gd name="connsiteX8" fmla="*/ 277385 w 707098"/>
                    <a:gd name="connsiteY8" fmla="*/ 69845 h 750525"/>
                    <a:gd name="connsiteX9" fmla="*/ 197086 w 707098"/>
                    <a:gd name="connsiteY9" fmla="*/ 38391 h 750525"/>
                    <a:gd name="connsiteX10" fmla="*/ 194236 w 707098"/>
                    <a:gd name="connsiteY10" fmla="*/ 239088 h 750525"/>
                    <a:gd name="connsiteX11" fmla="*/ 14064 w 707098"/>
                    <a:gd name="connsiteY11" fmla="*/ 298005 h 750525"/>
                    <a:gd name="connsiteX12" fmla="*/ 62528 w 707098"/>
                    <a:gd name="connsiteY12" fmla="*/ 359203 h 750525"/>
                    <a:gd name="connsiteX13" fmla="*/ 0 w 707098"/>
                    <a:gd name="connsiteY13" fmla="*/ 418595 h 750525"/>
                    <a:gd name="connsiteX14" fmla="*/ 186539 w 707098"/>
                    <a:gd name="connsiteY14" fmla="*/ 505925 h 750525"/>
                    <a:gd name="connsiteX15" fmla="*/ 187299 w 707098"/>
                    <a:gd name="connsiteY15" fmla="*/ 505450 h 750525"/>
                    <a:gd name="connsiteX16" fmla="*/ 198227 w 707098"/>
                    <a:gd name="connsiteY16" fmla="*/ 712610 h 750525"/>
                    <a:gd name="connsiteX17" fmla="*/ 267882 w 707098"/>
                    <a:gd name="connsiteY17" fmla="*/ 677449 h 750525"/>
                    <a:gd name="connsiteX18" fmla="*/ 313590 w 707098"/>
                    <a:gd name="connsiteY18" fmla="*/ 750525 h 750525"/>
                    <a:gd name="connsiteX19" fmla="*/ 436365 w 707098"/>
                    <a:gd name="connsiteY19" fmla="*/ 586318 h 750525"/>
                    <a:gd name="connsiteX20" fmla="*/ 631931 w 707098"/>
                    <a:gd name="connsiteY20" fmla="*/ 643335 h 750525"/>
                    <a:gd name="connsiteX21" fmla="*/ 622714 w 707098"/>
                    <a:gd name="connsiteY21" fmla="*/ 565887 h 750525"/>
                    <a:gd name="connsiteX22" fmla="*/ 707098 w 707098"/>
                    <a:gd name="connsiteY22" fmla="*/ 548022 h 75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07098" h="750525">
                      <a:moveTo>
                        <a:pt x="707098" y="548022"/>
                      </a:moveTo>
                      <a:cubicBezTo>
                        <a:pt x="703962" y="428953"/>
                        <a:pt x="593921" y="375928"/>
                        <a:pt x="593921" y="375928"/>
                      </a:cubicBezTo>
                      <a:lnTo>
                        <a:pt x="591640" y="375928"/>
                      </a:lnTo>
                      <a:cubicBezTo>
                        <a:pt x="702442" y="333831"/>
                        <a:pt x="701206" y="192620"/>
                        <a:pt x="701206" y="192620"/>
                      </a:cubicBezTo>
                      <a:cubicBezTo>
                        <a:pt x="693034" y="180837"/>
                        <a:pt x="623569" y="184733"/>
                        <a:pt x="623569" y="184733"/>
                      </a:cubicBezTo>
                      <a:cubicBezTo>
                        <a:pt x="627750" y="163162"/>
                        <a:pt x="624519" y="98543"/>
                        <a:pt x="624519" y="98543"/>
                      </a:cubicBezTo>
                      <a:cubicBezTo>
                        <a:pt x="535669" y="81153"/>
                        <a:pt x="470670" y="132278"/>
                        <a:pt x="444538" y="157840"/>
                      </a:cubicBezTo>
                      <a:cubicBezTo>
                        <a:pt x="437601" y="46183"/>
                        <a:pt x="312260" y="0"/>
                        <a:pt x="312260" y="0"/>
                      </a:cubicBezTo>
                      <a:cubicBezTo>
                        <a:pt x="298290" y="3516"/>
                        <a:pt x="277385" y="69845"/>
                        <a:pt x="277385" y="69845"/>
                      </a:cubicBezTo>
                      <a:cubicBezTo>
                        <a:pt x="257904" y="57966"/>
                        <a:pt x="197086" y="38391"/>
                        <a:pt x="197086" y="38391"/>
                      </a:cubicBezTo>
                      <a:cubicBezTo>
                        <a:pt x="142541" y="126196"/>
                        <a:pt x="182642" y="216662"/>
                        <a:pt x="194236" y="239088"/>
                      </a:cubicBezTo>
                      <a:cubicBezTo>
                        <a:pt x="97878" y="215237"/>
                        <a:pt x="14064" y="298005"/>
                        <a:pt x="14064" y="298005"/>
                      </a:cubicBezTo>
                      <a:cubicBezTo>
                        <a:pt x="11308" y="312164"/>
                        <a:pt x="62528" y="359203"/>
                        <a:pt x="62528" y="359203"/>
                      </a:cubicBezTo>
                      <a:cubicBezTo>
                        <a:pt x="44568" y="375263"/>
                        <a:pt x="0" y="418595"/>
                        <a:pt x="0" y="418595"/>
                      </a:cubicBezTo>
                      <a:cubicBezTo>
                        <a:pt x="65094" y="518374"/>
                        <a:pt x="186539" y="505925"/>
                        <a:pt x="186539" y="505925"/>
                      </a:cubicBezTo>
                      <a:lnTo>
                        <a:pt x="187299" y="505450"/>
                      </a:lnTo>
                      <a:cubicBezTo>
                        <a:pt x="124486" y="599527"/>
                        <a:pt x="198227" y="712610"/>
                        <a:pt x="198227" y="712610"/>
                      </a:cubicBezTo>
                      <a:cubicBezTo>
                        <a:pt x="211531" y="718121"/>
                        <a:pt x="267882" y="677449"/>
                        <a:pt x="267882" y="677449"/>
                      </a:cubicBezTo>
                      <a:cubicBezTo>
                        <a:pt x="275104" y="696265"/>
                        <a:pt x="313590" y="750525"/>
                        <a:pt x="313590" y="750525"/>
                      </a:cubicBezTo>
                      <a:cubicBezTo>
                        <a:pt x="418310" y="709188"/>
                        <a:pt x="434845" y="598387"/>
                        <a:pt x="436365" y="586318"/>
                      </a:cubicBezTo>
                      <a:cubicBezTo>
                        <a:pt x="503930" y="673078"/>
                        <a:pt x="631931" y="643335"/>
                        <a:pt x="631931" y="643335"/>
                      </a:cubicBezTo>
                      <a:cubicBezTo>
                        <a:pt x="641719" y="632787"/>
                        <a:pt x="622714" y="565887"/>
                        <a:pt x="622714" y="565887"/>
                      </a:cubicBezTo>
                      <a:cubicBezTo>
                        <a:pt x="644190" y="565317"/>
                        <a:pt x="707098" y="548022"/>
                        <a:pt x="707098" y="548022"/>
                      </a:cubicBezTo>
                      <a:close/>
                    </a:path>
                  </a:pathLst>
                </a:custGeom>
                <a:solidFill>
                  <a:srgbClr val="032553"/>
                </a:solidFill>
                <a:ln w="9503" cap="flat">
                  <a:solidFill>
                    <a:srgbClr val="CFAB3D"/>
                  </a:solidFill>
                  <a:prstDash val="solid"/>
                  <a:miter/>
                </a:ln>
              </p:spPr>
              <p:txBody>
                <a:bodyPr rtlCol="0" anchor="ctr"/>
                <a:lstStyle/>
                <a:p>
                  <a:endParaRPr lang="en-US"/>
                </a:p>
              </p:txBody>
            </p:sp>
            <p:grpSp>
              <p:nvGrpSpPr>
                <p:cNvPr id="78" name="Graphic 6">
                  <a:extLst>
                    <a:ext uri="{FF2B5EF4-FFF2-40B4-BE49-F238E27FC236}">
                      <a16:creationId xmlns:a16="http://schemas.microsoft.com/office/drawing/2014/main" id="{2533D1E2-47A5-443B-9D56-20143954E931}"/>
                    </a:ext>
                  </a:extLst>
                </p:cNvPr>
                <p:cNvGrpSpPr/>
                <p:nvPr/>
              </p:nvGrpSpPr>
              <p:grpSpPr>
                <a:xfrm>
                  <a:off x="3848414" y="4224092"/>
                  <a:ext cx="222268" cy="221128"/>
                  <a:chOff x="3848414" y="4224092"/>
                  <a:chExt cx="222268" cy="221128"/>
                </a:xfrm>
                <a:solidFill>
                  <a:srgbClr val="FBF1DA"/>
                </a:solidFill>
              </p:grpSpPr>
              <p:grpSp>
                <p:nvGrpSpPr>
                  <p:cNvPr id="79" name="Graphic 6">
                    <a:extLst>
                      <a:ext uri="{FF2B5EF4-FFF2-40B4-BE49-F238E27FC236}">
                        <a16:creationId xmlns:a16="http://schemas.microsoft.com/office/drawing/2014/main" id="{2533D1E2-47A5-443B-9D56-20143954E931}"/>
                      </a:ext>
                    </a:extLst>
                  </p:cNvPr>
                  <p:cNvGrpSpPr/>
                  <p:nvPr/>
                </p:nvGrpSpPr>
                <p:grpSpPr>
                  <a:xfrm>
                    <a:off x="3848414" y="4224092"/>
                    <a:ext cx="222268" cy="221128"/>
                    <a:chOff x="3848414" y="4224092"/>
                    <a:chExt cx="222268" cy="221128"/>
                  </a:xfrm>
                </p:grpSpPr>
                <p:sp>
                  <p:nvSpPr>
                    <p:cNvPr id="80" name="Freeform: Shape 79">
                      <a:extLst>
                        <a:ext uri="{FF2B5EF4-FFF2-40B4-BE49-F238E27FC236}">
                          <a16:creationId xmlns:a16="http://schemas.microsoft.com/office/drawing/2014/main" id="{8340DFE8-54D9-4DE5-8098-0584F84A1C9B}"/>
                        </a:ext>
                      </a:extLst>
                    </p:cNvPr>
                    <p:cNvSpPr/>
                    <p:nvPr/>
                  </p:nvSpPr>
                  <p:spPr>
                    <a:xfrm>
                      <a:off x="3959501" y="4224092"/>
                      <a:ext cx="9502" cy="111847"/>
                    </a:xfrm>
                    <a:custGeom>
                      <a:avLst/>
                      <a:gdLst>
                        <a:gd name="connsiteX0" fmla="*/ 0 w 9502"/>
                        <a:gd name="connsiteY0" fmla="*/ 0 h 111847"/>
                        <a:gd name="connsiteX1" fmla="*/ 0 w 9502"/>
                        <a:gd name="connsiteY1" fmla="*/ 111847 h 111847"/>
                      </a:gdLst>
                      <a:ahLst/>
                      <a:cxnLst>
                        <a:cxn ang="0">
                          <a:pos x="connsiteX0" y="connsiteY0"/>
                        </a:cxn>
                        <a:cxn ang="0">
                          <a:pos x="connsiteX1" y="connsiteY1"/>
                        </a:cxn>
                      </a:cxnLst>
                      <a:rect l="l" t="t" r="r" b="b"/>
                      <a:pathLst>
                        <a:path w="9502" h="111847">
                          <a:moveTo>
                            <a:pt x="0" y="0"/>
                          </a:moveTo>
                          <a:lnTo>
                            <a:pt x="0" y="111847"/>
                          </a:lnTo>
                        </a:path>
                      </a:pathLst>
                    </a:custGeom>
                    <a:ln w="9503" cap="rnd">
                      <a:solidFill>
                        <a:srgbClr val="FBF1DA"/>
                      </a:solid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1D9DA8CB-9920-47A7-99FC-73167151E995}"/>
                        </a:ext>
                      </a:extLst>
                    </p:cNvPr>
                    <p:cNvSpPr/>
                    <p:nvPr/>
                  </p:nvSpPr>
                  <p:spPr>
                    <a:xfrm>
                      <a:off x="3914078" y="4233785"/>
                      <a:ext cx="45423" cy="102154"/>
                    </a:xfrm>
                    <a:custGeom>
                      <a:avLst/>
                      <a:gdLst>
                        <a:gd name="connsiteX0" fmla="*/ 0 w 45423"/>
                        <a:gd name="connsiteY0" fmla="*/ 0 h 102154"/>
                        <a:gd name="connsiteX1" fmla="*/ 45423 w 45423"/>
                        <a:gd name="connsiteY1" fmla="*/ 102154 h 102154"/>
                      </a:gdLst>
                      <a:ahLst/>
                      <a:cxnLst>
                        <a:cxn ang="0">
                          <a:pos x="connsiteX0" y="connsiteY0"/>
                        </a:cxn>
                        <a:cxn ang="0">
                          <a:pos x="connsiteX1" y="connsiteY1"/>
                        </a:cxn>
                      </a:cxnLst>
                      <a:rect l="l" t="t" r="r" b="b"/>
                      <a:pathLst>
                        <a:path w="45423" h="102154">
                          <a:moveTo>
                            <a:pt x="0" y="0"/>
                          </a:moveTo>
                          <a:lnTo>
                            <a:pt x="45423" y="102154"/>
                          </a:lnTo>
                        </a:path>
                      </a:pathLst>
                    </a:custGeom>
                    <a:ln w="9503" cap="rnd">
                      <a:solidFill>
                        <a:srgbClr val="FBF1DA"/>
                      </a:solid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2F0F4989-C14A-48F1-86DB-C86908598FD9}"/>
                        </a:ext>
                      </a:extLst>
                    </p:cNvPr>
                    <p:cNvSpPr/>
                    <p:nvPr/>
                  </p:nvSpPr>
                  <p:spPr>
                    <a:xfrm>
                      <a:off x="3876447" y="4261153"/>
                      <a:ext cx="83053" cy="74786"/>
                    </a:xfrm>
                    <a:custGeom>
                      <a:avLst/>
                      <a:gdLst>
                        <a:gd name="connsiteX0" fmla="*/ 0 w 83053"/>
                        <a:gd name="connsiteY0" fmla="*/ 0 h 74786"/>
                        <a:gd name="connsiteX1" fmla="*/ 83054 w 83053"/>
                        <a:gd name="connsiteY1" fmla="*/ 74786 h 74786"/>
                      </a:gdLst>
                      <a:ahLst/>
                      <a:cxnLst>
                        <a:cxn ang="0">
                          <a:pos x="connsiteX0" y="connsiteY0"/>
                        </a:cxn>
                        <a:cxn ang="0">
                          <a:pos x="connsiteX1" y="connsiteY1"/>
                        </a:cxn>
                      </a:cxnLst>
                      <a:rect l="l" t="t" r="r" b="b"/>
                      <a:pathLst>
                        <a:path w="83053" h="74786">
                          <a:moveTo>
                            <a:pt x="0" y="0"/>
                          </a:moveTo>
                          <a:lnTo>
                            <a:pt x="83054" y="74786"/>
                          </a:lnTo>
                        </a:path>
                      </a:pathLst>
                    </a:custGeom>
                    <a:ln w="9503" cap="rnd">
                      <a:solidFill>
                        <a:srgbClr val="FBF1DA"/>
                      </a:solid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158CDDB3-B3D0-492E-A61C-4942BEC9262B}"/>
                        </a:ext>
                      </a:extLst>
                    </p:cNvPr>
                    <p:cNvSpPr/>
                    <p:nvPr/>
                  </p:nvSpPr>
                  <p:spPr>
                    <a:xfrm>
                      <a:off x="3853261" y="4301349"/>
                      <a:ext cx="106240" cy="34589"/>
                    </a:xfrm>
                    <a:custGeom>
                      <a:avLst/>
                      <a:gdLst>
                        <a:gd name="connsiteX0" fmla="*/ 0 w 106240"/>
                        <a:gd name="connsiteY0" fmla="*/ 0 h 34589"/>
                        <a:gd name="connsiteX1" fmla="*/ 106241 w 106240"/>
                        <a:gd name="connsiteY1" fmla="*/ 34590 h 34589"/>
                      </a:gdLst>
                      <a:ahLst/>
                      <a:cxnLst>
                        <a:cxn ang="0">
                          <a:pos x="connsiteX0" y="connsiteY0"/>
                        </a:cxn>
                        <a:cxn ang="0">
                          <a:pos x="connsiteX1" y="connsiteY1"/>
                        </a:cxn>
                      </a:cxnLst>
                      <a:rect l="l" t="t" r="r" b="b"/>
                      <a:pathLst>
                        <a:path w="106240" h="34589">
                          <a:moveTo>
                            <a:pt x="0" y="0"/>
                          </a:moveTo>
                          <a:lnTo>
                            <a:pt x="106241" y="34590"/>
                          </a:lnTo>
                        </a:path>
                      </a:pathLst>
                    </a:custGeom>
                    <a:ln w="9503" cap="rnd">
                      <a:solidFill>
                        <a:srgbClr val="FBF1DA"/>
                      </a:solid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0A31B505-8B28-4029-9F4E-FE7FB31D8319}"/>
                        </a:ext>
                      </a:extLst>
                    </p:cNvPr>
                    <p:cNvSpPr/>
                    <p:nvPr/>
                  </p:nvSpPr>
                  <p:spPr>
                    <a:xfrm>
                      <a:off x="3848414" y="4335939"/>
                      <a:ext cx="111086" cy="11688"/>
                    </a:xfrm>
                    <a:custGeom>
                      <a:avLst/>
                      <a:gdLst>
                        <a:gd name="connsiteX0" fmla="*/ 0 w 111086"/>
                        <a:gd name="connsiteY0" fmla="*/ 11688 h 11688"/>
                        <a:gd name="connsiteX1" fmla="*/ 111087 w 111086"/>
                        <a:gd name="connsiteY1" fmla="*/ 0 h 11688"/>
                      </a:gdLst>
                      <a:ahLst/>
                      <a:cxnLst>
                        <a:cxn ang="0">
                          <a:pos x="connsiteX0" y="connsiteY0"/>
                        </a:cxn>
                        <a:cxn ang="0">
                          <a:pos x="connsiteX1" y="connsiteY1"/>
                        </a:cxn>
                      </a:cxnLst>
                      <a:rect l="l" t="t" r="r" b="b"/>
                      <a:pathLst>
                        <a:path w="111086" h="11688">
                          <a:moveTo>
                            <a:pt x="0" y="11688"/>
                          </a:moveTo>
                          <a:lnTo>
                            <a:pt x="111087" y="0"/>
                          </a:lnTo>
                        </a:path>
                      </a:pathLst>
                    </a:custGeom>
                    <a:ln w="9503" cap="rnd">
                      <a:solidFill>
                        <a:srgbClr val="FBF1DA"/>
                      </a:solid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48774440-605C-48C4-80CC-F1404AEC884E}"/>
                        </a:ext>
                      </a:extLst>
                    </p:cNvPr>
                    <p:cNvSpPr/>
                    <p:nvPr/>
                  </p:nvSpPr>
                  <p:spPr>
                    <a:xfrm>
                      <a:off x="3862763" y="4335939"/>
                      <a:ext cx="96737" cy="55876"/>
                    </a:xfrm>
                    <a:custGeom>
                      <a:avLst/>
                      <a:gdLst>
                        <a:gd name="connsiteX0" fmla="*/ 0 w 96737"/>
                        <a:gd name="connsiteY0" fmla="*/ 55876 h 55876"/>
                        <a:gd name="connsiteX1" fmla="*/ 96738 w 96737"/>
                        <a:gd name="connsiteY1" fmla="*/ 0 h 55876"/>
                      </a:gdLst>
                      <a:ahLst/>
                      <a:cxnLst>
                        <a:cxn ang="0">
                          <a:pos x="connsiteX0" y="connsiteY0"/>
                        </a:cxn>
                        <a:cxn ang="0">
                          <a:pos x="connsiteX1" y="connsiteY1"/>
                        </a:cxn>
                      </a:cxnLst>
                      <a:rect l="l" t="t" r="r" b="b"/>
                      <a:pathLst>
                        <a:path w="96737" h="55876">
                          <a:moveTo>
                            <a:pt x="0" y="55876"/>
                          </a:moveTo>
                          <a:lnTo>
                            <a:pt x="96738" y="0"/>
                          </a:lnTo>
                        </a:path>
                      </a:pathLst>
                    </a:custGeom>
                    <a:ln w="9503" cap="rnd">
                      <a:solidFill>
                        <a:srgbClr val="FBF1DA"/>
                      </a:solid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CF0A33DC-9A3E-49B1-8E7F-35E17693C799}"/>
                        </a:ext>
                      </a:extLst>
                    </p:cNvPr>
                    <p:cNvSpPr/>
                    <p:nvPr/>
                  </p:nvSpPr>
                  <p:spPr>
                    <a:xfrm>
                      <a:off x="3893837" y="4335939"/>
                      <a:ext cx="65663" cy="90370"/>
                    </a:xfrm>
                    <a:custGeom>
                      <a:avLst/>
                      <a:gdLst>
                        <a:gd name="connsiteX0" fmla="*/ 0 w 65663"/>
                        <a:gd name="connsiteY0" fmla="*/ 90371 h 90370"/>
                        <a:gd name="connsiteX1" fmla="*/ 65664 w 65663"/>
                        <a:gd name="connsiteY1" fmla="*/ 0 h 90370"/>
                      </a:gdLst>
                      <a:ahLst/>
                      <a:cxnLst>
                        <a:cxn ang="0">
                          <a:pos x="connsiteX0" y="connsiteY0"/>
                        </a:cxn>
                        <a:cxn ang="0">
                          <a:pos x="connsiteX1" y="connsiteY1"/>
                        </a:cxn>
                      </a:cxnLst>
                      <a:rect l="l" t="t" r="r" b="b"/>
                      <a:pathLst>
                        <a:path w="65663" h="90370">
                          <a:moveTo>
                            <a:pt x="0" y="90371"/>
                          </a:moveTo>
                          <a:lnTo>
                            <a:pt x="65664" y="0"/>
                          </a:lnTo>
                        </a:path>
                      </a:pathLst>
                    </a:custGeom>
                    <a:ln w="9503" cap="rnd">
                      <a:solidFill>
                        <a:srgbClr val="FBF1DA"/>
                      </a:solid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12D9A86C-8C1E-4135-9BC8-561BAA21853B}"/>
                        </a:ext>
                      </a:extLst>
                    </p:cNvPr>
                    <p:cNvSpPr/>
                    <p:nvPr/>
                  </p:nvSpPr>
                  <p:spPr>
                    <a:xfrm>
                      <a:off x="3936315" y="4335939"/>
                      <a:ext cx="23186" cy="109281"/>
                    </a:xfrm>
                    <a:custGeom>
                      <a:avLst/>
                      <a:gdLst>
                        <a:gd name="connsiteX0" fmla="*/ 0 w 23186"/>
                        <a:gd name="connsiteY0" fmla="*/ 109281 h 109281"/>
                        <a:gd name="connsiteX1" fmla="*/ 23187 w 23186"/>
                        <a:gd name="connsiteY1" fmla="*/ 0 h 109281"/>
                      </a:gdLst>
                      <a:ahLst/>
                      <a:cxnLst>
                        <a:cxn ang="0">
                          <a:pos x="connsiteX0" y="connsiteY0"/>
                        </a:cxn>
                        <a:cxn ang="0">
                          <a:pos x="connsiteX1" y="connsiteY1"/>
                        </a:cxn>
                      </a:cxnLst>
                      <a:rect l="l" t="t" r="r" b="b"/>
                      <a:pathLst>
                        <a:path w="23186" h="109281">
                          <a:moveTo>
                            <a:pt x="0" y="109281"/>
                          </a:moveTo>
                          <a:lnTo>
                            <a:pt x="23187" y="0"/>
                          </a:lnTo>
                        </a:path>
                      </a:pathLst>
                    </a:custGeom>
                    <a:ln w="9503" cap="rnd">
                      <a:solidFill>
                        <a:srgbClr val="FBF1DA"/>
                      </a:solid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EC84FC83-71EB-4C2A-80A3-4FBA0335BD0B}"/>
                        </a:ext>
                      </a:extLst>
                    </p:cNvPr>
                    <p:cNvSpPr/>
                    <p:nvPr/>
                  </p:nvSpPr>
                  <p:spPr>
                    <a:xfrm>
                      <a:off x="3959501" y="4335939"/>
                      <a:ext cx="23281" cy="109281"/>
                    </a:xfrm>
                    <a:custGeom>
                      <a:avLst/>
                      <a:gdLst>
                        <a:gd name="connsiteX0" fmla="*/ 23282 w 23281"/>
                        <a:gd name="connsiteY0" fmla="*/ 109281 h 109281"/>
                        <a:gd name="connsiteX1" fmla="*/ 0 w 23281"/>
                        <a:gd name="connsiteY1" fmla="*/ 0 h 109281"/>
                      </a:gdLst>
                      <a:ahLst/>
                      <a:cxnLst>
                        <a:cxn ang="0">
                          <a:pos x="connsiteX0" y="connsiteY0"/>
                        </a:cxn>
                        <a:cxn ang="0">
                          <a:pos x="connsiteX1" y="connsiteY1"/>
                        </a:cxn>
                      </a:cxnLst>
                      <a:rect l="l" t="t" r="r" b="b"/>
                      <a:pathLst>
                        <a:path w="23281" h="109281">
                          <a:moveTo>
                            <a:pt x="23282" y="109281"/>
                          </a:moveTo>
                          <a:lnTo>
                            <a:pt x="0" y="0"/>
                          </a:lnTo>
                        </a:path>
                      </a:pathLst>
                    </a:custGeom>
                    <a:ln w="9503" cap="rnd">
                      <a:solidFill>
                        <a:srgbClr val="FBF1DA"/>
                      </a:solid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9BA2136D-5360-4926-9264-496001546F65}"/>
                        </a:ext>
                      </a:extLst>
                    </p:cNvPr>
                    <p:cNvSpPr/>
                    <p:nvPr/>
                  </p:nvSpPr>
                  <p:spPr>
                    <a:xfrm>
                      <a:off x="3959501" y="4335939"/>
                      <a:ext cx="65758" cy="90370"/>
                    </a:xfrm>
                    <a:custGeom>
                      <a:avLst/>
                      <a:gdLst>
                        <a:gd name="connsiteX0" fmla="*/ 65759 w 65758"/>
                        <a:gd name="connsiteY0" fmla="*/ 90371 h 90370"/>
                        <a:gd name="connsiteX1" fmla="*/ 0 w 65758"/>
                        <a:gd name="connsiteY1" fmla="*/ 0 h 90370"/>
                      </a:gdLst>
                      <a:ahLst/>
                      <a:cxnLst>
                        <a:cxn ang="0">
                          <a:pos x="connsiteX0" y="connsiteY0"/>
                        </a:cxn>
                        <a:cxn ang="0">
                          <a:pos x="connsiteX1" y="connsiteY1"/>
                        </a:cxn>
                      </a:cxnLst>
                      <a:rect l="l" t="t" r="r" b="b"/>
                      <a:pathLst>
                        <a:path w="65758" h="90370">
                          <a:moveTo>
                            <a:pt x="65759" y="90371"/>
                          </a:moveTo>
                          <a:lnTo>
                            <a:pt x="0" y="0"/>
                          </a:lnTo>
                        </a:path>
                      </a:pathLst>
                    </a:custGeom>
                    <a:ln w="9503" cap="rnd">
                      <a:solidFill>
                        <a:srgbClr val="FBF1DA"/>
                      </a:solid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FB32E04A-FA08-4FFB-B1C7-B4544DA61B47}"/>
                        </a:ext>
                      </a:extLst>
                    </p:cNvPr>
                    <p:cNvSpPr/>
                    <p:nvPr/>
                  </p:nvSpPr>
                  <p:spPr>
                    <a:xfrm>
                      <a:off x="3959501" y="4335939"/>
                      <a:ext cx="96832" cy="55876"/>
                    </a:xfrm>
                    <a:custGeom>
                      <a:avLst/>
                      <a:gdLst>
                        <a:gd name="connsiteX0" fmla="*/ 96833 w 96832"/>
                        <a:gd name="connsiteY0" fmla="*/ 55876 h 55876"/>
                        <a:gd name="connsiteX1" fmla="*/ 0 w 96832"/>
                        <a:gd name="connsiteY1" fmla="*/ 0 h 55876"/>
                      </a:gdLst>
                      <a:ahLst/>
                      <a:cxnLst>
                        <a:cxn ang="0">
                          <a:pos x="connsiteX0" y="connsiteY0"/>
                        </a:cxn>
                        <a:cxn ang="0">
                          <a:pos x="connsiteX1" y="connsiteY1"/>
                        </a:cxn>
                      </a:cxnLst>
                      <a:rect l="l" t="t" r="r" b="b"/>
                      <a:pathLst>
                        <a:path w="96832" h="55876">
                          <a:moveTo>
                            <a:pt x="96833" y="55876"/>
                          </a:moveTo>
                          <a:lnTo>
                            <a:pt x="0" y="0"/>
                          </a:lnTo>
                        </a:path>
                      </a:pathLst>
                    </a:custGeom>
                    <a:ln w="9503" cap="rnd">
                      <a:solidFill>
                        <a:srgbClr val="FBF1DA"/>
                      </a:solid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F51F3FA5-292A-472D-8E4E-7C2C0AC7047A}"/>
                        </a:ext>
                      </a:extLst>
                    </p:cNvPr>
                    <p:cNvSpPr/>
                    <p:nvPr/>
                  </p:nvSpPr>
                  <p:spPr>
                    <a:xfrm>
                      <a:off x="3959501" y="4335939"/>
                      <a:ext cx="111181" cy="11688"/>
                    </a:xfrm>
                    <a:custGeom>
                      <a:avLst/>
                      <a:gdLst>
                        <a:gd name="connsiteX0" fmla="*/ 111182 w 111181"/>
                        <a:gd name="connsiteY0" fmla="*/ 11688 h 11688"/>
                        <a:gd name="connsiteX1" fmla="*/ 0 w 111181"/>
                        <a:gd name="connsiteY1" fmla="*/ 0 h 11688"/>
                      </a:gdLst>
                      <a:ahLst/>
                      <a:cxnLst>
                        <a:cxn ang="0">
                          <a:pos x="connsiteX0" y="connsiteY0"/>
                        </a:cxn>
                        <a:cxn ang="0">
                          <a:pos x="connsiteX1" y="connsiteY1"/>
                        </a:cxn>
                      </a:cxnLst>
                      <a:rect l="l" t="t" r="r" b="b"/>
                      <a:pathLst>
                        <a:path w="111181" h="11688">
                          <a:moveTo>
                            <a:pt x="111182" y="11688"/>
                          </a:moveTo>
                          <a:lnTo>
                            <a:pt x="0" y="0"/>
                          </a:lnTo>
                        </a:path>
                      </a:pathLst>
                    </a:custGeom>
                    <a:ln w="9503" cap="rnd">
                      <a:solidFill>
                        <a:srgbClr val="FBF1DA"/>
                      </a:solid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364682AC-EF05-4EDB-9A7E-B896624D477B}"/>
                        </a:ext>
                      </a:extLst>
                    </p:cNvPr>
                    <p:cNvSpPr/>
                    <p:nvPr/>
                  </p:nvSpPr>
                  <p:spPr>
                    <a:xfrm>
                      <a:off x="3959501" y="4301349"/>
                      <a:ext cx="106335" cy="34589"/>
                    </a:xfrm>
                    <a:custGeom>
                      <a:avLst/>
                      <a:gdLst>
                        <a:gd name="connsiteX0" fmla="*/ 106335 w 106335"/>
                        <a:gd name="connsiteY0" fmla="*/ 0 h 34589"/>
                        <a:gd name="connsiteX1" fmla="*/ 0 w 106335"/>
                        <a:gd name="connsiteY1" fmla="*/ 34590 h 34589"/>
                      </a:gdLst>
                      <a:ahLst/>
                      <a:cxnLst>
                        <a:cxn ang="0">
                          <a:pos x="connsiteX0" y="connsiteY0"/>
                        </a:cxn>
                        <a:cxn ang="0">
                          <a:pos x="connsiteX1" y="connsiteY1"/>
                        </a:cxn>
                      </a:cxnLst>
                      <a:rect l="l" t="t" r="r" b="b"/>
                      <a:pathLst>
                        <a:path w="106335" h="34589">
                          <a:moveTo>
                            <a:pt x="106335" y="0"/>
                          </a:moveTo>
                          <a:lnTo>
                            <a:pt x="0" y="34590"/>
                          </a:lnTo>
                        </a:path>
                      </a:pathLst>
                    </a:custGeom>
                    <a:ln w="9503" cap="rnd">
                      <a:solidFill>
                        <a:srgbClr val="FBF1DA"/>
                      </a:solid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64E287C6-4B5D-4FC4-80FC-641031A89A22}"/>
                        </a:ext>
                      </a:extLst>
                    </p:cNvPr>
                    <p:cNvSpPr/>
                    <p:nvPr/>
                  </p:nvSpPr>
                  <p:spPr>
                    <a:xfrm>
                      <a:off x="3959501" y="4261153"/>
                      <a:ext cx="83148" cy="74786"/>
                    </a:xfrm>
                    <a:custGeom>
                      <a:avLst/>
                      <a:gdLst>
                        <a:gd name="connsiteX0" fmla="*/ 83149 w 83148"/>
                        <a:gd name="connsiteY0" fmla="*/ 0 h 74786"/>
                        <a:gd name="connsiteX1" fmla="*/ 0 w 83148"/>
                        <a:gd name="connsiteY1" fmla="*/ 74786 h 74786"/>
                      </a:gdLst>
                      <a:ahLst/>
                      <a:cxnLst>
                        <a:cxn ang="0">
                          <a:pos x="connsiteX0" y="connsiteY0"/>
                        </a:cxn>
                        <a:cxn ang="0">
                          <a:pos x="connsiteX1" y="connsiteY1"/>
                        </a:cxn>
                      </a:cxnLst>
                      <a:rect l="l" t="t" r="r" b="b"/>
                      <a:pathLst>
                        <a:path w="83148" h="74786">
                          <a:moveTo>
                            <a:pt x="83149" y="0"/>
                          </a:moveTo>
                          <a:lnTo>
                            <a:pt x="0" y="74786"/>
                          </a:lnTo>
                        </a:path>
                      </a:pathLst>
                    </a:custGeom>
                    <a:ln w="9503" cap="rnd">
                      <a:solidFill>
                        <a:srgbClr val="FBF1DA"/>
                      </a:solid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DAE5973A-27F7-416B-8B04-79FECA770C49}"/>
                        </a:ext>
                      </a:extLst>
                    </p:cNvPr>
                    <p:cNvSpPr/>
                    <p:nvPr/>
                  </p:nvSpPr>
                  <p:spPr>
                    <a:xfrm>
                      <a:off x="3959501" y="4233785"/>
                      <a:ext cx="45518" cy="102154"/>
                    </a:xfrm>
                    <a:custGeom>
                      <a:avLst/>
                      <a:gdLst>
                        <a:gd name="connsiteX0" fmla="*/ 45518 w 45518"/>
                        <a:gd name="connsiteY0" fmla="*/ 0 h 102154"/>
                        <a:gd name="connsiteX1" fmla="*/ 0 w 45518"/>
                        <a:gd name="connsiteY1" fmla="*/ 102154 h 102154"/>
                      </a:gdLst>
                      <a:ahLst/>
                      <a:cxnLst>
                        <a:cxn ang="0">
                          <a:pos x="connsiteX0" y="connsiteY0"/>
                        </a:cxn>
                        <a:cxn ang="0">
                          <a:pos x="connsiteX1" y="connsiteY1"/>
                        </a:cxn>
                      </a:cxnLst>
                      <a:rect l="l" t="t" r="r" b="b"/>
                      <a:pathLst>
                        <a:path w="45518" h="102154">
                          <a:moveTo>
                            <a:pt x="45518" y="0"/>
                          </a:moveTo>
                          <a:lnTo>
                            <a:pt x="0" y="102154"/>
                          </a:lnTo>
                        </a:path>
                      </a:pathLst>
                    </a:custGeom>
                    <a:ln w="9503" cap="rnd">
                      <a:solidFill>
                        <a:srgbClr val="FBF1DA"/>
                      </a:solidFill>
                      <a:prstDash val="solid"/>
                      <a:miter/>
                    </a:ln>
                  </p:spPr>
                  <p:txBody>
                    <a:bodyPr rtlCol="0" anchor="ctr"/>
                    <a:lstStyle/>
                    <a:p>
                      <a:endParaRPr lang="en-US"/>
                    </a:p>
                  </p:txBody>
                </p:sp>
              </p:grpSp>
              <p:sp>
                <p:nvSpPr>
                  <p:cNvPr id="95" name="Freeform: Shape 94">
                    <a:extLst>
                      <a:ext uri="{FF2B5EF4-FFF2-40B4-BE49-F238E27FC236}">
                        <a16:creationId xmlns:a16="http://schemas.microsoft.com/office/drawing/2014/main" id="{1459EE12-B833-4900-B2CA-A738EF56FE37}"/>
                      </a:ext>
                    </a:extLst>
                  </p:cNvPr>
                  <p:cNvSpPr/>
                  <p:nvPr/>
                </p:nvSpPr>
                <p:spPr>
                  <a:xfrm>
                    <a:off x="3906381" y="4282819"/>
                    <a:ext cx="106240" cy="106240"/>
                  </a:xfrm>
                  <a:custGeom>
                    <a:avLst/>
                    <a:gdLst>
                      <a:gd name="connsiteX0" fmla="*/ 106241 w 106240"/>
                      <a:gd name="connsiteY0" fmla="*/ 53120 h 106240"/>
                      <a:gd name="connsiteX1" fmla="*/ 53120 w 106240"/>
                      <a:gd name="connsiteY1" fmla="*/ 106240 h 106240"/>
                      <a:gd name="connsiteX2" fmla="*/ 0 w 106240"/>
                      <a:gd name="connsiteY2" fmla="*/ 53120 h 106240"/>
                      <a:gd name="connsiteX3" fmla="*/ 53120 w 106240"/>
                      <a:gd name="connsiteY3" fmla="*/ 0 h 106240"/>
                      <a:gd name="connsiteX4" fmla="*/ 106241 w 106240"/>
                      <a:gd name="connsiteY4" fmla="*/ 53120 h 106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240" h="106240">
                        <a:moveTo>
                          <a:pt x="106241" y="53120"/>
                        </a:moveTo>
                        <a:cubicBezTo>
                          <a:pt x="106241" y="82458"/>
                          <a:pt x="82458" y="106240"/>
                          <a:pt x="53120" y="106240"/>
                        </a:cubicBezTo>
                        <a:cubicBezTo>
                          <a:pt x="23783" y="106240"/>
                          <a:pt x="0" y="82458"/>
                          <a:pt x="0" y="53120"/>
                        </a:cubicBezTo>
                        <a:cubicBezTo>
                          <a:pt x="0" y="23783"/>
                          <a:pt x="23783" y="0"/>
                          <a:pt x="53120" y="0"/>
                        </a:cubicBezTo>
                        <a:cubicBezTo>
                          <a:pt x="82458" y="0"/>
                          <a:pt x="106241" y="23783"/>
                          <a:pt x="106241" y="53120"/>
                        </a:cubicBezTo>
                        <a:close/>
                      </a:path>
                    </a:pathLst>
                  </a:custGeom>
                  <a:solidFill>
                    <a:srgbClr val="FBF1DA"/>
                  </a:solidFill>
                  <a:ln w="9503" cap="flat">
                    <a:noFill/>
                    <a:prstDash val="solid"/>
                    <a:miter/>
                  </a:ln>
                </p:spPr>
                <p:txBody>
                  <a:bodyPr rtlCol="0" anchor="ctr"/>
                  <a:lstStyle/>
                  <a:p>
                    <a:endParaRPr lang="en-US"/>
                  </a:p>
                </p:txBody>
              </p:sp>
            </p:grpSp>
          </p:grpSp>
          <p:grpSp>
            <p:nvGrpSpPr>
              <p:cNvPr id="96" name="Graphic 6">
                <a:extLst>
                  <a:ext uri="{FF2B5EF4-FFF2-40B4-BE49-F238E27FC236}">
                    <a16:creationId xmlns:a16="http://schemas.microsoft.com/office/drawing/2014/main" id="{2533D1E2-47A5-443B-9D56-20143954E931}"/>
                  </a:ext>
                </a:extLst>
              </p:cNvPr>
              <p:cNvGrpSpPr/>
              <p:nvPr/>
            </p:nvGrpSpPr>
            <p:grpSpPr>
              <a:xfrm>
                <a:off x="4613859" y="5180067"/>
                <a:ext cx="505449" cy="536334"/>
                <a:chOff x="4613859" y="5180067"/>
                <a:chExt cx="505449" cy="536334"/>
              </a:xfrm>
            </p:grpSpPr>
            <p:sp>
              <p:nvSpPr>
                <p:cNvPr id="97" name="Freeform: Shape 96">
                  <a:extLst>
                    <a:ext uri="{FF2B5EF4-FFF2-40B4-BE49-F238E27FC236}">
                      <a16:creationId xmlns:a16="http://schemas.microsoft.com/office/drawing/2014/main" id="{46AE0DD8-A29D-4C1D-9E40-ECAC9039A834}"/>
                    </a:ext>
                  </a:extLst>
                </p:cNvPr>
                <p:cNvSpPr/>
                <p:nvPr/>
              </p:nvSpPr>
              <p:spPr>
                <a:xfrm>
                  <a:off x="4613859" y="5180067"/>
                  <a:ext cx="505449" cy="536334"/>
                </a:xfrm>
                <a:custGeom>
                  <a:avLst/>
                  <a:gdLst>
                    <a:gd name="connsiteX0" fmla="*/ 505450 w 505449"/>
                    <a:gd name="connsiteY0" fmla="*/ 391607 h 536334"/>
                    <a:gd name="connsiteX1" fmla="*/ 424582 w 505449"/>
                    <a:gd name="connsiteY1" fmla="*/ 268642 h 536334"/>
                    <a:gd name="connsiteX2" fmla="*/ 422966 w 505449"/>
                    <a:gd name="connsiteY2" fmla="*/ 268642 h 536334"/>
                    <a:gd name="connsiteX3" fmla="*/ 501269 w 505449"/>
                    <a:gd name="connsiteY3" fmla="*/ 137694 h 536334"/>
                    <a:gd name="connsiteX4" fmla="*/ 445773 w 505449"/>
                    <a:gd name="connsiteY4" fmla="*/ 131992 h 536334"/>
                    <a:gd name="connsiteX5" fmla="*/ 446438 w 505449"/>
                    <a:gd name="connsiteY5" fmla="*/ 70415 h 536334"/>
                    <a:gd name="connsiteX6" fmla="*/ 317866 w 505449"/>
                    <a:gd name="connsiteY6" fmla="*/ 112797 h 536334"/>
                    <a:gd name="connsiteX7" fmla="*/ 223314 w 505449"/>
                    <a:gd name="connsiteY7" fmla="*/ 0 h 536334"/>
                    <a:gd name="connsiteX8" fmla="*/ 198322 w 505449"/>
                    <a:gd name="connsiteY8" fmla="*/ 49889 h 536334"/>
                    <a:gd name="connsiteX9" fmla="*/ 140925 w 505449"/>
                    <a:gd name="connsiteY9" fmla="*/ 27462 h 536334"/>
                    <a:gd name="connsiteX10" fmla="*/ 138835 w 505449"/>
                    <a:gd name="connsiteY10" fmla="*/ 170859 h 536334"/>
                    <a:gd name="connsiteX11" fmla="*/ 10073 w 505449"/>
                    <a:gd name="connsiteY11" fmla="*/ 212956 h 536334"/>
                    <a:gd name="connsiteX12" fmla="*/ 44663 w 505449"/>
                    <a:gd name="connsiteY12" fmla="*/ 256669 h 536334"/>
                    <a:gd name="connsiteX13" fmla="*/ 0 w 505449"/>
                    <a:gd name="connsiteY13" fmla="*/ 299146 h 536334"/>
                    <a:gd name="connsiteX14" fmla="*/ 133323 w 505449"/>
                    <a:gd name="connsiteY14" fmla="*/ 361484 h 536334"/>
                    <a:gd name="connsiteX15" fmla="*/ 133893 w 505449"/>
                    <a:gd name="connsiteY15" fmla="*/ 361199 h 536334"/>
                    <a:gd name="connsiteX16" fmla="*/ 141686 w 505449"/>
                    <a:gd name="connsiteY16" fmla="*/ 509251 h 536334"/>
                    <a:gd name="connsiteX17" fmla="*/ 191480 w 505449"/>
                    <a:gd name="connsiteY17" fmla="*/ 484069 h 536334"/>
                    <a:gd name="connsiteX18" fmla="*/ 224169 w 505449"/>
                    <a:gd name="connsiteY18" fmla="*/ 536334 h 536334"/>
                    <a:gd name="connsiteX19" fmla="*/ 311879 w 505449"/>
                    <a:gd name="connsiteY19" fmla="*/ 419070 h 536334"/>
                    <a:gd name="connsiteX20" fmla="*/ 451665 w 505449"/>
                    <a:gd name="connsiteY20" fmla="*/ 459837 h 536334"/>
                    <a:gd name="connsiteX21" fmla="*/ 445108 w 505449"/>
                    <a:gd name="connsiteY21" fmla="*/ 404436 h 536334"/>
                    <a:gd name="connsiteX22" fmla="*/ 505450 w 505449"/>
                    <a:gd name="connsiteY22" fmla="*/ 391607 h 536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05449" h="536334">
                      <a:moveTo>
                        <a:pt x="505450" y="391607"/>
                      </a:moveTo>
                      <a:cubicBezTo>
                        <a:pt x="503264" y="306463"/>
                        <a:pt x="424582" y="268642"/>
                        <a:pt x="424582" y="268642"/>
                      </a:cubicBezTo>
                      <a:lnTo>
                        <a:pt x="422966" y="268642"/>
                      </a:lnTo>
                      <a:cubicBezTo>
                        <a:pt x="502124" y="238518"/>
                        <a:pt x="501269" y="137694"/>
                        <a:pt x="501269" y="137694"/>
                      </a:cubicBezTo>
                      <a:cubicBezTo>
                        <a:pt x="495377" y="129237"/>
                        <a:pt x="445773" y="131992"/>
                        <a:pt x="445773" y="131992"/>
                      </a:cubicBezTo>
                      <a:cubicBezTo>
                        <a:pt x="448719" y="116504"/>
                        <a:pt x="446438" y="70415"/>
                        <a:pt x="446438" y="70415"/>
                      </a:cubicBezTo>
                      <a:cubicBezTo>
                        <a:pt x="382960" y="57966"/>
                        <a:pt x="336492" y="94552"/>
                        <a:pt x="317866" y="112797"/>
                      </a:cubicBezTo>
                      <a:cubicBezTo>
                        <a:pt x="312925" y="33069"/>
                        <a:pt x="223314" y="0"/>
                        <a:pt x="223314" y="0"/>
                      </a:cubicBezTo>
                      <a:cubicBezTo>
                        <a:pt x="213336" y="2471"/>
                        <a:pt x="198322" y="49889"/>
                        <a:pt x="198322" y="49889"/>
                      </a:cubicBezTo>
                      <a:cubicBezTo>
                        <a:pt x="184448" y="41432"/>
                        <a:pt x="140925" y="27462"/>
                        <a:pt x="140925" y="27462"/>
                      </a:cubicBezTo>
                      <a:cubicBezTo>
                        <a:pt x="101964" y="90276"/>
                        <a:pt x="130567" y="154894"/>
                        <a:pt x="138835" y="170859"/>
                      </a:cubicBezTo>
                      <a:cubicBezTo>
                        <a:pt x="69940" y="153849"/>
                        <a:pt x="10073" y="212956"/>
                        <a:pt x="10073" y="212956"/>
                      </a:cubicBezTo>
                      <a:cubicBezTo>
                        <a:pt x="8077" y="223029"/>
                        <a:pt x="44663" y="256669"/>
                        <a:pt x="44663" y="256669"/>
                      </a:cubicBezTo>
                      <a:cubicBezTo>
                        <a:pt x="31834" y="268167"/>
                        <a:pt x="0" y="299146"/>
                        <a:pt x="0" y="299146"/>
                      </a:cubicBezTo>
                      <a:cubicBezTo>
                        <a:pt x="46468" y="370511"/>
                        <a:pt x="133323" y="361484"/>
                        <a:pt x="133323" y="361484"/>
                      </a:cubicBezTo>
                      <a:lnTo>
                        <a:pt x="133893" y="361199"/>
                      </a:lnTo>
                      <a:cubicBezTo>
                        <a:pt x="88946" y="428383"/>
                        <a:pt x="141686" y="509251"/>
                        <a:pt x="141686" y="509251"/>
                      </a:cubicBezTo>
                      <a:cubicBezTo>
                        <a:pt x="151188" y="513242"/>
                        <a:pt x="191480" y="484069"/>
                        <a:pt x="191480" y="484069"/>
                      </a:cubicBezTo>
                      <a:cubicBezTo>
                        <a:pt x="196611" y="497468"/>
                        <a:pt x="224169" y="536334"/>
                        <a:pt x="224169" y="536334"/>
                      </a:cubicBezTo>
                      <a:cubicBezTo>
                        <a:pt x="299051" y="506780"/>
                        <a:pt x="310834" y="427623"/>
                        <a:pt x="311879" y="419070"/>
                      </a:cubicBezTo>
                      <a:cubicBezTo>
                        <a:pt x="360153" y="481123"/>
                        <a:pt x="451665" y="459837"/>
                        <a:pt x="451665" y="459837"/>
                      </a:cubicBezTo>
                      <a:cubicBezTo>
                        <a:pt x="458601" y="452235"/>
                        <a:pt x="445108" y="404436"/>
                        <a:pt x="445108" y="404436"/>
                      </a:cubicBezTo>
                      <a:cubicBezTo>
                        <a:pt x="460502" y="403961"/>
                        <a:pt x="505450" y="391607"/>
                        <a:pt x="505450" y="391607"/>
                      </a:cubicBezTo>
                      <a:close/>
                    </a:path>
                  </a:pathLst>
                </a:custGeom>
                <a:solidFill>
                  <a:srgbClr val="032553"/>
                </a:solidFill>
                <a:ln w="6791" cap="flat">
                  <a:solidFill>
                    <a:srgbClr val="FEC67D"/>
                  </a:solidFill>
                  <a:prstDash val="solid"/>
                  <a:miter/>
                </a:ln>
              </p:spPr>
              <p:txBody>
                <a:bodyPr rtlCol="0" anchor="ctr"/>
                <a:lstStyle/>
                <a:p>
                  <a:endParaRPr lang="en-US"/>
                </a:p>
              </p:txBody>
            </p:sp>
            <p:grpSp>
              <p:nvGrpSpPr>
                <p:cNvPr id="98" name="Graphic 6">
                  <a:extLst>
                    <a:ext uri="{FF2B5EF4-FFF2-40B4-BE49-F238E27FC236}">
                      <a16:creationId xmlns:a16="http://schemas.microsoft.com/office/drawing/2014/main" id="{2533D1E2-47A5-443B-9D56-20143954E931}"/>
                    </a:ext>
                  </a:extLst>
                </p:cNvPr>
                <p:cNvGrpSpPr/>
                <p:nvPr/>
              </p:nvGrpSpPr>
              <p:grpSpPr>
                <a:xfrm>
                  <a:off x="4787189" y="5368316"/>
                  <a:ext cx="158885" cy="158030"/>
                  <a:chOff x="4787189" y="5368316"/>
                  <a:chExt cx="158885" cy="158030"/>
                </a:xfrm>
                <a:solidFill>
                  <a:srgbClr val="FBF1DA"/>
                </a:solidFill>
              </p:grpSpPr>
              <p:grpSp>
                <p:nvGrpSpPr>
                  <p:cNvPr id="99" name="Graphic 6">
                    <a:extLst>
                      <a:ext uri="{FF2B5EF4-FFF2-40B4-BE49-F238E27FC236}">
                        <a16:creationId xmlns:a16="http://schemas.microsoft.com/office/drawing/2014/main" id="{2533D1E2-47A5-443B-9D56-20143954E931}"/>
                      </a:ext>
                    </a:extLst>
                  </p:cNvPr>
                  <p:cNvGrpSpPr/>
                  <p:nvPr/>
                </p:nvGrpSpPr>
                <p:grpSpPr>
                  <a:xfrm>
                    <a:off x="4787189" y="5368316"/>
                    <a:ext cx="158885" cy="158030"/>
                    <a:chOff x="4787189" y="5368316"/>
                    <a:chExt cx="158885" cy="158030"/>
                  </a:xfrm>
                </p:grpSpPr>
                <p:sp>
                  <p:nvSpPr>
                    <p:cNvPr id="100" name="Freeform: Shape 99">
                      <a:extLst>
                        <a:ext uri="{FF2B5EF4-FFF2-40B4-BE49-F238E27FC236}">
                          <a16:creationId xmlns:a16="http://schemas.microsoft.com/office/drawing/2014/main" id="{B6EB7F9C-EEEF-4884-8D2A-465ED7F1DA41}"/>
                        </a:ext>
                      </a:extLst>
                    </p:cNvPr>
                    <p:cNvSpPr/>
                    <p:nvPr/>
                  </p:nvSpPr>
                  <p:spPr>
                    <a:xfrm>
                      <a:off x="4866632" y="5368316"/>
                      <a:ext cx="9502" cy="79917"/>
                    </a:xfrm>
                    <a:custGeom>
                      <a:avLst/>
                      <a:gdLst>
                        <a:gd name="connsiteX0" fmla="*/ 0 w 9502"/>
                        <a:gd name="connsiteY0" fmla="*/ 0 h 79917"/>
                        <a:gd name="connsiteX1" fmla="*/ 0 w 9502"/>
                        <a:gd name="connsiteY1" fmla="*/ 79918 h 79917"/>
                      </a:gdLst>
                      <a:ahLst/>
                      <a:cxnLst>
                        <a:cxn ang="0">
                          <a:pos x="connsiteX0" y="connsiteY0"/>
                        </a:cxn>
                        <a:cxn ang="0">
                          <a:pos x="connsiteX1" y="connsiteY1"/>
                        </a:cxn>
                      </a:cxnLst>
                      <a:rect l="l" t="t" r="r" b="b"/>
                      <a:pathLst>
                        <a:path w="9502" h="79917">
                          <a:moveTo>
                            <a:pt x="0" y="0"/>
                          </a:moveTo>
                          <a:lnTo>
                            <a:pt x="0" y="79918"/>
                          </a:lnTo>
                        </a:path>
                      </a:pathLst>
                    </a:custGeom>
                    <a:ln w="6791" cap="rnd">
                      <a:solidFill>
                        <a:srgbClr val="FBF1DA"/>
                      </a:solid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61E0E2C1-B6CD-4CAF-9459-57DF2865A1F8}"/>
                        </a:ext>
                      </a:extLst>
                    </p:cNvPr>
                    <p:cNvSpPr/>
                    <p:nvPr/>
                  </p:nvSpPr>
                  <p:spPr>
                    <a:xfrm>
                      <a:off x="4834132" y="5375253"/>
                      <a:ext cx="32499" cy="72980"/>
                    </a:xfrm>
                    <a:custGeom>
                      <a:avLst/>
                      <a:gdLst>
                        <a:gd name="connsiteX0" fmla="*/ 0 w 32499"/>
                        <a:gd name="connsiteY0" fmla="*/ 0 h 72980"/>
                        <a:gd name="connsiteX1" fmla="*/ 32499 w 32499"/>
                        <a:gd name="connsiteY1" fmla="*/ 72981 h 72980"/>
                      </a:gdLst>
                      <a:ahLst/>
                      <a:cxnLst>
                        <a:cxn ang="0">
                          <a:pos x="connsiteX0" y="connsiteY0"/>
                        </a:cxn>
                        <a:cxn ang="0">
                          <a:pos x="connsiteX1" y="connsiteY1"/>
                        </a:cxn>
                      </a:cxnLst>
                      <a:rect l="l" t="t" r="r" b="b"/>
                      <a:pathLst>
                        <a:path w="32499" h="72980">
                          <a:moveTo>
                            <a:pt x="0" y="0"/>
                          </a:moveTo>
                          <a:lnTo>
                            <a:pt x="32499" y="72981"/>
                          </a:lnTo>
                        </a:path>
                      </a:pathLst>
                    </a:custGeom>
                    <a:ln w="6791" cap="rnd">
                      <a:solidFill>
                        <a:srgbClr val="FBF1DA"/>
                      </a:solid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52C63473-353B-4817-827F-A38989C63DEA}"/>
                        </a:ext>
                      </a:extLst>
                    </p:cNvPr>
                    <p:cNvSpPr/>
                    <p:nvPr/>
                  </p:nvSpPr>
                  <p:spPr>
                    <a:xfrm>
                      <a:off x="4807240" y="5394733"/>
                      <a:ext cx="59392" cy="53500"/>
                    </a:xfrm>
                    <a:custGeom>
                      <a:avLst/>
                      <a:gdLst>
                        <a:gd name="connsiteX0" fmla="*/ 0 w 59392"/>
                        <a:gd name="connsiteY0" fmla="*/ 0 h 53500"/>
                        <a:gd name="connsiteX1" fmla="*/ 59392 w 59392"/>
                        <a:gd name="connsiteY1" fmla="*/ 53500 h 53500"/>
                      </a:gdLst>
                      <a:ahLst/>
                      <a:cxnLst>
                        <a:cxn ang="0">
                          <a:pos x="connsiteX0" y="connsiteY0"/>
                        </a:cxn>
                        <a:cxn ang="0">
                          <a:pos x="connsiteX1" y="connsiteY1"/>
                        </a:cxn>
                      </a:cxnLst>
                      <a:rect l="l" t="t" r="r" b="b"/>
                      <a:pathLst>
                        <a:path w="59392" h="53500">
                          <a:moveTo>
                            <a:pt x="0" y="0"/>
                          </a:moveTo>
                          <a:lnTo>
                            <a:pt x="59392" y="53500"/>
                          </a:lnTo>
                        </a:path>
                      </a:pathLst>
                    </a:custGeom>
                    <a:ln w="6791" cap="rnd">
                      <a:solidFill>
                        <a:srgbClr val="FBF1DA"/>
                      </a:solid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23C8ACA7-5540-493A-9285-5342F3E7B243}"/>
                        </a:ext>
                      </a:extLst>
                    </p:cNvPr>
                    <p:cNvSpPr/>
                    <p:nvPr/>
                  </p:nvSpPr>
                  <p:spPr>
                    <a:xfrm>
                      <a:off x="4790705" y="5423527"/>
                      <a:ext cx="75926" cy="24707"/>
                    </a:xfrm>
                    <a:custGeom>
                      <a:avLst/>
                      <a:gdLst>
                        <a:gd name="connsiteX0" fmla="*/ 0 w 75926"/>
                        <a:gd name="connsiteY0" fmla="*/ 0 h 24707"/>
                        <a:gd name="connsiteX1" fmla="*/ 75927 w 75926"/>
                        <a:gd name="connsiteY1" fmla="*/ 24707 h 24707"/>
                      </a:gdLst>
                      <a:ahLst/>
                      <a:cxnLst>
                        <a:cxn ang="0">
                          <a:pos x="connsiteX0" y="connsiteY0"/>
                        </a:cxn>
                        <a:cxn ang="0">
                          <a:pos x="connsiteX1" y="connsiteY1"/>
                        </a:cxn>
                      </a:cxnLst>
                      <a:rect l="l" t="t" r="r" b="b"/>
                      <a:pathLst>
                        <a:path w="75926" h="24707">
                          <a:moveTo>
                            <a:pt x="0" y="0"/>
                          </a:moveTo>
                          <a:lnTo>
                            <a:pt x="75927" y="24707"/>
                          </a:lnTo>
                        </a:path>
                      </a:pathLst>
                    </a:custGeom>
                    <a:ln w="6791" cap="rnd">
                      <a:solidFill>
                        <a:srgbClr val="FBF1DA"/>
                      </a:solid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34F5C36E-24B7-4D22-8461-718D0420E426}"/>
                        </a:ext>
                      </a:extLst>
                    </p:cNvPr>
                    <p:cNvSpPr/>
                    <p:nvPr/>
                  </p:nvSpPr>
                  <p:spPr>
                    <a:xfrm>
                      <a:off x="4787189" y="5448234"/>
                      <a:ext cx="79442" cy="8362"/>
                    </a:xfrm>
                    <a:custGeom>
                      <a:avLst/>
                      <a:gdLst>
                        <a:gd name="connsiteX0" fmla="*/ 0 w 79442"/>
                        <a:gd name="connsiteY0" fmla="*/ 8362 h 8362"/>
                        <a:gd name="connsiteX1" fmla="*/ 79443 w 79442"/>
                        <a:gd name="connsiteY1" fmla="*/ 0 h 8362"/>
                      </a:gdLst>
                      <a:ahLst/>
                      <a:cxnLst>
                        <a:cxn ang="0">
                          <a:pos x="connsiteX0" y="connsiteY0"/>
                        </a:cxn>
                        <a:cxn ang="0">
                          <a:pos x="connsiteX1" y="connsiteY1"/>
                        </a:cxn>
                      </a:cxnLst>
                      <a:rect l="l" t="t" r="r" b="b"/>
                      <a:pathLst>
                        <a:path w="79442" h="8362">
                          <a:moveTo>
                            <a:pt x="0" y="8362"/>
                          </a:moveTo>
                          <a:lnTo>
                            <a:pt x="79443" y="0"/>
                          </a:lnTo>
                        </a:path>
                      </a:pathLst>
                    </a:custGeom>
                    <a:ln w="6791" cap="rnd">
                      <a:solidFill>
                        <a:srgbClr val="FBF1DA"/>
                      </a:solid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39EE7E14-D4EC-4C6F-A454-644480123D7D}"/>
                        </a:ext>
                      </a:extLst>
                    </p:cNvPr>
                    <p:cNvSpPr/>
                    <p:nvPr/>
                  </p:nvSpPr>
                  <p:spPr>
                    <a:xfrm>
                      <a:off x="4797452" y="5448234"/>
                      <a:ext cx="69179" cy="39911"/>
                    </a:xfrm>
                    <a:custGeom>
                      <a:avLst/>
                      <a:gdLst>
                        <a:gd name="connsiteX0" fmla="*/ 0 w 69179"/>
                        <a:gd name="connsiteY0" fmla="*/ 39911 h 39911"/>
                        <a:gd name="connsiteX1" fmla="*/ 69180 w 69179"/>
                        <a:gd name="connsiteY1" fmla="*/ 0 h 39911"/>
                      </a:gdLst>
                      <a:ahLst/>
                      <a:cxnLst>
                        <a:cxn ang="0">
                          <a:pos x="connsiteX0" y="connsiteY0"/>
                        </a:cxn>
                        <a:cxn ang="0">
                          <a:pos x="connsiteX1" y="connsiteY1"/>
                        </a:cxn>
                      </a:cxnLst>
                      <a:rect l="l" t="t" r="r" b="b"/>
                      <a:pathLst>
                        <a:path w="69179" h="39911">
                          <a:moveTo>
                            <a:pt x="0" y="39911"/>
                          </a:moveTo>
                          <a:lnTo>
                            <a:pt x="69180" y="0"/>
                          </a:lnTo>
                        </a:path>
                      </a:pathLst>
                    </a:custGeom>
                    <a:ln w="6791" cap="rnd">
                      <a:solidFill>
                        <a:srgbClr val="FBF1DA"/>
                      </a:solid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B7EFF64A-4CE5-44DF-9739-A3BF3AA68BA2}"/>
                        </a:ext>
                      </a:extLst>
                    </p:cNvPr>
                    <p:cNvSpPr/>
                    <p:nvPr/>
                  </p:nvSpPr>
                  <p:spPr>
                    <a:xfrm>
                      <a:off x="4819688" y="5448234"/>
                      <a:ext cx="46943" cy="64618"/>
                    </a:xfrm>
                    <a:custGeom>
                      <a:avLst/>
                      <a:gdLst>
                        <a:gd name="connsiteX0" fmla="*/ 0 w 46943"/>
                        <a:gd name="connsiteY0" fmla="*/ 64618 h 64618"/>
                        <a:gd name="connsiteX1" fmla="*/ 46944 w 46943"/>
                        <a:gd name="connsiteY1" fmla="*/ 0 h 64618"/>
                      </a:gdLst>
                      <a:ahLst/>
                      <a:cxnLst>
                        <a:cxn ang="0">
                          <a:pos x="connsiteX0" y="connsiteY0"/>
                        </a:cxn>
                        <a:cxn ang="0">
                          <a:pos x="connsiteX1" y="connsiteY1"/>
                        </a:cxn>
                      </a:cxnLst>
                      <a:rect l="l" t="t" r="r" b="b"/>
                      <a:pathLst>
                        <a:path w="46943" h="64618">
                          <a:moveTo>
                            <a:pt x="0" y="64618"/>
                          </a:moveTo>
                          <a:lnTo>
                            <a:pt x="46944" y="0"/>
                          </a:lnTo>
                        </a:path>
                      </a:pathLst>
                    </a:custGeom>
                    <a:ln w="6791" cap="rnd">
                      <a:solidFill>
                        <a:srgbClr val="FBF1DA"/>
                      </a:solid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5DE68D5B-CAF1-4964-9434-01A873CA4870}"/>
                        </a:ext>
                      </a:extLst>
                    </p:cNvPr>
                    <p:cNvSpPr/>
                    <p:nvPr/>
                  </p:nvSpPr>
                  <p:spPr>
                    <a:xfrm>
                      <a:off x="4850002" y="5448234"/>
                      <a:ext cx="16629" cy="78112"/>
                    </a:xfrm>
                    <a:custGeom>
                      <a:avLst/>
                      <a:gdLst>
                        <a:gd name="connsiteX0" fmla="*/ 0 w 16629"/>
                        <a:gd name="connsiteY0" fmla="*/ 78113 h 78112"/>
                        <a:gd name="connsiteX1" fmla="*/ 16630 w 16629"/>
                        <a:gd name="connsiteY1" fmla="*/ 0 h 78112"/>
                      </a:gdLst>
                      <a:ahLst/>
                      <a:cxnLst>
                        <a:cxn ang="0">
                          <a:pos x="connsiteX0" y="connsiteY0"/>
                        </a:cxn>
                        <a:cxn ang="0">
                          <a:pos x="connsiteX1" y="connsiteY1"/>
                        </a:cxn>
                      </a:cxnLst>
                      <a:rect l="l" t="t" r="r" b="b"/>
                      <a:pathLst>
                        <a:path w="16629" h="78112">
                          <a:moveTo>
                            <a:pt x="0" y="78113"/>
                          </a:moveTo>
                          <a:lnTo>
                            <a:pt x="16630" y="0"/>
                          </a:lnTo>
                        </a:path>
                      </a:pathLst>
                    </a:custGeom>
                    <a:ln w="6791" cap="rnd">
                      <a:solidFill>
                        <a:srgbClr val="FBF1DA"/>
                      </a:solid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BBB61117-6FBB-4EBE-9352-104D39AD041E}"/>
                        </a:ext>
                      </a:extLst>
                    </p:cNvPr>
                    <p:cNvSpPr/>
                    <p:nvPr/>
                  </p:nvSpPr>
                  <p:spPr>
                    <a:xfrm>
                      <a:off x="4866632" y="5448234"/>
                      <a:ext cx="16629" cy="78112"/>
                    </a:xfrm>
                    <a:custGeom>
                      <a:avLst/>
                      <a:gdLst>
                        <a:gd name="connsiteX0" fmla="*/ 16630 w 16629"/>
                        <a:gd name="connsiteY0" fmla="*/ 78113 h 78112"/>
                        <a:gd name="connsiteX1" fmla="*/ 0 w 16629"/>
                        <a:gd name="connsiteY1" fmla="*/ 0 h 78112"/>
                      </a:gdLst>
                      <a:ahLst/>
                      <a:cxnLst>
                        <a:cxn ang="0">
                          <a:pos x="connsiteX0" y="connsiteY0"/>
                        </a:cxn>
                        <a:cxn ang="0">
                          <a:pos x="connsiteX1" y="connsiteY1"/>
                        </a:cxn>
                      </a:cxnLst>
                      <a:rect l="l" t="t" r="r" b="b"/>
                      <a:pathLst>
                        <a:path w="16629" h="78112">
                          <a:moveTo>
                            <a:pt x="16630" y="78113"/>
                          </a:moveTo>
                          <a:lnTo>
                            <a:pt x="0" y="0"/>
                          </a:lnTo>
                        </a:path>
                      </a:pathLst>
                    </a:custGeom>
                    <a:ln w="6791" cap="rnd">
                      <a:solidFill>
                        <a:srgbClr val="FBF1DA"/>
                      </a:solid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11BB02C5-AB0C-4029-A72D-202E4AB64F01}"/>
                        </a:ext>
                      </a:extLst>
                    </p:cNvPr>
                    <p:cNvSpPr/>
                    <p:nvPr/>
                  </p:nvSpPr>
                  <p:spPr>
                    <a:xfrm>
                      <a:off x="4866632" y="5448234"/>
                      <a:ext cx="46943" cy="64618"/>
                    </a:xfrm>
                    <a:custGeom>
                      <a:avLst/>
                      <a:gdLst>
                        <a:gd name="connsiteX0" fmla="*/ 46944 w 46943"/>
                        <a:gd name="connsiteY0" fmla="*/ 64618 h 64618"/>
                        <a:gd name="connsiteX1" fmla="*/ 0 w 46943"/>
                        <a:gd name="connsiteY1" fmla="*/ 0 h 64618"/>
                      </a:gdLst>
                      <a:ahLst/>
                      <a:cxnLst>
                        <a:cxn ang="0">
                          <a:pos x="connsiteX0" y="connsiteY0"/>
                        </a:cxn>
                        <a:cxn ang="0">
                          <a:pos x="connsiteX1" y="connsiteY1"/>
                        </a:cxn>
                      </a:cxnLst>
                      <a:rect l="l" t="t" r="r" b="b"/>
                      <a:pathLst>
                        <a:path w="46943" h="64618">
                          <a:moveTo>
                            <a:pt x="46944" y="64618"/>
                          </a:moveTo>
                          <a:lnTo>
                            <a:pt x="0" y="0"/>
                          </a:lnTo>
                        </a:path>
                      </a:pathLst>
                    </a:custGeom>
                    <a:ln w="6791" cap="rnd">
                      <a:solidFill>
                        <a:srgbClr val="FBF1DA"/>
                      </a:solid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0EF933F5-B1DD-4EF3-928E-A4F1CF8FA975}"/>
                        </a:ext>
                      </a:extLst>
                    </p:cNvPr>
                    <p:cNvSpPr/>
                    <p:nvPr/>
                  </p:nvSpPr>
                  <p:spPr>
                    <a:xfrm>
                      <a:off x="4866632" y="5448234"/>
                      <a:ext cx="69179" cy="39911"/>
                    </a:xfrm>
                    <a:custGeom>
                      <a:avLst/>
                      <a:gdLst>
                        <a:gd name="connsiteX0" fmla="*/ 69180 w 69179"/>
                        <a:gd name="connsiteY0" fmla="*/ 39911 h 39911"/>
                        <a:gd name="connsiteX1" fmla="*/ 0 w 69179"/>
                        <a:gd name="connsiteY1" fmla="*/ 0 h 39911"/>
                      </a:gdLst>
                      <a:ahLst/>
                      <a:cxnLst>
                        <a:cxn ang="0">
                          <a:pos x="connsiteX0" y="connsiteY0"/>
                        </a:cxn>
                        <a:cxn ang="0">
                          <a:pos x="connsiteX1" y="connsiteY1"/>
                        </a:cxn>
                      </a:cxnLst>
                      <a:rect l="l" t="t" r="r" b="b"/>
                      <a:pathLst>
                        <a:path w="69179" h="39911">
                          <a:moveTo>
                            <a:pt x="69180" y="39911"/>
                          </a:moveTo>
                          <a:lnTo>
                            <a:pt x="0" y="0"/>
                          </a:lnTo>
                        </a:path>
                      </a:pathLst>
                    </a:custGeom>
                    <a:ln w="6791" cap="rnd">
                      <a:solidFill>
                        <a:srgbClr val="FBF1DA"/>
                      </a:solid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03B19F2F-6377-45C8-87B2-2089B3A6ECAD}"/>
                        </a:ext>
                      </a:extLst>
                    </p:cNvPr>
                    <p:cNvSpPr/>
                    <p:nvPr/>
                  </p:nvSpPr>
                  <p:spPr>
                    <a:xfrm>
                      <a:off x="4866632" y="5448234"/>
                      <a:ext cx="79442" cy="8362"/>
                    </a:xfrm>
                    <a:custGeom>
                      <a:avLst/>
                      <a:gdLst>
                        <a:gd name="connsiteX0" fmla="*/ 79443 w 79442"/>
                        <a:gd name="connsiteY0" fmla="*/ 8362 h 8362"/>
                        <a:gd name="connsiteX1" fmla="*/ 0 w 79442"/>
                        <a:gd name="connsiteY1" fmla="*/ 0 h 8362"/>
                      </a:gdLst>
                      <a:ahLst/>
                      <a:cxnLst>
                        <a:cxn ang="0">
                          <a:pos x="connsiteX0" y="connsiteY0"/>
                        </a:cxn>
                        <a:cxn ang="0">
                          <a:pos x="connsiteX1" y="connsiteY1"/>
                        </a:cxn>
                      </a:cxnLst>
                      <a:rect l="l" t="t" r="r" b="b"/>
                      <a:pathLst>
                        <a:path w="79442" h="8362">
                          <a:moveTo>
                            <a:pt x="79443" y="8362"/>
                          </a:moveTo>
                          <a:lnTo>
                            <a:pt x="0" y="0"/>
                          </a:lnTo>
                        </a:path>
                      </a:pathLst>
                    </a:custGeom>
                    <a:ln w="6791" cap="rnd">
                      <a:solidFill>
                        <a:srgbClr val="FBF1DA"/>
                      </a:solid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1B12C33B-5B46-437C-8673-8E004065824F}"/>
                        </a:ext>
                      </a:extLst>
                    </p:cNvPr>
                    <p:cNvSpPr/>
                    <p:nvPr/>
                  </p:nvSpPr>
                  <p:spPr>
                    <a:xfrm>
                      <a:off x="4866632" y="5423527"/>
                      <a:ext cx="76021" cy="24707"/>
                    </a:xfrm>
                    <a:custGeom>
                      <a:avLst/>
                      <a:gdLst>
                        <a:gd name="connsiteX0" fmla="*/ 76022 w 76021"/>
                        <a:gd name="connsiteY0" fmla="*/ 0 h 24707"/>
                        <a:gd name="connsiteX1" fmla="*/ 0 w 76021"/>
                        <a:gd name="connsiteY1" fmla="*/ 24707 h 24707"/>
                      </a:gdLst>
                      <a:ahLst/>
                      <a:cxnLst>
                        <a:cxn ang="0">
                          <a:pos x="connsiteX0" y="connsiteY0"/>
                        </a:cxn>
                        <a:cxn ang="0">
                          <a:pos x="connsiteX1" y="connsiteY1"/>
                        </a:cxn>
                      </a:cxnLst>
                      <a:rect l="l" t="t" r="r" b="b"/>
                      <a:pathLst>
                        <a:path w="76021" h="24707">
                          <a:moveTo>
                            <a:pt x="76022" y="0"/>
                          </a:moveTo>
                          <a:lnTo>
                            <a:pt x="0" y="24707"/>
                          </a:lnTo>
                        </a:path>
                      </a:pathLst>
                    </a:custGeom>
                    <a:ln w="6791" cap="rnd">
                      <a:solidFill>
                        <a:srgbClr val="FBF1DA"/>
                      </a:solid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2711FBCC-E9CF-4295-A8B7-0A15E3283DA2}"/>
                        </a:ext>
                      </a:extLst>
                    </p:cNvPr>
                    <p:cNvSpPr/>
                    <p:nvPr/>
                  </p:nvSpPr>
                  <p:spPr>
                    <a:xfrm>
                      <a:off x="4866632" y="5394733"/>
                      <a:ext cx="59392" cy="53500"/>
                    </a:xfrm>
                    <a:custGeom>
                      <a:avLst/>
                      <a:gdLst>
                        <a:gd name="connsiteX0" fmla="*/ 59392 w 59392"/>
                        <a:gd name="connsiteY0" fmla="*/ 0 h 53500"/>
                        <a:gd name="connsiteX1" fmla="*/ 0 w 59392"/>
                        <a:gd name="connsiteY1" fmla="*/ 53500 h 53500"/>
                      </a:gdLst>
                      <a:ahLst/>
                      <a:cxnLst>
                        <a:cxn ang="0">
                          <a:pos x="connsiteX0" y="connsiteY0"/>
                        </a:cxn>
                        <a:cxn ang="0">
                          <a:pos x="connsiteX1" y="connsiteY1"/>
                        </a:cxn>
                      </a:cxnLst>
                      <a:rect l="l" t="t" r="r" b="b"/>
                      <a:pathLst>
                        <a:path w="59392" h="53500">
                          <a:moveTo>
                            <a:pt x="59392" y="0"/>
                          </a:moveTo>
                          <a:lnTo>
                            <a:pt x="0" y="53500"/>
                          </a:lnTo>
                        </a:path>
                      </a:pathLst>
                    </a:custGeom>
                    <a:ln w="6791" cap="rnd">
                      <a:solidFill>
                        <a:srgbClr val="FBF1DA"/>
                      </a:solid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5F2BD6EA-484E-40DB-BB1E-3AC91C510729}"/>
                        </a:ext>
                      </a:extLst>
                    </p:cNvPr>
                    <p:cNvSpPr/>
                    <p:nvPr/>
                  </p:nvSpPr>
                  <p:spPr>
                    <a:xfrm>
                      <a:off x="4866632" y="5375253"/>
                      <a:ext cx="32499" cy="72980"/>
                    </a:xfrm>
                    <a:custGeom>
                      <a:avLst/>
                      <a:gdLst>
                        <a:gd name="connsiteX0" fmla="*/ 32499 w 32499"/>
                        <a:gd name="connsiteY0" fmla="*/ 0 h 72980"/>
                        <a:gd name="connsiteX1" fmla="*/ 0 w 32499"/>
                        <a:gd name="connsiteY1" fmla="*/ 72981 h 72980"/>
                      </a:gdLst>
                      <a:ahLst/>
                      <a:cxnLst>
                        <a:cxn ang="0">
                          <a:pos x="connsiteX0" y="connsiteY0"/>
                        </a:cxn>
                        <a:cxn ang="0">
                          <a:pos x="connsiteX1" y="connsiteY1"/>
                        </a:cxn>
                      </a:cxnLst>
                      <a:rect l="l" t="t" r="r" b="b"/>
                      <a:pathLst>
                        <a:path w="32499" h="72980">
                          <a:moveTo>
                            <a:pt x="32499" y="0"/>
                          </a:moveTo>
                          <a:lnTo>
                            <a:pt x="0" y="72981"/>
                          </a:lnTo>
                        </a:path>
                      </a:pathLst>
                    </a:custGeom>
                    <a:ln w="6791" cap="rnd">
                      <a:solidFill>
                        <a:srgbClr val="FBF1DA"/>
                      </a:solidFill>
                      <a:prstDash val="solid"/>
                      <a:miter/>
                    </a:ln>
                  </p:spPr>
                  <p:txBody>
                    <a:bodyPr rtlCol="0" anchor="ctr"/>
                    <a:lstStyle/>
                    <a:p>
                      <a:endParaRPr lang="en-US"/>
                    </a:p>
                  </p:txBody>
                </p:sp>
              </p:grpSp>
              <p:sp>
                <p:nvSpPr>
                  <p:cNvPr id="115" name="Freeform: Shape 114">
                    <a:extLst>
                      <a:ext uri="{FF2B5EF4-FFF2-40B4-BE49-F238E27FC236}">
                        <a16:creationId xmlns:a16="http://schemas.microsoft.com/office/drawing/2014/main" id="{56E8D6A6-8C4B-4703-B45A-4E599EF9DFF1}"/>
                      </a:ext>
                    </a:extLst>
                  </p:cNvPr>
                  <p:cNvSpPr/>
                  <p:nvPr/>
                </p:nvSpPr>
                <p:spPr>
                  <a:xfrm>
                    <a:off x="4828621" y="5410223"/>
                    <a:ext cx="76021" cy="76021"/>
                  </a:xfrm>
                  <a:custGeom>
                    <a:avLst/>
                    <a:gdLst>
                      <a:gd name="connsiteX0" fmla="*/ 76022 w 76021"/>
                      <a:gd name="connsiteY0" fmla="*/ 38011 h 76021"/>
                      <a:gd name="connsiteX1" fmla="*/ 38011 w 76021"/>
                      <a:gd name="connsiteY1" fmla="*/ 76022 h 76021"/>
                      <a:gd name="connsiteX2" fmla="*/ 0 w 76021"/>
                      <a:gd name="connsiteY2" fmla="*/ 38011 h 76021"/>
                      <a:gd name="connsiteX3" fmla="*/ 38011 w 76021"/>
                      <a:gd name="connsiteY3" fmla="*/ 0 h 76021"/>
                      <a:gd name="connsiteX4" fmla="*/ 76022 w 76021"/>
                      <a:gd name="connsiteY4" fmla="*/ 38011 h 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21" h="76021">
                        <a:moveTo>
                          <a:pt x="76022" y="38011"/>
                        </a:moveTo>
                        <a:cubicBezTo>
                          <a:pt x="76022" y="59004"/>
                          <a:pt x="59004" y="76022"/>
                          <a:pt x="38011" y="76022"/>
                        </a:cubicBezTo>
                        <a:cubicBezTo>
                          <a:pt x="17018" y="76022"/>
                          <a:pt x="0" y="59004"/>
                          <a:pt x="0" y="38011"/>
                        </a:cubicBezTo>
                        <a:cubicBezTo>
                          <a:pt x="0" y="17018"/>
                          <a:pt x="17018" y="0"/>
                          <a:pt x="38011" y="0"/>
                        </a:cubicBezTo>
                        <a:cubicBezTo>
                          <a:pt x="59004" y="0"/>
                          <a:pt x="76022" y="17018"/>
                          <a:pt x="76022" y="38011"/>
                        </a:cubicBezTo>
                        <a:close/>
                      </a:path>
                    </a:pathLst>
                  </a:custGeom>
                  <a:solidFill>
                    <a:srgbClr val="FBF1DA"/>
                  </a:solidFill>
                  <a:ln w="9503" cap="flat">
                    <a:noFill/>
                    <a:prstDash val="solid"/>
                    <a:miter/>
                  </a:ln>
                </p:spPr>
                <p:txBody>
                  <a:bodyPr rtlCol="0" anchor="ctr"/>
                  <a:lstStyle/>
                  <a:p>
                    <a:endParaRPr lang="en-US"/>
                  </a:p>
                </p:txBody>
              </p:sp>
            </p:grpSp>
          </p:grpSp>
          <p:grpSp>
            <p:nvGrpSpPr>
              <p:cNvPr id="116" name="Graphic 6">
                <a:extLst>
                  <a:ext uri="{FF2B5EF4-FFF2-40B4-BE49-F238E27FC236}">
                    <a16:creationId xmlns:a16="http://schemas.microsoft.com/office/drawing/2014/main" id="{2533D1E2-47A5-443B-9D56-20143954E931}"/>
                  </a:ext>
                </a:extLst>
              </p:cNvPr>
              <p:cNvGrpSpPr/>
              <p:nvPr/>
            </p:nvGrpSpPr>
            <p:grpSpPr>
              <a:xfrm>
                <a:off x="3617783" y="5166288"/>
                <a:ext cx="256763" cy="272443"/>
                <a:chOff x="3617783" y="5166288"/>
                <a:chExt cx="256763" cy="272443"/>
              </a:xfrm>
            </p:grpSpPr>
            <p:sp>
              <p:nvSpPr>
                <p:cNvPr id="117" name="Freeform: Shape 116">
                  <a:extLst>
                    <a:ext uri="{FF2B5EF4-FFF2-40B4-BE49-F238E27FC236}">
                      <a16:creationId xmlns:a16="http://schemas.microsoft.com/office/drawing/2014/main" id="{E7F07847-5E2A-4B61-A22D-EBA094AFCD32}"/>
                    </a:ext>
                  </a:extLst>
                </p:cNvPr>
                <p:cNvSpPr/>
                <p:nvPr/>
              </p:nvSpPr>
              <p:spPr>
                <a:xfrm>
                  <a:off x="3617783" y="5166288"/>
                  <a:ext cx="256763" cy="272443"/>
                </a:xfrm>
                <a:custGeom>
                  <a:avLst/>
                  <a:gdLst>
                    <a:gd name="connsiteX0" fmla="*/ 256764 w 256763"/>
                    <a:gd name="connsiteY0" fmla="*/ 198797 h 272443"/>
                    <a:gd name="connsiteX1" fmla="*/ 215712 w 256763"/>
                    <a:gd name="connsiteY1" fmla="*/ 136364 h 272443"/>
                    <a:gd name="connsiteX2" fmla="*/ 214857 w 256763"/>
                    <a:gd name="connsiteY2" fmla="*/ 136364 h 272443"/>
                    <a:gd name="connsiteX3" fmla="*/ 254578 w 256763"/>
                    <a:gd name="connsiteY3" fmla="*/ 69845 h 272443"/>
                    <a:gd name="connsiteX4" fmla="*/ 226355 w 256763"/>
                    <a:gd name="connsiteY4" fmla="*/ 66994 h 272443"/>
                    <a:gd name="connsiteX5" fmla="*/ 226735 w 256763"/>
                    <a:gd name="connsiteY5" fmla="*/ 35730 h 272443"/>
                    <a:gd name="connsiteX6" fmla="*/ 161356 w 256763"/>
                    <a:gd name="connsiteY6" fmla="*/ 57301 h 272443"/>
                    <a:gd name="connsiteX7" fmla="*/ 113368 w 256763"/>
                    <a:gd name="connsiteY7" fmla="*/ 0 h 272443"/>
                    <a:gd name="connsiteX8" fmla="*/ 100729 w 256763"/>
                    <a:gd name="connsiteY8" fmla="*/ 25372 h 272443"/>
                    <a:gd name="connsiteX9" fmla="*/ 71556 w 256763"/>
                    <a:gd name="connsiteY9" fmla="*/ 13969 h 272443"/>
                    <a:gd name="connsiteX10" fmla="*/ 70510 w 256763"/>
                    <a:gd name="connsiteY10" fmla="*/ 86855 h 272443"/>
                    <a:gd name="connsiteX11" fmla="*/ 5132 w 256763"/>
                    <a:gd name="connsiteY11" fmla="*/ 108236 h 272443"/>
                    <a:gd name="connsiteX12" fmla="*/ 22712 w 256763"/>
                    <a:gd name="connsiteY12" fmla="*/ 130472 h 272443"/>
                    <a:gd name="connsiteX13" fmla="*/ 0 w 256763"/>
                    <a:gd name="connsiteY13" fmla="*/ 152044 h 272443"/>
                    <a:gd name="connsiteX14" fmla="*/ 67755 w 256763"/>
                    <a:gd name="connsiteY14" fmla="*/ 183688 h 272443"/>
                    <a:gd name="connsiteX15" fmla="*/ 68040 w 256763"/>
                    <a:gd name="connsiteY15" fmla="*/ 183498 h 272443"/>
                    <a:gd name="connsiteX16" fmla="*/ 72031 w 256763"/>
                    <a:gd name="connsiteY16" fmla="*/ 258664 h 272443"/>
                    <a:gd name="connsiteX17" fmla="*/ 97308 w 256763"/>
                    <a:gd name="connsiteY17" fmla="*/ 245931 h 272443"/>
                    <a:gd name="connsiteX18" fmla="*/ 113938 w 256763"/>
                    <a:gd name="connsiteY18" fmla="*/ 272443 h 272443"/>
                    <a:gd name="connsiteX19" fmla="*/ 158506 w 256763"/>
                    <a:gd name="connsiteY19" fmla="*/ 212861 h 272443"/>
                    <a:gd name="connsiteX20" fmla="*/ 229491 w 256763"/>
                    <a:gd name="connsiteY20" fmla="*/ 233577 h 272443"/>
                    <a:gd name="connsiteX21" fmla="*/ 226165 w 256763"/>
                    <a:gd name="connsiteY21" fmla="*/ 205449 h 272443"/>
                    <a:gd name="connsiteX22" fmla="*/ 256764 w 256763"/>
                    <a:gd name="connsiteY22" fmla="*/ 198797 h 272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56763" h="272443">
                      <a:moveTo>
                        <a:pt x="256764" y="198797"/>
                      </a:moveTo>
                      <a:cubicBezTo>
                        <a:pt x="255623" y="155560"/>
                        <a:pt x="215712" y="136364"/>
                        <a:pt x="215712" y="136364"/>
                      </a:cubicBezTo>
                      <a:lnTo>
                        <a:pt x="214857" y="136364"/>
                      </a:lnTo>
                      <a:cubicBezTo>
                        <a:pt x="255053" y="121065"/>
                        <a:pt x="254578" y="69845"/>
                        <a:pt x="254578" y="69845"/>
                      </a:cubicBezTo>
                      <a:cubicBezTo>
                        <a:pt x="251632" y="65568"/>
                        <a:pt x="226355" y="66994"/>
                        <a:pt x="226355" y="66994"/>
                      </a:cubicBezTo>
                      <a:cubicBezTo>
                        <a:pt x="227876" y="59107"/>
                        <a:pt x="226735" y="35730"/>
                        <a:pt x="226735" y="35730"/>
                      </a:cubicBezTo>
                      <a:cubicBezTo>
                        <a:pt x="194426" y="29363"/>
                        <a:pt x="170859" y="47989"/>
                        <a:pt x="161356" y="57301"/>
                      </a:cubicBezTo>
                      <a:cubicBezTo>
                        <a:pt x="158791" y="16820"/>
                        <a:pt x="113368" y="0"/>
                        <a:pt x="113368" y="0"/>
                      </a:cubicBezTo>
                      <a:cubicBezTo>
                        <a:pt x="108331" y="1235"/>
                        <a:pt x="100729" y="25372"/>
                        <a:pt x="100729" y="25372"/>
                      </a:cubicBezTo>
                      <a:cubicBezTo>
                        <a:pt x="93697" y="21096"/>
                        <a:pt x="71556" y="13969"/>
                        <a:pt x="71556" y="13969"/>
                      </a:cubicBezTo>
                      <a:cubicBezTo>
                        <a:pt x="51790" y="45898"/>
                        <a:pt x="66329" y="78682"/>
                        <a:pt x="70510" y="86855"/>
                      </a:cubicBezTo>
                      <a:cubicBezTo>
                        <a:pt x="35540" y="78207"/>
                        <a:pt x="5132" y="108236"/>
                        <a:pt x="5132" y="108236"/>
                      </a:cubicBezTo>
                      <a:cubicBezTo>
                        <a:pt x="4086" y="113367"/>
                        <a:pt x="22712" y="130472"/>
                        <a:pt x="22712" y="130472"/>
                      </a:cubicBezTo>
                      <a:cubicBezTo>
                        <a:pt x="16155" y="136269"/>
                        <a:pt x="0" y="152044"/>
                        <a:pt x="0" y="152044"/>
                      </a:cubicBezTo>
                      <a:cubicBezTo>
                        <a:pt x="23662" y="188249"/>
                        <a:pt x="67755" y="183688"/>
                        <a:pt x="67755" y="183688"/>
                      </a:cubicBezTo>
                      <a:lnTo>
                        <a:pt x="68040" y="183498"/>
                      </a:lnTo>
                      <a:cubicBezTo>
                        <a:pt x="45233" y="217612"/>
                        <a:pt x="72031" y="258664"/>
                        <a:pt x="72031" y="258664"/>
                      </a:cubicBezTo>
                      <a:cubicBezTo>
                        <a:pt x="76877" y="260660"/>
                        <a:pt x="97308" y="245931"/>
                        <a:pt x="97308" y="245931"/>
                      </a:cubicBezTo>
                      <a:cubicBezTo>
                        <a:pt x="99874" y="252772"/>
                        <a:pt x="113938" y="272443"/>
                        <a:pt x="113938" y="272443"/>
                      </a:cubicBezTo>
                      <a:cubicBezTo>
                        <a:pt x="151949" y="257429"/>
                        <a:pt x="157935" y="217232"/>
                        <a:pt x="158506" y="212861"/>
                      </a:cubicBezTo>
                      <a:cubicBezTo>
                        <a:pt x="183023" y="244410"/>
                        <a:pt x="229491" y="233577"/>
                        <a:pt x="229491" y="233577"/>
                      </a:cubicBezTo>
                      <a:cubicBezTo>
                        <a:pt x="233007" y="229776"/>
                        <a:pt x="226165" y="205449"/>
                        <a:pt x="226165" y="205449"/>
                      </a:cubicBezTo>
                      <a:cubicBezTo>
                        <a:pt x="233862" y="205069"/>
                        <a:pt x="256764" y="198797"/>
                        <a:pt x="256764" y="198797"/>
                      </a:cubicBezTo>
                      <a:close/>
                    </a:path>
                  </a:pathLst>
                </a:custGeom>
                <a:solidFill>
                  <a:srgbClr val="032553"/>
                </a:solidFill>
                <a:ln w="3449" cap="flat">
                  <a:solidFill>
                    <a:srgbClr val="FEC67D"/>
                  </a:solidFill>
                  <a:prstDash val="solid"/>
                  <a:miter/>
                </a:ln>
              </p:spPr>
              <p:txBody>
                <a:bodyPr rtlCol="0" anchor="ctr"/>
                <a:lstStyle/>
                <a:p>
                  <a:endParaRPr lang="en-US"/>
                </a:p>
              </p:txBody>
            </p:sp>
            <p:grpSp>
              <p:nvGrpSpPr>
                <p:cNvPr id="118" name="Graphic 6">
                  <a:extLst>
                    <a:ext uri="{FF2B5EF4-FFF2-40B4-BE49-F238E27FC236}">
                      <a16:creationId xmlns:a16="http://schemas.microsoft.com/office/drawing/2014/main" id="{2533D1E2-47A5-443B-9D56-20143954E931}"/>
                    </a:ext>
                  </a:extLst>
                </p:cNvPr>
                <p:cNvGrpSpPr/>
                <p:nvPr/>
              </p:nvGrpSpPr>
              <p:grpSpPr>
                <a:xfrm>
                  <a:off x="3705778" y="5261790"/>
                  <a:ext cx="80678" cy="80203"/>
                  <a:chOff x="3705778" y="5261790"/>
                  <a:chExt cx="80678" cy="80203"/>
                </a:xfrm>
                <a:solidFill>
                  <a:srgbClr val="FBF1DA"/>
                </a:solidFill>
              </p:grpSpPr>
              <p:grpSp>
                <p:nvGrpSpPr>
                  <p:cNvPr id="119" name="Graphic 6">
                    <a:extLst>
                      <a:ext uri="{FF2B5EF4-FFF2-40B4-BE49-F238E27FC236}">
                        <a16:creationId xmlns:a16="http://schemas.microsoft.com/office/drawing/2014/main" id="{2533D1E2-47A5-443B-9D56-20143954E931}"/>
                      </a:ext>
                    </a:extLst>
                  </p:cNvPr>
                  <p:cNvGrpSpPr/>
                  <p:nvPr/>
                </p:nvGrpSpPr>
                <p:grpSpPr>
                  <a:xfrm>
                    <a:off x="3705778" y="5261790"/>
                    <a:ext cx="80678" cy="80203"/>
                    <a:chOff x="3705778" y="5261790"/>
                    <a:chExt cx="80678" cy="80203"/>
                  </a:xfrm>
                </p:grpSpPr>
                <p:sp>
                  <p:nvSpPr>
                    <p:cNvPr id="120" name="Freeform: Shape 119">
                      <a:extLst>
                        <a:ext uri="{FF2B5EF4-FFF2-40B4-BE49-F238E27FC236}">
                          <a16:creationId xmlns:a16="http://schemas.microsoft.com/office/drawing/2014/main" id="{3EEFB684-B37E-45ED-AA9C-FEFFC140F489}"/>
                        </a:ext>
                      </a:extLst>
                    </p:cNvPr>
                    <p:cNvSpPr/>
                    <p:nvPr/>
                  </p:nvSpPr>
                  <p:spPr>
                    <a:xfrm>
                      <a:off x="3746165" y="5261790"/>
                      <a:ext cx="9502" cy="40576"/>
                    </a:xfrm>
                    <a:custGeom>
                      <a:avLst/>
                      <a:gdLst>
                        <a:gd name="connsiteX0" fmla="*/ 0 w 9502"/>
                        <a:gd name="connsiteY0" fmla="*/ 0 h 40576"/>
                        <a:gd name="connsiteX1" fmla="*/ 0 w 9502"/>
                        <a:gd name="connsiteY1" fmla="*/ 40577 h 40576"/>
                      </a:gdLst>
                      <a:ahLst/>
                      <a:cxnLst>
                        <a:cxn ang="0">
                          <a:pos x="connsiteX0" y="connsiteY0"/>
                        </a:cxn>
                        <a:cxn ang="0">
                          <a:pos x="connsiteX1" y="connsiteY1"/>
                        </a:cxn>
                      </a:cxnLst>
                      <a:rect l="l" t="t" r="r" b="b"/>
                      <a:pathLst>
                        <a:path w="9502" h="40576">
                          <a:moveTo>
                            <a:pt x="0" y="0"/>
                          </a:moveTo>
                          <a:lnTo>
                            <a:pt x="0" y="40577"/>
                          </a:lnTo>
                        </a:path>
                      </a:pathLst>
                    </a:custGeom>
                    <a:ln w="3449" cap="rnd">
                      <a:solidFill>
                        <a:srgbClr val="FBF1DA"/>
                      </a:solid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3BDA81E6-5805-4FDE-96CC-3F7B9589AC6A}"/>
                        </a:ext>
                      </a:extLst>
                    </p:cNvPr>
                    <p:cNvSpPr/>
                    <p:nvPr/>
                  </p:nvSpPr>
                  <p:spPr>
                    <a:xfrm>
                      <a:off x="3729630" y="5265306"/>
                      <a:ext cx="16534" cy="37060"/>
                    </a:xfrm>
                    <a:custGeom>
                      <a:avLst/>
                      <a:gdLst>
                        <a:gd name="connsiteX0" fmla="*/ 0 w 16534"/>
                        <a:gd name="connsiteY0" fmla="*/ 0 h 37060"/>
                        <a:gd name="connsiteX1" fmla="*/ 16535 w 16534"/>
                        <a:gd name="connsiteY1" fmla="*/ 37061 h 37060"/>
                      </a:gdLst>
                      <a:ahLst/>
                      <a:cxnLst>
                        <a:cxn ang="0">
                          <a:pos x="connsiteX0" y="connsiteY0"/>
                        </a:cxn>
                        <a:cxn ang="0">
                          <a:pos x="connsiteX1" y="connsiteY1"/>
                        </a:cxn>
                      </a:cxnLst>
                      <a:rect l="l" t="t" r="r" b="b"/>
                      <a:pathLst>
                        <a:path w="16534" h="37060">
                          <a:moveTo>
                            <a:pt x="0" y="0"/>
                          </a:moveTo>
                          <a:lnTo>
                            <a:pt x="16535" y="37061"/>
                          </a:lnTo>
                        </a:path>
                      </a:pathLst>
                    </a:custGeom>
                    <a:ln w="3449" cap="rnd">
                      <a:solidFill>
                        <a:srgbClr val="FBF1DA"/>
                      </a:solid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C7FB9F22-BFF1-4FE3-83BD-0B2EEF2DBBA3}"/>
                        </a:ext>
                      </a:extLst>
                    </p:cNvPr>
                    <p:cNvSpPr/>
                    <p:nvPr/>
                  </p:nvSpPr>
                  <p:spPr>
                    <a:xfrm>
                      <a:off x="3715946" y="5275189"/>
                      <a:ext cx="30218" cy="27177"/>
                    </a:xfrm>
                    <a:custGeom>
                      <a:avLst/>
                      <a:gdLst>
                        <a:gd name="connsiteX0" fmla="*/ 0 w 30218"/>
                        <a:gd name="connsiteY0" fmla="*/ 0 h 27177"/>
                        <a:gd name="connsiteX1" fmla="*/ 30219 w 30218"/>
                        <a:gd name="connsiteY1" fmla="*/ 27178 h 27177"/>
                      </a:gdLst>
                      <a:ahLst/>
                      <a:cxnLst>
                        <a:cxn ang="0">
                          <a:pos x="connsiteX0" y="connsiteY0"/>
                        </a:cxn>
                        <a:cxn ang="0">
                          <a:pos x="connsiteX1" y="connsiteY1"/>
                        </a:cxn>
                      </a:cxnLst>
                      <a:rect l="l" t="t" r="r" b="b"/>
                      <a:pathLst>
                        <a:path w="30218" h="27177">
                          <a:moveTo>
                            <a:pt x="0" y="0"/>
                          </a:moveTo>
                          <a:lnTo>
                            <a:pt x="30219" y="27178"/>
                          </a:lnTo>
                        </a:path>
                      </a:pathLst>
                    </a:custGeom>
                    <a:ln w="3449" cap="rnd">
                      <a:solidFill>
                        <a:srgbClr val="FBF1DA"/>
                      </a:solid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AB4E30CC-9200-40FC-A5FB-0D655F2B5F5C}"/>
                        </a:ext>
                      </a:extLst>
                    </p:cNvPr>
                    <p:cNvSpPr/>
                    <p:nvPr/>
                  </p:nvSpPr>
                  <p:spPr>
                    <a:xfrm>
                      <a:off x="3707584" y="5289823"/>
                      <a:ext cx="38581" cy="12543"/>
                    </a:xfrm>
                    <a:custGeom>
                      <a:avLst/>
                      <a:gdLst>
                        <a:gd name="connsiteX0" fmla="*/ 0 w 38581"/>
                        <a:gd name="connsiteY0" fmla="*/ 0 h 12543"/>
                        <a:gd name="connsiteX1" fmla="*/ 38581 w 38581"/>
                        <a:gd name="connsiteY1" fmla="*/ 12544 h 12543"/>
                      </a:gdLst>
                      <a:ahLst/>
                      <a:cxnLst>
                        <a:cxn ang="0">
                          <a:pos x="connsiteX0" y="connsiteY0"/>
                        </a:cxn>
                        <a:cxn ang="0">
                          <a:pos x="connsiteX1" y="connsiteY1"/>
                        </a:cxn>
                      </a:cxnLst>
                      <a:rect l="l" t="t" r="r" b="b"/>
                      <a:pathLst>
                        <a:path w="38581" h="12543">
                          <a:moveTo>
                            <a:pt x="0" y="0"/>
                          </a:moveTo>
                          <a:lnTo>
                            <a:pt x="38581" y="12544"/>
                          </a:lnTo>
                        </a:path>
                      </a:pathLst>
                    </a:custGeom>
                    <a:ln w="3449" cap="rnd">
                      <a:solidFill>
                        <a:srgbClr val="FBF1DA"/>
                      </a:solid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57010963-5B14-45D0-86A9-E38B2D484A6E}"/>
                        </a:ext>
                      </a:extLst>
                    </p:cNvPr>
                    <p:cNvSpPr/>
                    <p:nvPr/>
                  </p:nvSpPr>
                  <p:spPr>
                    <a:xfrm>
                      <a:off x="3705778" y="5302367"/>
                      <a:ext cx="40386" cy="4181"/>
                    </a:xfrm>
                    <a:custGeom>
                      <a:avLst/>
                      <a:gdLst>
                        <a:gd name="connsiteX0" fmla="*/ 0 w 40386"/>
                        <a:gd name="connsiteY0" fmla="*/ 4181 h 4181"/>
                        <a:gd name="connsiteX1" fmla="*/ 40387 w 40386"/>
                        <a:gd name="connsiteY1" fmla="*/ 0 h 4181"/>
                      </a:gdLst>
                      <a:ahLst/>
                      <a:cxnLst>
                        <a:cxn ang="0">
                          <a:pos x="connsiteX0" y="connsiteY0"/>
                        </a:cxn>
                        <a:cxn ang="0">
                          <a:pos x="connsiteX1" y="connsiteY1"/>
                        </a:cxn>
                      </a:cxnLst>
                      <a:rect l="l" t="t" r="r" b="b"/>
                      <a:pathLst>
                        <a:path w="40386" h="4181">
                          <a:moveTo>
                            <a:pt x="0" y="4181"/>
                          </a:moveTo>
                          <a:lnTo>
                            <a:pt x="40387" y="0"/>
                          </a:lnTo>
                        </a:path>
                      </a:pathLst>
                    </a:custGeom>
                    <a:ln w="3449" cap="rnd">
                      <a:solidFill>
                        <a:srgbClr val="FBF1DA"/>
                      </a:solid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CB8679BD-F760-4213-94DA-10AB9D1FF9A2}"/>
                        </a:ext>
                      </a:extLst>
                    </p:cNvPr>
                    <p:cNvSpPr/>
                    <p:nvPr/>
                  </p:nvSpPr>
                  <p:spPr>
                    <a:xfrm>
                      <a:off x="3711005" y="5302367"/>
                      <a:ext cx="35160" cy="20240"/>
                    </a:xfrm>
                    <a:custGeom>
                      <a:avLst/>
                      <a:gdLst>
                        <a:gd name="connsiteX0" fmla="*/ 0 w 35160"/>
                        <a:gd name="connsiteY0" fmla="*/ 20241 h 20240"/>
                        <a:gd name="connsiteX1" fmla="*/ 35160 w 35160"/>
                        <a:gd name="connsiteY1" fmla="*/ 0 h 20240"/>
                      </a:gdLst>
                      <a:ahLst/>
                      <a:cxnLst>
                        <a:cxn ang="0">
                          <a:pos x="connsiteX0" y="connsiteY0"/>
                        </a:cxn>
                        <a:cxn ang="0">
                          <a:pos x="connsiteX1" y="connsiteY1"/>
                        </a:cxn>
                      </a:cxnLst>
                      <a:rect l="l" t="t" r="r" b="b"/>
                      <a:pathLst>
                        <a:path w="35160" h="20240">
                          <a:moveTo>
                            <a:pt x="0" y="20241"/>
                          </a:moveTo>
                          <a:lnTo>
                            <a:pt x="35160" y="0"/>
                          </a:lnTo>
                        </a:path>
                      </a:pathLst>
                    </a:custGeom>
                    <a:ln w="3449" cap="rnd">
                      <a:solidFill>
                        <a:srgbClr val="FBF1DA"/>
                      </a:solid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C948868A-D270-4FFB-974B-1AF8D36CF418}"/>
                        </a:ext>
                      </a:extLst>
                    </p:cNvPr>
                    <p:cNvSpPr/>
                    <p:nvPr/>
                  </p:nvSpPr>
                  <p:spPr>
                    <a:xfrm>
                      <a:off x="3722313" y="5302367"/>
                      <a:ext cx="23851" cy="32784"/>
                    </a:xfrm>
                    <a:custGeom>
                      <a:avLst/>
                      <a:gdLst>
                        <a:gd name="connsiteX0" fmla="*/ 0 w 23851"/>
                        <a:gd name="connsiteY0" fmla="*/ 32785 h 32784"/>
                        <a:gd name="connsiteX1" fmla="*/ 23852 w 23851"/>
                        <a:gd name="connsiteY1" fmla="*/ 0 h 32784"/>
                      </a:gdLst>
                      <a:ahLst/>
                      <a:cxnLst>
                        <a:cxn ang="0">
                          <a:pos x="connsiteX0" y="connsiteY0"/>
                        </a:cxn>
                        <a:cxn ang="0">
                          <a:pos x="connsiteX1" y="connsiteY1"/>
                        </a:cxn>
                      </a:cxnLst>
                      <a:rect l="l" t="t" r="r" b="b"/>
                      <a:pathLst>
                        <a:path w="23851" h="32784">
                          <a:moveTo>
                            <a:pt x="0" y="32785"/>
                          </a:moveTo>
                          <a:lnTo>
                            <a:pt x="23852" y="0"/>
                          </a:lnTo>
                        </a:path>
                      </a:pathLst>
                    </a:custGeom>
                    <a:ln w="3449" cap="rnd">
                      <a:solidFill>
                        <a:srgbClr val="FBF1DA"/>
                      </a:solid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DFCA2CDF-8AF4-44D6-AEFA-9129F285405F}"/>
                        </a:ext>
                      </a:extLst>
                    </p:cNvPr>
                    <p:cNvSpPr/>
                    <p:nvPr/>
                  </p:nvSpPr>
                  <p:spPr>
                    <a:xfrm>
                      <a:off x="3737707" y="5302367"/>
                      <a:ext cx="8457" cy="39626"/>
                    </a:xfrm>
                    <a:custGeom>
                      <a:avLst/>
                      <a:gdLst>
                        <a:gd name="connsiteX0" fmla="*/ 0 w 8457"/>
                        <a:gd name="connsiteY0" fmla="*/ 39626 h 39626"/>
                        <a:gd name="connsiteX1" fmla="*/ 8457 w 8457"/>
                        <a:gd name="connsiteY1" fmla="*/ 0 h 39626"/>
                      </a:gdLst>
                      <a:ahLst/>
                      <a:cxnLst>
                        <a:cxn ang="0">
                          <a:pos x="connsiteX0" y="connsiteY0"/>
                        </a:cxn>
                        <a:cxn ang="0">
                          <a:pos x="connsiteX1" y="connsiteY1"/>
                        </a:cxn>
                      </a:cxnLst>
                      <a:rect l="l" t="t" r="r" b="b"/>
                      <a:pathLst>
                        <a:path w="8457" h="39626">
                          <a:moveTo>
                            <a:pt x="0" y="39626"/>
                          </a:moveTo>
                          <a:lnTo>
                            <a:pt x="8457" y="0"/>
                          </a:lnTo>
                        </a:path>
                      </a:pathLst>
                    </a:custGeom>
                    <a:ln w="3449" cap="rnd">
                      <a:solidFill>
                        <a:srgbClr val="FBF1DA"/>
                      </a:solid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8DEBB81A-9022-42BF-BFC0-2952F9AE210B}"/>
                        </a:ext>
                      </a:extLst>
                    </p:cNvPr>
                    <p:cNvSpPr/>
                    <p:nvPr/>
                  </p:nvSpPr>
                  <p:spPr>
                    <a:xfrm>
                      <a:off x="3746165" y="5302367"/>
                      <a:ext cx="8457" cy="39626"/>
                    </a:xfrm>
                    <a:custGeom>
                      <a:avLst/>
                      <a:gdLst>
                        <a:gd name="connsiteX0" fmla="*/ 8457 w 8457"/>
                        <a:gd name="connsiteY0" fmla="*/ 39626 h 39626"/>
                        <a:gd name="connsiteX1" fmla="*/ 0 w 8457"/>
                        <a:gd name="connsiteY1" fmla="*/ 0 h 39626"/>
                      </a:gdLst>
                      <a:ahLst/>
                      <a:cxnLst>
                        <a:cxn ang="0">
                          <a:pos x="connsiteX0" y="connsiteY0"/>
                        </a:cxn>
                        <a:cxn ang="0">
                          <a:pos x="connsiteX1" y="connsiteY1"/>
                        </a:cxn>
                      </a:cxnLst>
                      <a:rect l="l" t="t" r="r" b="b"/>
                      <a:pathLst>
                        <a:path w="8457" h="39626">
                          <a:moveTo>
                            <a:pt x="8457" y="39626"/>
                          </a:moveTo>
                          <a:lnTo>
                            <a:pt x="0" y="0"/>
                          </a:lnTo>
                        </a:path>
                      </a:pathLst>
                    </a:custGeom>
                    <a:ln w="3449" cap="rnd">
                      <a:solidFill>
                        <a:srgbClr val="FBF1DA"/>
                      </a:solid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6F85ED16-6A2F-48F1-9741-3D79A27D1BB8}"/>
                        </a:ext>
                      </a:extLst>
                    </p:cNvPr>
                    <p:cNvSpPr/>
                    <p:nvPr/>
                  </p:nvSpPr>
                  <p:spPr>
                    <a:xfrm>
                      <a:off x="3746165" y="5302367"/>
                      <a:ext cx="23851" cy="32784"/>
                    </a:xfrm>
                    <a:custGeom>
                      <a:avLst/>
                      <a:gdLst>
                        <a:gd name="connsiteX0" fmla="*/ 23852 w 23851"/>
                        <a:gd name="connsiteY0" fmla="*/ 32785 h 32784"/>
                        <a:gd name="connsiteX1" fmla="*/ 0 w 23851"/>
                        <a:gd name="connsiteY1" fmla="*/ 0 h 32784"/>
                      </a:gdLst>
                      <a:ahLst/>
                      <a:cxnLst>
                        <a:cxn ang="0">
                          <a:pos x="connsiteX0" y="connsiteY0"/>
                        </a:cxn>
                        <a:cxn ang="0">
                          <a:pos x="connsiteX1" y="connsiteY1"/>
                        </a:cxn>
                      </a:cxnLst>
                      <a:rect l="l" t="t" r="r" b="b"/>
                      <a:pathLst>
                        <a:path w="23851" h="32784">
                          <a:moveTo>
                            <a:pt x="23852" y="32785"/>
                          </a:moveTo>
                          <a:lnTo>
                            <a:pt x="0" y="0"/>
                          </a:lnTo>
                        </a:path>
                      </a:pathLst>
                    </a:custGeom>
                    <a:ln w="3449" cap="rnd">
                      <a:solidFill>
                        <a:srgbClr val="FBF1DA"/>
                      </a:solid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C0168667-CDB0-4855-B86B-6DBA72B7FEB5}"/>
                        </a:ext>
                      </a:extLst>
                    </p:cNvPr>
                    <p:cNvSpPr/>
                    <p:nvPr/>
                  </p:nvSpPr>
                  <p:spPr>
                    <a:xfrm>
                      <a:off x="3746165" y="5302367"/>
                      <a:ext cx="35160" cy="20240"/>
                    </a:xfrm>
                    <a:custGeom>
                      <a:avLst/>
                      <a:gdLst>
                        <a:gd name="connsiteX0" fmla="*/ 35160 w 35160"/>
                        <a:gd name="connsiteY0" fmla="*/ 20241 h 20240"/>
                        <a:gd name="connsiteX1" fmla="*/ 0 w 35160"/>
                        <a:gd name="connsiteY1" fmla="*/ 0 h 20240"/>
                      </a:gdLst>
                      <a:ahLst/>
                      <a:cxnLst>
                        <a:cxn ang="0">
                          <a:pos x="connsiteX0" y="connsiteY0"/>
                        </a:cxn>
                        <a:cxn ang="0">
                          <a:pos x="connsiteX1" y="connsiteY1"/>
                        </a:cxn>
                      </a:cxnLst>
                      <a:rect l="l" t="t" r="r" b="b"/>
                      <a:pathLst>
                        <a:path w="35160" h="20240">
                          <a:moveTo>
                            <a:pt x="35160" y="20241"/>
                          </a:moveTo>
                          <a:lnTo>
                            <a:pt x="0" y="0"/>
                          </a:lnTo>
                        </a:path>
                      </a:pathLst>
                    </a:custGeom>
                    <a:ln w="3449" cap="rnd">
                      <a:solidFill>
                        <a:srgbClr val="FBF1DA"/>
                      </a:solid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81873A32-D535-4B33-8FED-CAC8BE6A8FDF}"/>
                        </a:ext>
                      </a:extLst>
                    </p:cNvPr>
                    <p:cNvSpPr/>
                    <p:nvPr/>
                  </p:nvSpPr>
                  <p:spPr>
                    <a:xfrm>
                      <a:off x="3746165" y="5302367"/>
                      <a:ext cx="40291" cy="4181"/>
                    </a:xfrm>
                    <a:custGeom>
                      <a:avLst/>
                      <a:gdLst>
                        <a:gd name="connsiteX0" fmla="*/ 40291 w 40291"/>
                        <a:gd name="connsiteY0" fmla="*/ 4181 h 4181"/>
                        <a:gd name="connsiteX1" fmla="*/ 0 w 40291"/>
                        <a:gd name="connsiteY1" fmla="*/ 0 h 4181"/>
                      </a:gdLst>
                      <a:ahLst/>
                      <a:cxnLst>
                        <a:cxn ang="0">
                          <a:pos x="connsiteX0" y="connsiteY0"/>
                        </a:cxn>
                        <a:cxn ang="0">
                          <a:pos x="connsiteX1" y="connsiteY1"/>
                        </a:cxn>
                      </a:cxnLst>
                      <a:rect l="l" t="t" r="r" b="b"/>
                      <a:pathLst>
                        <a:path w="40291" h="4181">
                          <a:moveTo>
                            <a:pt x="40291" y="4181"/>
                          </a:moveTo>
                          <a:lnTo>
                            <a:pt x="0" y="0"/>
                          </a:lnTo>
                        </a:path>
                      </a:pathLst>
                    </a:custGeom>
                    <a:ln w="3449" cap="rnd">
                      <a:solidFill>
                        <a:srgbClr val="FBF1DA"/>
                      </a:solid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54330536-DCDB-4393-A732-8EF390E9F1BE}"/>
                        </a:ext>
                      </a:extLst>
                    </p:cNvPr>
                    <p:cNvSpPr/>
                    <p:nvPr/>
                  </p:nvSpPr>
                  <p:spPr>
                    <a:xfrm>
                      <a:off x="3746165" y="5289823"/>
                      <a:ext cx="38581" cy="12543"/>
                    </a:xfrm>
                    <a:custGeom>
                      <a:avLst/>
                      <a:gdLst>
                        <a:gd name="connsiteX0" fmla="*/ 38581 w 38581"/>
                        <a:gd name="connsiteY0" fmla="*/ 0 h 12543"/>
                        <a:gd name="connsiteX1" fmla="*/ 0 w 38581"/>
                        <a:gd name="connsiteY1" fmla="*/ 12544 h 12543"/>
                      </a:gdLst>
                      <a:ahLst/>
                      <a:cxnLst>
                        <a:cxn ang="0">
                          <a:pos x="connsiteX0" y="connsiteY0"/>
                        </a:cxn>
                        <a:cxn ang="0">
                          <a:pos x="connsiteX1" y="connsiteY1"/>
                        </a:cxn>
                      </a:cxnLst>
                      <a:rect l="l" t="t" r="r" b="b"/>
                      <a:pathLst>
                        <a:path w="38581" h="12543">
                          <a:moveTo>
                            <a:pt x="38581" y="0"/>
                          </a:moveTo>
                          <a:lnTo>
                            <a:pt x="0" y="12544"/>
                          </a:lnTo>
                        </a:path>
                      </a:pathLst>
                    </a:custGeom>
                    <a:ln w="3449" cap="rnd">
                      <a:solidFill>
                        <a:srgbClr val="FBF1DA"/>
                      </a:solid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B1738640-A073-4C93-9640-66F41208E332}"/>
                        </a:ext>
                      </a:extLst>
                    </p:cNvPr>
                    <p:cNvSpPr/>
                    <p:nvPr/>
                  </p:nvSpPr>
                  <p:spPr>
                    <a:xfrm>
                      <a:off x="3746165" y="5275189"/>
                      <a:ext cx="30123" cy="27177"/>
                    </a:xfrm>
                    <a:custGeom>
                      <a:avLst/>
                      <a:gdLst>
                        <a:gd name="connsiteX0" fmla="*/ 30124 w 30123"/>
                        <a:gd name="connsiteY0" fmla="*/ 0 h 27177"/>
                        <a:gd name="connsiteX1" fmla="*/ 0 w 30123"/>
                        <a:gd name="connsiteY1" fmla="*/ 27178 h 27177"/>
                      </a:gdLst>
                      <a:ahLst/>
                      <a:cxnLst>
                        <a:cxn ang="0">
                          <a:pos x="connsiteX0" y="connsiteY0"/>
                        </a:cxn>
                        <a:cxn ang="0">
                          <a:pos x="connsiteX1" y="connsiteY1"/>
                        </a:cxn>
                      </a:cxnLst>
                      <a:rect l="l" t="t" r="r" b="b"/>
                      <a:pathLst>
                        <a:path w="30123" h="27177">
                          <a:moveTo>
                            <a:pt x="30124" y="0"/>
                          </a:moveTo>
                          <a:lnTo>
                            <a:pt x="0" y="27178"/>
                          </a:lnTo>
                        </a:path>
                      </a:pathLst>
                    </a:custGeom>
                    <a:ln w="3449" cap="rnd">
                      <a:solidFill>
                        <a:srgbClr val="FBF1DA"/>
                      </a:solid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852C5C0A-8927-4783-8C6F-C5AE6959F9D6}"/>
                        </a:ext>
                      </a:extLst>
                    </p:cNvPr>
                    <p:cNvSpPr/>
                    <p:nvPr/>
                  </p:nvSpPr>
                  <p:spPr>
                    <a:xfrm>
                      <a:off x="3746165" y="5265306"/>
                      <a:ext cx="16439" cy="37060"/>
                    </a:xfrm>
                    <a:custGeom>
                      <a:avLst/>
                      <a:gdLst>
                        <a:gd name="connsiteX0" fmla="*/ 16440 w 16439"/>
                        <a:gd name="connsiteY0" fmla="*/ 0 h 37060"/>
                        <a:gd name="connsiteX1" fmla="*/ 0 w 16439"/>
                        <a:gd name="connsiteY1" fmla="*/ 37061 h 37060"/>
                      </a:gdLst>
                      <a:ahLst/>
                      <a:cxnLst>
                        <a:cxn ang="0">
                          <a:pos x="connsiteX0" y="connsiteY0"/>
                        </a:cxn>
                        <a:cxn ang="0">
                          <a:pos x="connsiteX1" y="connsiteY1"/>
                        </a:cxn>
                      </a:cxnLst>
                      <a:rect l="l" t="t" r="r" b="b"/>
                      <a:pathLst>
                        <a:path w="16439" h="37060">
                          <a:moveTo>
                            <a:pt x="16440" y="0"/>
                          </a:moveTo>
                          <a:lnTo>
                            <a:pt x="0" y="37061"/>
                          </a:lnTo>
                        </a:path>
                      </a:pathLst>
                    </a:custGeom>
                    <a:ln w="3449" cap="rnd">
                      <a:solidFill>
                        <a:srgbClr val="FBF1DA"/>
                      </a:solidFill>
                      <a:prstDash val="solid"/>
                      <a:miter/>
                    </a:ln>
                  </p:spPr>
                  <p:txBody>
                    <a:bodyPr rtlCol="0" anchor="ctr"/>
                    <a:lstStyle/>
                    <a:p>
                      <a:endParaRPr lang="en-US"/>
                    </a:p>
                  </p:txBody>
                </p:sp>
              </p:grpSp>
              <p:sp>
                <p:nvSpPr>
                  <p:cNvPr id="135" name="Freeform: Shape 134">
                    <a:extLst>
                      <a:ext uri="{FF2B5EF4-FFF2-40B4-BE49-F238E27FC236}">
                        <a16:creationId xmlns:a16="http://schemas.microsoft.com/office/drawing/2014/main" id="{D065596F-C736-48CA-A06F-563E81A2FF3D}"/>
                      </a:ext>
                    </a:extLst>
                  </p:cNvPr>
                  <p:cNvSpPr/>
                  <p:nvPr/>
                </p:nvSpPr>
                <p:spPr>
                  <a:xfrm>
                    <a:off x="3726874" y="5283076"/>
                    <a:ext cx="38581" cy="38581"/>
                  </a:xfrm>
                  <a:custGeom>
                    <a:avLst/>
                    <a:gdLst>
                      <a:gd name="connsiteX0" fmla="*/ 38581 w 38581"/>
                      <a:gd name="connsiteY0" fmla="*/ 19291 h 38581"/>
                      <a:gd name="connsiteX1" fmla="*/ 19291 w 38581"/>
                      <a:gd name="connsiteY1" fmla="*/ 38581 h 38581"/>
                      <a:gd name="connsiteX2" fmla="*/ 0 w 38581"/>
                      <a:gd name="connsiteY2" fmla="*/ 19291 h 38581"/>
                      <a:gd name="connsiteX3" fmla="*/ 19291 w 38581"/>
                      <a:gd name="connsiteY3" fmla="*/ 0 h 38581"/>
                      <a:gd name="connsiteX4" fmla="*/ 38581 w 38581"/>
                      <a:gd name="connsiteY4" fmla="*/ 19291 h 38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81" h="38581">
                        <a:moveTo>
                          <a:pt x="38581" y="19291"/>
                        </a:moveTo>
                        <a:cubicBezTo>
                          <a:pt x="38581" y="29945"/>
                          <a:pt x="29944" y="38581"/>
                          <a:pt x="19291" y="38581"/>
                        </a:cubicBezTo>
                        <a:cubicBezTo>
                          <a:pt x="8637" y="38581"/>
                          <a:pt x="0" y="29945"/>
                          <a:pt x="0" y="19291"/>
                        </a:cubicBezTo>
                        <a:cubicBezTo>
                          <a:pt x="0" y="8637"/>
                          <a:pt x="8637" y="0"/>
                          <a:pt x="19291" y="0"/>
                        </a:cubicBezTo>
                        <a:cubicBezTo>
                          <a:pt x="29944" y="0"/>
                          <a:pt x="38581" y="8637"/>
                          <a:pt x="38581" y="19291"/>
                        </a:cubicBezTo>
                        <a:close/>
                      </a:path>
                    </a:pathLst>
                  </a:custGeom>
                  <a:solidFill>
                    <a:srgbClr val="FBF1DA"/>
                  </a:solidFill>
                  <a:ln w="9503" cap="flat">
                    <a:noFill/>
                    <a:prstDash val="solid"/>
                    <a:miter/>
                  </a:ln>
                </p:spPr>
                <p:txBody>
                  <a:bodyPr rtlCol="0" anchor="ctr"/>
                  <a:lstStyle/>
                  <a:p>
                    <a:endParaRPr lang="en-US"/>
                  </a:p>
                </p:txBody>
              </p:sp>
            </p:grpSp>
          </p:grpSp>
        </p:grpSp>
        <p:sp>
          <p:nvSpPr>
            <p:cNvPr id="136" name="Freeform: Shape 135">
              <a:extLst>
                <a:ext uri="{FF2B5EF4-FFF2-40B4-BE49-F238E27FC236}">
                  <a16:creationId xmlns:a16="http://schemas.microsoft.com/office/drawing/2014/main" id="{B5263E77-172A-4251-9219-8A60130464C8}"/>
                </a:ext>
              </a:extLst>
            </p:cNvPr>
            <p:cNvSpPr/>
            <p:nvPr/>
          </p:nvSpPr>
          <p:spPr>
            <a:xfrm>
              <a:off x="4189277" y="671307"/>
              <a:ext cx="4941418" cy="4941418"/>
            </a:xfrm>
            <a:custGeom>
              <a:avLst/>
              <a:gdLst>
                <a:gd name="connsiteX0" fmla="*/ 4941419 w 4941418"/>
                <a:gd name="connsiteY0" fmla="*/ 2470709 h 4941418"/>
                <a:gd name="connsiteX1" fmla="*/ 2470709 w 4941418"/>
                <a:gd name="connsiteY1" fmla="*/ 4941419 h 4941418"/>
                <a:gd name="connsiteX2" fmla="*/ 0 w 4941418"/>
                <a:gd name="connsiteY2" fmla="*/ 2470709 h 4941418"/>
                <a:gd name="connsiteX3" fmla="*/ 2470709 w 4941418"/>
                <a:gd name="connsiteY3" fmla="*/ 0 h 4941418"/>
                <a:gd name="connsiteX4" fmla="*/ 4941419 w 4941418"/>
                <a:gd name="connsiteY4" fmla="*/ 2470709 h 49414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41418" h="4941418">
                  <a:moveTo>
                    <a:pt x="4941419" y="2470709"/>
                  </a:moveTo>
                  <a:cubicBezTo>
                    <a:pt x="4941419" y="3835244"/>
                    <a:pt x="3835244" y="4941419"/>
                    <a:pt x="2470709" y="4941419"/>
                  </a:cubicBezTo>
                  <a:cubicBezTo>
                    <a:pt x="1106174" y="4941419"/>
                    <a:pt x="0" y="3835244"/>
                    <a:pt x="0" y="2470709"/>
                  </a:cubicBezTo>
                  <a:cubicBezTo>
                    <a:pt x="0" y="1106174"/>
                    <a:pt x="1106174" y="0"/>
                    <a:pt x="2470709" y="0"/>
                  </a:cubicBezTo>
                  <a:cubicBezTo>
                    <a:pt x="3835244" y="0"/>
                    <a:pt x="4941419" y="1106174"/>
                    <a:pt x="4941419" y="2470709"/>
                  </a:cubicBezTo>
                  <a:close/>
                </a:path>
              </a:pathLst>
            </a:custGeom>
            <a:solidFill>
              <a:srgbClr val="E83137"/>
            </a:solidFill>
            <a:ln w="9503" cap="flat">
              <a:solidFill>
                <a:srgbClr val="47120A"/>
              </a:solidFill>
              <a:prstDash val="solid"/>
              <a:miter/>
            </a:ln>
          </p:spPr>
          <p:txBody>
            <a:bodyPr rtlCol="0" anchor="ctr"/>
            <a:lstStyle/>
            <a:p>
              <a:endParaRPr lang="en-US"/>
            </a:p>
          </p:txBody>
        </p:sp>
        <p:grpSp>
          <p:nvGrpSpPr>
            <p:cNvPr id="137" name="Graphic 6">
              <a:extLst>
                <a:ext uri="{FF2B5EF4-FFF2-40B4-BE49-F238E27FC236}">
                  <a16:creationId xmlns:a16="http://schemas.microsoft.com/office/drawing/2014/main" id="{2533D1E2-47A5-443B-9D56-20143954E931}"/>
                </a:ext>
              </a:extLst>
            </p:cNvPr>
            <p:cNvGrpSpPr/>
            <p:nvPr/>
          </p:nvGrpSpPr>
          <p:grpSpPr>
            <a:xfrm>
              <a:off x="6817637" y="1894308"/>
              <a:ext cx="2938148" cy="1739569"/>
              <a:chOff x="6817637" y="1894308"/>
              <a:chExt cx="2938148" cy="1739569"/>
            </a:xfrm>
          </p:grpSpPr>
          <p:grpSp>
            <p:nvGrpSpPr>
              <p:cNvPr id="138" name="Graphic 6">
                <a:extLst>
                  <a:ext uri="{FF2B5EF4-FFF2-40B4-BE49-F238E27FC236}">
                    <a16:creationId xmlns:a16="http://schemas.microsoft.com/office/drawing/2014/main" id="{2533D1E2-47A5-443B-9D56-20143954E931}"/>
                  </a:ext>
                </a:extLst>
              </p:cNvPr>
              <p:cNvGrpSpPr/>
              <p:nvPr/>
            </p:nvGrpSpPr>
            <p:grpSpPr>
              <a:xfrm>
                <a:off x="6817637" y="1894308"/>
                <a:ext cx="2938148" cy="1739569"/>
                <a:chOff x="6817637" y="1894308"/>
                <a:chExt cx="2938148" cy="1739569"/>
              </a:xfrm>
            </p:grpSpPr>
            <p:sp>
              <p:nvSpPr>
                <p:cNvPr id="139" name="Freeform: Shape 138">
                  <a:extLst>
                    <a:ext uri="{FF2B5EF4-FFF2-40B4-BE49-F238E27FC236}">
                      <a16:creationId xmlns:a16="http://schemas.microsoft.com/office/drawing/2014/main" id="{D74900DC-A47E-4996-A545-024C93FBF520}"/>
                    </a:ext>
                  </a:extLst>
                </p:cNvPr>
                <p:cNvSpPr/>
                <p:nvPr/>
              </p:nvSpPr>
              <p:spPr>
                <a:xfrm>
                  <a:off x="6817637" y="2308247"/>
                  <a:ext cx="2938148" cy="1325630"/>
                </a:xfrm>
                <a:custGeom>
                  <a:avLst/>
                  <a:gdLst>
                    <a:gd name="connsiteX0" fmla="*/ 0 w 2938148"/>
                    <a:gd name="connsiteY0" fmla="*/ 0 h 1325630"/>
                    <a:gd name="connsiteX1" fmla="*/ 32880 w 2938148"/>
                    <a:gd name="connsiteY1" fmla="*/ 8933 h 1325630"/>
                    <a:gd name="connsiteX2" fmla="*/ 65093 w 2938148"/>
                    <a:gd name="connsiteY2" fmla="*/ 20051 h 1325630"/>
                    <a:gd name="connsiteX3" fmla="*/ 129142 w 2938148"/>
                    <a:gd name="connsiteY3" fmla="*/ 43523 h 1325630"/>
                    <a:gd name="connsiteX4" fmla="*/ 256574 w 2938148"/>
                    <a:gd name="connsiteY4" fmla="*/ 92176 h 1325630"/>
                    <a:gd name="connsiteX5" fmla="*/ 510486 w 2938148"/>
                    <a:gd name="connsiteY5" fmla="*/ 192050 h 1325630"/>
                    <a:gd name="connsiteX6" fmla="*/ 1016697 w 2938148"/>
                    <a:gd name="connsiteY6" fmla="*/ 395694 h 1325630"/>
                    <a:gd name="connsiteX7" fmla="*/ 1016697 w 2938148"/>
                    <a:gd name="connsiteY7" fmla="*/ 395694 h 1325630"/>
                    <a:gd name="connsiteX8" fmla="*/ 1013181 w 2938148"/>
                    <a:gd name="connsiteY8" fmla="*/ 394933 h 1325630"/>
                    <a:gd name="connsiteX9" fmla="*/ 2079482 w 2938148"/>
                    <a:gd name="connsiteY9" fmla="*/ 421636 h 1325630"/>
                    <a:gd name="connsiteX10" fmla="*/ 2079482 w 2938148"/>
                    <a:gd name="connsiteY10" fmla="*/ 421636 h 1325630"/>
                    <a:gd name="connsiteX11" fmla="*/ 2089555 w 2938148"/>
                    <a:gd name="connsiteY11" fmla="*/ 421636 h 1325630"/>
                    <a:gd name="connsiteX12" fmla="*/ 2098107 w 2938148"/>
                    <a:gd name="connsiteY12" fmla="*/ 429903 h 1325630"/>
                    <a:gd name="connsiteX13" fmla="*/ 2938149 w 2938148"/>
                    <a:gd name="connsiteY13" fmla="*/ 1245903 h 1325630"/>
                    <a:gd name="connsiteX14" fmla="*/ 2856615 w 2938148"/>
                    <a:gd name="connsiteY14" fmla="*/ 1325631 h 1325630"/>
                    <a:gd name="connsiteX15" fmla="*/ 2058671 w 2938148"/>
                    <a:gd name="connsiteY15" fmla="*/ 468390 h 1325630"/>
                    <a:gd name="connsiteX16" fmla="*/ 2077296 w 2938148"/>
                    <a:gd name="connsiteY16" fmla="*/ 476657 h 1325630"/>
                    <a:gd name="connsiteX17" fmla="*/ 2077296 w 2938148"/>
                    <a:gd name="connsiteY17" fmla="*/ 476657 h 1325630"/>
                    <a:gd name="connsiteX18" fmla="*/ 1012420 w 2938148"/>
                    <a:gd name="connsiteY18" fmla="*/ 415364 h 1325630"/>
                    <a:gd name="connsiteX19" fmla="*/ 1010425 w 2938148"/>
                    <a:gd name="connsiteY19" fmla="*/ 415269 h 1325630"/>
                    <a:gd name="connsiteX20" fmla="*/ 1008904 w 2938148"/>
                    <a:gd name="connsiteY20" fmla="*/ 414604 h 1325630"/>
                    <a:gd name="connsiteX21" fmla="*/ 1008904 w 2938148"/>
                    <a:gd name="connsiteY21" fmla="*/ 414604 h 1325630"/>
                    <a:gd name="connsiteX22" fmla="*/ 506781 w 2938148"/>
                    <a:gd name="connsiteY22" fmla="*/ 201458 h 1325630"/>
                    <a:gd name="connsiteX23" fmla="*/ 254863 w 2938148"/>
                    <a:gd name="connsiteY23" fmla="*/ 96833 h 1325630"/>
                    <a:gd name="connsiteX24" fmla="*/ 128382 w 2938148"/>
                    <a:gd name="connsiteY24" fmla="*/ 45803 h 1325630"/>
                    <a:gd name="connsiteX25" fmla="*/ 64809 w 2938148"/>
                    <a:gd name="connsiteY25" fmla="*/ 21191 h 1325630"/>
                    <a:gd name="connsiteX26" fmla="*/ 32785 w 2938148"/>
                    <a:gd name="connsiteY26" fmla="*/ 9503 h 1325630"/>
                    <a:gd name="connsiteX27" fmla="*/ 0 w 2938148"/>
                    <a:gd name="connsiteY27" fmla="*/ 0 h 1325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38148" h="1325630">
                      <a:moveTo>
                        <a:pt x="0" y="0"/>
                      </a:moveTo>
                      <a:cubicBezTo>
                        <a:pt x="11308" y="1520"/>
                        <a:pt x="22046" y="5607"/>
                        <a:pt x="32880" y="8933"/>
                      </a:cubicBezTo>
                      <a:cubicBezTo>
                        <a:pt x="43618" y="12544"/>
                        <a:pt x="54450" y="16155"/>
                        <a:pt x="65093" y="20051"/>
                      </a:cubicBezTo>
                      <a:cubicBezTo>
                        <a:pt x="86570" y="27653"/>
                        <a:pt x="107856" y="35540"/>
                        <a:pt x="129142" y="43523"/>
                      </a:cubicBezTo>
                      <a:cubicBezTo>
                        <a:pt x="171714" y="59487"/>
                        <a:pt x="214191" y="75737"/>
                        <a:pt x="256574" y="92176"/>
                      </a:cubicBezTo>
                      <a:cubicBezTo>
                        <a:pt x="341338" y="125056"/>
                        <a:pt x="425912" y="158411"/>
                        <a:pt x="510486" y="192050"/>
                      </a:cubicBezTo>
                      <a:cubicBezTo>
                        <a:pt x="679445" y="259234"/>
                        <a:pt x="848214" y="327274"/>
                        <a:pt x="1016697" y="395694"/>
                      </a:cubicBezTo>
                      <a:lnTo>
                        <a:pt x="1016697" y="395694"/>
                      </a:lnTo>
                      <a:lnTo>
                        <a:pt x="1013181" y="394933"/>
                      </a:lnTo>
                      <a:lnTo>
                        <a:pt x="2079482" y="421636"/>
                      </a:lnTo>
                      <a:lnTo>
                        <a:pt x="2079482" y="421636"/>
                      </a:lnTo>
                      <a:lnTo>
                        <a:pt x="2089555" y="421636"/>
                      </a:lnTo>
                      <a:lnTo>
                        <a:pt x="2098107" y="429903"/>
                      </a:lnTo>
                      <a:lnTo>
                        <a:pt x="2938149" y="1245903"/>
                      </a:lnTo>
                      <a:lnTo>
                        <a:pt x="2856615" y="1325631"/>
                      </a:lnTo>
                      <a:lnTo>
                        <a:pt x="2058671" y="468390"/>
                      </a:lnTo>
                      <a:lnTo>
                        <a:pt x="2077296" y="476657"/>
                      </a:lnTo>
                      <a:lnTo>
                        <a:pt x="2077296" y="476657"/>
                      </a:lnTo>
                      <a:lnTo>
                        <a:pt x="1012420" y="415364"/>
                      </a:lnTo>
                      <a:lnTo>
                        <a:pt x="1010425" y="415269"/>
                      </a:lnTo>
                      <a:lnTo>
                        <a:pt x="1008904" y="414604"/>
                      </a:lnTo>
                      <a:lnTo>
                        <a:pt x="1008904" y="414604"/>
                      </a:lnTo>
                      <a:cubicBezTo>
                        <a:pt x="841752" y="342953"/>
                        <a:pt x="674408" y="271873"/>
                        <a:pt x="506781" y="201458"/>
                      </a:cubicBezTo>
                      <a:cubicBezTo>
                        <a:pt x="422967" y="166298"/>
                        <a:pt x="339057" y="131328"/>
                        <a:pt x="254863" y="96833"/>
                      </a:cubicBezTo>
                      <a:cubicBezTo>
                        <a:pt x="212766" y="79633"/>
                        <a:pt x="170669" y="62528"/>
                        <a:pt x="128382" y="45803"/>
                      </a:cubicBezTo>
                      <a:cubicBezTo>
                        <a:pt x="107286" y="37441"/>
                        <a:pt x="86095" y="29173"/>
                        <a:pt x="64809" y="21191"/>
                      </a:cubicBezTo>
                      <a:cubicBezTo>
                        <a:pt x="54166" y="17105"/>
                        <a:pt x="43523" y="13304"/>
                        <a:pt x="32785" y="9503"/>
                      </a:cubicBezTo>
                      <a:cubicBezTo>
                        <a:pt x="21951" y="5987"/>
                        <a:pt x="11308" y="1711"/>
                        <a:pt x="0" y="0"/>
                      </a:cubicBezTo>
                      <a:close/>
                    </a:path>
                  </a:pathLst>
                </a:custGeom>
                <a:solidFill>
                  <a:srgbClr val="99494E"/>
                </a:solidFill>
                <a:ln w="9503"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3E3D2E7E-AA7B-4CAD-80B6-C8CB0D7B9EAF}"/>
                    </a:ext>
                  </a:extLst>
                </p:cNvPr>
                <p:cNvSpPr/>
                <p:nvPr/>
              </p:nvSpPr>
              <p:spPr>
                <a:xfrm>
                  <a:off x="8314791" y="1894308"/>
                  <a:ext cx="590689" cy="430948"/>
                </a:xfrm>
                <a:custGeom>
                  <a:avLst/>
                  <a:gdLst>
                    <a:gd name="connsiteX0" fmla="*/ 0 w 590689"/>
                    <a:gd name="connsiteY0" fmla="*/ 0 h 430948"/>
                    <a:gd name="connsiteX1" fmla="*/ 499749 w 590689"/>
                    <a:gd name="connsiteY1" fmla="*/ 406052 h 430948"/>
                    <a:gd name="connsiteX2" fmla="*/ 483689 w 590689"/>
                    <a:gd name="connsiteY2" fmla="*/ 409853 h 430948"/>
                    <a:gd name="connsiteX3" fmla="*/ 571779 w 590689"/>
                    <a:gd name="connsiteY3" fmla="*/ 202978 h 430948"/>
                    <a:gd name="connsiteX4" fmla="*/ 590690 w 590689"/>
                    <a:gd name="connsiteY4" fmla="*/ 210961 h 430948"/>
                    <a:gd name="connsiteX5" fmla="*/ 502599 w 590689"/>
                    <a:gd name="connsiteY5" fmla="*/ 417930 h 430948"/>
                    <a:gd name="connsiteX6" fmla="*/ 497088 w 590689"/>
                    <a:gd name="connsiteY6" fmla="*/ 430949 h 430948"/>
                    <a:gd name="connsiteX7" fmla="*/ 486540 w 590689"/>
                    <a:gd name="connsiteY7" fmla="*/ 421826 h 430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0689" h="430948">
                      <a:moveTo>
                        <a:pt x="0" y="0"/>
                      </a:moveTo>
                      <a:lnTo>
                        <a:pt x="499749" y="406052"/>
                      </a:lnTo>
                      <a:lnTo>
                        <a:pt x="483689" y="409853"/>
                      </a:lnTo>
                      <a:lnTo>
                        <a:pt x="571779" y="202978"/>
                      </a:lnTo>
                      <a:lnTo>
                        <a:pt x="590690" y="210961"/>
                      </a:lnTo>
                      <a:lnTo>
                        <a:pt x="502599" y="417930"/>
                      </a:lnTo>
                      <a:lnTo>
                        <a:pt x="497088" y="430949"/>
                      </a:lnTo>
                      <a:lnTo>
                        <a:pt x="486540" y="421826"/>
                      </a:lnTo>
                      <a:close/>
                    </a:path>
                  </a:pathLst>
                </a:custGeom>
                <a:solidFill>
                  <a:srgbClr val="99494E"/>
                </a:solidFill>
                <a:ln w="9503"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0FE4667A-8112-4C3D-9C5E-BDE3F89B2A3D}"/>
                    </a:ext>
                  </a:extLst>
                </p:cNvPr>
                <p:cNvSpPr/>
                <p:nvPr/>
              </p:nvSpPr>
              <p:spPr>
                <a:xfrm>
                  <a:off x="8797815" y="2306252"/>
                  <a:ext cx="116883" cy="454800"/>
                </a:xfrm>
                <a:custGeom>
                  <a:avLst/>
                  <a:gdLst>
                    <a:gd name="connsiteX0" fmla="*/ 79538 w 116883"/>
                    <a:gd name="connsiteY0" fmla="*/ 454800 h 454800"/>
                    <a:gd name="connsiteX1" fmla="*/ 0 w 116883"/>
                    <a:gd name="connsiteY1" fmla="*/ 3991 h 454800"/>
                    <a:gd name="connsiteX2" fmla="*/ 20241 w 116883"/>
                    <a:gd name="connsiteY2" fmla="*/ 0 h 454800"/>
                    <a:gd name="connsiteX3" fmla="*/ 116883 w 116883"/>
                    <a:gd name="connsiteY3" fmla="*/ 447483 h 454800"/>
                  </a:gdLst>
                  <a:ahLst/>
                  <a:cxnLst>
                    <a:cxn ang="0">
                      <a:pos x="connsiteX0" y="connsiteY0"/>
                    </a:cxn>
                    <a:cxn ang="0">
                      <a:pos x="connsiteX1" y="connsiteY1"/>
                    </a:cxn>
                    <a:cxn ang="0">
                      <a:pos x="connsiteX2" y="connsiteY2"/>
                    </a:cxn>
                    <a:cxn ang="0">
                      <a:pos x="connsiteX3" y="connsiteY3"/>
                    </a:cxn>
                  </a:cxnLst>
                  <a:rect l="l" t="t" r="r" b="b"/>
                  <a:pathLst>
                    <a:path w="116883" h="454800">
                      <a:moveTo>
                        <a:pt x="79538" y="454800"/>
                      </a:moveTo>
                      <a:lnTo>
                        <a:pt x="0" y="3991"/>
                      </a:lnTo>
                      <a:lnTo>
                        <a:pt x="20241" y="0"/>
                      </a:lnTo>
                      <a:lnTo>
                        <a:pt x="116883" y="447483"/>
                      </a:lnTo>
                      <a:close/>
                    </a:path>
                  </a:pathLst>
                </a:custGeom>
                <a:solidFill>
                  <a:srgbClr val="99494E"/>
                </a:solidFill>
                <a:ln w="9503"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E5911034-AAF7-42FC-95E0-2189CFE43B63}"/>
                    </a:ext>
                  </a:extLst>
                </p:cNvPr>
                <p:cNvSpPr/>
                <p:nvPr/>
              </p:nvSpPr>
              <p:spPr>
                <a:xfrm>
                  <a:off x="7354921" y="2713253"/>
                  <a:ext cx="475516" cy="361103"/>
                </a:xfrm>
                <a:custGeom>
                  <a:avLst/>
                  <a:gdLst>
                    <a:gd name="connsiteX0" fmla="*/ 0 w 475516"/>
                    <a:gd name="connsiteY0" fmla="*/ 361104 h 361103"/>
                    <a:gd name="connsiteX1" fmla="*/ 475517 w 475516"/>
                    <a:gd name="connsiteY1" fmla="*/ 0 h 361103"/>
                  </a:gdLst>
                  <a:ahLst/>
                  <a:cxnLst>
                    <a:cxn ang="0">
                      <a:pos x="connsiteX0" y="connsiteY0"/>
                    </a:cxn>
                    <a:cxn ang="0">
                      <a:pos x="connsiteX1" y="connsiteY1"/>
                    </a:cxn>
                  </a:cxnLst>
                  <a:rect l="l" t="t" r="r" b="b"/>
                  <a:pathLst>
                    <a:path w="475516" h="361103">
                      <a:moveTo>
                        <a:pt x="0" y="361104"/>
                      </a:moveTo>
                      <a:cubicBezTo>
                        <a:pt x="8837" y="334686"/>
                        <a:pt x="475517" y="0"/>
                        <a:pt x="475517" y="0"/>
                      </a:cubicBezTo>
                    </a:path>
                  </a:pathLst>
                </a:custGeom>
                <a:noFill/>
                <a:ln w="20586" cap="flat">
                  <a:solidFill>
                    <a:srgbClr val="99494E"/>
                  </a:solidFill>
                  <a:prstDash val="solid"/>
                  <a:miter/>
                </a:ln>
              </p:spPr>
              <p:txBody>
                <a:bodyPr rtlCol="0" anchor="ctr"/>
                <a:lstStyle/>
                <a:p>
                  <a:endParaRPr lang="en-US"/>
                </a:p>
              </p:txBody>
            </p:sp>
          </p:grpSp>
          <p:grpSp>
            <p:nvGrpSpPr>
              <p:cNvPr id="143" name="Graphic 6">
                <a:extLst>
                  <a:ext uri="{FF2B5EF4-FFF2-40B4-BE49-F238E27FC236}">
                    <a16:creationId xmlns:a16="http://schemas.microsoft.com/office/drawing/2014/main" id="{2533D1E2-47A5-443B-9D56-20143954E931}"/>
                  </a:ext>
                </a:extLst>
              </p:cNvPr>
              <p:cNvGrpSpPr/>
              <p:nvPr/>
            </p:nvGrpSpPr>
            <p:grpSpPr>
              <a:xfrm>
                <a:off x="6987355" y="1956931"/>
                <a:ext cx="2016954" cy="1227562"/>
                <a:chOff x="6987355" y="1956931"/>
                <a:chExt cx="2016954" cy="1227562"/>
              </a:xfrm>
              <a:solidFill>
                <a:srgbClr val="FFFFFF"/>
              </a:solidFill>
            </p:grpSpPr>
            <p:sp>
              <p:nvSpPr>
                <p:cNvPr id="144" name="Freeform: Shape 143">
                  <a:extLst>
                    <a:ext uri="{FF2B5EF4-FFF2-40B4-BE49-F238E27FC236}">
                      <a16:creationId xmlns:a16="http://schemas.microsoft.com/office/drawing/2014/main" id="{F57B7492-6684-4AAB-98D7-557670737CEF}"/>
                    </a:ext>
                  </a:extLst>
                </p:cNvPr>
                <p:cNvSpPr/>
                <p:nvPr/>
              </p:nvSpPr>
              <p:spPr>
                <a:xfrm>
                  <a:off x="8865380" y="1956931"/>
                  <a:ext cx="138929" cy="138929"/>
                </a:xfrm>
                <a:custGeom>
                  <a:avLst/>
                  <a:gdLst>
                    <a:gd name="connsiteX0" fmla="*/ 138930 w 138929"/>
                    <a:gd name="connsiteY0" fmla="*/ 69465 h 138929"/>
                    <a:gd name="connsiteX1" fmla="*/ 69465 w 138929"/>
                    <a:gd name="connsiteY1" fmla="*/ 138930 h 138929"/>
                    <a:gd name="connsiteX2" fmla="*/ 0 w 138929"/>
                    <a:gd name="connsiteY2" fmla="*/ 69465 h 138929"/>
                    <a:gd name="connsiteX3" fmla="*/ 69465 w 138929"/>
                    <a:gd name="connsiteY3" fmla="*/ 0 h 138929"/>
                    <a:gd name="connsiteX4" fmla="*/ 138930 w 138929"/>
                    <a:gd name="connsiteY4" fmla="*/ 69465 h 1389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929" h="138929">
                      <a:moveTo>
                        <a:pt x="138930" y="69465"/>
                      </a:moveTo>
                      <a:cubicBezTo>
                        <a:pt x="138930" y="107829"/>
                        <a:pt x="107829" y="138930"/>
                        <a:pt x="69465" y="138930"/>
                      </a:cubicBezTo>
                      <a:cubicBezTo>
                        <a:pt x="31100" y="138930"/>
                        <a:pt x="0" y="107829"/>
                        <a:pt x="0" y="69465"/>
                      </a:cubicBezTo>
                      <a:cubicBezTo>
                        <a:pt x="0" y="31100"/>
                        <a:pt x="31101" y="0"/>
                        <a:pt x="69465" y="0"/>
                      </a:cubicBezTo>
                      <a:cubicBezTo>
                        <a:pt x="107830" y="0"/>
                        <a:pt x="138930" y="31100"/>
                        <a:pt x="138930" y="69465"/>
                      </a:cubicBezTo>
                      <a:close/>
                    </a:path>
                  </a:pathLst>
                </a:custGeom>
                <a:solidFill>
                  <a:srgbClr val="FFFFFF"/>
                </a:solidFill>
                <a:ln w="20586" cap="flat">
                  <a:solidFill>
                    <a:srgbClr val="99494E"/>
                  </a:solid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A7901BCD-DE1F-4C0A-A03B-1033321A0059}"/>
                    </a:ext>
                  </a:extLst>
                </p:cNvPr>
                <p:cNvSpPr/>
                <p:nvPr/>
              </p:nvSpPr>
              <p:spPr>
                <a:xfrm>
                  <a:off x="7231766" y="3045564"/>
                  <a:ext cx="138929" cy="138929"/>
                </a:xfrm>
                <a:custGeom>
                  <a:avLst/>
                  <a:gdLst>
                    <a:gd name="connsiteX0" fmla="*/ 138930 w 138929"/>
                    <a:gd name="connsiteY0" fmla="*/ 69465 h 138929"/>
                    <a:gd name="connsiteX1" fmla="*/ 69465 w 138929"/>
                    <a:gd name="connsiteY1" fmla="*/ 138930 h 138929"/>
                    <a:gd name="connsiteX2" fmla="*/ 0 w 138929"/>
                    <a:gd name="connsiteY2" fmla="*/ 69465 h 138929"/>
                    <a:gd name="connsiteX3" fmla="*/ 69465 w 138929"/>
                    <a:gd name="connsiteY3" fmla="*/ 0 h 138929"/>
                    <a:gd name="connsiteX4" fmla="*/ 138930 w 138929"/>
                    <a:gd name="connsiteY4" fmla="*/ 69465 h 1389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929" h="138929">
                      <a:moveTo>
                        <a:pt x="138930" y="69465"/>
                      </a:moveTo>
                      <a:cubicBezTo>
                        <a:pt x="138930" y="107829"/>
                        <a:pt x="107829" y="138930"/>
                        <a:pt x="69465" y="138930"/>
                      </a:cubicBezTo>
                      <a:cubicBezTo>
                        <a:pt x="31100" y="138930"/>
                        <a:pt x="0" y="107829"/>
                        <a:pt x="0" y="69465"/>
                      </a:cubicBezTo>
                      <a:cubicBezTo>
                        <a:pt x="0" y="31100"/>
                        <a:pt x="31101" y="0"/>
                        <a:pt x="69465" y="0"/>
                      </a:cubicBezTo>
                      <a:cubicBezTo>
                        <a:pt x="107830" y="0"/>
                        <a:pt x="138930" y="31100"/>
                        <a:pt x="138930" y="69465"/>
                      </a:cubicBezTo>
                      <a:close/>
                    </a:path>
                  </a:pathLst>
                </a:custGeom>
                <a:solidFill>
                  <a:srgbClr val="FFFFFF"/>
                </a:solidFill>
                <a:ln w="20586" cap="flat">
                  <a:solidFill>
                    <a:srgbClr val="99494E"/>
                  </a:solid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BEAAE2DE-CF0C-459B-9D6E-273A1FA3765A}"/>
                    </a:ext>
                  </a:extLst>
                </p:cNvPr>
                <p:cNvSpPr/>
                <p:nvPr/>
              </p:nvSpPr>
              <p:spPr>
                <a:xfrm>
                  <a:off x="6987355" y="2400139"/>
                  <a:ext cx="138929" cy="138929"/>
                </a:xfrm>
                <a:custGeom>
                  <a:avLst/>
                  <a:gdLst>
                    <a:gd name="connsiteX0" fmla="*/ 138930 w 138929"/>
                    <a:gd name="connsiteY0" fmla="*/ 69465 h 138929"/>
                    <a:gd name="connsiteX1" fmla="*/ 69465 w 138929"/>
                    <a:gd name="connsiteY1" fmla="*/ 138930 h 138929"/>
                    <a:gd name="connsiteX2" fmla="*/ 0 w 138929"/>
                    <a:gd name="connsiteY2" fmla="*/ 69465 h 138929"/>
                    <a:gd name="connsiteX3" fmla="*/ 69465 w 138929"/>
                    <a:gd name="connsiteY3" fmla="*/ 0 h 138929"/>
                    <a:gd name="connsiteX4" fmla="*/ 138930 w 138929"/>
                    <a:gd name="connsiteY4" fmla="*/ 69465 h 1389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929" h="138929">
                      <a:moveTo>
                        <a:pt x="138930" y="69465"/>
                      </a:moveTo>
                      <a:cubicBezTo>
                        <a:pt x="138930" y="107829"/>
                        <a:pt x="107829" y="138930"/>
                        <a:pt x="69465" y="138930"/>
                      </a:cubicBezTo>
                      <a:cubicBezTo>
                        <a:pt x="31100" y="138930"/>
                        <a:pt x="0" y="107829"/>
                        <a:pt x="0" y="69465"/>
                      </a:cubicBezTo>
                      <a:cubicBezTo>
                        <a:pt x="0" y="31101"/>
                        <a:pt x="31101" y="0"/>
                        <a:pt x="69465" y="0"/>
                      </a:cubicBezTo>
                      <a:cubicBezTo>
                        <a:pt x="107830" y="0"/>
                        <a:pt x="138930" y="31101"/>
                        <a:pt x="138930" y="69465"/>
                      </a:cubicBezTo>
                      <a:close/>
                    </a:path>
                  </a:pathLst>
                </a:custGeom>
                <a:solidFill>
                  <a:srgbClr val="FFFFFF"/>
                </a:solidFill>
                <a:ln w="20586" cap="flat">
                  <a:solidFill>
                    <a:srgbClr val="99494E"/>
                  </a:solid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AE6C5008-AAA0-47E0-8553-6AA38F04695C}"/>
                    </a:ext>
                  </a:extLst>
                </p:cNvPr>
                <p:cNvSpPr/>
                <p:nvPr/>
              </p:nvSpPr>
              <p:spPr>
                <a:xfrm rot="-1312553">
                  <a:off x="7269563" y="2330514"/>
                  <a:ext cx="138930" cy="190626"/>
                </a:xfrm>
                <a:custGeom>
                  <a:avLst/>
                  <a:gdLst>
                    <a:gd name="connsiteX0" fmla="*/ 138931 w 138930"/>
                    <a:gd name="connsiteY0" fmla="*/ 95313 h 190626"/>
                    <a:gd name="connsiteX1" fmla="*/ 69465 w 138930"/>
                    <a:gd name="connsiteY1" fmla="*/ 190626 h 190626"/>
                    <a:gd name="connsiteX2" fmla="*/ 0 w 138930"/>
                    <a:gd name="connsiteY2" fmla="*/ 95313 h 190626"/>
                    <a:gd name="connsiteX3" fmla="*/ 69465 w 138930"/>
                    <a:gd name="connsiteY3" fmla="*/ 0 h 190626"/>
                    <a:gd name="connsiteX4" fmla="*/ 138931 w 138930"/>
                    <a:gd name="connsiteY4" fmla="*/ 95313 h 190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930" h="190626">
                      <a:moveTo>
                        <a:pt x="138931" y="95313"/>
                      </a:moveTo>
                      <a:cubicBezTo>
                        <a:pt x="138931" y="147953"/>
                        <a:pt x="107830" y="190626"/>
                        <a:pt x="69465" y="190626"/>
                      </a:cubicBezTo>
                      <a:cubicBezTo>
                        <a:pt x="31100" y="190626"/>
                        <a:pt x="0" y="147953"/>
                        <a:pt x="0" y="95313"/>
                      </a:cubicBezTo>
                      <a:cubicBezTo>
                        <a:pt x="0" y="42673"/>
                        <a:pt x="31101" y="0"/>
                        <a:pt x="69465" y="0"/>
                      </a:cubicBezTo>
                      <a:cubicBezTo>
                        <a:pt x="107830" y="0"/>
                        <a:pt x="138931" y="42673"/>
                        <a:pt x="138931" y="95313"/>
                      </a:cubicBezTo>
                      <a:close/>
                    </a:path>
                  </a:pathLst>
                </a:custGeom>
                <a:solidFill>
                  <a:srgbClr val="FFFFFF"/>
                </a:solidFill>
                <a:ln w="24117" cap="flat">
                  <a:solidFill>
                    <a:srgbClr val="99494E"/>
                  </a:solid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05435FE5-AA03-405B-9C6B-83166C530868}"/>
                    </a:ext>
                  </a:extLst>
                </p:cNvPr>
                <p:cNvSpPr/>
                <p:nvPr/>
              </p:nvSpPr>
              <p:spPr>
                <a:xfrm rot="-3599956">
                  <a:off x="7428210" y="2928690"/>
                  <a:ext cx="190620" cy="138926"/>
                </a:xfrm>
                <a:custGeom>
                  <a:avLst/>
                  <a:gdLst>
                    <a:gd name="connsiteX0" fmla="*/ 190621 w 190620"/>
                    <a:gd name="connsiteY0" fmla="*/ 69464 h 138926"/>
                    <a:gd name="connsiteX1" fmla="*/ 95310 w 190620"/>
                    <a:gd name="connsiteY1" fmla="*/ 138927 h 138926"/>
                    <a:gd name="connsiteX2" fmla="*/ 0 w 190620"/>
                    <a:gd name="connsiteY2" fmla="*/ 69464 h 138926"/>
                    <a:gd name="connsiteX3" fmla="*/ 95310 w 190620"/>
                    <a:gd name="connsiteY3" fmla="*/ 0 h 138926"/>
                    <a:gd name="connsiteX4" fmla="*/ 190621 w 190620"/>
                    <a:gd name="connsiteY4" fmla="*/ 69464 h 138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620" h="138926">
                      <a:moveTo>
                        <a:pt x="190621" y="69464"/>
                      </a:moveTo>
                      <a:cubicBezTo>
                        <a:pt x="190621" y="107827"/>
                        <a:pt x="147949" y="138927"/>
                        <a:pt x="95310" y="138927"/>
                      </a:cubicBezTo>
                      <a:cubicBezTo>
                        <a:pt x="42672" y="138927"/>
                        <a:pt x="0" y="107827"/>
                        <a:pt x="0" y="69464"/>
                      </a:cubicBezTo>
                      <a:cubicBezTo>
                        <a:pt x="0" y="31100"/>
                        <a:pt x="42672" y="0"/>
                        <a:pt x="95310" y="0"/>
                      </a:cubicBezTo>
                      <a:cubicBezTo>
                        <a:pt x="147949" y="0"/>
                        <a:pt x="190621" y="31100"/>
                        <a:pt x="190621" y="69464"/>
                      </a:cubicBezTo>
                      <a:close/>
                    </a:path>
                  </a:pathLst>
                </a:custGeom>
                <a:solidFill>
                  <a:srgbClr val="FFFFFF"/>
                </a:solidFill>
                <a:ln w="24116" cap="flat">
                  <a:solidFill>
                    <a:srgbClr val="99494E"/>
                  </a:solidFill>
                  <a:prstDash val="solid"/>
                  <a:miter/>
                </a:ln>
              </p:spPr>
              <p:txBody>
                <a:bodyPr rtlCol="0" anchor="ctr"/>
                <a:lstStyle/>
                <a:p>
                  <a:endParaRPr lang="en-US"/>
                </a:p>
              </p:txBody>
            </p:sp>
          </p:grpSp>
          <p:grpSp>
            <p:nvGrpSpPr>
              <p:cNvPr id="149" name="Graphic 6">
                <a:extLst>
                  <a:ext uri="{FF2B5EF4-FFF2-40B4-BE49-F238E27FC236}">
                    <a16:creationId xmlns:a16="http://schemas.microsoft.com/office/drawing/2014/main" id="{2533D1E2-47A5-443B-9D56-20143954E931}"/>
                  </a:ext>
                </a:extLst>
              </p:cNvPr>
              <p:cNvGrpSpPr/>
              <p:nvPr/>
            </p:nvGrpSpPr>
            <p:grpSpPr>
              <a:xfrm>
                <a:off x="7338916" y="2389389"/>
                <a:ext cx="685307" cy="718665"/>
                <a:chOff x="7338916" y="2389389"/>
                <a:chExt cx="685307" cy="718665"/>
              </a:xfrm>
            </p:grpSpPr>
            <p:grpSp>
              <p:nvGrpSpPr>
                <p:cNvPr id="150" name="Graphic 6">
                  <a:extLst>
                    <a:ext uri="{FF2B5EF4-FFF2-40B4-BE49-F238E27FC236}">
                      <a16:creationId xmlns:a16="http://schemas.microsoft.com/office/drawing/2014/main" id="{2533D1E2-47A5-443B-9D56-20143954E931}"/>
                    </a:ext>
                  </a:extLst>
                </p:cNvPr>
                <p:cNvGrpSpPr/>
                <p:nvPr/>
              </p:nvGrpSpPr>
              <p:grpSpPr>
                <a:xfrm>
                  <a:off x="7586928" y="2389389"/>
                  <a:ext cx="437295" cy="419804"/>
                  <a:chOff x="7586928" y="2389389"/>
                  <a:chExt cx="437295" cy="419804"/>
                </a:xfrm>
              </p:grpSpPr>
              <p:sp>
                <p:nvSpPr>
                  <p:cNvPr id="151" name="Freeform: Shape 150">
                    <a:extLst>
                      <a:ext uri="{FF2B5EF4-FFF2-40B4-BE49-F238E27FC236}">
                        <a16:creationId xmlns:a16="http://schemas.microsoft.com/office/drawing/2014/main" id="{39BD7D81-BCB4-429A-B05E-51FFAA4A6E0F}"/>
                      </a:ext>
                    </a:extLst>
                  </p:cNvPr>
                  <p:cNvSpPr/>
                  <p:nvPr/>
                </p:nvSpPr>
                <p:spPr>
                  <a:xfrm>
                    <a:off x="7586928" y="2389389"/>
                    <a:ext cx="437295" cy="419804"/>
                  </a:xfrm>
                  <a:custGeom>
                    <a:avLst/>
                    <a:gdLst>
                      <a:gd name="connsiteX0" fmla="*/ 391087 w 437295"/>
                      <a:gd name="connsiteY0" fmla="*/ 170110 h 419804"/>
                      <a:gd name="connsiteX1" fmla="*/ 376928 w 437295"/>
                      <a:gd name="connsiteY1" fmla="*/ 162508 h 419804"/>
                      <a:gd name="connsiteX2" fmla="*/ 383960 w 437295"/>
                      <a:gd name="connsiteY2" fmla="*/ 153195 h 419804"/>
                      <a:gd name="connsiteX3" fmla="*/ 367330 w 437295"/>
                      <a:gd name="connsiteY3" fmla="*/ 30515 h 419804"/>
                      <a:gd name="connsiteX4" fmla="*/ 244650 w 437295"/>
                      <a:gd name="connsiteY4" fmla="*/ 47145 h 419804"/>
                      <a:gd name="connsiteX5" fmla="*/ 239328 w 437295"/>
                      <a:gd name="connsiteY5" fmla="*/ 54082 h 419804"/>
                      <a:gd name="connsiteX6" fmla="*/ 217187 w 437295"/>
                      <a:gd name="connsiteY6" fmla="*/ 29279 h 419804"/>
                      <a:gd name="connsiteX7" fmla="*/ 93651 w 437295"/>
                      <a:gd name="connsiteY7" fmla="*/ 22247 h 419804"/>
                      <a:gd name="connsiteX8" fmla="*/ 86620 w 437295"/>
                      <a:gd name="connsiteY8" fmla="*/ 145783 h 419804"/>
                      <a:gd name="connsiteX9" fmla="*/ 92131 w 437295"/>
                      <a:gd name="connsiteY9" fmla="*/ 151960 h 419804"/>
                      <a:gd name="connsiteX10" fmla="*/ 84624 w 437295"/>
                      <a:gd name="connsiteY10" fmla="*/ 152245 h 419804"/>
                      <a:gd name="connsiteX11" fmla="*/ 50 w 437295"/>
                      <a:gd name="connsiteY11" fmla="*/ 242616 h 419804"/>
                      <a:gd name="connsiteX12" fmla="*/ 90326 w 437295"/>
                      <a:gd name="connsiteY12" fmla="*/ 327190 h 419804"/>
                      <a:gd name="connsiteX13" fmla="*/ 120354 w 437295"/>
                      <a:gd name="connsiteY13" fmla="*/ 326240 h 419804"/>
                      <a:gd name="connsiteX14" fmla="*/ 201127 w 437295"/>
                      <a:gd name="connsiteY14" fmla="*/ 419557 h 419804"/>
                      <a:gd name="connsiteX15" fmla="*/ 201127 w 437295"/>
                      <a:gd name="connsiteY15" fmla="*/ 419557 h 419804"/>
                      <a:gd name="connsiteX16" fmla="*/ 294919 w 437295"/>
                      <a:gd name="connsiteY16" fmla="*/ 338783 h 419804"/>
                      <a:gd name="connsiteX17" fmla="*/ 296440 w 437295"/>
                      <a:gd name="connsiteY17" fmla="*/ 318067 h 419804"/>
                      <a:gd name="connsiteX18" fmla="*/ 308413 w 437295"/>
                      <a:gd name="connsiteY18" fmla="*/ 324434 h 419804"/>
                      <a:gd name="connsiteX19" fmla="*/ 426817 w 437295"/>
                      <a:gd name="connsiteY19" fmla="*/ 288514 h 419804"/>
                      <a:gd name="connsiteX20" fmla="*/ 391087 w 437295"/>
                      <a:gd name="connsiteY20" fmla="*/ 170110 h 419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37295" h="419804">
                        <a:moveTo>
                          <a:pt x="391087" y="170110"/>
                        </a:moveTo>
                        <a:lnTo>
                          <a:pt x="376928" y="162508"/>
                        </a:lnTo>
                        <a:lnTo>
                          <a:pt x="383960" y="153195"/>
                        </a:lnTo>
                        <a:cubicBezTo>
                          <a:pt x="413228" y="114709"/>
                          <a:pt x="405816" y="59878"/>
                          <a:pt x="367330" y="30515"/>
                        </a:cubicBezTo>
                        <a:cubicBezTo>
                          <a:pt x="328844" y="1246"/>
                          <a:pt x="274013" y="8658"/>
                          <a:pt x="244650" y="47145"/>
                        </a:cubicBezTo>
                        <a:lnTo>
                          <a:pt x="239328" y="54082"/>
                        </a:lnTo>
                        <a:lnTo>
                          <a:pt x="217187" y="29279"/>
                        </a:lnTo>
                        <a:cubicBezTo>
                          <a:pt x="184973" y="-6831"/>
                          <a:pt x="129667" y="-9967"/>
                          <a:pt x="93651" y="22247"/>
                        </a:cubicBezTo>
                        <a:cubicBezTo>
                          <a:pt x="57541" y="54462"/>
                          <a:pt x="54405" y="109768"/>
                          <a:pt x="86620" y="145783"/>
                        </a:cubicBezTo>
                        <a:lnTo>
                          <a:pt x="92131" y="151960"/>
                        </a:lnTo>
                        <a:lnTo>
                          <a:pt x="84624" y="152245"/>
                        </a:lnTo>
                        <a:cubicBezTo>
                          <a:pt x="36350" y="153860"/>
                          <a:pt x="-1566" y="194247"/>
                          <a:pt x="50" y="242616"/>
                        </a:cubicBezTo>
                        <a:cubicBezTo>
                          <a:pt x="1665" y="290889"/>
                          <a:pt x="42052" y="328806"/>
                          <a:pt x="90326" y="327190"/>
                        </a:cubicBezTo>
                        <a:lnTo>
                          <a:pt x="120354" y="326240"/>
                        </a:lnTo>
                        <a:cubicBezTo>
                          <a:pt x="117028" y="374229"/>
                          <a:pt x="153043" y="415945"/>
                          <a:pt x="201127" y="419557"/>
                        </a:cubicBezTo>
                        <a:lnTo>
                          <a:pt x="201127" y="419557"/>
                        </a:lnTo>
                        <a:cubicBezTo>
                          <a:pt x="249306" y="423168"/>
                          <a:pt x="291308" y="386962"/>
                          <a:pt x="294919" y="338783"/>
                        </a:cubicBezTo>
                        <a:lnTo>
                          <a:pt x="296440" y="318067"/>
                        </a:lnTo>
                        <a:lnTo>
                          <a:pt x="308413" y="324434"/>
                        </a:lnTo>
                        <a:cubicBezTo>
                          <a:pt x="351081" y="347241"/>
                          <a:pt x="404105" y="331181"/>
                          <a:pt x="426817" y="288514"/>
                        </a:cubicBezTo>
                        <a:cubicBezTo>
                          <a:pt x="449814" y="245942"/>
                          <a:pt x="433659" y="192916"/>
                          <a:pt x="391087" y="170110"/>
                        </a:cubicBezTo>
                        <a:close/>
                      </a:path>
                    </a:pathLst>
                  </a:custGeom>
                  <a:solidFill>
                    <a:srgbClr val="FFFFFF"/>
                  </a:solidFill>
                  <a:ln w="20586" cap="flat">
                    <a:solidFill>
                      <a:srgbClr val="99494E"/>
                    </a:solidFill>
                    <a:prstDash val="solid"/>
                    <a:miter/>
                  </a:ln>
                </p:spPr>
                <p:txBody>
                  <a:bodyPr rtlCol="0" anchor="ctr"/>
                  <a:lstStyle/>
                  <a:p>
                    <a:endParaRPr lang="en-US"/>
                  </a:p>
                </p:txBody>
              </p:sp>
              <p:grpSp>
                <p:nvGrpSpPr>
                  <p:cNvPr id="152" name="Graphic 6">
                    <a:extLst>
                      <a:ext uri="{FF2B5EF4-FFF2-40B4-BE49-F238E27FC236}">
                        <a16:creationId xmlns:a16="http://schemas.microsoft.com/office/drawing/2014/main" id="{2533D1E2-47A5-443B-9D56-20143954E931}"/>
                      </a:ext>
                    </a:extLst>
                  </p:cNvPr>
                  <p:cNvGrpSpPr/>
                  <p:nvPr/>
                </p:nvGrpSpPr>
                <p:grpSpPr>
                  <a:xfrm>
                    <a:off x="7713364" y="2500012"/>
                    <a:ext cx="187203" cy="187583"/>
                    <a:chOff x="7713364" y="2500012"/>
                    <a:chExt cx="187203" cy="187583"/>
                  </a:xfrm>
                </p:grpSpPr>
                <p:sp>
                  <p:nvSpPr>
                    <p:cNvPr id="153" name="Freeform: Shape 152">
                      <a:extLst>
                        <a:ext uri="{FF2B5EF4-FFF2-40B4-BE49-F238E27FC236}">
                          <a16:creationId xmlns:a16="http://schemas.microsoft.com/office/drawing/2014/main" id="{96538D53-D653-409C-A744-8FD7B4C1D082}"/>
                        </a:ext>
                      </a:extLst>
                    </p:cNvPr>
                    <p:cNvSpPr/>
                    <p:nvPr/>
                  </p:nvSpPr>
                  <p:spPr>
                    <a:xfrm>
                      <a:off x="7762208" y="2510750"/>
                      <a:ext cx="44092" cy="83433"/>
                    </a:xfrm>
                    <a:custGeom>
                      <a:avLst/>
                      <a:gdLst>
                        <a:gd name="connsiteX0" fmla="*/ 0 w 44092"/>
                        <a:gd name="connsiteY0" fmla="*/ 0 h 83433"/>
                        <a:gd name="connsiteX1" fmla="*/ 44092 w 44092"/>
                        <a:gd name="connsiteY1" fmla="*/ 83434 h 83433"/>
                      </a:gdLst>
                      <a:ahLst/>
                      <a:cxnLst>
                        <a:cxn ang="0">
                          <a:pos x="connsiteX0" y="connsiteY0"/>
                        </a:cxn>
                        <a:cxn ang="0">
                          <a:pos x="connsiteX1" y="connsiteY1"/>
                        </a:cxn>
                      </a:cxnLst>
                      <a:rect l="l" t="t" r="r" b="b"/>
                      <a:pathLst>
                        <a:path w="44092" h="83433">
                          <a:moveTo>
                            <a:pt x="0" y="0"/>
                          </a:moveTo>
                          <a:lnTo>
                            <a:pt x="44092" y="83434"/>
                          </a:lnTo>
                        </a:path>
                      </a:pathLst>
                    </a:custGeom>
                    <a:ln w="8990" cap="rnd">
                      <a:solidFill>
                        <a:srgbClr val="99494E"/>
                      </a:solid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289DE1E2-6114-4918-B46B-B5A4A5077B0F}"/>
                        </a:ext>
                      </a:extLst>
                    </p:cNvPr>
                    <p:cNvSpPr/>
                    <p:nvPr/>
                  </p:nvSpPr>
                  <p:spPr>
                    <a:xfrm>
                      <a:off x="7732084" y="2535933"/>
                      <a:ext cx="74216" cy="58251"/>
                    </a:xfrm>
                    <a:custGeom>
                      <a:avLst/>
                      <a:gdLst>
                        <a:gd name="connsiteX0" fmla="*/ 0 w 74216"/>
                        <a:gd name="connsiteY0" fmla="*/ 0 h 58251"/>
                        <a:gd name="connsiteX1" fmla="*/ 74216 w 74216"/>
                        <a:gd name="connsiteY1" fmla="*/ 58252 h 58251"/>
                      </a:gdLst>
                      <a:ahLst/>
                      <a:cxnLst>
                        <a:cxn ang="0">
                          <a:pos x="connsiteX0" y="connsiteY0"/>
                        </a:cxn>
                        <a:cxn ang="0">
                          <a:pos x="connsiteX1" y="connsiteY1"/>
                        </a:cxn>
                      </a:cxnLst>
                      <a:rect l="l" t="t" r="r" b="b"/>
                      <a:pathLst>
                        <a:path w="74216" h="58251">
                          <a:moveTo>
                            <a:pt x="0" y="0"/>
                          </a:moveTo>
                          <a:lnTo>
                            <a:pt x="74216" y="58252"/>
                          </a:lnTo>
                        </a:path>
                      </a:pathLst>
                    </a:custGeom>
                    <a:ln w="8990" cap="rnd">
                      <a:solidFill>
                        <a:srgbClr val="99494E"/>
                      </a:solid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FA807359-96B3-4318-B21B-308803B4F006}"/>
                        </a:ext>
                      </a:extLst>
                    </p:cNvPr>
                    <p:cNvSpPr/>
                    <p:nvPr/>
                  </p:nvSpPr>
                  <p:spPr>
                    <a:xfrm>
                      <a:off x="7714789" y="2571093"/>
                      <a:ext cx="91511" cy="23091"/>
                    </a:xfrm>
                    <a:custGeom>
                      <a:avLst/>
                      <a:gdLst>
                        <a:gd name="connsiteX0" fmla="*/ 0 w 91511"/>
                        <a:gd name="connsiteY0" fmla="*/ 0 h 23091"/>
                        <a:gd name="connsiteX1" fmla="*/ 91511 w 91511"/>
                        <a:gd name="connsiteY1" fmla="*/ 23092 h 23091"/>
                      </a:gdLst>
                      <a:ahLst/>
                      <a:cxnLst>
                        <a:cxn ang="0">
                          <a:pos x="connsiteX0" y="connsiteY0"/>
                        </a:cxn>
                        <a:cxn ang="0">
                          <a:pos x="connsiteX1" y="connsiteY1"/>
                        </a:cxn>
                      </a:cxnLst>
                      <a:rect l="l" t="t" r="r" b="b"/>
                      <a:pathLst>
                        <a:path w="91511" h="23091">
                          <a:moveTo>
                            <a:pt x="0" y="0"/>
                          </a:moveTo>
                          <a:lnTo>
                            <a:pt x="91511" y="23092"/>
                          </a:lnTo>
                        </a:path>
                      </a:pathLst>
                    </a:custGeom>
                    <a:ln w="8990" cap="rnd">
                      <a:solidFill>
                        <a:srgbClr val="99494E"/>
                      </a:solid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F1DED215-2D26-4631-93C7-93C1AC85E222}"/>
                        </a:ext>
                      </a:extLst>
                    </p:cNvPr>
                    <p:cNvSpPr/>
                    <p:nvPr/>
                  </p:nvSpPr>
                  <p:spPr>
                    <a:xfrm>
                      <a:off x="7713364" y="2594184"/>
                      <a:ext cx="92936" cy="16154"/>
                    </a:xfrm>
                    <a:custGeom>
                      <a:avLst/>
                      <a:gdLst>
                        <a:gd name="connsiteX0" fmla="*/ 0 w 92936"/>
                        <a:gd name="connsiteY0" fmla="*/ 16155 h 16154"/>
                        <a:gd name="connsiteX1" fmla="*/ 92936 w 92936"/>
                        <a:gd name="connsiteY1" fmla="*/ 0 h 16154"/>
                      </a:gdLst>
                      <a:ahLst/>
                      <a:cxnLst>
                        <a:cxn ang="0">
                          <a:pos x="connsiteX0" y="connsiteY0"/>
                        </a:cxn>
                        <a:cxn ang="0">
                          <a:pos x="connsiteX1" y="connsiteY1"/>
                        </a:cxn>
                      </a:cxnLst>
                      <a:rect l="l" t="t" r="r" b="b"/>
                      <a:pathLst>
                        <a:path w="92936" h="16154">
                          <a:moveTo>
                            <a:pt x="0" y="16155"/>
                          </a:moveTo>
                          <a:lnTo>
                            <a:pt x="92936" y="0"/>
                          </a:lnTo>
                        </a:path>
                      </a:pathLst>
                    </a:custGeom>
                    <a:ln w="8990" cap="rnd">
                      <a:solidFill>
                        <a:srgbClr val="99494E"/>
                      </a:solid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B4847100-66AD-47C8-8871-C17983F71241}"/>
                        </a:ext>
                      </a:extLst>
                    </p:cNvPr>
                    <p:cNvSpPr/>
                    <p:nvPr/>
                  </p:nvSpPr>
                  <p:spPr>
                    <a:xfrm>
                      <a:off x="7727998" y="2594184"/>
                      <a:ext cx="78302" cy="52550"/>
                    </a:xfrm>
                    <a:custGeom>
                      <a:avLst/>
                      <a:gdLst>
                        <a:gd name="connsiteX0" fmla="*/ 0 w 78302"/>
                        <a:gd name="connsiteY0" fmla="*/ 52550 h 52550"/>
                        <a:gd name="connsiteX1" fmla="*/ 78302 w 78302"/>
                        <a:gd name="connsiteY1" fmla="*/ 0 h 52550"/>
                      </a:gdLst>
                      <a:ahLst/>
                      <a:cxnLst>
                        <a:cxn ang="0">
                          <a:pos x="connsiteX0" y="connsiteY0"/>
                        </a:cxn>
                        <a:cxn ang="0">
                          <a:pos x="connsiteX1" y="connsiteY1"/>
                        </a:cxn>
                      </a:cxnLst>
                      <a:rect l="l" t="t" r="r" b="b"/>
                      <a:pathLst>
                        <a:path w="78302" h="52550">
                          <a:moveTo>
                            <a:pt x="0" y="52550"/>
                          </a:moveTo>
                          <a:lnTo>
                            <a:pt x="78302" y="0"/>
                          </a:lnTo>
                        </a:path>
                      </a:pathLst>
                    </a:custGeom>
                    <a:ln w="8990" cap="rnd">
                      <a:solidFill>
                        <a:srgbClr val="99494E"/>
                      </a:solid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DCFCE9E1-99DC-4E72-B8B8-058D0B078D58}"/>
                        </a:ext>
                      </a:extLst>
                    </p:cNvPr>
                    <p:cNvSpPr/>
                    <p:nvPr/>
                  </p:nvSpPr>
                  <p:spPr>
                    <a:xfrm>
                      <a:off x="7756126" y="2594184"/>
                      <a:ext cx="50174" cy="79917"/>
                    </a:xfrm>
                    <a:custGeom>
                      <a:avLst/>
                      <a:gdLst>
                        <a:gd name="connsiteX0" fmla="*/ 0 w 50174"/>
                        <a:gd name="connsiteY0" fmla="*/ 79918 h 79917"/>
                        <a:gd name="connsiteX1" fmla="*/ 50174 w 50174"/>
                        <a:gd name="connsiteY1" fmla="*/ 0 h 79917"/>
                      </a:gdLst>
                      <a:ahLst/>
                      <a:cxnLst>
                        <a:cxn ang="0">
                          <a:pos x="connsiteX0" y="connsiteY0"/>
                        </a:cxn>
                        <a:cxn ang="0">
                          <a:pos x="connsiteX1" y="connsiteY1"/>
                        </a:cxn>
                      </a:cxnLst>
                      <a:rect l="l" t="t" r="r" b="b"/>
                      <a:pathLst>
                        <a:path w="50174" h="79917">
                          <a:moveTo>
                            <a:pt x="0" y="79918"/>
                          </a:moveTo>
                          <a:lnTo>
                            <a:pt x="50174" y="0"/>
                          </a:lnTo>
                        </a:path>
                      </a:pathLst>
                    </a:custGeom>
                    <a:ln w="8990" cap="rnd">
                      <a:solidFill>
                        <a:srgbClr val="99494E"/>
                      </a:solid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9EA63A21-8049-44A2-96F3-2A05CC37D5A5}"/>
                        </a:ext>
                      </a:extLst>
                    </p:cNvPr>
                    <p:cNvSpPr/>
                    <p:nvPr/>
                  </p:nvSpPr>
                  <p:spPr>
                    <a:xfrm>
                      <a:off x="7792997" y="2594184"/>
                      <a:ext cx="13303" cy="93411"/>
                    </a:xfrm>
                    <a:custGeom>
                      <a:avLst/>
                      <a:gdLst>
                        <a:gd name="connsiteX0" fmla="*/ 0 w 13303"/>
                        <a:gd name="connsiteY0" fmla="*/ 93412 h 93411"/>
                        <a:gd name="connsiteX1" fmla="*/ 13304 w 13303"/>
                        <a:gd name="connsiteY1" fmla="*/ 0 h 93411"/>
                      </a:gdLst>
                      <a:ahLst/>
                      <a:cxnLst>
                        <a:cxn ang="0">
                          <a:pos x="connsiteX0" y="connsiteY0"/>
                        </a:cxn>
                        <a:cxn ang="0">
                          <a:pos x="connsiteX1" y="connsiteY1"/>
                        </a:cxn>
                      </a:cxnLst>
                      <a:rect l="l" t="t" r="r" b="b"/>
                      <a:pathLst>
                        <a:path w="13303" h="93411">
                          <a:moveTo>
                            <a:pt x="0" y="93412"/>
                          </a:moveTo>
                          <a:lnTo>
                            <a:pt x="13304" y="0"/>
                          </a:lnTo>
                        </a:path>
                      </a:pathLst>
                    </a:custGeom>
                    <a:ln w="8990" cap="rnd">
                      <a:solidFill>
                        <a:srgbClr val="99494E"/>
                      </a:solid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D8496CDC-87B8-43B3-BEEF-47991CC99620}"/>
                        </a:ext>
                      </a:extLst>
                    </p:cNvPr>
                    <p:cNvSpPr/>
                    <p:nvPr/>
                  </p:nvSpPr>
                  <p:spPr>
                    <a:xfrm>
                      <a:off x="7806300" y="2594184"/>
                      <a:ext cx="25847" cy="90751"/>
                    </a:xfrm>
                    <a:custGeom>
                      <a:avLst/>
                      <a:gdLst>
                        <a:gd name="connsiteX0" fmla="*/ 25848 w 25847"/>
                        <a:gd name="connsiteY0" fmla="*/ 90751 h 90751"/>
                        <a:gd name="connsiteX1" fmla="*/ 0 w 25847"/>
                        <a:gd name="connsiteY1" fmla="*/ 0 h 90751"/>
                      </a:gdLst>
                      <a:ahLst/>
                      <a:cxnLst>
                        <a:cxn ang="0">
                          <a:pos x="connsiteX0" y="connsiteY0"/>
                        </a:cxn>
                        <a:cxn ang="0">
                          <a:pos x="connsiteX1" y="connsiteY1"/>
                        </a:cxn>
                      </a:cxnLst>
                      <a:rect l="l" t="t" r="r" b="b"/>
                      <a:pathLst>
                        <a:path w="25847" h="90751">
                          <a:moveTo>
                            <a:pt x="25848" y="90751"/>
                          </a:moveTo>
                          <a:lnTo>
                            <a:pt x="0" y="0"/>
                          </a:lnTo>
                        </a:path>
                      </a:pathLst>
                    </a:custGeom>
                    <a:ln w="8990" cap="rnd">
                      <a:solidFill>
                        <a:srgbClr val="99494E"/>
                      </a:solid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E9DAC9A0-1C77-4FF0-B066-FE80EA5396EF}"/>
                        </a:ext>
                      </a:extLst>
                    </p:cNvPr>
                    <p:cNvSpPr/>
                    <p:nvPr/>
                  </p:nvSpPr>
                  <p:spPr>
                    <a:xfrm>
                      <a:off x="7806300" y="2594184"/>
                      <a:ext cx="60532" cy="72410"/>
                    </a:xfrm>
                    <a:custGeom>
                      <a:avLst/>
                      <a:gdLst>
                        <a:gd name="connsiteX0" fmla="*/ 60532 w 60532"/>
                        <a:gd name="connsiteY0" fmla="*/ 72411 h 72410"/>
                        <a:gd name="connsiteX1" fmla="*/ 0 w 60532"/>
                        <a:gd name="connsiteY1" fmla="*/ 0 h 72410"/>
                      </a:gdLst>
                      <a:ahLst/>
                      <a:cxnLst>
                        <a:cxn ang="0">
                          <a:pos x="connsiteX0" y="connsiteY0"/>
                        </a:cxn>
                        <a:cxn ang="0">
                          <a:pos x="connsiteX1" y="connsiteY1"/>
                        </a:cxn>
                      </a:cxnLst>
                      <a:rect l="l" t="t" r="r" b="b"/>
                      <a:pathLst>
                        <a:path w="60532" h="72410">
                          <a:moveTo>
                            <a:pt x="60532" y="72411"/>
                          </a:moveTo>
                          <a:lnTo>
                            <a:pt x="0" y="0"/>
                          </a:lnTo>
                        </a:path>
                      </a:pathLst>
                    </a:custGeom>
                    <a:ln w="8990" cap="rnd">
                      <a:solidFill>
                        <a:srgbClr val="99494E"/>
                      </a:solid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CC311E73-4073-4D3E-ABD5-D1EBD4C9901D}"/>
                        </a:ext>
                      </a:extLst>
                    </p:cNvPr>
                    <p:cNvSpPr/>
                    <p:nvPr/>
                  </p:nvSpPr>
                  <p:spPr>
                    <a:xfrm>
                      <a:off x="7806300" y="2594184"/>
                      <a:ext cx="84764" cy="41526"/>
                    </a:xfrm>
                    <a:custGeom>
                      <a:avLst/>
                      <a:gdLst>
                        <a:gd name="connsiteX0" fmla="*/ 84765 w 84764"/>
                        <a:gd name="connsiteY0" fmla="*/ 41527 h 41526"/>
                        <a:gd name="connsiteX1" fmla="*/ 0 w 84764"/>
                        <a:gd name="connsiteY1" fmla="*/ 0 h 41526"/>
                      </a:gdLst>
                      <a:ahLst/>
                      <a:cxnLst>
                        <a:cxn ang="0">
                          <a:pos x="connsiteX0" y="connsiteY0"/>
                        </a:cxn>
                        <a:cxn ang="0">
                          <a:pos x="connsiteX1" y="connsiteY1"/>
                        </a:cxn>
                      </a:cxnLst>
                      <a:rect l="l" t="t" r="r" b="b"/>
                      <a:pathLst>
                        <a:path w="84764" h="41526">
                          <a:moveTo>
                            <a:pt x="84765" y="41527"/>
                          </a:moveTo>
                          <a:lnTo>
                            <a:pt x="0" y="0"/>
                          </a:lnTo>
                        </a:path>
                      </a:pathLst>
                    </a:custGeom>
                    <a:ln w="8990" cap="rnd">
                      <a:solidFill>
                        <a:srgbClr val="99494E"/>
                      </a:solid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256C7F6E-F8C2-4CEB-9604-AE3F2824F475}"/>
                        </a:ext>
                      </a:extLst>
                    </p:cNvPr>
                    <p:cNvSpPr/>
                    <p:nvPr/>
                  </p:nvSpPr>
                  <p:spPr>
                    <a:xfrm>
                      <a:off x="7806300" y="2594184"/>
                      <a:ext cx="94267" cy="3516"/>
                    </a:xfrm>
                    <a:custGeom>
                      <a:avLst/>
                      <a:gdLst>
                        <a:gd name="connsiteX0" fmla="*/ 94267 w 94267"/>
                        <a:gd name="connsiteY0" fmla="*/ 3516 h 3516"/>
                        <a:gd name="connsiteX1" fmla="*/ 0 w 94267"/>
                        <a:gd name="connsiteY1" fmla="*/ 0 h 3516"/>
                      </a:gdLst>
                      <a:ahLst/>
                      <a:cxnLst>
                        <a:cxn ang="0">
                          <a:pos x="connsiteX0" y="connsiteY0"/>
                        </a:cxn>
                        <a:cxn ang="0">
                          <a:pos x="connsiteX1" y="connsiteY1"/>
                        </a:cxn>
                      </a:cxnLst>
                      <a:rect l="l" t="t" r="r" b="b"/>
                      <a:pathLst>
                        <a:path w="94267" h="3516">
                          <a:moveTo>
                            <a:pt x="94267" y="3516"/>
                          </a:moveTo>
                          <a:lnTo>
                            <a:pt x="0" y="0"/>
                          </a:lnTo>
                        </a:path>
                      </a:pathLst>
                    </a:custGeom>
                    <a:ln w="8990" cap="rnd">
                      <a:solidFill>
                        <a:srgbClr val="99494E"/>
                      </a:solid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70F1D0DC-20FB-45E6-938D-291864FFCA1B}"/>
                        </a:ext>
                      </a:extLst>
                    </p:cNvPr>
                    <p:cNvSpPr/>
                    <p:nvPr/>
                  </p:nvSpPr>
                  <p:spPr>
                    <a:xfrm>
                      <a:off x="7806300" y="2559024"/>
                      <a:ext cx="87615" cy="35160"/>
                    </a:xfrm>
                    <a:custGeom>
                      <a:avLst/>
                      <a:gdLst>
                        <a:gd name="connsiteX0" fmla="*/ 87615 w 87615"/>
                        <a:gd name="connsiteY0" fmla="*/ 0 h 35160"/>
                        <a:gd name="connsiteX1" fmla="*/ 0 w 87615"/>
                        <a:gd name="connsiteY1" fmla="*/ 35160 h 35160"/>
                      </a:gdLst>
                      <a:ahLst/>
                      <a:cxnLst>
                        <a:cxn ang="0">
                          <a:pos x="connsiteX0" y="connsiteY0"/>
                        </a:cxn>
                        <a:cxn ang="0">
                          <a:pos x="connsiteX1" y="connsiteY1"/>
                        </a:cxn>
                      </a:cxnLst>
                      <a:rect l="l" t="t" r="r" b="b"/>
                      <a:pathLst>
                        <a:path w="87615" h="35160">
                          <a:moveTo>
                            <a:pt x="87615" y="0"/>
                          </a:moveTo>
                          <a:lnTo>
                            <a:pt x="0" y="35160"/>
                          </a:lnTo>
                        </a:path>
                      </a:pathLst>
                    </a:custGeom>
                    <a:ln w="8990" cap="rnd">
                      <a:solidFill>
                        <a:srgbClr val="99494E"/>
                      </a:solid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D50BA57E-D275-49A7-A3EB-39A6024A5FC2}"/>
                        </a:ext>
                      </a:extLst>
                    </p:cNvPr>
                    <p:cNvSpPr/>
                    <p:nvPr/>
                  </p:nvSpPr>
                  <p:spPr>
                    <a:xfrm>
                      <a:off x="7806300" y="2526430"/>
                      <a:ext cx="65663" cy="67754"/>
                    </a:xfrm>
                    <a:custGeom>
                      <a:avLst/>
                      <a:gdLst>
                        <a:gd name="connsiteX0" fmla="*/ 65664 w 65663"/>
                        <a:gd name="connsiteY0" fmla="*/ 0 h 67754"/>
                        <a:gd name="connsiteX1" fmla="*/ 0 w 65663"/>
                        <a:gd name="connsiteY1" fmla="*/ 67754 h 67754"/>
                      </a:gdLst>
                      <a:ahLst/>
                      <a:cxnLst>
                        <a:cxn ang="0">
                          <a:pos x="connsiteX0" y="connsiteY0"/>
                        </a:cxn>
                        <a:cxn ang="0">
                          <a:pos x="connsiteX1" y="connsiteY1"/>
                        </a:cxn>
                      </a:cxnLst>
                      <a:rect l="l" t="t" r="r" b="b"/>
                      <a:pathLst>
                        <a:path w="65663" h="67754">
                          <a:moveTo>
                            <a:pt x="65664" y="0"/>
                          </a:moveTo>
                          <a:lnTo>
                            <a:pt x="0" y="67754"/>
                          </a:lnTo>
                        </a:path>
                      </a:pathLst>
                    </a:custGeom>
                    <a:ln w="8990" cap="rnd">
                      <a:solidFill>
                        <a:srgbClr val="99494E"/>
                      </a:solid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13CA7400-56F4-41ED-B271-5685FC4466C9}"/>
                        </a:ext>
                      </a:extLst>
                    </p:cNvPr>
                    <p:cNvSpPr/>
                    <p:nvPr/>
                  </p:nvSpPr>
                  <p:spPr>
                    <a:xfrm>
                      <a:off x="7806300" y="2505524"/>
                      <a:ext cx="32499" cy="88660"/>
                    </a:xfrm>
                    <a:custGeom>
                      <a:avLst/>
                      <a:gdLst>
                        <a:gd name="connsiteX0" fmla="*/ 32500 w 32499"/>
                        <a:gd name="connsiteY0" fmla="*/ 0 h 88660"/>
                        <a:gd name="connsiteX1" fmla="*/ 0 w 32499"/>
                        <a:gd name="connsiteY1" fmla="*/ 88660 h 88660"/>
                      </a:gdLst>
                      <a:ahLst/>
                      <a:cxnLst>
                        <a:cxn ang="0">
                          <a:pos x="connsiteX0" y="connsiteY0"/>
                        </a:cxn>
                        <a:cxn ang="0">
                          <a:pos x="connsiteX1" y="connsiteY1"/>
                        </a:cxn>
                      </a:cxnLst>
                      <a:rect l="l" t="t" r="r" b="b"/>
                      <a:pathLst>
                        <a:path w="32499" h="88660">
                          <a:moveTo>
                            <a:pt x="32500" y="0"/>
                          </a:moveTo>
                          <a:lnTo>
                            <a:pt x="0" y="88660"/>
                          </a:lnTo>
                        </a:path>
                      </a:pathLst>
                    </a:custGeom>
                    <a:ln w="8990" cap="rnd">
                      <a:solidFill>
                        <a:srgbClr val="99494E"/>
                      </a:solid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E3AABBDE-0BC8-413D-A105-9783CB1E2C80}"/>
                        </a:ext>
                      </a:extLst>
                    </p:cNvPr>
                    <p:cNvSpPr/>
                    <p:nvPr/>
                  </p:nvSpPr>
                  <p:spPr>
                    <a:xfrm>
                      <a:off x="7799934" y="2500012"/>
                      <a:ext cx="6366" cy="94172"/>
                    </a:xfrm>
                    <a:custGeom>
                      <a:avLst/>
                      <a:gdLst>
                        <a:gd name="connsiteX0" fmla="*/ 0 w 6366"/>
                        <a:gd name="connsiteY0" fmla="*/ 0 h 94172"/>
                        <a:gd name="connsiteX1" fmla="*/ 6367 w 6366"/>
                        <a:gd name="connsiteY1" fmla="*/ 94172 h 94172"/>
                      </a:gdLst>
                      <a:ahLst/>
                      <a:cxnLst>
                        <a:cxn ang="0">
                          <a:pos x="connsiteX0" y="connsiteY0"/>
                        </a:cxn>
                        <a:cxn ang="0">
                          <a:pos x="connsiteX1" y="connsiteY1"/>
                        </a:cxn>
                      </a:cxnLst>
                      <a:rect l="l" t="t" r="r" b="b"/>
                      <a:pathLst>
                        <a:path w="6366" h="94172">
                          <a:moveTo>
                            <a:pt x="0" y="0"/>
                          </a:moveTo>
                          <a:lnTo>
                            <a:pt x="6367" y="94172"/>
                          </a:lnTo>
                        </a:path>
                      </a:pathLst>
                    </a:custGeom>
                    <a:ln w="8990" cap="rnd">
                      <a:solidFill>
                        <a:srgbClr val="99494E"/>
                      </a:solidFill>
                      <a:prstDash val="solid"/>
                      <a:miter/>
                    </a:ln>
                  </p:spPr>
                  <p:txBody>
                    <a:bodyPr rtlCol="0" anchor="ctr"/>
                    <a:lstStyle/>
                    <a:p>
                      <a:endParaRPr lang="en-US"/>
                    </a:p>
                  </p:txBody>
                </p:sp>
              </p:grpSp>
              <p:sp>
                <p:nvSpPr>
                  <p:cNvPr id="168" name="Freeform: Shape 167">
                    <a:extLst>
                      <a:ext uri="{FF2B5EF4-FFF2-40B4-BE49-F238E27FC236}">
                        <a16:creationId xmlns:a16="http://schemas.microsoft.com/office/drawing/2014/main" id="{86D3DCD3-8D1C-4174-B4A2-DEED9DBDB22D}"/>
                      </a:ext>
                    </a:extLst>
                  </p:cNvPr>
                  <p:cNvSpPr/>
                  <p:nvPr/>
                </p:nvSpPr>
                <p:spPr>
                  <a:xfrm>
                    <a:off x="7769145" y="2557029"/>
                    <a:ext cx="74311" cy="74311"/>
                  </a:xfrm>
                  <a:custGeom>
                    <a:avLst/>
                    <a:gdLst>
                      <a:gd name="connsiteX0" fmla="*/ 74311 w 74311"/>
                      <a:gd name="connsiteY0" fmla="*/ 37156 h 74311"/>
                      <a:gd name="connsiteX1" fmla="*/ 37156 w 74311"/>
                      <a:gd name="connsiteY1" fmla="*/ 74311 h 74311"/>
                      <a:gd name="connsiteX2" fmla="*/ 1 w 74311"/>
                      <a:gd name="connsiteY2" fmla="*/ 37156 h 74311"/>
                      <a:gd name="connsiteX3" fmla="*/ 37156 w 74311"/>
                      <a:gd name="connsiteY3" fmla="*/ 0 h 74311"/>
                      <a:gd name="connsiteX4" fmla="*/ 74311 w 74311"/>
                      <a:gd name="connsiteY4" fmla="*/ 37156 h 74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311" h="74311">
                        <a:moveTo>
                          <a:pt x="74311" y="37156"/>
                        </a:moveTo>
                        <a:cubicBezTo>
                          <a:pt x="74311" y="57676"/>
                          <a:pt x="57676" y="74311"/>
                          <a:pt x="37156" y="74311"/>
                        </a:cubicBezTo>
                        <a:cubicBezTo>
                          <a:pt x="16636" y="74311"/>
                          <a:pt x="1" y="57676"/>
                          <a:pt x="1" y="37156"/>
                        </a:cubicBezTo>
                        <a:cubicBezTo>
                          <a:pt x="1" y="16635"/>
                          <a:pt x="16636" y="0"/>
                          <a:pt x="37156" y="0"/>
                        </a:cubicBezTo>
                        <a:cubicBezTo>
                          <a:pt x="57676" y="0"/>
                          <a:pt x="74311" y="16635"/>
                          <a:pt x="74311" y="37156"/>
                        </a:cubicBezTo>
                        <a:close/>
                      </a:path>
                    </a:pathLst>
                  </a:custGeom>
                  <a:solidFill>
                    <a:srgbClr val="CD7372"/>
                  </a:solidFill>
                  <a:ln w="20586" cap="flat">
                    <a:solidFill>
                      <a:srgbClr val="99494E"/>
                    </a:solidFill>
                    <a:prstDash val="solid"/>
                    <a:miter/>
                  </a:ln>
                </p:spPr>
                <p:txBody>
                  <a:bodyPr rtlCol="0" anchor="ctr"/>
                  <a:lstStyle/>
                  <a:p>
                    <a:endParaRPr lang="en-US"/>
                  </a:p>
                </p:txBody>
              </p:sp>
            </p:grpSp>
            <p:grpSp>
              <p:nvGrpSpPr>
                <p:cNvPr id="169" name="Graphic 6">
                  <a:extLst>
                    <a:ext uri="{FF2B5EF4-FFF2-40B4-BE49-F238E27FC236}">
                      <a16:creationId xmlns:a16="http://schemas.microsoft.com/office/drawing/2014/main" id="{2533D1E2-47A5-443B-9D56-20143954E931}"/>
                    </a:ext>
                  </a:extLst>
                </p:cNvPr>
                <p:cNvGrpSpPr/>
                <p:nvPr/>
              </p:nvGrpSpPr>
              <p:grpSpPr>
                <a:xfrm>
                  <a:off x="7565547" y="2688250"/>
                  <a:ext cx="437253" cy="419804"/>
                  <a:chOff x="7565547" y="2688250"/>
                  <a:chExt cx="437253" cy="419804"/>
                </a:xfrm>
              </p:grpSpPr>
              <p:sp>
                <p:nvSpPr>
                  <p:cNvPr id="170" name="Freeform: Shape 169">
                    <a:extLst>
                      <a:ext uri="{FF2B5EF4-FFF2-40B4-BE49-F238E27FC236}">
                        <a16:creationId xmlns:a16="http://schemas.microsoft.com/office/drawing/2014/main" id="{61A75384-F65B-4146-BF9D-9AB2533BEC89}"/>
                      </a:ext>
                    </a:extLst>
                  </p:cNvPr>
                  <p:cNvSpPr/>
                  <p:nvPr/>
                </p:nvSpPr>
                <p:spPr>
                  <a:xfrm>
                    <a:off x="7565547" y="2688250"/>
                    <a:ext cx="437253" cy="419804"/>
                  </a:xfrm>
                  <a:custGeom>
                    <a:avLst/>
                    <a:gdLst>
                      <a:gd name="connsiteX0" fmla="*/ 391087 w 437253"/>
                      <a:gd name="connsiteY0" fmla="*/ 170110 h 419804"/>
                      <a:gd name="connsiteX1" fmla="*/ 376928 w 437253"/>
                      <a:gd name="connsiteY1" fmla="*/ 162508 h 419804"/>
                      <a:gd name="connsiteX2" fmla="*/ 383960 w 437253"/>
                      <a:gd name="connsiteY2" fmla="*/ 153195 h 419804"/>
                      <a:gd name="connsiteX3" fmla="*/ 367330 w 437253"/>
                      <a:gd name="connsiteY3" fmla="*/ 30515 h 419804"/>
                      <a:gd name="connsiteX4" fmla="*/ 244650 w 437253"/>
                      <a:gd name="connsiteY4" fmla="*/ 47145 h 419804"/>
                      <a:gd name="connsiteX5" fmla="*/ 239328 w 437253"/>
                      <a:gd name="connsiteY5" fmla="*/ 54082 h 419804"/>
                      <a:gd name="connsiteX6" fmla="*/ 217187 w 437253"/>
                      <a:gd name="connsiteY6" fmla="*/ 29280 h 419804"/>
                      <a:gd name="connsiteX7" fmla="*/ 93651 w 437253"/>
                      <a:gd name="connsiteY7" fmla="*/ 22248 h 419804"/>
                      <a:gd name="connsiteX8" fmla="*/ 86620 w 437253"/>
                      <a:gd name="connsiteY8" fmla="*/ 145783 h 419804"/>
                      <a:gd name="connsiteX9" fmla="*/ 92131 w 437253"/>
                      <a:gd name="connsiteY9" fmla="*/ 151960 h 419804"/>
                      <a:gd name="connsiteX10" fmla="*/ 84624 w 437253"/>
                      <a:gd name="connsiteY10" fmla="*/ 152245 h 419804"/>
                      <a:gd name="connsiteX11" fmla="*/ 50 w 437253"/>
                      <a:gd name="connsiteY11" fmla="*/ 242616 h 419804"/>
                      <a:gd name="connsiteX12" fmla="*/ 90326 w 437253"/>
                      <a:gd name="connsiteY12" fmla="*/ 327190 h 419804"/>
                      <a:gd name="connsiteX13" fmla="*/ 120354 w 437253"/>
                      <a:gd name="connsiteY13" fmla="*/ 326240 h 419804"/>
                      <a:gd name="connsiteX14" fmla="*/ 201127 w 437253"/>
                      <a:gd name="connsiteY14" fmla="*/ 419557 h 419804"/>
                      <a:gd name="connsiteX15" fmla="*/ 201127 w 437253"/>
                      <a:gd name="connsiteY15" fmla="*/ 419557 h 419804"/>
                      <a:gd name="connsiteX16" fmla="*/ 294919 w 437253"/>
                      <a:gd name="connsiteY16" fmla="*/ 338783 h 419804"/>
                      <a:gd name="connsiteX17" fmla="*/ 296440 w 437253"/>
                      <a:gd name="connsiteY17" fmla="*/ 318067 h 419804"/>
                      <a:gd name="connsiteX18" fmla="*/ 308413 w 437253"/>
                      <a:gd name="connsiteY18" fmla="*/ 324434 h 419804"/>
                      <a:gd name="connsiteX19" fmla="*/ 426817 w 437253"/>
                      <a:gd name="connsiteY19" fmla="*/ 288514 h 419804"/>
                      <a:gd name="connsiteX20" fmla="*/ 391087 w 437253"/>
                      <a:gd name="connsiteY20" fmla="*/ 170110 h 419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37253" h="419804">
                        <a:moveTo>
                          <a:pt x="391087" y="170110"/>
                        </a:moveTo>
                        <a:lnTo>
                          <a:pt x="376928" y="162508"/>
                        </a:lnTo>
                        <a:lnTo>
                          <a:pt x="383960" y="153195"/>
                        </a:lnTo>
                        <a:cubicBezTo>
                          <a:pt x="413228" y="114709"/>
                          <a:pt x="405816" y="59878"/>
                          <a:pt x="367330" y="30515"/>
                        </a:cubicBezTo>
                        <a:cubicBezTo>
                          <a:pt x="328844" y="1246"/>
                          <a:pt x="274013" y="8658"/>
                          <a:pt x="244650" y="47145"/>
                        </a:cubicBezTo>
                        <a:lnTo>
                          <a:pt x="239328" y="54082"/>
                        </a:lnTo>
                        <a:lnTo>
                          <a:pt x="217187" y="29280"/>
                        </a:lnTo>
                        <a:cubicBezTo>
                          <a:pt x="184973" y="-6831"/>
                          <a:pt x="129667" y="-9967"/>
                          <a:pt x="93651" y="22248"/>
                        </a:cubicBezTo>
                        <a:cubicBezTo>
                          <a:pt x="57541" y="54462"/>
                          <a:pt x="54405" y="109768"/>
                          <a:pt x="86620" y="145783"/>
                        </a:cubicBezTo>
                        <a:lnTo>
                          <a:pt x="92131" y="151960"/>
                        </a:lnTo>
                        <a:lnTo>
                          <a:pt x="84624" y="152245"/>
                        </a:lnTo>
                        <a:cubicBezTo>
                          <a:pt x="36350" y="153860"/>
                          <a:pt x="-1566" y="194247"/>
                          <a:pt x="50" y="242616"/>
                        </a:cubicBezTo>
                        <a:cubicBezTo>
                          <a:pt x="1665" y="290985"/>
                          <a:pt x="42052" y="328805"/>
                          <a:pt x="90326" y="327190"/>
                        </a:cubicBezTo>
                        <a:lnTo>
                          <a:pt x="120354" y="326240"/>
                        </a:lnTo>
                        <a:cubicBezTo>
                          <a:pt x="117028" y="374228"/>
                          <a:pt x="153043" y="415946"/>
                          <a:pt x="201127" y="419557"/>
                        </a:cubicBezTo>
                        <a:lnTo>
                          <a:pt x="201127" y="419557"/>
                        </a:lnTo>
                        <a:cubicBezTo>
                          <a:pt x="249306" y="423167"/>
                          <a:pt x="291308" y="386962"/>
                          <a:pt x="294919" y="338783"/>
                        </a:cubicBezTo>
                        <a:lnTo>
                          <a:pt x="296440" y="318067"/>
                        </a:lnTo>
                        <a:lnTo>
                          <a:pt x="308413" y="324434"/>
                        </a:lnTo>
                        <a:cubicBezTo>
                          <a:pt x="351081" y="347241"/>
                          <a:pt x="404105" y="331181"/>
                          <a:pt x="426817" y="288514"/>
                        </a:cubicBezTo>
                        <a:cubicBezTo>
                          <a:pt x="449718" y="245942"/>
                          <a:pt x="433659" y="192917"/>
                          <a:pt x="391087" y="170110"/>
                        </a:cubicBezTo>
                        <a:close/>
                      </a:path>
                    </a:pathLst>
                  </a:custGeom>
                  <a:solidFill>
                    <a:srgbClr val="FFFFFF"/>
                  </a:solidFill>
                  <a:ln w="20586" cap="flat">
                    <a:solidFill>
                      <a:srgbClr val="99494E"/>
                    </a:solidFill>
                    <a:prstDash val="solid"/>
                    <a:miter/>
                  </a:ln>
                </p:spPr>
                <p:txBody>
                  <a:bodyPr rtlCol="0" anchor="ctr"/>
                  <a:lstStyle/>
                  <a:p>
                    <a:endParaRPr lang="en-US"/>
                  </a:p>
                </p:txBody>
              </p:sp>
              <p:grpSp>
                <p:nvGrpSpPr>
                  <p:cNvPr id="171" name="Graphic 6">
                    <a:extLst>
                      <a:ext uri="{FF2B5EF4-FFF2-40B4-BE49-F238E27FC236}">
                        <a16:creationId xmlns:a16="http://schemas.microsoft.com/office/drawing/2014/main" id="{2533D1E2-47A5-443B-9D56-20143954E931}"/>
                      </a:ext>
                    </a:extLst>
                  </p:cNvPr>
                  <p:cNvGrpSpPr/>
                  <p:nvPr/>
                </p:nvGrpSpPr>
                <p:grpSpPr>
                  <a:xfrm>
                    <a:off x="7691983" y="2798873"/>
                    <a:ext cx="187203" cy="187583"/>
                    <a:chOff x="7691983" y="2798873"/>
                    <a:chExt cx="187203" cy="187583"/>
                  </a:xfrm>
                </p:grpSpPr>
                <p:sp>
                  <p:nvSpPr>
                    <p:cNvPr id="172" name="Freeform: Shape 171">
                      <a:extLst>
                        <a:ext uri="{FF2B5EF4-FFF2-40B4-BE49-F238E27FC236}">
                          <a16:creationId xmlns:a16="http://schemas.microsoft.com/office/drawing/2014/main" id="{C6D99A5A-9B12-4E3A-9F47-497929D0D01E}"/>
                        </a:ext>
                      </a:extLst>
                    </p:cNvPr>
                    <p:cNvSpPr/>
                    <p:nvPr/>
                  </p:nvSpPr>
                  <p:spPr>
                    <a:xfrm>
                      <a:off x="7740827" y="2809611"/>
                      <a:ext cx="44092" cy="83433"/>
                    </a:xfrm>
                    <a:custGeom>
                      <a:avLst/>
                      <a:gdLst>
                        <a:gd name="connsiteX0" fmla="*/ 0 w 44092"/>
                        <a:gd name="connsiteY0" fmla="*/ 0 h 83433"/>
                        <a:gd name="connsiteX1" fmla="*/ 44092 w 44092"/>
                        <a:gd name="connsiteY1" fmla="*/ 83434 h 83433"/>
                      </a:gdLst>
                      <a:ahLst/>
                      <a:cxnLst>
                        <a:cxn ang="0">
                          <a:pos x="connsiteX0" y="connsiteY0"/>
                        </a:cxn>
                        <a:cxn ang="0">
                          <a:pos x="connsiteX1" y="connsiteY1"/>
                        </a:cxn>
                      </a:cxnLst>
                      <a:rect l="l" t="t" r="r" b="b"/>
                      <a:pathLst>
                        <a:path w="44092" h="83433">
                          <a:moveTo>
                            <a:pt x="0" y="0"/>
                          </a:moveTo>
                          <a:lnTo>
                            <a:pt x="44092" y="83434"/>
                          </a:lnTo>
                        </a:path>
                      </a:pathLst>
                    </a:custGeom>
                    <a:ln w="8990" cap="rnd">
                      <a:solidFill>
                        <a:srgbClr val="99494E"/>
                      </a:solid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36D5946D-1FAE-4825-A546-4C84F23486B9}"/>
                        </a:ext>
                      </a:extLst>
                    </p:cNvPr>
                    <p:cNvSpPr/>
                    <p:nvPr/>
                  </p:nvSpPr>
                  <p:spPr>
                    <a:xfrm>
                      <a:off x="7710703" y="2834793"/>
                      <a:ext cx="74216" cy="58251"/>
                    </a:xfrm>
                    <a:custGeom>
                      <a:avLst/>
                      <a:gdLst>
                        <a:gd name="connsiteX0" fmla="*/ 0 w 74216"/>
                        <a:gd name="connsiteY0" fmla="*/ 0 h 58251"/>
                        <a:gd name="connsiteX1" fmla="*/ 74216 w 74216"/>
                        <a:gd name="connsiteY1" fmla="*/ 58252 h 58251"/>
                      </a:gdLst>
                      <a:ahLst/>
                      <a:cxnLst>
                        <a:cxn ang="0">
                          <a:pos x="connsiteX0" y="connsiteY0"/>
                        </a:cxn>
                        <a:cxn ang="0">
                          <a:pos x="connsiteX1" y="connsiteY1"/>
                        </a:cxn>
                      </a:cxnLst>
                      <a:rect l="l" t="t" r="r" b="b"/>
                      <a:pathLst>
                        <a:path w="74216" h="58251">
                          <a:moveTo>
                            <a:pt x="0" y="0"/>
                          </a:moveTo>
                          <a:lnTo>
                            <a:pt x="74216" y="58252"/>
                          </a:lnTo>
                        </a:path>
                      </a:pathLst>
                    </a:custGeom>
                    <a:ln w="8990" cap="rnd">
                      <a:solidFill>
                        <a:srgbClr val="99494E"/>
                      </a:solid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75F588AC-6A09-4033-A3E9-CD58B5387D04}"/>
                        </a:ext>
                      </a:extLst>
                    </p:cNvPr>
                    <p:cNvSpPr/>
                    <p:nvPr/>
                  </p:nvSpPr>
                  <p:spPr>
                    <a:xfrm>
                      <a:off x="7693408" y="2870049"/>
                      <a:ext cx="91511" cy="22996"/>
                    </a:xfrm>
                    <a:custGeom>
                      <a:avLst/>
                      <a:gdLst>
                        <a:gd name="connsiteX0" fmla="*/ 0 w 91511"/>
                        <a:gd name="connsiteY0" fmla="*/ 0 h 22996"/>
                        <a:gd name="connsiteX1" fmla="*/ 91511 w 91511"/>
                        <a:gd name="connsiteY1" fmla="*/ 22997 h 22996"/>
                      </a:gdLst>
                      <a:ahLst/>
                      <a:cxnLst>
                        <a:cxn ang="0">
                          <a:pos x="connsiteX0" y="connsiteY0"/>
                        </a:cxn>
                        <a:cxn ang="0">
                          <a:pos x="connsiteX1" y="connsiteY1"/>
                        </a:cxn>
                      </a:cxnLst>
                      <a:rect l="l" t="t" r="r" b="b"/>
                      <a:pathLst>
                        <a:path w="91511" h="22996">
                          <a:moveTo>
                            <a:pt x="0" y="0"/>
                          </a:moveTo>
                          <a:lnTo>
                            <a:pt x="91511" y="22997"/>
                          </a:lnTo>
                        </a:path>
                      </a:pathLst>
                    </a:custGeom>
                    <a:ln w="8990" cap="rnd">
                      <a:solidFill>
                        <a:srgbClr val="99494E"/>
                      </a:solid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AA6A073B-56F9-4551-A437-A9782B31D64C}"/>
                        </a:ext>
                      </a:extLst>
                    </p:cNvPr>
                    <p:cNvSpPr/>
                    <p:nvPr/>
                  </p:nvSpPr>
                  <p:spPr>
                    <a:xfrm>
                      <a:off x="7691983" y="2893045"/>
                      <a:ext cx="92936" cy="16154"/>
                    </a:xfrm>
                    <a:custGeom>
                      <a:avLst/>
                      <a:gdLst>
                        <a:gd name="connsiteX0" fmla="*/ 0 w 92936"/>
                        <a:gd name="connsiteY0" fmla="*/ 16155 h 16154"/>
                        <a:gd name="connsiteX1" fmla="*/ 92936 w 92936"/>
                        <a:gd name="connsiteY1" fmla="*/ 0 h 16154"/>
                      </a:gdLst>
                      <a:ahLst/>
                      <a:cxnLst>
                        <a:cxn ang="0">
                          <a:pos x="connsiteX0" y="connsiteY0"/>
                        </a:cxn>
                        <a:cxn ang="0">
                          <a:pos x="connsiteX1" y="connsiteY1"/>
                        </a:cxn>
                      </a:cxnLst>
                      <a:rect l="l" t="t" r="r" b="b"/>
                      <a:pathLst>
                        <a:path w="92936" h="16154">
                          <a:moveTo>
                            <a:pt x="0" y="16155"/>
                          </a:moveTo>
                          <a:lnTo>
                            <a:pt x="92936" y="0"/>
                          </a:lnTo>
                        </a:path>
                      </a:pathLst>
                    </a:custGeom>
                    <a:ln w="8990" cap="rnd">
                      <a:solidFill>
                        <a:srgbClr val="99494E"/>
                      </a:solid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897E5D54-1893-4EA6-BF44-9604AE28E5D5}"/>
                        </a:ext>
                      </a:extLst>
                    </p:cNvPr>
                    <p:cNvSpPr/>
                    <p:nvPr/>
                  </p:nvSpPr>
                  <p:spPr>
                    <a:xfrm>
                      <a:off x="7706522" y="2893045"/>
                      <a:ext cx="78397" cy="52550"/>
                    </a:xfrm>
                    <a:custGeom>
                      <a:avLst/>
                      <a:gdLst>
                        <a:gd name="connsiteX0" fmla="*/ 0 w 78397"/>
                        <a:gd name="connsiteY0" fmla="*/ 52550 h 52550"/>
                        <a:gd name="connsiteX1" fmla="*/ 78397 w 78397"/>
                        <a:gd name="connsiteY1" fmla="*/ 0 h 52550"/>
                      </a:gdLst>
                      <a:ahLst/>
                      <a:cxnLst>
                        <a:cxn ang="0">
                          <a:pos x="connsiteX0" y="connsiteY0"/>
                        </a:cxn>
                        <a:cxn ang="0">
                          <a:pos x="connsiteX1" y="connsiteY1"/>
                        </a:cxn>
                      </a:cxnLst>
                      <a:rect l="l" t="t" r="r" b="b"/>
                      <a:pathLst>
                        <a:path w="78397" h="52550">
                          <a:moveTo>
                            <a:pt x="0" y="52550"/>
                          </a:moveTo>
                          <a:lnTo>
                            <a:pt x="78397" y="0"/>
                          </a:lnTo>
                        </a:path>
                      </a:pathLst>
                    </a:custGeom>
                    <a:ln w="8990" cap="rnd">
                      <a:solidFill>
                        <a:srgbClr val="99494E"/>
                      </a:solid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DE06E3E5-8199-4B42-9C12-452B8D9AB623}"/>
                        </a:ext>
                      </a:extLst>
                    </p:cNvPr>
                    <p:cNvSpPr/>
                    <p:nvPr/>
                  </p:nvSpPr>
                  <p:spPr>
                    <a:xfrm>
                      <a:off x="7734745" y="2893045"/>
                      <a:ext cx="50174" cy="79917"/>
                    </a:xfrm>
                    <a:custGeom>
                      <a:avLst/>
                      <a:gdLst>
                        <a:gd name="connsiteX0" fmla="*/ 0 w 50174"/>
                        <a:gd name="connsiteY0" fmla="*/ 79918 h 79917"/>
                        <a:gd name="connsiteX1" fmla="*/ 50174 w 50174"/>
                        <a:gd name="connsiteY1" fmla="*/ 0 h 79917"/>
                      </a:gdLst>
                      <a:ahLst/>
                      <a:cxnLst>
                        <a:cxn ang="0">
                          <a:pos x="connsiteX0" y="connsiteY0"/>
                        </a:cxn>
                        <a:cxn ang="0">
                          <a:pos x="connsiteX1" y="connsiteY1"/>
                        </a:cxn>
                      </a:cxnLst>
                      <a:rect l="l" t="t" r="r" b="b"/>
                      <a:pathLst>
                        <a:path w="50174" h="79917">
                          <a:moveTo>
                            <a:pt x="0" y="79918"/>
                          </a:moveTo>
                          <a:lnTo>
                            <a:pt x="50174" y="0"/>
                          </a:lnTo>
                        </a:path>
                      </a:pathLst>
                    </a:custGeom>
                    <a:ln w="8990" cap="rnd">
                      <a:solidFill>
                        <a:srgbClr val="99494E"/>
                      </a:solid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B980F5FF-7ABA-4BC0-AE76-8F9B9F534E7A}"/>
                        </a:ext>
                      </a:extLst>
                    </p:cNvPr>
                    <p:cNvSpPr/>
                    <p:nvPr/>
                  </p:nvSpPr>
                  <p:spPr>
                    <a:xfrm>
                      <a:off x="7771616" y="2893045"/>
                      <a:ext cx="13303" cy="93411"/>
                    </a:xfrm>
                    <a:custGeom>
                      <a:avLst/>
                      <a:gdLst>
                        <a:gd name="connsiteX0" fmla="*/ 0 w 13303"/>
                        <a:gd name="connsiteY0" fmla="*/ 93412 h 93411"/>
                        <a:gd name="connsiteX1" fmla="*/ 13304 w 13303"/>
                        <a:gd name="connsiteY1" fmla="*/ 0 h 93411"/>
                      </a:gdLst>
                      <a:ahLst/>
                      <a:cxnLst>
                        <a:cxn ang="0">
                          <a:pos x="connsiteX0" y="connsiteY0"/>
                        </a:cxn>
                        <a:cxn ang="0">
                          <a:pos x="connsiteX1" y="connsiteY1"/>
                        </a:cxn>
                      </a:cxnLst>
                      <a:rect l="l" t="t" r="r" b="b"/>
                      <a:pathLst>
                        <a:path w="13303" h="93411">
                          <a:moveTo>
                            <a:pt x="0" y="93412"/>
                          </a:moveTo>
                          <a:lnTo>
                            <a:pt x="13304" y="0"/>
                          </a:lnTo>
                        </a:path>
                      </a:pathLst>
                    </a:custGeom>
                    <a:ln w="8990" cap="rnd">
                      <a:solidFill>
                        <a:srgbClr val="99494E"/>
                      </a:solid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250F0847-D8D1-4EA0-8CD3-A97700F1566C}"/>
                        </a:ext>
                      </a:extLst>
                    </p:cNvPr>
                    <p:cNvSpPr/>
                    <p:nvPr/>
                  </p:nvSpPr>
                  <p:spPr>
                    <a:xfrm>
                      <a:off x="7784919" y="2893045"/>
                      <a:ext cx="25752" cy="90751"/>
                    </a:xfrm>
                    <a:custGeom>
                      <a:avLst/>
                      <a:gdLst>
                        <a:gd name="connsiteX0" fmla="*/ 25752 w 25752"/>
                        <a:gd name="connsiteY0" fmla="*/ 90751 h 90751"/>
                        <a:gd name="connsiteX1" fmla="*/ 0 w 25752"/>
                        <a:gd name="connsiteY1" fmla="*/ 0 h 90751"/>
                      </a:gdLst>
                      <a:ahLst/>
                      <a:cxnLst>
                        <a:cxn ang="0">
                          <a:pos x="connsiteX0" y="connsiteY0"/>
                        </a:cxn>
                        <a:cxn ang="0">
                          <a:pos x="connsiteX1" y="connsiteY1"/>
                        </a:cxn>
                      </a:cxnLst>
                      <a:rect l="l" t="t" r="r" b="b"/>
                      <a:pathLst>
                        <a:path w="25752" h="90751">
                          <a:moveTo>
                            <a:pt x="25752" y="90751"/>
                          </a:moveTo>
                          <a:lnTo>
                            <a:pt x="0" y="0"/>
                          </a:lnTo>
                        </a:path>
                      </a:pathLst>
                    </a:custGeom>
                    <a:ln w="8990" cap="rnd">
                      <a:solidFill>
                        <a:srgbClr val="99494E"/>
                      </a:solid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842CFA61-5611-427F-ABE8-23DFCE6315FC}"/>
                        </a:ext>
                      </a:extLst>
                    </p:cNvPr>
                    <p:cNvSpPr/>
                    <p:nvPr/>
                  </p:nvSpPr>
                  <p:spPr>
                    <a:xfrm>
                      <a:off x="7784919" y="2893045"/>
                      <a:ext cx="60437" cy="72410"/>
                    </a:xfrm>
                    <a:custGeom>
                      <a:avLst/>
                      <a:gdLst>
                        <a:gd name="connsiteX0" fmla="*/ 60438 w 60437"/>
                        <a:gd name="connsiteY0" fmla="*/ 72411 h 72410"/>
                        <a:gd name="connsiteX1" fmla="*/ 0 w 60437"/>
                        <a:gd name="connsiteY1" fmla="*/ 0 h 72410"/>
                      </a:gdLst>
                      <a:ahLst/>
                      <a:cxnLst>
                        <a:cxn ang="0">
                          <a:pos x="connsiteX0" y="connsiteY0"/>
                        </a:cxn>
                        <a:cxn ang="0">
                          <a:pos x="connsiteX1" y="connsiteY1"/>
                        </a:cxn>
                      </a:cxnLst>
                      <a:rect l="l" t="t" r="r" b="b"/>
                      <a:pathLst>
                        <a:path w="60437" h="72410">
                          <a:moveTo>
                            <a:pt x="60438" y="72411"/>
                          </a:moveTo>
                          <a:lnTo>
                            <a:pt x="0" y="0"/>
                          </a:lnTo>
                        </a:path>
                      </a:pathLst>
                    </a:custGeom>
                    <a:ln w="8990" cap="rnd">
                      <a:solidFill>
                        <a:srgbClr val="99494E"/>
                      </a:solid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45ED494A-2113-4BCC-ACDA-F27E4CEE8819}"/>
                        </a:ext>
                      </a:extLst>
                    </p:cNvPr>
                    <p:cNvSpPr/>
                    <p:nvPr/>
                  </p:nvSpPr>
                  <p:spPr>
                    <a:xfrm>
                      <a:off x="7784919" y="2893045"/>
                      <a:ext cx="84669" cy="41526"/>
                    </a:xfrm>
                    <a:custGeom>
                      <a:avLst/>
                      <a:gdLst>
                        <a:gd name="connsiteX0" fmla="*/ 84669 w 84669"/>
                        <a:gd name="connsiteY0" fmla="*/ 41527 h 41526"/>
                        <a:gd name="connsiteX1" fmla="*/ 0 w 84669"/>
                        <a:gd name="connsiteY1" fmla="*/ 0 h 41526"/>
                      </a:gdLst>
                      <a:ahLst/>
                      <a:cxnLst>
                        <a:cxn ang="0">
                          <a:pos x="connsiteX0" y="connsiteY0"/>
                        </a:cxn>
                        <a:cxn ang="0">
                          <a:pos x="connsiteX1" y="connsiteY1"/>
                        </a:cxn>
                      </a:cxnLst>
                      <a:rect l="l" t="t" r="r" b="b"/>
                      <a:pathLst>
                        <a:path w="84669" h="41526">
                          <a:moveTo>
                            <a:pt x="84669" y="41527"/>
                          </a:moveTo>
                          <a:lnTo>
                            <a:pt x="0" y="0"/>
                          </a:lnTo>
                        </a:path>
                      </a:pathLst>
                    </a:custGeom>
                    <a:ln w="8990" cap="rnd">
                      <a:solidFill>
                        <a:srgbClr val="99494E"/>
                      </a:solid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94F53140-5E37-43A1-B9B0-B9CBC5242D2B}"/>
                        </a:ext>
                      </a:extLst>
                    </p:cNvPr>
                    <p:cNvSpPr/>
                    <p:nvPr/>
                  </p:nvSpPr>
                  <p:spPr>
                    <a:xfrm>
                      <a:off x="7784919" y="2893045"/>
                      <a:ext cx="94267" cy="3516"/>
                    </a:xfrm>
                    <a:custGeom>
                      <a:avLst/>
                      <a:gdLst>
                        <a:gd name="connsiteX0" fmla="*/ 94267 w 94267"/>
                        <a:gd name="connsiteY0" fmla="*/ 3516 h 3516"/>
                        <a:gd name="connsiteX1" fmla="*/ 0 w 94267"/>
                        <a:gd name="connsiteY1" fmla="*/ 0 h 3516"/>
                      </a:gdLst>
                      <a:ahLst/>
                      <a:cxnLst>
                        <a:cxn ang="0">
                          <a:pos x="connsiteX0" y="connsiteY0"/>
                        </a:cxn>
                        <a:cxn ang="0">
                          <a:pos x="connsiteX1" y="connsiteY1"/>
                        </a:cxn>
                      </a:cxnLst>
                      <a:rect l="l" t="t" r="r" b="b"/>
                      <a:pathLst>
                        <a:path w="94267" h="3516">
                          <a:moveTo>
                            <a:pt x="94267" y="3516"/>
                          </a:moveTo>
                          <a:lnTo>
                            <a:pt x="0" y="0"/>
                          </a:lnTo>
                        </a:path>
                      </a:pathLst>
                    </a:custGeom>
                    <a:ln w="8990" cap="rnd">
                      <a:solidFill>
                        <a:srgbClr val="99494E"/>
                      </a:solid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B72770E3-DC3A-4969-895E-A6633BE8CCF5}"/>
                        </a:ext>
                      </a:extLst>
                    </p:cNvPr>
                    <p:cNvSpPr/>
                    <p:nvPr/>
                  </p:nvSpPr>
                  <p:spPr>
                    <a:xfrm>
                      <a:off x="7784919" y="2857885"/>
                      <a:ext cx="87520" cy="35160"/>
                    </a:xfrm>
                    <a:custGeom>
                      <a:avLst/>
                      <a:gdLst>
                        <a:gd name="connsiteX0" fmla="*/ 87520 w 87520"/>
                        <a:gd name="connsiteY0" fmla="*/ 0 h 35160"/>
                        <a:gd name="connsiteX1" fmla="*/ 0 w 87520"/>
                        <a:gd name="connsiteY1" fmla="*/ 35160 h 35160"/>
                      </a:gdLst>
                      <a:ahLst/>
                      <a:cxnLst>
                        <a:cxn ang="0">
                          <a:pos x="connsiteX0" y="connsiteY0"/>
                        </a:cxn>
                        <a:cxn ang="0">
                          <a:pos x="connsiteX1" y="connsiteY1"/>
                        </a:cxn>
                      </a:cxnLst>
                      <a:rect l="l" t="t" r="r" b="b"/>
                      <a:pathLst>
                        <a:path w="87520" h="35160">
                          <a:moveTo>
                            <a:pt x="87520" y="0"/>
                          </a:moveTo>
                          <a:lnTo>
                            <a:pt x="0" y="35160"/>
                          </a:lnTo>
                        </a:path>
                      </a:pathLst>
                    </a:custGeom>
                    <a:ln w="8990" cap="rnd">
                      <a:solidFill>
                        <a:srgbClr val="99494E"/>
                      </a:solid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7F4F8447-A692-4750-8EB9-585CACBCBABB}"/>
                        </a:ext>
                      </a:extLst>
                    </p:cNvPr>
                    <p:cNvSpPr/>
                    <p:nvPr/>
                  </p:nvSpPr>
                  <p:spPr>
                    <a:xfrm>
                      <a:off x="7784919" y="2825291"/>
                      <a:ext cx="65663" cy="67754"/>
                    </a:xfrm>
                    <a:custGeom>
                      <a:avLst/>
                      <a:gdLst>
                        <a:gd name="connsiteX0" fmla="*/ 65664 w 65663"/>
                        <a:gd name="connsiteY0" fmla="*/ 0 h 67754"/>
                        <a:gd name="connsiteX1" fmla="*/ 0 w 65663"/>
                        <a:gd name="connsiteY1" fmla="*/ 67755 h 67754"/>
                      </a:gdLst>
                      <a:ahLst/>
                      <a:cxnLst>
                        <a:cxn ang="0">
                          <a:pos x="connsiteX0" y="connsiteY0"/>
                        </a:cxn>
                        <a:cxn ang="0">
                          <a:pos x="connsiteX1" y="connsiteY1"/>
                        </a:cxn>
                      </a:cxnLst>
                      <a:rect l="l" t="t" r="r" b="b"/>
                      <a:pathLst>
                        <a:path w="65663" h="67754">
                          <a:moveTo>
                            <a:pt x="65664" y="0"/>
                          </a:moveTo>
                          <a:lnTo>
                            <a:pt x="0" y="67755"/>
                          </a:lnTo>
                        </a:path>
                      </a:pathLst>
                    </a:custGeom>
                    <a:ln w="8990" cap="rnd">
                      <a:solidFill>
                        <a:srgbClr val="99494E"/>
                      </a:solid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8671D0D6-6C5C-46A8-BF4F-32CE80A2700E}"/>
                        </a:ext>
                      </a:extLst>
                    </p:cNvPr>
                    <p:cNvSpPr/>
                    <p:nvPr/>
                  </p:nvSpPr>
                  <p:spPr>
                    <a:xfrm>
                      <a:off x="7784919" y="2804480"/>
                      <a:ext cx="32404" cy="88565"/>
                    </a:xfrm>
                    <a:custGeom>
                      <a:avLst/>
                      <a:gdLst>
                        <a:gd name="connsiteX0" fmla="*/ 32404 w 32404"/>
                        <a:gd name="connsiteY0" fmla="*/ 0 h 88565"/>
                        <a:gd name="connsiteX1" fmla="*/ 0 w 32404"/>
                        <a:gd name="connsiteY1" fmla="*/ 88565 h 88565"/>
                      </a:gdLst>
                      <a:ahLst/>
                      <a:cxnLst>
                        <a:cxn ang="0">
                          <a:pos x="connsiteX0" y="connsiteY0"/>
                        </a:cxn>
                        <a:cxn ang="0">
                          <a:pos x="connsiteX1" y="connsiteY1"/>
                        </a:cxn>
                      </a:cxnLst>
                      <a:rect l="l" t="t" r="r" b="b"/>
                      <a:pathLst>
                        <a:path w="32404" h="88565">
                          <a:moveTo>
                            <a:pt x="32404" y="0"/>
                          </a:moveTo>
                          <a:lnTo>
                            <a:pt x="0" y="88565"/>
                          </a:lnTo>
                        </a:path>
                      </a:pathLst>
                    </a:custGeom>
                    <a:ln w="8990" cap="rnd">
                      <a:solidFill>
                        <a:srgbClr val="99494E"/>
                      </a:solid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967973CE-B341-423F-868A-5B0D0B68EFB7}"/>
                        </a:ext>
                      </a:extLst>
                    </p:cNvPr>
                    <p:cNvSpPr/>
                    <p:nvPr/>
                  </p:nvSpPr>
                  <p:spPr>
                    <a:xfrm>
                      <a:off x="7778553" y="2798873"/>
                      <a:ext cx="6366" cy="94172"/>
                    </a:xfrm>
                    <a:custGeom>
                      <a:avLst/>
                      <a:gdLst>
                        <a:gd name="connsiteX0" fmla="*/ 0 w 6366"/>
                        <a:gd name="connsiteY0" fmla="*/ 0 h 94172"/>
                        <a:gd name="connsiteX1" fmla="*/ 6367 w 6366"/>
                        <a:gd name="connsiteY1" fmla="*/ 94172 h 94172"/>
                      </a:gdLst>
                      <a:ahLst/>
                      <a:cxnLst>
                        <a:cxn ang="0">
                          <a:pos x="connsiteX0" y="connsiteY0"/>
                        </a:cxn>
                        <a:cxn ang="0">
                          <a:pos x="connsiteX1" y="connsiteY1"/>
                        </a:cxn>
                      </a:cxnLst>
                      <a:rect l="l" t="t" r="r" b="b"/>
                      <a:pathLst>
                        <a:path w="6366" h="94172">
                          <a:moveTo>
                            <a:pt x="0" y="0"/>
                          </a:moveTo>
                          <a:lnTo>
                            <a:pt x="6367" y="94172"/>
                          </a:lnTo>
                        </a:path>
                      </a:pathLst>
                    </a:custGeom>
                    <a:ln w="8990" cap="rnd">
                      <a:solidFill>
                        <a:srgbClr val="99494E"/>
                      </a:solidFill>
                      <a:prstDash val="solid"/>
                      <a:miter/>
                    </a:ln>
                  </p:spPr>
                  <p:txBody>
                    <a:bodyPr rtlCol="0" anchor="ctr"/>
                    <a:lstStyle/>
                    <a:p>
                      <a:endParaRPr lang="en-US"/>
                    </a:p>
                  </p:txBody>
                </p:sp>
              </p:grpSp>
              <p:sp>
                <p:nvSpPr>
                  <p:cNvPr id="187" name="Freeform: Shape 186">
                    <a:extLst>
                      <a:ext uri="{FF2B5EF4-FFF2-40B4-BE49-F238E27FC236}">
                        <a16:creationId xmlns:a16="http://schemas.microsoft.com/office/drawing/2014/main" id="{F5CB14CE-A81A-4698-B70B-30C5F64E4FC1}"/>
                      </a:ext>
                    </a:extLst>
                  </p:cNvPr>
                  <p:cNvSpPr/>
                  <p:nvPr/>
                </p:nvSpPr>
                <p:spPr>
                  <a:xfrm>
                    <a:off x="7747764" y="2855889"/>
                    <a:ext cx="74311" cy="74311"/>
                  </a:xfrm>
                  <a:custGeom>
                    <a:avLst/>
                    <a:gdLst>
                      <a:gd name="connsiteX0" fmla="*/ 74311 w 74311"/>
                      <a:gd name="connsiteY0" fmla="*/ 37156 h 74311"/>
                      <a:gd name="connsiteX1" fmla="*/ 37156 w 74311"/>
                      <a:gd name="connsiteY1" fmla="*/ 74311 h 74311"/>
                      <a:gd name="connsiteX2" fmla="*/ 1 w 74311"/>
                      <a:gd name="connsiteY2" fmla="*/ 37156 h 74311"/>
                      <a:gd name="connsiteX3" fmla="*/ 37156 w 74311"/>
                      <a:gd name="connsiteY3" fmla="*/ 0 h 74311"/>
                      <a:gd name="connsiteX4" fmla="*/ 74311 w 74311"/>
                      <a:gd name="connsiteY4" fmla="*/ 37156 h 74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311" h="74311">
                        <a:moveTo>
                          <a:pt x="74311" y="37156"/>
                        </a:moveTo>
                        <a:cubicBezTo>
                          <a:pt x="74311" y="57676"/>
                          <a:pt x="57676" y="74311"/>
                          <a:pt x="37156" y="74311"/>
                        </a:cubicBezTo>
                        <a:cubicBezTo>
                          <a:pt x="16636" y="74311"/>
                          <a:pt x="1" y="57676"/>
                          <a:pt x="1" y="37156"/>
                        </a:cubicBezTo>
                        <a:cubicBezTo>
                          <a:pt x="1" y="16635"/>
                          <a:pt x="16636" y="0"/>
                          <a:pt x="37156" y="0"/>
                        </a:cubicBezTo>
                        <a:cubicBezTo>
                          <a:pt x="57676" y="0"/>
                          <a:pt x="74311" y="16635"/>
                          <a:pt x="74311" y="37156"/>
                        </a:cubicBezTo>
                        <a:close/>
                      </a:path>
                    </a:pathLst>
                  </a:custGeom>
                  <a:solidFill>
                    <a:srgbClr val="CD7372"/>
                  </a:solidFill>
                  <a:ln w="20586" cap="flat">
                    <a:solidFill>
                      <a:srgbClr val="99494E"/>
                    </a:solidFill>
                    <a:prstDash val="solid"/>
                    <a:miter/>
                  </a:ln>
                </p:spPr>
                <p:txBody>
                  <a:bodyPr rtlCol="0" anchor="ctr"/>
                  <a:lstStyle/>
                  <a:p>
                    <a:endParaRPr lang="en-US"/>
                  </a:p>
                </p:txBody>
              </p:sp>
            </p:grpSp>
            <p:grpSp>
              <p:nvGrpSpPr>
                <p:cNvPr id="188" name="Graphic 6">
                  <a:extLst>
                    <a:ext uri="{FF2B5EF4-FFF2-40B4-BE49-F238E27FC236}">
                      <a16:creationId xmlns:a16="http://schemas.microsoft.com/office/drawing/2014/main" id="{2533D1E2-47A5-443B-9D56-20143954E931}"/>
                    </a:ext>
                  </a:extLst>
                </p:cNvPr>
                <p:cNvGrpSpPr/>
                <p:nvPr/>
              </p:nvGrpSpPr>
              <p:grpSpPr>
                <a:xfrm>
                  <a:off x="7338916" y="2607630"/>
                  <a:ext cx="368208" cy="353378"/>
                  <a:chOff x="7338916" y="2607630"/>
                  <a:chExt cx="368208" cy="353378"/>
                </a:xfrm>
              </p:grpSpPr>
              <p:sp>
                <p:nvSpPr>
                  <p:cNvPr id="189" name="Freeform: Shape 188">
                    <a:extLst>
                      <a:ext uri="{FF2B5EF4-FFF2-40B4-BE49-F238E27FC236}">
                        <a16:creationId xmlns:a16="http://schemas.microsoft.com/office/drawing/2014/main" id="{5ABF4187-D508-44F2-BADF-EB4F56F85CF7}"/>
                      </a:ext>
                    </a:extLst>
                  </p:cNvPr>
                  <p:cNvSpPr/>
                  <p:nvPr/>
                </p:nvSpPr>
                <p:spPr>
                  <a:xfrm>
                    <a:off x="7338916" y="2607630"/>
                    <a:ext cx="368208" cy="353378"/>
                  </a:xfrm>
                  <a:custGeom>
                    <a:avLst/>
                    <a:gdLst>
                      <a:gd name="connsiteX0" fmla="*/ 329215 w 368208"/>
                      <a:gd name="connsiteY0" fmla="*/ 143159 h 353378"/>
                      <a:gd name="connsiteX1" fmla="*/ 317336 w 368208"/>
                      <a:gd name="connsiteY1" fmla="*/ 136792 h 353378"/>
                      <a:gd name="connsiteX2" fmla="*/ 323323 w 368208"/>
                      <a:gd name="connsiteY2" fmla="*/ 129000 h 353378"/>
                      <a:gd name="connsiteX3" fmla="*/ 309354 w 368208"/>
                      <a:gd name="connsiteY3" fmla="*/ 25705 h 353378"/>
                      <a:gd name="connsiteX4" fmla="*/ 206059 w 368208"/>
                      <a:gd name="connsiteY4" fmla="*/ 39674 h 353378"/>
                      <a:gd name="connsiteX5" fmla="*/ 201593 w 368208"/>
                      <a:gd name="connsiteY5" fmla="*/ 45566 h 353378"/>
                      <a:gd name="connsiteX6" fmla="*/ 182968 w 368208"/>
                      <a:gd name="connsiteY6" fmla="*/ 24660 h 353378"/>
                      <a:gd name="connsiteX7" fmla="*/ 78913 w 368208"/>
                      <a:gd name="connsiteY7" fmla="*/ 18768 h 353378"/>
                      <a:gd name="connsiteX8" fmla="*/ 73021 w 368208"/>
                      <a:gd name="connsiteY8" fmla="*/ 122823 h 353378"/>
                      <a:gd name="connsiteX9" fmla="*/ 77677 w 368208"/>
                      <a:gd name="connsiteY9" fmla="*/ 128050 h 353378"/>
                      <a:gd name="connsiteX10" fmla="*/ 71311 w 368208"/>
                      <a:gd name="connsiteY10" fmla="*/ 128240 h 353378"/>
                      <a:gd name="connsiteX11" fmla="*/ 40 w 368208"/>
                      <a:gd name="connsiteY11" fmla="*/ 204261 h 353378"/>
                      <a:gd name="connsiteX12" fmla="*/ 76062 w 368208"/>
                      <a:gd name="connsiteY12" fmla="*/ 275532 h 353378"/>
                      <a:gd name="connsiteX13" fmla="*/ 101340 w 368208"/>
                      <a:gd name="connsiteY13" fmla="*/ 274677 h 353378"/>
                      <a:gd name="connsiteX14" fmla="*/ 169379 w 368208"/>
                      <a:gd name="connsiteY14" fmla="*/ 353169 h 353378"/>
                      <a:gd name="connsiteX15" fmla="*/ 169379 w 368208"/>
                      <a:gd name="connsiteY15" fmla="*/ 353169 h 353378"/>
                      <a:gd name="connsiteX16" fmla="*/ 248346 w 368208"/>
                      <a:gd name="connsiteY16" fmla="*/ 285130 h 353378"/>
                      <a:gd name="connsiteX17" fmla="*/ 249677 w 368208"/>
                      <a:gd name="connsiteY17" fmla="*/ 267645 h 353378"/>
                      <a:gd name="connsiteX18" fmla="*/ 259750 w 368208"/>
                      <a:gd name="connsiteY18" fmla="*/ 273061 h 353378"/>
                      <a:gd name="connsiteX19" fmla="*/ 359433 w 368208"/>
                      <a:gd name="connsiteY19" fmla="*/ 242842 h 353378"/>
                      <a:gd name="connsiteX20" fmla="*/ 329215 w 368208"/>
                      <a:gd name="connsiteY20" fmla="*/ 143159 h 353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68208" h="353378">
                        <a:moveTo>
                          <a:pt x="329215" y="143159"/>
                        </a:moveTo>
                        <a:lnTo>
                          <a:pt x="317336" y="136792"/>
                        </a:lnTo>
                        <a:lnTo>
                          <a:pt x="323323" y="129000"/>
                        </a:lnTo>
                        <a:cubicBezTo>
                          <a:pt x="348030" y="96596"/>
                          <a:pt x="341758" y="50412"/>
                          <a:pt x="309354" y="25705"/>
                        </a:cubicBezTo>
                        <a:cubicBezTo>
                          <a:pt x="276950" y="998"/>
                          <a:pt x="230767" y="7270"/>
                          <a:pt x="206059" y="39674"/>
                        </a:cubicBezTo>
                        <a:lnTo>
                          <a:pt x="201593" y="45566"/>
                        </a:lnTo>
                        <a:lnTo>
                          <a:pt x="182968" y="24660"/>
                        </a:lnTo>
                        <a:cubicBezTo>
                          <a:pt x="155885" y="-5749"/>
                          <a:pt x="109321" y="-8410"/>
                          <a:pt x="78913" y="18768"/>
                        </a:cubicBezTo>
                        <a:cubicBezTo>
                          <a:pt x="48504" y="45851"/>
                          <a:pt x="45843" y="92414"/>
                          <a:pt x="73021" y="122823"/>
                        </a:cubicBezTo>
                        <a:lnTo>
                          <a:pt x="77677" y="128050"/>
                        </a:lnTo>
                        <a:lnTo>
                          <a:pt x="71311" y="128240"/>
                        </a:lnTo>
                        <a:cubicBezTo>
                          <a:pt x="30639" y="129570"/>
                          <a:pt x="-1290" y="163590"/>
                          <a:pt x="40" y="204261"/>
                        </a:cubicBezTo>
                        <a:cubicBezTo>
                          <a:pt x="1371" y="244933"/>
                          <a:pt x="35391" y="276862"/>
                          <a:pt x="76062" y="275532"/>
                        </a:cubicBezTo>
                        <a:lnTo>
                          <a:pt x="101340" y="274677"/>
                        </a:lnTo>
                        <a:cubicBezTo>
                          <a:pt x="98583" y="315063"/>
                          <a:pt x="128897" y="350223"/>
                          <a:pt x="169379" y="353169"/>
                        </a:cubicBezTo>
                        <a:lnTo>
                          <a:pt x="169379" y="353169"/>
                        </a:lnTo>
                        <a:cubicBezTo>
                          <a:pt x="209956" y="356210"/>
                          <a:pt x="245306" y="325706"/>
                          <a:pt x="248346" y="285130"/>
                        </a:cubicBezTo>
                        <a:lnTo>
                          <a:pt x="249677" y="267645"/>
                        </a:lnTo>
                        <a:lnTo>
                          <a:pt x="259750" y="273061"/>
                        </a:lnTo>
                        <a:cubicBezTo>
                          <a:pt x="295670" y="292257"/>
                          <a:pt x="340333" y="278668"/>
                          <a:pt x="359433" y="242842"/>
                        </a:cubicBezTo>
                        <a:cubicBezTo>
                          <a:pt x="378724" y="207017"/>
                          <a:pt x="365135" y="162354"/>
                          <a:pt x="329215" y="143159"/>
                        </a:cubicBezTo>
                        <a:close/>
                      </a:path>
                    </a:pathLst>
                  </a:custGeom>
                  <a:solidFill>
                    <a:srgbClr val="FFFFFF"/>
                  </a:solidFill>
                  <a:ln w="17334" cap="flat">
                    <a:solidFill>
                      <a:srgbClr val="99494E"/>
                    </a:solidFill>
                    <a:prstDash val="solid"/>
                    <a:miter/>
                  </a:ln>
                </p:spPr>
                <p:txBody>
                  <a:bodyPr rtlCol="0" anchor="ctr"/>
                  <a:lstStyle/>
                  <a:p>
                    <a:endParaRPr lang="en-US"/>
                  </a:p>
                </p:txBody>
              </p:sp>
              <p:grpSp>
                <p:nvGrpSpPr>
                  <p:cNvPr id="190" name="Graphic 6">
                    <a:extLst>
                      <a:ext uri="{FF2B5EF4-FFF2-40B4-BE49-F238E27FC236}">
                        <a16:creationId xmlns:a16="http://schemas.microsoft.com/office/drawing/2014/main" id="{2533D1E2-47A5-443B-9D56-20143954E931}"/>
                      </a:ext>
                    </a:extLst>
                  </p:cNvPr>
                  <p:cNvGrpSpPr/>
                  <p:nvPr/>
                </p:nvGrpSpPr>
                <p:grpSpPr>
                  <a:xfrm>
                    <a:off x="7445292" y="2700710"/>
                    <a:ext cx="157745" cy="157935"/>
                    <a:chOff x="7445292" y="2700710"/>
                    <a:chExt cx="157745" cy="157935"/>
                  </a:xfrm>
                </p:grpSpPr>
                <p:sp>
                  <p:nvSpPr>
                    <p:cNvPr id="191" name="Freeform: Shape 190">
                      <a:extLst>
                        <a:ext uri="{FF2B5EF4-FFF2-40B4-BE49-F238E27FC236}">
                          <a16:creationId xmlns:a16="http://schemas.microsoft.com/office/drawing/2014/main" id="{9A17F715-02F3-4C0F-B7B5-6AB395DDB49E}"/>
                        </a:ext>
                      </a:extLst>
                    </p:cNvPr>
                    <p:cNvSpPr/>
                    <p:nvPr/>
                  </p:nvSpPr>
                  <p:spPr>
                    <a:xfrm>
                      <a:off x="7486439" y="2709738"/>
                      <a:ext cx="37155" cy="70225"/>
                    </a:xfrm>
                    <a:custGeom>
                      <a:avLst/>
                      <a:gdLst>
                        <a:gd name="connsiteX0" fmla="*/ 0 w 37155"/>
                        <a:gd name="connsiteY0" fmla="*/ 0 h 70225"/>
                        <a:gd name="connsiteX1" fmla="*/ 37155 w 37155"/>
                        <a:gd name="connsiteY1" fmla="*/ 70225 h 70225"/>
                      </a:gdLst>
                      <a:ahLst/>
                      <a:cxnLst>
                        <a:cxn ang="0">
                          <a:pos x="connsiteX0" y="connsiteY0"/>
                        </a:cxn>
                        <a:cxn ang="0">
                          <a:pos x="connsiteX1" y="connsiteY1"/>
                        </a:cxn>
                      </a:cxnLst>
                      <a:rect l="l" t="t" r="r" b="b"/>
                      <a:pathLst>
                        <a:path w="37155" h="70225">
                          <a:moveTo>
                            <a:pt x="0" y="0"/>
                          </a:moveTo>
                          <a:lnTo>
                            <a:pt x="37155" y="70225"/>
                          </a:lnTo>
                        </a:path>
                      </a:pathLst>
                    </a:custGeom>
                    <a:ln w="7570" cap="rnd">
                      <a:solidFill>
                        <a:srgbClr val="99494E"/>
                      </a:solid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50924356-5CAD-4C46-BD7B-353289A3FC4F}"/>
                        </a:ext>
                      </a:extLst>
                    </p:cNvPr>
                    <p:cNvSpPr/>
                    <p:nvPr/>
                  </p:nvSpPr>
                  <p:spPr>
                    <a:xfrm>
                      <a:off x="7461066" y="2730929"/>
                      <a:ext cx="62527" cy="49034"/>
                    </a:xfrm>
                    <a:custGeom>
                      <a:avLst/>
                      <a:gdLst>
                        <a:gd name="connsiteX0" fmla="*/ 0 w 62527"/>
                        <a:gd name="connsiteY0" fmla="*/ 0 h 49034"/>
                        <a:gd name="connsiteX1" fmla="*/ 62528 w 62527"/>
                        <a:gd name="connsiteY1" fmla="*/ 49034 h 49034"/>
                      </a:gdLst>
                      <a:ahLst/>
                      <a:cxnLst>
                        <a:cxn ang="0">
                          <a:pos x="connsiteX0" y="connsiteY0"/>
                        </a:cxn>
                        <a:cxn ang="0">
                          <a:pos x="connsiteX1" y="connsiteY1"/>
                        </a:cxn>
                      </a:cxnLst>
                      <a:rect l="l" t="t" r="r" b="b"/>
                      <a:pathLst>
                        <a:path w="62527" h="49034">
                          <a:moveTo>
                            <a:pt x="0" y="0"/>
                          </a:moveTo>
                          <a:lnTo>
                            <a:pt x="62528" y="49034"/>
                          </a:lnTo>
                        </a:path>
                      </a:pathLst>
                    </a:custGeom>
                    <a:ln w="7570" cap="rnd">
                      <a:solidFill>
                        <a:srgbClr val="99494E"/>
                      </a:solid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C89547CC-5C35-41B8-8FC4-C4BC7BBE9698}"/>
                        </a:ext>
                      </a:extLst>
                    </p:cNvPr>
                    <p:cNvSpPr/>
                    <p:nvPr/>
                  </p:nvSpPr>
                  <p:spPr>
                    <a:xfrm>
                      <a:off x="7446527" y="2760577"/>
                      <a:ext cx="77067" cy="19385"/>
                    </a:xfrm>
                    <a:custGeom>
                      <a:avLst/>
                      <a:gdLst>
                        <a:gd name="connsiteX0" fmla="*/ 0 w 77067"/>
                        <a:gd name="connsiteY0" fmla="*/ 0 h 19385"/>
                        <a:gd name="connsiteX1" fmla="*/ 77067 w 77067"/>
                        <a:gd name="connsiteY1" fmla="*/ 19386 h 19385"/>
                      </a:gdLst>
                      <a:ahLst/>
                      <a:cxnLst>
                        <a:cxn ang="0">
                          <a:pos x="connsiteX0" y="connsiteY0"/>
                        </a:cxn>
                        <a:cxn ang="0">
                          <a:pos x="connsiteX1" y="connsiteY1"/>
                        </a:cxn>
                      </a:cxnLst>
                      <a:rect l="l" t="t" r="r" b="b"/>
                      <a:pathLst>
                        <a:path w="77067" h="19385">
                          <a:moveTo>
                            <a:pt x="0" y="0"/>
                          </a:moveTo>
                          <a:lnTo>
                            <a:pt x="77067" y="19386"/>
                          </a:lnTo>
                        </a:path>
                      </a:pathLst>
                    </a:custGeom>
                    <a:ln w="7570" cap="rnd">
                      <a:solidFill>
                        <a:srgbClr val="99494E"/>
                      </a:solid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47816A03-61F2-4488-990C-E0F88E13BCA4}"/>
                        </a:ext>
                      </a:extLst>
                    </p:cNvPr>
                    <p:cNvSpPr/>
                    <p:nvPr/>
                  </p:nvSpPr>
                  <p:spPr>
                    <a:xfrm>
                      <a:off x="7445292" y="2779963"/>
                      <a:ext cx="78302" cy="13588"/>
                    </a:xfrm>
                    <a:custGeom>
                      <a:avLst/>
                      <a:gdLst>
                        <a:gd name="connsiteX0" fmla="*/ 0 w 78302"/>
                        <a:gd name="connsiteY0" fmla="*/ 13589 h 13588"/>
                        <a:gd name="connsiteX1" fmla="*/ 78302 w 78302"/>
                        <a:gd name="connsiteY1" fmla="*/ 0 h 13588"/>
                      </a:gdLst>
                      <a:ahLst/>
                      <a:cxnLst>
                        <a:cxn ang="0">
                          <a:pos x="connsiteX0" y="connsiteY0"/>
                        </a:cxn>
                        <a:cxn ang="0">
                          <a:pos x="connsiteX1" y="connsiteY1"/>
                        </a:cxn>
                      </a:cxnLst>
                      <a:rect l="l" t="t" r="r" b="b"/>
                      <a:pathLst>
                        <a:path w="78302" h="13588">
                          <a:moveTo>
                            <a:pt x="0" y="13589"/>
                          </a:moveTo>
                          <a:lnTo>
                            <a:pt x="78302" y="0"/>
                          </a:lnTo>
                        </a:path>
                      </a:pathLst>
                    </a:custGeom>
                    <a:ln w="7570" cap="rnd">
                      <a:solidFill>
                        <a:srgbClr val="99494E"/>
                      </a:solid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DB1EB673-D141-47A1-A1FD-CF28CE672EB9}"/>
                        </a:ext>
                      </a:extLst>
                    </p:cNvPr>
                    <p:cNvSpPr/>
                    <p:nvPr/>
                  </p:nvSpPr>
                  <p:spPr>
                    <a:xfrm>
                      <a:off x="7457645" y="2779963"/>
                      <a:ext cx="65948" cy="44282"/>
                    </a:xfrm>
                    <a:custGeom>
                      <a:avLst/>
                      <a:gdLst>
                        <a:gd name="connsiteX0" fmla="*/ 0 w 65948"/>
                        <a:gd name="connsiteY0" fmla="*/ 44283 h 44282"/>
                        <a:gd name="connsiteX1" fmla="*/ 65949 w 65948"/>
                        <a:gd name="connsiteY1" fmla="*/ 0 h 44282"/>
                      </a:gdLst>
                      <a:ahLst/>
                      <a:cxnLst>
                        <a:cxn ang="0">
                          <a:pos x="connsiteX0" y="connsiteY0"/>
                        </a:cxn>
                        <a:cxn ang="0">
                          <a:pos x="connsiteX1" y="connsiteY1"/>
                        </a:cxn>
                      </a:cxnLst>
                      <a:rect l="l" t="t" r="r" b="b"/>
                      <a:pathLst>
                        <a:path w="65948" h="44282">
                          <a:moveTo>
                            <a:pt x="0" y="44283"/>
                          </a:moveTo>
                          <a:lnTo>
                            <a:pt x="65949" y="0"/>
                          </a:lnTo>
                        </a:path>
                      </a:pathLst>
                    </a:custGeom>
                    <a:ln w="7570" cap="rnd">
                      <a:solidFill>
                        <a:srgbClr val="99494E"/>
                      </a:solid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7B722E62-E31B-4D25-84B7-4C9AC41DB810}"/>
                        </a:ext>
                      </a:extLst>
                    </p:cNvPr>
                    <p:cNvSpPr/>
                    <p:nvPr/>
                  </p:nvSpPr>
                  <p:spPr>
                    <a:xfrm>
                      <a:off x="7481402" y="2779963"/>
                      <a:ext cx="42192" cy="67279"/>
                    </a:xfrm>
                    <a:custGeom>
                      <a:avLst/>
                      <a:gdLst>
                        <a:gd name="connsiteX0" fmla="*/ 0 w 42192"/>
                        <a:gd name="connsiteY0" fmla="*/ 67279 h 67279"/>
                        <a:gd name="connsiteX1" fmla="*/ 42192 w 42192"/>
                        <a:gd name="connsiteY1" fmla="*/ 0 h 67279"/>
                      </a:gdLst>
                      <a:ahLst/>
                      <a:cxnLst>
                        <a:cxn ang="0">
                          <a:pos x="connsiteX0" y="connsiteY0"/>
                        </a:cxn>
                        <a:cxn ang="0">
                          <a:pos x="connsiteX1" y="connsiteY1"/>
                        </a:cxn>
                      </a:cxnLst>
                      <a:rect l="l" t="t" r="r" b="b"/>
                      <a:pathLst>
                        <a:path w="42192" h="67279">
                          <a:moveTo>
                            <a:pt x="0" y="67279"/>
                          </a:moveTo>
                          <a:lnTo>
                            <a:pt x="42192" y="0"/>
                          </a:lnTo>
                        </a:path>
                      </a:pathLst>
                    </a:custGeom>
                    <a:ln w="7570" cap="rnd">
                      <a:solidFill>
                        <a:srgbClr val="99494E"/>
                      </a:solid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B837D8DB-3D82-43A0-98F9-E071D8FC9CB0}"/>
                        </a:ext>
                      </a:extLst>
                    </p:cNvPr>
                    <p:cNvSpPr/>
                    <p:nvPr/>
                  </p:nvSpPr>
                  <p:spPr>
                    <a:xfrm>
                      <a:off x="7512381" y="2779963"/>
                      <a:ext cx="11213" cy="78682"/>
                    </a:xfrm>
                    <a:custGeom>
                      <a:avLst/>
                      <a:gdLst>
                        <a:gd name="connsiteX0" fmla="*/ 0 w 11213"/>
                        <a:gd name="connsiteY0" fmla="*/ 78683 h 78682"/>
                        <a:gd name="connsiteX1" fmla="*/ 11213 w 11213"/>
                        <a:gd name="connsiteY1" fmla="*/ 0 h 78682"/>
                      </a:gdLst>
                      <a:ahLst/>
                      <a:cxnLst>
                        <a:cxn ang="0">
                          <a:pos x="connsiteX0" y="connsiteY0"/>
                        </a:cxn>
                        <a:cxn ang="0">
                          <a:pos x="connsiteX1" y="connsiteY1"/>
                        </a:cxn>
                      </a:cxnLst>
                      <a:rect l="l" t="t" r="r" b="b"/>
                      <a:pathLst>
                        <a:path w="11213" h="78682">
                          <a:moveTo>
                            <a:pt x="0" y="78683"/>
                          </a:moveTo>
                          <a:lnTo>
                            <a:pt x="11213" y="0"/>
                          </a:lnTo>
                        </a:path>
                      </a:pathLst>
                    </a:custGeom>
                    <a:ln w="7570" cap="rnd">
                      <a:solidFill>
                        <a:srgbClr val="99494E"/>
                      </a:solid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1C9D16E8-CE2A-44BD-BADE-D5E657BDF518}"/>
                        </a:ext>
                      </a:extLst>
                    </p:cNvPr>
                    <p:cNvSpPr/>
                    <p:nvPr/>
                  </p:nvSpPr>
                  <p:spPr>
                    <a:xfrm>
                      <a:off x="7523594" y="2779963"/>
                      <a:ext cx="21761" cy="76401"/>
                    </a:xfrm>
                    <a:custGeom>
                      <a:avLst/>
                      <a:gdLst>
                        <a:gd name="connsiteX0" fmla="*/ 21761 w 21761"/>
                        <a:gd name="connsiteY0" fmla="*/ 76402 h 76401"/>
                        <a:gd name="connsiteX1" fmla="*/ 0 w 21761"/>
                        <a:gd name="connsiteY1" fmla="*/ 0 h 76401"/>
                      </a:gdLst>
                      <a:ahLst/>
                      <a:cxnLst>
                        <a:cxn ang="0">
                          <a:pos x="connsiteX0" y="connsiteY0"/>
                        </a:cxn>
                        <a:cxn ang="0">
                          <a:pos x="connsiteX1" y="connsiteY1"/>
                        </a:cxn>
                      </a:cxnLst>
                      <a:rect l="l" t="t" r="r" b="b"/>
                      <a:pathLst>
                        <a:path w="21761" h="76401">
                          <a:moveTo>
                            <a:pt x="21761" y="76402"/>
                          </a:moveTo>
                          <a:lnTo>
                            <a:pt x="0" y="0"/>
                          </a:lnTo>
                        </a:path>
                      </a:pathLst>
                    </a:custGeom>
                    <a:ln w="7570" cap="rnd">
                      <a:solidFill>
                        <a:srgbClr val="99494E"/>
                      </a:solid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BF481657-8C0E-4E53-A62A-E34642B617B5}"/>
                        </a:ext>
                      </a:extLst>
                    </p:cNvPr>
                    <p:cNvSpPr/>
                    <p:nvPr/>
                  </p:nvSpPr>
                  <p:spPr>
                    <a:xfrm>
                      <a:off x="7523594" y="2779963"/>
                      <a:ext cx="50934" cy="61007"/>
                    </a:xfrm>
                    <a:custGeom>
                      <a:avLst/>
                      <a:gdLst>
                        <a:gd name="connsiteX0" fmla="*/ 50935 w 50934"/>
                        <a:gd name="connsiteY0" fmla="*/ 61007 h 61007"/>
                        <a:gd name="connsiteX1" fmla="*/ 0 w 50934"/>
                        <a:gd name="connsiteY1" fmla="*/ 0 h 61007"/>
                      </a:gdLst>
                      <a:ahLst/>
                      <a:cxnLst>
                        <a:cxn ang="0">
                          <a:pos x="connsiteX0" y="connsiteY0"/>
                        </a:cxn>
                        <a:cxn ang="0">
                          <a:pos x="connsiteX1" y="connsiteY1"/>
                        </a:cxn>
                      </a:cxnLst>
                      <a:rect l="l" t="t" r="r" b="b"/>
                      <a:pathLst>
                        <a:path w="50934" h="61007">
                          <a:moveTo>
                            <a:pt x="50935" y="61007"/>
                          </a:moveTo>
                          <a:lnTo>
                            <a:pt x="0" y="0"/>
                          </a:lnTo>
                        </a:path>
                      </a:pathLst>
                    </a:custGeom>
                    <a:ln w="7570" cap="rnd">
                      <a:solidFill>
                        <a:srgbClr val="99494E"/>
                      </a:solid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11E4BB24-04BD-4C77-A6B7-4404A8B1E88C}"/>
                        </a:ext>
                      </a:extLst>
                    </p:cNvPr>
                    <p:cNvSpPr/>
                    <p:nvPr/>
                  </p:nvSpPr>
                  <p:spPr>
                    <a:xfrm>
                      <a:off x="7523594" y="2779963"/>
                      <a:ext cx="71365" cy="34970"/>
                    </a:xfrm>
                    <a:custGeom>
                      <a:avLst/>
                      <a:gdLst>
                        <a:gd name="connsiteX0" fmla="*/ 71365 w 71365"/>
                        <a:gd name="connsiteY0" fmla="*/ 34970 h 34970"/>
                        <a:gd name="connsiteX1" fmla="*/ 0 w 71365"/>
                        <a:gd name="connsiteY1" fmla="*/ 0 h 34970"/>
                      </a:gdLst>
                      <a:ahLst/>
                      <a:cxnLst>
                        <a:cxn ang="0">
                          <a:pos x="connsiteX0" y="connsiteY0"/>
                        </a:cxn>
                        <a:cxn ang="0">
                          <a:pos x="connsiteX1" y="connsiteY1"/>
                        </a:cxn>
                      </a:cxnLst>
                      <a:rect l="l" t="t" r="r" b="b"/>
                      <a:pathLst>
                        <a:path w="71365" h="34970">
                          <a:moveTo>
                            <a:pt x="71365" y="34970"/>
                          </a:moveTo>
                          <a:lnTo>
                            <a:pt x="0" y="0"/>
                          </a:lnTo>
                        </a:path>
                      </a:pathLst>
                    </a:custGeom>
                    <a:ln w="7570" cap="rnd">
                      <a:solidFill>
                        <a:srgbClr val="99494E"/>
                      </a:solid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69E68752-60A5-45ED-88D1-3E3EFABCEEB7}"/>
                        </a:ext>
                      </a:extLst>
                    </p:cNvPr>
                    <p:cNvSpPr/>
                    <p:nvPr/>
                  </p:nvSpPr>
                  <p:spPr>
                    <a:xfrm>
                      <a:off x="7523594" y="2779963"/>
                      <a:ext cx="79442" cy="2945"/>
                    </a:xfrm>
                    <a:custGeom>
                      <a:avLst/>
                      <a:gdLst>
                        <a:gd name="connsiteX0" fmla="*/ 79443 w 79442"/>
                        <a:gd name="connsiteY0" fmla="*/ 2946 h 2945"/>
                        <a:gd name="connsiteX1" fmla="*/ 0 w 79442"/>
                        <a:gd name="connsiteY1" fmla="*/ 0 h 2945"/>
                      </a:gdLst>
                      <a:ahLst/>
                      <a:cxnLst>
                        <a:cxn ang="0">
                          <a:pos x="connsiteX0" y="connsiteY0"/>
                        </a:cxn>
                        <a:cxn ang="0">
                          <a:pos x="connsiteX1" y="connsiteY1"/>
                        </a:cxn>
                      </a:cxnLst>
                      <a:rect l="l" t="t" r="r" b="b"/>
                      <a:pathLst>
                        <a:path w="79442" h="2945">
                          <a:moveTo>
                            <a:pt x="79443" y="2946"/>
                          </a:moveTo>
                          <a:lnTo>
                            <a:pt x="0" y="0"/>
                          </a:lnTo>
                        </a:path>
                      </a:pathLst>
                    </a:custGeom>
                    <a:ln w="7570" cap="rnd">
                      <a:solidFill>
                        <a:srgbClr val="99494E"/>
                      </a:solid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4C546C7F-C4A8-4823-96D7-F6518DBFE3AF}"/>
                        </a:ext>
                      </a:extLst>
                    </p:cNvPr>
                    <p:cNvSpPr/>
                    <p:nvPr/>
                  </p:nvSpPr>
                  <p:spPr>
                    <a:xfrm>
                      <a:off x="7523594" y="2750314"/>
                      <a:ext cx="73741" cy="29648"/>
                    </a:xfrm>
                    <a:custGeom>
                      <a:avLst/>
                      <a:gdLst>
                        <a:gd name="connsiteX0" fmla="*/ 73741 w 73741"/>
                        <a:gd name="connsiteY0" fmla="*/ 0 h 29648"/>
                        <a:gd name="connsiteX1" fmla="*/ 0 w 73741"/>
                        <a:gd name="connsiteY1" fmla="*/ 29649 h 29648"/>
                      </a:gdLst>
                      <a:ahLst/>
                      <a:cxnLst>
                        <a:cxn ang="0">
                          <a:pos x="connsiteX0" y="connsiteY0"/>
                        </a:cxn>
                        <a:cxn ang="0">
                          <a:pos x="connsiteX1" y="connsiteY1"/>
                        </a:cxn>
                      </a:cxnLst>
                      <a:rect l="l" t="t" r="r" b="b"/>
                      <a:pathLst>
                        <a:path w="73741" h="29648">
                          <a:moveTo>
                            <a:pt x="73741" y="0"/>
                          </a:moveTo>
                          <a:lnTo>
                            <a:pt x="0" y="29649"/>
                          </a:lnTo>
                        </a:path>
                      </a:pathLst>
                    </a:custGeom>
                    <a:ln w="7570" cap="rnd">
                      <a:solidFill>
                        <a:srgbClr val="99494E"/>
                      </a:solid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F8814993-DA28-4B70-BF58-3A47AAFF4385}"/>
                        </a:ext>
                      </a:extLst>
                    </p:cNvPr>
                    <p:cNvSpPr/>
                    <p:nvPr/>
                  </p:nvSpPr>
                  <p:spPr>
                    <a:xfrm>
                      <a:off x="7523594" y="2722946"/>
                      <a:ext cx="55305" cy="57016"/>
                    </a:xfrm>
                    <a:custGeom>
                      <a:avLst/>
                      <a:gdLst>
                        <a:gd name="connsiteX0" fmla="*/ 55306 w 55305"/>
                        <a:gd name="connsiteY0" fmla="*/ 0 h 57016"/>
                        <a:gd name="connsiteX1" fmla="*/ 0 w 55305"/>
                        <a:gd name="connsiteY1" fmla="*/ 57016 h 57016"/>
                      </a:gdLst>
                      <a:ahLst/>
                      <a:cxnLst>
                        <a:cxn ang="0">
                          <a:pos x="connsiteX0" y="connsiteY0"/>
                        </a:cxn>
                        <a:cxn ang="0">
                          <a:pos x="connsiteX1" y="connsiteY1"/>
                        </a:cxn>
                      </a:cxnLst>
                      <a:rect l="l" t="t" r="r" b="b"/>
                      <a:pathLst>
                        <a:path w="55305" h="57016">
                          <a:moveTo>
                            <a:pt x="55306" y="0"/>
                          </a:moveTo>
                          <a:lnTo>
                            <a:pt x="0" y="57016"/>
                          </a:lnTo>
                        </a:path>
                      </a:pathLst>
                    </a:custGeom>
                    <a:ln w="7570" cap="rnd">
                      <a:solidFill>
                        <a:srgbClr val="99494E"/>
                      </a:solid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D8F2FFA8-93B1-43D5-ABBE-E49105378045}"/>
                        </a:ext>
                      </a:extLst>
                    </p:cNvPr>
                    <p:cNvSpPr/>
                    <p:nvPr/>
                  </p:nvSpPr>
                  <p:spPr>
                    <a:xfrm>
                      <a:off x="7523594" y="2705366"/>
                      <a:ext cx="27367" cy="74596"/>
                    </a:xfrm>
                    <a:custGeom>
                      <a:avLst/>
                      <a:gdLst>
                        <a:gd name="connsiteX0" fmla="*/ 27368 w 27367"/>
                        <a:gd name="connsiteY0" fmla="*/ 0 h 74596"/>
                        <a:gd name="connsiteX1" fmla="*/ 0 w 27367"/>
                        <a:gd name="connsiteY1" fmla="*/ 74597 h 74596"/>
                      </a:gdLst>
                      <a:ahLst/>
                      <a:cxnLst>
                        <a:cxn ang="0">
                          <a:pos x="connsiteX0" y="connsiteY0"/>
                        </a:cxn>
                        <a:cxn ang="0">
                          <a:pos x="connsiteX1" y="connsiteY1"/>
                        </a:cxn>
                      </a:cxnLst>
                      <a:rect l="l" t="t" r="r" b="b"/>
                      <a:pathLst>
                        <a:path w="27367" h="74596">
                          <a:moveTo>
                            <a:pt x="27368" y="0"/>
                          </a:moveTo>
                          <a:lnTo>
                            <a:pt x="0" y="74597"/>
                          </a:lnTo>
                        </a:path>
                      </a:pathLst>
                    </a:custGeom>
                    <a:ln w="7570" cap="rnd">
                      <a:solidFill>
                        <a:srgbClr val="99494E"/>
                      </a:solid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7E981DF6-A7B0-4D2A-B76C-C13D187F2BD0}"/>
                        </a:ext>
                      </a:extLst>
                    </p:cNvPr>
                    <p:cNvSpPr/>
                    <p:nvPr/>
                  </p:nvSpPr>
                  <p:spPr>
                    <a:xfrm>
                      <a:off x="7518273" y="2700710"/>
                      <a:ext cx="5321" cy="79252"/>
                    </a:xfrm>
                    <a:custGeom>
                      <a:avLst/>
                      <a:gdLst>
                        <a:gd name="connsiteX0" fmla="*/ 0 w 5321"/>
                        <a:gd name="connsiteY0" fmla="*/ 0 h 79252"/>
                        <a:gd name="connsiteX1" fmla="*/ 5321 w 5321"/>
                        <a:gd name="connsiteY1" fmla="*/ 79253 h 79252"/>
                      </a:gdLst>
                      <a:ahLst/>
                      <a:cxnLst>
                        <a:cxn ang="0">
                          <a:pos x="connsiteX0" y="connsiteY0"/>
                        </a:cxn>
                        <a:cxn ang="0">
                          <a:pos x="connsiteX1" y="connsiteY1"/>
                        </a:cxn>
                      </a:cxnLst>
                      <a:rect l="l" t="t" r="r" b="b"/>
                      <a:pathLst>
                        <a:path w="5321" h="79252">
                          <a:moveTo>
                            <a:pt x="0" y="0"/>
                          </a:moveTo>
                          <a:lnTo>
                            <a:pt x="5321" y="79253"/>
                          </a:lnTo>
                        </a:path>
                      </a:pathLst>
                    </a:custGeom>
                    <a:ln w="7570" cap="rnd">
                      <a:solidFill>
                        <a:srgbClr val="99494E"/>
                      </a:solidFill>
                      <a:prstDash val="solid"/>
                      <a:miter/>
                    </a:ln>
                  </p:spPr>
                  <p:txBody>
                    <a:bodyPr rtlCol="0" anchor="ctr"/>
                    <a:lstStyle/>
                    <a:p>
                      <a:endParaRPr lang="en-US"/>
                    </a:p>
                  </p:txBody>
                </p:sp>
              </p:grpSp>
              <p:sp>
                <p:nvSpPr>
                  <p:cNvPr id="206" name="Freeform: Shape 205">
                    <a:extLst>
                      <a:ext uri="{FF2B5EF4-FFF2-40B4-BE49-F238E27FC236}">
                        <a16:creationId xmlns:a16="http://schemas.microsoft.com/office/drawing/2014/main" id="{0814C43D-23AD-4B59-BC8A-3159B4BE88E2}"/>
                      </a:ext>
                    </a:extLst>
                  </p:cNvPr>
                  <p:cNvSpPr/>
                  <p:nvPr/>
                </p:nvSpPr>
                <p:spPr>
                  <a:xfrm>
                    <a:off x="7492330" y="2748699"/>
                    <a:ext cx="62527" cy="62527"/>
                  </a:xfrm>
                  <a:custGeom>
                    <a:avLst/>
                    <a:gdLst>
                      <a:gd name="connsiteX0" fmla="*/ 62528 w 62527"/>
                      <a:gd name="connsiteY0" fmla="*/ 31264 h 62527"/>
                      <a:gd name="connsiteX1" fmla="*/ 31264 w 62527"/>
                      <a:gd name="connsiteY1" fmla="*/ 62528 h 62527"/>
                      <a:gd name="connsiteX2" fmla="*/ 1 w 62527"/>
                      <a:gd name="connsiteY2" fmla="*/ 31264 h 62527"/>
                      <a:gd name="connsiteX3" fmla="*/ 31264 w 62527"/>
                      <a:gd name="connsiteY3" fmla="*/ 0 h 62527"/>
                      <a:gd name="connsiteX4" fmla="*/ 62528 w 62527"/>
                      <a:gd name="connsiteY4" fmla="*/ 31264 h 62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27" h="62527">
                        <a:moveTo>
                          <a:pt x="62528" y="31264"/>
                        </a:moveTo>
                        <a:cubicBezTo>
                          <a:pt x="62528" y="48531"/>
                          <a:pt x="48531" y="62528"/>
                          <a:pt x="31264" y="62528"/>
                        </a:cubicBezTo>
                        <a:cubicBezTo>
                          <a:pt x="13998" y="62528"/>
                          <a:pt x="1" y="48531"/>
                          <a:pt x="1" y="31264"/>
                        </a:cubicBezTo>
                        <a:cubicBezTo>
                          <a:pt x="1" y="13997"/>
                          <a:pt x="13998" y="0"/>
                          <a:pt x="31264" y="0"/>
                        </a:cubicBezTo>
                        <a:cubicBezTo>
                          <a:pt x="48531" y="0"/>
                          <a:pt x="62528" y="13997"/>
                          <a:pt x="62528" y="31264"/>
                        </a:cubicBezTo>
                        <a:close/>
                      </a:path>
                    </a:pathLst>
                  </a:custGeom>
                  <a:solidFill>
                    <a:srgbClr val="CD7372"/>
                  </a:solidFill>
                  <a:ln w="17334" cap="flat">
                    <a:solidFill>
                      <a:srgbClr val="99494E"/>
                    </a:solidFill>
                    <a:prstDash val="solid"/>
                    <a:miter/>
                  </a:ln>
                </p:spPr>
                <p:txBody>
                  <a:bodyPr rtlCol="0" anchor="ctr"/>
                  <a:lstStyle/>
                  <a:p>
                    <a:endParaRPr lang="en-US"/>
                  </a:p>
                </p:txBody>
              </p:sp>
            </p:grpSp>
          </p:grpSp>
          <p:grpSp>
            <p:nvGrpSpPr>
              <p:cNvPr id="207" name="Graphic 6">
                <a:extLst>
                  <a:ext uri="{FF2B5EF4-FFF2-40B4-BE49-F238E27FC236}">
                    <a16:creationId xmlns:a16="http://schemas.microsoft.com/office/drawing/2014/main" id="{2533D1E2-47A5-443B-9D56-20143954E931}"/>
                  </a:ext>
                </a:extLst>
              </p:cNvPr>
              <p:cNvGrpSpPr/>
              <p:nvPr/>
            </p:nvGrpSpPr>
            <p:grpSpPr>
              <a:xfrm>
                <a:off x="8172591" y="1984960"/>
                <a:ext cx="1019286" cy="1055149"/>
                <a:chOff x="8172591" y="1984960"/>
                <a:chExt cx="1019286" cy="1055149"/>
              </a:xfrm>
            </p:grpSpPr>
            <p:grpSp>
              <p:nvGrpSpPr>
                <p:cNvPr id="208" name="Graphic 6">
                  <a:extLst>
                    <a:ext uri="{FF2B5EF4-FFF2-40B4-BE49-F238E27FC236}">
                      <a16:creationId xmlns:a16="http://schemas.microsoft.com/office/drawing/2014/main" id="{2533D1E2-47A5-443B-9D56-20143954E931}"/>
                    </a:ext>
                  </a:extLst>
                </p:cNvPr>
                <p:cNvGrpSpPr/>
                <p:nvPr/>
              </p:nvGrpSpPr>
              <p:grpSpPr>
                <a:xfrm>
                  <a:off x="8462414" y="2277542"/>
                  <a:ext cx="437314" cy="419804"/>
                  <a:chOff x="8462414" y="2277542"/>
                  <a:chExt cx="437314" cy="419804"/>
                </a:xfrm>
              </p:grpSpPr>
              <p:sp>
                <p:nvSpPr>
                  <p:cNvPr id="209" name="Freeform: Shape 208">
                    <a:extLst>
                      <a:ext uri="{FF2B5EF4-FFF2-40B4-BE49-F238E27FC236}">
                        <a16:creationId xmlns:a16="http://schemas.microsoft.com/office/drawing/2014/main" id="{6F6D1CB2-BBB0-4EA8-95A0-95A624781DC0}"/>
                      </a:ext>
                    </a:extLst>
                  </p:cNvPr>
                  <p:cNvSpPr/>
                  <p:nvPr/>
                </p:nvSpPr>
                <p:spPr>
                  <a:xfrm>
                    <a:off x="8462414" y="2277542"/>
                    <a:ext cx="437314" cy="419804"/>
                  </a:xfrm>
                  <a:custGeom>
                    <a:avLst/>
                    <a:gdLst>
                      <a:gd name="connsiteX0" fmla="*/ 391087 w 437314"/>
                      <a:gd name="connsiteY0" fmla="*/ 170110 h 419804"/>
                      <a:gd name="connsiteX1" fmla="*/ 376928 w 437314"/>
                      <a:gd name="connsiteY1" fmla="*/ 162508 h 419804"/>
                      <a:gd name="connsiteX2" fmla="*/ 383960 w 437314"/>
                      <a:gd name="connsiteY2" fmla="*/ 153195 h 419804"/>
                      <a:gd name="connsiteX3" fmla="*/ 367330 w 437314"/>
                      <a:gd name="connsiteY3" fmla="*/ 30515 h 419804"/>
                      <a:gd name="connsiteX4" fmla="*/ 244650 w 437314"/>
                      <a:gd name="connsiteY4" fmla="*/ 47145 h 419804"/>
                      <a:gd name="connsiteX5" fmla="*/ 239328 w 437314"/>
                      <a:gd name="connsiteY5" fmla="*/ 54082 h 419804"/>
                      <a:gd name="connsiteX6" fmla="*/ 217187 w 437314"/>
                      <a:gd name="connsiteY6" fmla="*/ 29280 h 419804"/>
                      <a:gd name="connsiteX7" fmla="*/ 93651 w 437314"/>
                      <a:gd name="connsiteY7" fmla="*/ 22247 h 419804"/>
                      <a:gd name="connsiteX8" fmla="*/ 86620 w 437314"/>
                      <a:gd name="connsiteY8" fmla="*/ 145783 h 419804"/>
                      <a:gd name="connsiteX9" fmla="*/ 92131 w 437314"/>
                      <a:gd name="connsiteY9" fmla="*/ 151960 h 419804"/>
                      <a:gd name="connsiteX10" fmla="*/ 84624 w 437314"/>
                      <a:gd name="connsiteY10" fmla="*/ 152245 h 419804"/>
                      <a:gd name="connsiteX11" fmla="*/ 50 w 437314"/>
                      <a:gd name="connsiteY11" fmla="*/ 242616 h 419804"/>
                      <a:gd name="connsiteX12" fmla="*/ 90326 w 437314"/>
                      <a:gd name="connsiteY12" fmla="*/ 327190 h 419804"/>
                      <a:gd name="connsiteX13" fmla="*/ 120354 w 437314"/>
                      <a:gd name="connsiteY13" fmla="*/ 326240 h 419804"/>
                      <a:gd name="connsiteX14" fmla="*/ 201127 w 437314"/>
                      <a:gd name="connsiteY14" fmla="*/ 419557 h 419804"/>
                      <a:gd name="connsiteX15" fmla="*/ 201127 w 437314"/>
                      <a:gd name="connsiteY15" fmla="*/ 419557 h 419804"/>
                      <a:gd name="connsiteX16" fmla="*/ 294919 w 437314"/>
                      <a:gd name="connsiteY16" fmla="*/ 338783 h 419804"/>
                      <a:gd name="connsiteX17" fmla="*/ 296439 w 437314"/>
                      <a:gd name="connsiteY17" fmla="*/ 318067 h 419804"/>
                      <a:gd name="connsiteX18" fmla="*/ 308413 w 437314"/>
                      <a:gd name="connsiteY18" fmla="*/ 324434 h 419804"/>
                      <a:gd name="connsiteX19" fmla="*/ 426817 w 437314"/>
                      <a:gd name="connsiteY19" fmla="*/ 288514 h 419804"/>
                      <a:gd name="connsiteX20" fmla="*/ 391087 w 437314"/>
                      <a:gd name="connsiteY20" fmla="*/ 170110 h 419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37314" h="419804">
                        <a:moveTo>
                          <a:pt x="391087" y="170110"/>
                        </a:moveTo>
                        <a:lnTo>
                          <a:pt x="376928" y="162508"/>
                        </a:lnTo>
                        <a:lnTo>
                          <a:pt x="383960" y="153195"/>
                        </a:lnTo>
                        <a:cubicBezTo>
                          <a:pt x="413228" y="114709"/>
                          <a:pt x="405816" y="59878"/>
                          <a:pt x="367330" y="30515"/>
                        </a:cubicBezTo>
                        <a:cubicBezTo>
                          <a:pt x="328844" y="1246"/>
                          <a:pt x="274013" y="8659"/>
                          <a:pt x="244650" y="47145"/>
                        </a:cubicBezTo>
                        <a:lnTo>
                          <a:pt x="239328" y="54082"/>
                        </a:lnTo>
                        <a:lnTo>
                          <a:pt x="217187" y="29280"/>
                        </a:lnTo>
                        <a:cubicBezTo>
                          <a:pt x="184973" y="-6831"/>
                          <a:pt x="129667" y="-9967"/>
                          <a:pt x="93651" y="22247"/>
                        </a:cubicBezTo>
                        <a:cubicBezTo>
                          <a:pt x="57541" y="54462"/>
                          <a:pt x="54405" y="109768"/>
                          <a:pt x="86620" y="145783"/>
                        </a:cubicBezTo>
                        <a:lnTo>
                          <a:pt x="92131" y="151960"/>
                        </a:lnTo>
                        <a:lnTo>
                          <a:pt x="84624" y="152245"/>
                        </a:lnTo>
                        <a:cubicBezTo>
                          <a:pt x="36350" y="153860"/>
                          <a:pt x="-1566" y="194247"/>
                          <a:pt x="50" y="242616"/>
                        </a:cubicBezTo>
                        <a:cubicBezTo>
                          <a:pt x="1665" y="290890"/>
                          <a:pt x="42052" y="328805"/>
                          <a:pt x="90326" y="327190"/>
                        </a:cubicBezTo>
                        <a:lnTo>
                          <a:pt x="120354" y="326240"/>
                        </a:lnTo>
                        <a:cubicBezTo>
                          <a:pt x="117028" y="374228"/>
                          <a:pt x="153043" y="415946"/>
                          <a:pt x="201127" y="419557"/>
                        </a:cubicBezTo>
                        <a:lnTo>
                          <a:pt x="201127" y="419557"/>
                        </a:lnTo>
                        <a:cubicBezTo>
                          <a:pt x="249306" y="423167"/>
                          <a:pt x="291308" y="386962"/>
                          <a:pt x="294919" y="338783"/>
                        </a:cubicBezTo>
                        <a:lnTo>
                          <a:pt x="296439" y="318067"/>
                        </a:lnTo>
                        <a:lnTo>
                          <a:pt x="308413" y="324434"/>
                        </a:lnTo>
                        <a:cubicBezTo>
                          <a:pt x="351080" y="347241"/>
                          <a:pt x="404105" y="331181"/>
                          <a:pt x="426817" y="288514"/>
                        </a:cubicBezTo>
                        <a:cubicBezTo>
                          <a:pt x="449814" y="245942"/>
                          <a:pt x="433754" y="192917"/>
                          <a:pt x="391087" y="170110"/>
                        </a:cubicBezTo>
                        <a:close/>
                      </a:path>
                    </a:pathLst>
                  </a:custGeom>
                  <a:solidFill>
                    <a:srgbClr val="FFFFFF"/>
                  </a:solidFill>
                  <a:ln w="20586" cap="flat">
                    <a:solidFill>
                      <a:srgbClr val="99494E"/>
                    </a:solidFill>
                    <a:prstDash val="solid"/>
                    <a:miter/>
                  </a:ln>
                </p:spPr>
                <p:txBody>
                  <a:bodyPr rtlCol="0" anchor="ctr"/>
                  <a:lstStyle/>
                  <a:p>
                    <a:endParaRPr lang="en-US"/>
                  </a:p>
                </p:txBody>
              </p:sp>
              <p:grpSp>
                <p:nvGrpSpPr>
                  <p:cNvPr id="210" name="Graphic 6">
                    <a:extLst>
                      <a:ext uri="{FF2B5EF4-FFF2-40B4-BE49-F238E27FC236}">
                        <a16:creationId xmlns:a16="http://schemas.microsoft.com/office/drawing/2014/main" id="{2533D1E2-47A5-443B-9D56-20143954E931}"/>
                      </a:ext>
                    </a:extLst>
                  </p:cNvPr>
                  <p:cNvGrpSpPr/>
                  <p:nvPr/>
                </p:nvGrpSpPr>
                <p:grpSpPr>
                  <a:xfrm>
                    <a:off x="8588850" y="2388260"/>
                    <a:ext cx="187298" cy="187488"/>
                    <a:chOff x="8588850" y="2388260"/>
                    <a:chExt cx="187298" cy="187488"/>
                  </a:xfrm>
                </p:grpSpPr>
                <p:sp>
                  <p:nvSpPr>
                    <p:cNvPr id="211" name="Freeform: Shape 210">
                      <a:extLst>
                        <a:ext uri="{FF2B5EF4-FFF2-40B4-BE49-F238E27FC236}">
                          <a16:creationId xmlns:a16="http://schemas.microsoft.com/office/drawing/2014/main" id="{6FB58BF2-2B35-4080-B2BC-FE7C2C26C910}"/>
                        </a:ext>
                      </a:extLst>
                    </p:cNvPr>
                    <p:cNvSpPr/>
                    <p:nvPr/>
                  </p:nvSpPr>
                  <p:spPr>
                    <a:xfrm>
                      <a:off x="8637694" y="2398998"/>
                      <a:ext cx="44092" cy="83338"/>
                    </a:xfrm>
                    <a:custGeom>
                      <a:avLst/>
                      <a:gdLst>
                        <a:gd name="connsiteX0" fmla="*/ 0 w 44092"/>
                        <a:gd name="connsiteY0" fmla="*/ 0 h 83338"/>
                        <a:gd name="connsiteX1" fmla="*/ 44093 w 44092"/>
                        <a:gd name="connsiteY1" fmla="*/ 83339 h 83338"/>
                      </a:gdLst>
                      <a:ahLst/>
                      <a:cxnLst>
                        <a:cxn ang="0">
                          <a:pos x="connsiteX0" y="connsiteY0"/>
                        </a:cxn>
                        <a:cxn ang="0">
                          <a:pos x="connsiteX1" y="connsiteY1"/>
                        </a:cxn>
                      </a:cxnLst>
                      <a:rect l="l" t="t" r="r" b="b"/>
                      <a:pathLst>
                        <a:path w="44092" h="83338">
                          <a:moveTo>
                            <a:pt x="0" y="0"/>
                          </a:moveTo>
                          <a:lnTo>
                            <a:pt x="44093" y="83339"/>
                          </a:lnTo>
                        </a:path>
                      </a:pathLst>
                    </a:custGeom>
                    <a:ln w="8990" cap="rnd">
                      <a:solidFill>
                        <a:srgbClr val="99494E"/>
                      </a:solid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75F79ECD-893D-4F68-847B-772058BFE1DE}"/>
                        </a:ext>
                      </a:extLst>
                    </p:cNvPr>
                    <p:cNvSpPr/>
                    <p:nvPr/>
                  </p:nvSpPr>
                  <p:spPr>
                    <a:xfrm>
                      <a:off x="8607571" y="2424085"/>
                      <a:ext cx="74216" cy="58251"/>
                    </a:xfrm>
                    <a:custGeom>
                      <a:avLst/>
                      <a:gdLst>
                        <a:gd name="connsiteX0" fmla="*/ 0 w 74216"/>
                        <a:gd name="connsiteY0" fmla="*/ 0 h 58251"/>
                        <a:gd name="connsiteX1" fmla="*/ 74216 w 74216"/>
                        <a:gd name="connsiteY1" fmla="*/ 58252 h 58251"/>
                      </a:gdLst>
                      <a:ahLst/>
                      <a:cxnLst>
                        <a:cxn ang="0">
                          <a:pos x="connsiteX0" y="connsiteY0"/>
                        </a:cxn>
                        <a:cxn ang="0">
                          <a:pos x="connsiteX1" y="connsiteY1"/>
                        </a:cxn>
                      </a:cxnLst>
                      <a:rect l="l" t="t" r="r" b="b"/>
                      <a:pathLst>
                        <a:path w="74216" h="58251">
                          <a:moveTo>
                            <a:pt x="0" y="0"/>
                          </a:moveTo>
                          <a:lnTo>
                            <a:pt x="74216" y="58252"/>
                          </a:lnTo>
                        </a:path>
                      </a:pathLst>
                    </a:custGeom>
                    <a:ln w="8990" cap="rnd">
                      <a:solidFill>
                        <a:srgbClr val="99494E"/>
                      </a:solid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B6DA7723-9C0E-4D0B-8DE5-E05ACDF0B6EB}"/>
                        </a:ext>
                      </a:extLst>
                    </p:cNvPr>
                    <p:cNvSpPr/>
                    <p:nvPr/>
                  </p:nvSpPr>
                  <p:spPr>
                    <a:xfrm>
                      <a:off x="8590276" y="2459341"/>
                      <a:ext cx="91511" cy="22996"/>
                    </a:xfrm>
                    <a:custGeom>
                      <a:avLst/>
                      <a:gdLst>
                        <a:gd name="connsiteX0" fmla="*/ 0 w 91511"/>
                        <a:gd name="connsiteY0" fmla="*/ 0 h 22996"/>
                        <a:gd name="connsiteX1" fmla="*/ 91511 w 91511"/>
                        <a:gd name="connsiteY1" fmla="*/ 22997 h 22996"/>
                      </a:gdLst>
                      <a:ahLst/>
                      <a:cxnLst>
                        <a:cxn ang="0">
                          <a:pos x="connsiteX0" y="connsiteY0"/>
                        </a:cxn>
                        <a:cxn ang="0">
                          <a:pos x="connsiteX1" y="connsiteY1"/>
                        </a:cxn>
                      </a:cxnLst>
                      <a:rect l="l" t="t" r="r" b="b"/>
                      <a:pathLst>
                        <a:path w="91511" h="22996">
                          <a:moveTo>
                            <a:pt x="0" y="0"/>
                          </a:moveTo>
                          <a:lnTo>
                            <a:pt x="91511" y="22997"/>
                          </a:lnTo>
                        </a:path>
                      </a:pathLst>
                    </a:custGeom>
                    <a:ln w="8990" cap="rnd">
                      <a:solidFill>
                        <a:srgbClr val="99494E"/>
                      </a:solid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F6CEBD33-8316-41F1-BDEE-EA4D97F5BBFE}"/>
                        </a:ext>
                      </a:extLst>
                    </p:cNvPr>
                    <p:cNvSpPr/>
                    <p:nvPr/>
                  </p:nvSpPr>
                  <p:spPr>
                    <a:xfrm>
                      <a:off x="8588850" y="2482337"/>
                      <a:ext cx="92936" cy="16249"/>
                    </a:xfrm>
                    <a:custGeom>
                      <a:avLst/>
                      <a:gdLst>
                        <a:gd name="connsiteX0" fmla="*/ 0 w 92936"/>
                        <a:gd name="connsiteY0" fmla="*/ 16250 h 16249"/>
                        <a:gd name="connsiteX1" fmla="*/ 92937 w 92936"/>
                        <a:gd name="connsiteY1" fmla="*/ 0 h 16249"/>
                      </a:gdLst>
                      <a:ahLst/>
                      <a:cxnLst>
                        <a:cxn ang="0">
                          <a:pos x="connsiteX0" y="connsiteY0"/>
                        </a:cxn>
                        <a:cxn ang="0">
                          <a:pos x="connsiteX1" y="connsiteY1"/>
                        </a:cxn>
                      </a:cxnLst>
                      <a:rect l="l" t="t" r="r" b="b"/>
                      <a:pathLst>
                        <a:path w="92936" h="16249">
                          <a:moveTo>
                            <a:pt x="0" y="16250"/>
                          </a:moveTo>
                          <a:lnTo>
                            <a:pt x="92937" y="0"/>
                          </a:lnTo>
                        </a:path>
                      </a:pathLst>
                    </a:custGeom>
                    <a:ln w="8990" cap="rnd">
                      <a:solidFill>
                        <a:srgbClr val="99494E"/>
                      </a:solid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DF47D955-8E67-4FA8-9DD8-520961B1F476}"/>
                        </a:ext>
                      </a:extLst>
                    </p:cNvPr>
                    <p:cNvSpPr/>
                    <p:nvPr/>
                  </p:nvSpPr>
                  <p:spPr>
                    <a:xfrm>
                      <a:off x="8603484" y="2482337"/>
                      <a:ext cx="78302" cy="52645"/>
                    </a:xfrm>
                    <a:custGeom>
                      <a:avLst/>
                      <a:gdLst>
                        <a:gd name="connsiteX0" fmla="*/ 0 w 78302"/>
                        <a:gd name="connsiteY0" fmla="*/ 52645 h 52645"/>
                        <a:gd name="connsiteX1" fmla="*/ 78302 w 78302"/>
                        <a:gd name="connsiteY1" fmla="*/ 0 h 52645"/>
                      </a:gdLst>
                      <a:ahLst/>
                      <a:cxnLst>
                        <a:cxn ang="0">
                          <a:pos x="connsiteX0" y="connsiteY0"/>
                        </a:cxn>
                        <a:cxn ang="0">
                          <a:pos x="connsiteX1" y="connsiteY1"/>
                        </a:cxn>
                      </a:cxnLst>
                      <a:rect l="l" t="t" r="r" b="b"/>
                      <a:pathLst>
                        <a:path w="78302" h="52645">
                          <a:moveTo>
                            <a:pt x="0" y="52645"/>
                          </a:moveTo>
                          <a:lnTo>
                            <a:pt x="78302" y="0"/>
                          </a:lnTo>
                        </a:path>
                      </a:pathLst>
                    </a:custGeom>
                    <a:ln w="8990" cap="rnd">
                      <a:solidFill>
                        <a:srgbClr val="99494E"/>
                      </a:solid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E7B651F1-8A30-4F26-81C7-A854F54DBAF0}"/>
                        </a:ext>
                      </a:extLst>
                    </p:cNvPr>
                    <p:cNvSpPr/>
                    <p:nvPr/>
                  </p:nvSpPr>
                  <p:spPr>
                    <a:xfrm>
                      <a:off x="8631612" y="2482337"/>
                      <a:ext cx="50174" cy="79917"/>
                    </a:xfrm>
                    <a:custGeom>
                      <a:avLst/>
                      <a:gdLst>
                        <a:gd name="connsiteX0" fmla="*/ 0 w 50174"/>
                        <a:gd name="connsiteY0" fmla="*/ 79918 h 79917"/>
                        <a:gd name="connsiteX1" fmla="*/ 50174 w 50174"/>
                        <a:gd name="connsiteY1" fmla="*/ 0 h 79917"/>
                      </a:gdLst>
                      <a:ahLst/>
                      <a:cxnLst>
                        <a:cxn ang="0">
                          <a:pos x="connsiteX0" y="connsiteY0"/>
                        </a:cxn>
                        <a:cxn ang="0">
                          <a:pos x="connsiteX1" y="connsiteY1"/>
                        </a:cxn>
                      </a:cxnLst>
                      <a:rect l="l" t="t" r="r" b="b"/>
                      <a:pathLst>
                        <a:path w="50174" h="79917">
                          <a:moveTo>
                            <a:pt x="0" y="79918"/>
                          </a:moveTo>
                          <a:lnTo>
                            <a:pt x="50174" y="0"/>
                          </a:lnTo>
                        </a:path>
                      </a:pathLst>
                    </a:custGeom>
                    <a:ln w="8990" cap="rnd">
                      <a:solidFill>
                        <a:srgbClr val="99494E"/>
                      </a:solid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38691458-8424-40DA-8CEC-3B23F334FA7A}"/>
                        </a:ext>
                      </a:extLst>
                    </p:cNvPr>
                    <p:cNvSpPr/>
                    <p:nvPr/>
                  </p:nvSpPr>
                  <p:spPr>
                    <a:xfrm>
                      <a:off x="8668483" y="2482337"/>
                      <a:ext cx="13303" cy="93411"/>
                    </a:xfrm>
                    <a:custGeom>
                      <a:avLst/>
                      <a:gdLst>
                        <a:gd name="connsiteX0" fmla="*/ 0 w 13303"/>
                        <a:gd name="connsiteY0" fmla="*/ 93412 h 93411"/>
                        <a:gd name="connsiteX1" fmla="*/ 13304 w 13303"/>
                        <a:gd name="connsiteY1" fmla="*/ 0 h 93411"/>
                      </a:gdLst>
                      <a:ahLst/>
                      <a:cxnLst>
                        <a:cxn ang="0">
                          <a:pos x="connsiteX0" y="connsiteY0"/>
                        </a:cxn>
                        <a:cxn ang="0">
                          <a:pos x="connsiteX1" y="connsiteY1"/>
                        </a:cxn>
                      </a:cxnLst>
                      <a:rect l="l" t="t" r="r" b="b"/>
                      <a:pathLst>
                        <a:path w="13303" h="93411">
                          <a:moveTo>
                            <a:pt x="0" y="93412"/>
                          </a:moveTo>
                          <a:lnTo>
                            <a:pt x="13304" y="0"/>
                          </a:lnTo>
                        </a:path>
                      </a:pathLst>
                    </a:custGeom>
                    <a:ln w="8990" cap="rnd">
                      <a:solidFill>
                        <a:srgbClr val="99494E"/>
                      </a:solid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945CFE94-5310-42FE-92C5-07E7722F99AE}"/>
                        </a:ext>
                      </a:extLst>
                    </p:cNvPr>
                    <p:cNvSpPr/>
                    <p:nvPr/>
                  </p:nvSpPr>
                  <p:spPr>
                    <a:xfrm>
                      <a:off x="8681787" y="2482337"/>
                      <a:ext cx="25847" cy="90751"/>
                    </a:xfrm>
                    <a:custGeom>
                      <a:avLst/>
                      <a:gdLst>
                        <a:gd name="connsiteX0" fmla="*/ 25848 w 25847"/>
                        <a:gd name="connsiteY0" fmla="*/ 90751 h 90751"/>
                        <a:gd name="connsiteX1" fmla="*/ 0 w 25847"/>
                        <a:gd name="connsiteY1" fmla="*/ 0 h 90751"/>
                      </a:gdLst>
                      <a:ahLst/>
                      <a:cxnLst>
                        <a:cxn ang="0">
                          <a:pos x="connsiteX0" y="connsiteY0"/>
                        </a:cxn>
                        <a:cxn ang="0">
                          <a:pos x="connsiteX1" y="connsiteY1"/>
                        </a:cxn>
                      </a:cxnLst>
                      <a:rect l="l" t="t" r="r" b="b"/>
                      <a:pathLst>
                        <a:path w="25847" h="90751">
                          <a:moveTo>
                            <a:pt x="25848" y="90751"/>
                          </a:moveTo>
                          <a:lnTo>
                            <a:pt x="0" y="0"/>
                          </a:lnTo>
                        </a:path>
                      </a:pathLst>
                    </a:custGeom>
                    <a:ln w="8990" cap="rnd">
                      <a:solidFill>
                        <a:srgbClr val="99494E"/>
                      </a:solid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F29B7A49-6473-44FA-BF61-B4A53D5DFC21}"/>
                        </a:ext>
                      </a:extLst>
                    </p:cNvPr>
                    <p:cNvSpPr/>
                    <p:nvPr/>
                  </p:nvSpPr>
                  <p:spPr>
                    <a:xfrm>
                      <a:off x="8681787" y="2482337"/>
                      <a:ext cx="60532" cy="72410"/>
                    </a:xfrm>
                    <a:custGeom>
                      <a:avLst/>
                      <a:gdLst>
                        <a:gd name="connsiteX0" fmla="*/ 60532 w 60532"/>
                        <a:gd name="connsiteY0" fmla="*/ 72411 h 72410"/>
                        <a:gd name="connsiteX1" fmla="*/ 0 w 60532"/>
                        <a:gd name="connsiteY1" fmla="*/ 0 h 72410"/>
                      </a:gdLst>
                      <a:ahLst/>
                      <a:cxnLst>
                        <a:cxn ang="0">
                          <a:pos x="connsiteX0" y="connsiteY0"/>
                        </a:cxn>
                        <a:cxn ang="0">
                          <a:pos x="connsiteX1" y="connsiteY1"/>
                        </a:cxn>
                      </a:cxnLst>
                      <a:rect l="l" t="t" r="r" b="b"/>
                      <a:pathLst>
                        <a:path w="60532" h="72410">
                          <a:moveTo>
                            <a:pt x="60532" y="72411"/>
                          </a:moveTo>
                          <a:lnTo>
                            <a:pt x="0" y="0"/>
                          </a:lnTo>
                        </a:path>
                      </a:pathLst>
                    </a:custGeom>
                    <a:ln w="8990" cap="rnd">
                      <a:solidFill>
                        <a:srgbClr val="99494E"/>
                      </a:solid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5F9793B6-10B2-47B2-A977-FB7695901883}"/>
                        </a:ext>
                      </a:extLst>
                    </p:cNvPr>
                    <p:cNvSpPr/>
                    <p:nvPr/>
                  </p:nvSpPr>
                  <p:spPr>
                    <a:xfrm>
                      <a:off x="8681787" y="2482337"/>
                      <a:ext cx="84764" cy="41526"/>
                    </a:xfrm>
                    <a:custGeom>
                      <a:avLst/>
                      <a:gdLst>
                        <a:gd name="connsiteX0" fmla="*/ 84765 w 84764"/>
                        <a:gd name="connsiteY0" fmla="*/ 41527 h 41526"/>
                        <a:gd name="connsiteX1" fmla="*/ 0 w 84764"/>
                        <a:gd name="connsiteY1" fmla="*/ 0 h 41526"/>
                      </a:gdLst>
                      <a:ahLst/>
                      <a:cxnLst>
                        <a:cxn ang="0">
                          <a:pos x="connsiteX0" y="connsiteY0"/>
                        </a:cxn>
                        <a:cxn ang="0">
                          <a:pos x="connsiteX1" y="connsiteY1"/>
                        </a:cxn>
                      </a:cxnLst>
                      <a:rect l="l" t="t" r="r" b="b"/>
                      <a:pathLst>
                        <a:path w="84764" h="41526">
                          <a:moveTo>
                            <a:pt x="84765" y="41527"/>
                          </a:moveTo>
                          <a:lnTo>
                            <a:pt x="0" y="0"/>
                          </a:lnTo>
                        </a:path>
                      </a:pathLst>
                    </a:custGeom>
                    <a:ln w="8990" cap="rnd">
                      <a:solidFill>
                        <a:srgbClr val="99494E"/>
                      </a:solid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A66ACF0A-1B37-4CC1-BA66-16F9B9EF1F60}"/>
                        </a:ext>
                      </a:extLst>
                    </p:cNvPr>
                    <p:cNvSpPr/>
                    <p:nvPr/>
                  </p:nvSpPr>
                  <p:spPr>
                    <a:xfrm>
                      <a:off x="8681787" y="2482337"/>
                      <a:ext cx="94362" cy="3516"/>
                    </a:xfrm>
                    <a:custGeom>
                      <a:avLst/>
                      <a:gdLst>
                        <a:gd name="connsiteX0" fmla="*/ 94362 w 94362"/>
                        <a:gd name="connsiteY0" fmla="*/ 3516 h 3516"/>
                        <a:gd name="connsiteX1" fmla="*/ 0 w 94362"/>
                        <a:gd name="connsiteY1" fmla="*/ 0 h 3516"/>
                      </a:gdLst>
                      <a:ahLst/>
                      <a:cxnLst>
                        <a:cxn ang="0">
                          <a:pos x="connsiteX0" y="connsiteY0"/>
                        </a:cxn>
                        <a:cxn ang="0">
                          <a:pos x="connsiteX1" y="connsiteY1"/>
                        </a:cxn>
                      </a:cxnLst>
                      <a:rect l="l" t="t" r="r" b="b"/>
                      <a:pathLst>
                        <a:path w="94362" h="3516">
                          <a:moveTo>
                            <a:pt x="94362" y="3516"/>
                          </a:moveTo>
                          <a:lnTo>
                            <a:pt x="0" y="0"/>
                          </a:lnTo>
                        </a:path>
                      </a:pathLst>
                    </a:custGeom>
                    <a:ln w="8990" cap="rnd">
                      <a:solidFill>
                        <a:srgbClr val="99494E"/>
                      </a:solid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622C50AA-36D2-431F-B49F-E91437210D8C}"/>
                        </a:ext>
                      </a:extLst>
                    </p:cNvPr>
                    <p:cNvSpPr/>
                    <p:nvPr/>
                  </p:nvSpPr>
                  <p:spPr>
                    <a:xfrm>
                      <a:off x="8681787" y="2447177"/>
                      <a:ext cx="87615" cy="35160"/>
                    </a:xfrm>
                    <a:custGeom>
                      <a:avLst/>
                      <a:gdLst>
                        <a:gd name="connsiteX0" fmla="*/ 87615 w 87615"/>
                        <a:gd name="connsiteY0" fmla="*/ 0 h 35160"/>
                        <a:gd name="connsiteX1" fmla="*/ 0 w 87615"/>
                        <a:gd name="connsiteY1" fmla="*/ 35160 h 35160"/>
                      </a:gdLst>
                      <a:ahLst/>
                      <a:cxnLst>
                        <a:cxn ang="0">
                          <a:pos x="connsiteX0" y="connsiteY0"/>
                        </a:cxn>
                        <a:cxn ang="0">
                          <a:pos x="connsiteX1" y="connsiteY1"/>
                        </a:cxn>
                      </a:cxnLst>
                      <a:rect l="l" t="t" r="r" b="b"/>
                      <a:pathLst>
                        <a:path w="87615" h="35160">
                          <a:moveTo>
                            <a:pt x="87615" y="0"/>
                          </a:moveTo>
                          <a:lnTo>
                            <a:pt x="0" y="35160"/>
                          </a:lnTo>
                        </a:path>
                      </a:pathLst>
                    </a:custGeom>
                    <a:ln w="8990" cap="rnd">
                      <a:solidFill>
                        <a:srgbClr val="99494E"/>
                      </a:solid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E63797E0-3720-4E6F-B513-C750769CC2B5}"/>
                        </a:ext>
                      </a:extLst>
                    </p:cNvPr>
                    <p:cNvSpPr/>
                    <p:nvPr/>
                  </p:nvSpPr>
                  <p:spPr>
                    <a:xfrm>
                      <a:off x="8681787" y="2414583"/>
                      <a:ext cx="65758" cy="67754"/>
                    </a:xfrm>
                    <a:custGeom>
                      <a:avLst/>
                      <a:gdLst>
                        <a:gd name="connsiteX0" fmla="*/ 65759 w 65758"/>
                        <a:gd name="connsiteY0" fmla="*/ 0 h 67754"/>
                        <a:gd name="connsiteX1" fmla="*/ 0 w 65758"/>
                        <a:gd name="connsiteY1" fmla="*/ 67755 h 67754"/>
                      </a:gdLst>
                      <a:ahLst/>
                      <a:cxnLst>
                        <a:cxn ang="0">
                          <a:pos x="connsiteX0" y="connsiteY0"/>
                        </a:cxn>
                        <a:cxn ang="0">
                          <a:pos x="connsiteX1" y="connsiteY1"/>
                        </a:cxn>
                      </a:cxnLst>
                      <a:rect l="l" t="t" r="r" b="b"/>
                      <a:pathLst>
                        <a:path w="65758" h="67754">
                          <a:moveTo>
                            <a:pt x="65759" y="0"/>
                          </a:moveTo>
                          <a:lnTo>
                            <a:pt x="0" y="67755"/>
                          </a:lnTo>
                        </a:path>
                      </a:pathLst>
                    </a:custGeom>
                    <a:ln w="8990" cap="rnd">
                      <a:solidFill>
                        <a:srgbClr val="99494E"/>
                      </a:solid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9FDED6E2-EBE6-42E9-B99A-96CFCF2C3698}"/>
                        </a:ext>
                      </a:extLst>
                    </p:cNvPr>
                    <p:cNvSpPr/>
                    <p:nvPr/>
                  </p:nvSpPr>
                  <p:spPr>
                    <a:xfrm>
                      <a:off x="8681787" y="2393772"/>
                      <a:ext cx="32499" cy="88565"/>
                    </a:xfrm>
                    <a:custGeom>
                      <a:avLst/>
                      <a:gdLst>
                        <a:gd name="connsiteX0" fmla="*/ 32500 w 32499"/>
                        <a:gd name="connsiteY0" fmla="*/ 0 h 88565"/>
                        <a:gd name="connsiteX1" fmla="*/ 0 w 32499"/>
                        <a:gd name="connsiteY1" fmla="*/ 88565 h 88565"/>
                      </a:gdLst>
                      <a:ahLst/>
                      <a:cxnLst>
                        <a:cxn ang="0">
                          <a:pos x="connsiteX0" y="connsiteY0"/>
                        </a:cxn>
                        <a:cxn ang="0">
                          <a:pos x="connsiteX1" y="connsiteY1"/>
                        </a:cxn>
                      </a:cxnLst>
                      <a:rect l="l" t="t" r="r" b="b"/>
                      <a:pathLst>
                        <a:path w="32499" h="88565">
                          <a:moveTo>
                            <a:pt x="32500" y="0"/>
                          </a:moveTo>
                          <a:lnTo>
                            <a:pt x="0" y="88565"/>
                          </a:lnTo>
                        </a:path>
                      </a:pathLst>
                    </a:custGeom>
                    <a:ln w="8990" cap="rnd">
                      <a:solidFill>
                        <a:srgbClr val="99494E"/>
                      </a:solid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54CA71EC-BA0B-4B20-933E-F50044A2065E}"/>
                        </a:ext>
                      </a:extLst>
                    </p:cNvPr>
                    <p:cNvSpPr/>
                    <p:nvPr/>
                  </p:nvSpPr>
                  <p:spPr>
                    <a:xfrm>
                      <a:off x="8675420" y="2388260"/>
                      <a:ext cx="6366" cy="94077"/>
                    </a:xfrm>
                    <a:custGeom>
                      <a:avLst/>
                      <a:gdLst>
                        <a:gd name="connsiteX0" fmla="*/ 0 w 6366"/>
                        <a:gd name="connsiteY0" fmla="*/ 0 h 94077"/>
                        <a:gd name="connsiteX1" fmla="*/ 6367 w 6366"/>
                        <a:gd name="connsiteY1" fmla="*/ 94077 h 94077"/>
                      </a:gdLst>
                      <a:ahLst/>
                      <a:cxnLst>
                        <a:cxn ang="0">
                          <a:pos x="connsiteX0" y="connsiteY0"/>
                        </a:cxn>
                        <a:cxn ang="0">
                          <a:pos x="connsiteX1" y="connsiteY1"/>
                        </a:cxn>
                      </a:cxnLst>
                      <a:rect l="l" t="t" r="r" b="b"/>
                      <a:pathLst>
                        <a:path w="6366" h="94077">
                          <a:moveTo>
                            <a:pt x="0" y="0"/>
                          </a:moveTo>
                          <a:lnTo>
                            <a:pt x="6367" y="94077"/>
                          </a:lnTo>
                        </a:path>
                      </a:pathLst>
                    </a:custGeom>
                    <a:ln w="8990" cap="rnd">
                      <a:solidFill>
                        <a:srgbClr val="99494E"/>
                      </a:solidFill>
                      <a:prstDash val="solid"/>
                      <a:miter/>
                    </a:ln>
                  </p:spPr>
                  <p:txBody>
                    <a:bodyPr rtlCol="0" anchor="ctr"/>
                    <a:lstStyle/>
                    <a:p>
                      <a:endParaRPr lang="en-US"/>
                    </a:p>
                  </p:txBody>
                </p:sp>
              </p:grpSp>
              <p:sp>
                <p:nvSpPr>
                  <p:cNvPr id="226" name="Freeform: Shape 225">
                    <a:extLst>
                      <a:ext uri="{FF2B5EF4-FFF2-40B4-BE49-F238E27FC236}">
                        <a16:creationId xmlns:a16="http://schemas.microsoft.com/office/drawing/2014/main" id="{EA79EAFF-7A99-46C4-8ABC-172D53E519E3}"/>
                      </a:ext>
                    </a:extLst>
                  </p:cNvPr>
                  <p:cNvSpPr/>
                  <p:nvPr/>
                </p:nvSpPr>
                <p:spPr>
                  <a:xfrm>
                    <a:off x="8644631" y="2445182"/>
                    <a:ext cx="74311" cy="74311"/>
                  </a:xfrm>
                  <a:custGeom>
                    <a:avLst/>
                    <a:gdLst>
                      <a:gd name="connsiteX0" fmla="*/ 74312 w 74311"/>
                      <a:gd name="connsiteY0" fmla="*/ 37156 h 74311"/>
                      <a:gd name="connsiteX1" fmla="*/ 37156 w 74311"/>
                      <a:gd name="connsiteY1" fmla="*/ 74311 h 74311"/>
                      <a:gd name="connsiteX2" fmla="*/ 1 w 74311"/>
                      <a:gd name="connsiteY2" fmla="*/ 37156 h 74311"/>
                      <a:gd name="connsiteX3" fmla="*/ 37156 w 74311"/>
                      <a:gd name="connsiteY3" fmla="*/ 0 h 74311"/>
                      <a:gd name="connsiteX4" fmla="*/ 74312 w 74311"/>
                      <a:gd name="connsiteY4" fmla="*/ 37156 h 74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311" h="74311">
                        <a:moveTo>
                          <a:pt x="74312" y="37156"/>
                        </a:moveTo>
                        <a:cubicBezTo>
                          <a:pt x="74312" y="57676"/>
                          <a:pt x="57677" y="74311"/>
                          <a:pt x="37156" y="74311"/>
                        </a:cubicBezTo>
                        <a:cubicBezTo>
                          <a:pt x="16636" y="74311"/>
                          <a:pt x="1" y="57676"/>
                          <a:pt x="1" y="37156"/>
                        </a:cubicBezTo>
                        <a:cubicBezTo>
                          <a:pt x="1" y="16635"/>
                          <a:pt x="16636" y="0"/>
                          <a:pt x="37156" y="0"/>
                        </a:cubicBezTo>
                        <a:cubicBezTo>
                          <a:pt x="57677" y="0"/>
                          <a:pt x="74312" y="16635"/>
                          <a:pt x="74312" y="37156"/>
                        </a:cubicBezTo>
                        <a:close/>
                      </a:path>
                    </a:pathLst>
                  </a:custGeom>
                  <a:solidFill>
                    <a:srgbClr val="CD7372"/>
                  </a:solidFill>
                  <a:ln w="20586" cap="flat">
                    <a:solidFill>
                      <a:srgbClr val="99494E"/>
                    </a:solidFill>
                    <a:prstDash val="solid"/>
                    <a:miter/>
                  </a:ln>
                </p:spPr>
                <p:txBody>
                  <a:bodyPr rtlCol="0" anchor="ctr"/>
                  <a:lstStyle/>
                  <a:p>
                    <a:endParaRPr lang="en-US"/>
                  </a:p>
                </p:txBody>
              </p:sp>
            </p:grpSp>
            <p:grpSp>
              <p:nvGrpSpPr>
                <p:cNvPr id="227" name="Graphic 6">
                  <a:extLst>
                    <a:ext uri="{FF2B5EF4-FFF2-40B4-BE49-F238E27FC236}">
                      <a16:creationId xmlns:a16="http://schemas.microsoft.com/office/drawing/2014/main" id="{2533D1E2-47A5-443B-9D56-20143954E931}"/>
                    </a:ext>
                  </a:extLst>
                </p:cNvPr>
                <p:cNvGrpSpPr/>
                <p:nvPr/>
              </p:nvGrpSpPr>
              <p:grpSpPr>
                <a:xfrm>
                  <a:off x="8414615" y="2620306"/>
                  <a:ext cx="437315" cy="419804"/>
                  <a:chOff x="8414615" y="2620306"/>
                  <a:chExt cx="437315" cy="419804"/>
                </a:xfrm>
              </p:grpSpPr>
              <p:sp>
                <p:nvSpPr>
                  <p:cNvPr id="228" name="Freeform: Shape 227">
                    <a:extLst>
                      <a:ext uri="{FF2B5EF4-FFF2-40B4-BE49-F238E27FC236}">
                        <a16:creationId xmlns:a16="http://schemas.microsoft.com/office/drawing/2014/main" id="{5525C32F-8060-4C9B-88AC-93260132EB2A}"/>
                      </a:ext>
                    </a:extLst>
                  </p:cNvPr>
                  <p:cNvSpPr/>
                  <p:nvPr/>
                </p:nvSpPr>
                <p:spPr>
                  <a:xfrm>
                    <a:off x="8414615" y="2620306"/>
                    <a:ext cx="437315" cy="419804"/>
                  </a:xfrm>
                  <a:custGeom>
                    <a:avLst/>
                    <a:gdLst>
                      <a:gd name="connsiteX0" fmla="*/ 391087 w 437315"/>
                      <a:gd name="connsiteY0" fmla="*/ 170110 h 419804"/>
                      <a:gd name="connsiteX1" fmla="*/ 376928 w 437315"/>
                      <a:gd name="connsiteY1" fmla="*/ 162508 h 419804"/>
                      <a:gd name="connsiteX2" fmla="*/ 383960 w 437315"/>
                      <a:gd name="connsiteY2" fmla="*/ 153195 h 419804"/>
                      <a:gd name="connsiteX3" fmla="*/ 367330 w 437315"/>
                      <a:gd name="connsiteY3" fmla="*/ 30515 h 419804"/>
                      <a:gd name="connsiteX4" fmla="*/ 244650 w 437315"/>
                      <a:gd name="connsiteY4" fmla="*/ 47144 h 419804"/>
                      <a:gd name="connsiteX5" fmla="*/ 239328 w 437315"/>
                      <a:gd name="connsiteY5" fmla="*/ 54082 h 419804"/>
                      <a:gd name="connsiteX6" fmla="*/ 217187 w 437315"/>
                      <a:gd name="connsiteY6" fmla="*/ 29280 h 419804"/>
                      <a:gd name="connsiteX7" fmla="*/ 93651 w 437315"/>
                      <a:gd name="connsiteY7" fmla="*/ 22247 h 419804"/>
                      <a:gd name="connsiteX8" fmla="*/ 86619 w 437315"/>
                      <a:gd name="connsiteY8" fmla="*/ 145783 h 419804"/>
                      <a:gd name="connsiteX9" fmla="*/ 92131 w 437315"/>
                      <a:gd name="connsiteY9" fmla="*/ 151960 h 419804"/>
                      <a:gd name="connsiteX10" fmla="*/ 84624 w 437315"/>
                      <a:gd name="connsiteY10" fmla="*/ 152245 h 419804"/>
                      <a:gd name="connsiteX11" fmla="*/ 50 w 437315"/>
                      <a:gd name="connsiteY11" fmla="*/ 242616 h 419804"/>
                      <a:gd name="connsiteX12" fmla="*/ 90326 w 437315"/>
                      <a:gd name="connsiteY12" fmla="*/ 327190 h 419804"/>
                      <a:gd name="connsiteX13" fmla="*/ 120354 w 437315"/>
                      <a:gd name="connsiteY13" fmla="*/ 326240 h 419804"/>
                      <a:gd name="connsiteX14" fmla="*/ 201127 w 437315"/>
                      <a:gd name="connsiteY14" fmla="*/ 419556 h 419804"/>
                      <a:gd name="connsiteX15" fmla="*/ 201127 w 437315"/>
                      <a:gd name="connsiteY15" fmla="*/ 419556 h 419804"/>
                      <a:gd name="connsiteX16" fmla="*/ 294920 w 437315"/>
                      <a:gd name="connsiteY16" fmla="*/ 338783 h 419804"/>
                      <a:gd name="connsiteX17" fmla="*/ 296440 w 437315"/>
                      <a:gd name="connsiteY17" fmla="*/ 318067 h 419804"/>
                      <a:gd name="connsiteX18" fmla="*/ 308413 w 437315"/>
                      <a:gd name="connsiteY18" fmla="*/ 324434 h 419804"/>
                      <a:gd name="connsiteX19" fmla="*/ 426817 w 437315"/>
                      <a:gd name="connsiteY19" fmla="*/ 288514 h 419804"/>
                      <a:gd name="connsiteX20" fmla="*/ 391087 w 437315"/>
                      <a:gd name="connsiteY20" fmla="*/ 170110 h 419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37315" h="419804">
                        <a:moveTo>
                          <a:pt x="391087" y="170110"/>
                        </a:moveTo>
                        <a:lnTo>
                          <a:pt x="376928" y="162508"/>
                        </a:lnTo>
                        <a:lnTo>
                          <a:pt x="383960" y="153195"/>
                        </a:lnTo>
                        <a:cubicBezTo>
                          <a:pt x="413228" y="114709"/>
                          <a:pt x="405816" y="59878"/>
                          <a:pt x="367330" y="30515"/>
                        </a:cubicBezTo>
                        <a:cubicBezTo>
                          <a:pt x="328844" y="1246"/>
                          <a:pt x="274014" y="8659"/>
                          <a:pt x="244650" y="47144"/>
                        </a:cubicBezTo>
                        <a:lnTo>
                          <a:pt x="239328" y="54082"/>
                        </a:lnTo>
                        <a:lnTo>
                          <a:pt x="217187" y="29280"/>
                        </a:lnTo>
                        <a:cubicBezTo>
                          <a:pt x="184973" y="-6831"/>
                          <a:pt x="129667" y="-9967"/>
                          <a:pt x="93651" y="22247"/>
                        </a:cubicBezTo>
                        <a:cubicBezTo>
                          <a:pt x="57541" y="54462"/>
                          <a:pt x="54405" y="109768"/>
                          <a:pt x="86619" y="145783"/>
                        </a:cubicBezTo>
                        <a:lnTo>
                          <a:pt x="92131" y="151960"/>
                        </a:lnTo>
                        <a:lnTo>
                          <a:pt x="84624" y="152245"/>
                        </a:lnTo>
                        <a:cubicBezTo>
                          <a:pt x="36350" y="153860"/>
                          <a:pt x="-1566" y="194247"/>
                          <a:pt x="50" y="242616"/>
                        </a:cubicBezTo>
                        <a:cubicBezTo>
                          <a:pt x="1665" y="290890"/>
                          <a:pt x="42052" y="328805"/>
                          <a:pt x="90326" y="327190"/>
                        </a:cubicBezTo>
                        <a:lnTo>
                          <a:pt x="120354" y="326240"/>
                        </a:lnTo>
                        <a:cubicBezTo>
                          <a:pt x="117028" y="374229"/>
                          <a:pt x="153043" y="415946"/>
                          <a:pt x="201127" y="419556"/>
                        </a:cubicBezTo>
                        <a:lnTo>
                          <a:pt x="201127" y="419556"/>
                        </a:lnTo>
                        <a:cubicBezTo>
                          <a:pt x="249306" y="423168"/>
                          <a:pt x="291309" y="386962"/>
                          <a:pt x="294920" y="338783"/>
                        </a:cubicBezTo>
                        <a:lnTo>
                          <a:pt x="296440" y="318067"/>
                        </a:lnTo>
                        <a:lnTo>
                          <a:pt x="308413" y="324434"/>
                        </a:lnTo>
                        <a:cubicBezTo>
                          <a:pt x="351081" y="347241"/>
                          <a:pt x="404106" y="331181"/>
                          <a:pt x="426817" y="288514"/>
                        </a:cubicBezTo>
                        <a:cubicBezTo>
                          <a:pt x="449814" y="245942"/>
                          <a:pt x="433754" y="192917"/>
                          <a:pt x="391087" y="170110"/>
                        </a:cubicBezTo>
                        <a:close/>
                      </a:path>
                    </a:pathLst>
                  </a:custGeom>
                  <a:solidFill>
                    <a:srgbClr val="FFFFFF"/>
                  </a:solidFill>
                  <a:ln w="20586" cap="flat">
                    <a:solidFill>
                      <a:srgbClr val="99494E"/>
                    </a:solidFill>
                    <a:prstDash val="solid"/>
                    <a:miter/>
                  </a:ln>
                </p:spPr>
                <p:txBody>
                  <a:bodyPr rtlCol="0" anchor="ctr"/>
                  <a:lstStyle/>
                  <a:p>
                    <a:endParaRPr lang="en-US"/>
                  </a:p>
                </p:txBody>
              </p:sp>
              <p:grpSp>
                <p:nvGrpSpPr>
                  <p:cNvPr id="229" name="Graphic 6">
                    <a:extLst>
                      <a:ext uri="{FF2B5EF4-FFF2-40B4-BE49-F238E27FC236}">
                        <a16:creationId xmlns:a16="http://schemas.microsoft.com/office/drawing/2014/main" id="{2533D1E2-47A5-443B-9D56-20143954E931}"/>
                      </a:ext>
                    </a:extLst>
                  </p:cNvPr>
                  <p:cNvGrpSpPr/>
                  <p:nvPr/>
                </p:nvGrpSpPr>
                <p:grpSpPr>
                  <a:xfrm>
                    <a:off x="8541051" y="2730929"/>
                    <a:ext cx="187298" cy="187583"/>
                    <a:chOff x="8541051" y="2730929"/>
                    <a:chExt cx="187298" cy="187583"/>
                  </a:xfrm>
                </p:grpSpPr>
                <p:sp>
                  <p:nvSpPr>
                    <p:cNvPr id="230" name="Freeform: Shape 229">
                      <a:extLst>
                        <a:ext uri="{FF2B5EF4-FFF2-40B4-BE49-F238E27FC236}">
                          <a16:creationId xmlns:a16="http://schemas.microsoft.com/office/drawing/2014/main" id="{917D8DD0-E542-4264-B697-C492FC3D8E5C}"/>
                        </a:ext>
                      </a:extLst>
                    </p:cNvPr>
                    <p:cNvSpPr/>
                    <p:nvPr/>
                  </p:nvSpPr>
                  <p:spPr>
                    <a:xfrm>
                      <a:off x="8589895" y="2741667"/>
                      <a:ext cx="44092" cy="83433"/>
                    </a:xfrm>
                    <a:custGeom>
                      <a:avLst/>
                      <a:gdLst>
                        <a:gd name="connsiteX0" fmla="*/ 0 w 44092"/>
                        <a:gd name="connsiteY0" fmla="*/ 0 h 83433"/>
                        <a:gd name="connsiteX1" fmla="*/ 44093 w 44092"/>
                        <a:gd name="connsiteY1" fmla="*/ 83434 h 83433"/>
                      </a:gdLst>
                      <a:ahLst/>
                      <a:cxnLst>
                        <a:cxn ang="0">
                          <a:pos x="connsiteX0" y="connsiteY0"/>
                        </a:cxn>
                        <a:cxn ang="0">
                          <a:pos x="connsiteX1" y="connsiteY1"/>
                        </a:cxn>
                      </a:cxnLst>
                      <a:rect l="l" t="t" r="r" b="b"/>
                      <a:pathLst>
                        <a:path w="44092" h="83433">
                          <a:moveTo>
                            <a:pt x="0" y="0"/>
                          </a:moveTo>
                          <a:lnTo>
                            <a:pt x="44093" y="83434"/>
                          </a:lnTo>
                        </a:path>
                      </a:pathLst>
                    </a:custGeom>
                    <a:ln w="8990" cap="rnd">
                      <a:solidFill>
                        <a:srgbClr val="99494E"/>
                      </a:solid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D2D093C4-2AAC-4474-B04A-F15A2E96837F}"/>
                        </a:ext>
                      </a:extLst>
                    </p:cNvPr>
                    <p:cNvSpPr/>
                    <p:nvPr/>
                  </p:nvSpPr>
                  <p:spPr>
                    <a:xfrm>
                      <a:off x="8559772" y="2766849"/>
                      <a:ext cx="74216" cy="58251"/>
                    </a:xfrm>
                    <a:custGeom>
                      <a:avLst/>
                      <a:gdLst>
                        <a:gd name="connsiteX0" fmla="*/ 0 w 74216"/>
                        <a:gd name="connsiteY0" fmla="*/ 0 h 58251"/>
                        <a:gd name="connsiteX1" fmla="*/ 74216 w 74216"/>
                        <a:gd name="connsiteY1" fmla="*/ 58252 h 58251"/>
                      </a:gdLst>
                      <a:ahLst/>
                      <a:cxnLst>
                        <a:cxn ang="0">
                          <a:pos x="connsiteX0" y="connsiteY0"/>
                        </a:cxn>
                        <a:cxn ang="0">
                          <a:pos x="connsiteX1" y="connsiteY1"/>
                        </a:cxn>
                      </a:cxnLst>
                      <a:rect l="l" t="t" r="r" b="b"/>
                      <a:pathLst>
                        <a:path w="74216" h="58251">
                          <a:moveTo>
                            <a:pt x="0" y="0"/>
                          </a:moveTo>
                          <a:lnTo>
                            <a:pt x="74216" y="58252"/>
                          </a:lnTo>
                        </a:path>
                      </a:pathLst>
                    </a:custGeom>
                    <a:ln w="8990" cap="rnd">
                      <a:solidFill>
                        <a:srgbClr val="99494E"/>
                      </a:solid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22099C91-E272-414C-8A66-E969C5D46DB6}"/>
                        </a:ext>
                      </a:extLst>
                    </p:cNvPr>
                    <p:cNvSpPr/>
                    <p:nvPr/>
                  </p:nvSpPr>
                  <p:spPr>
                    <a:xfrm>
                      <a:off x="8542477" y="2802104"/>
                      <a:ext cx="91511" cy="22996"/>
                    </a:xfrm>
                    <a:custGeom>
                      <a:avLst/>
                      <a:gdLst>
                        <a:gd name="connsiteX0" fmla="*/ 0 w 91511"/>
                        <a:gd name="connsiteY0" fmla="*/ 0 h 22996"/>
                        <a:gd name="connsiteX1" fmla="*/ 91511 w 91511"/>
                        <a:gd name="connsiteY1" fmla="*/ 22997 h 22996"/>
                      </a:gdLst>
                      <a:ahLst/>
                      <a:cxnLst>
                        <a:cxn ang="0">
                          <a:pos x="connsiteX0" y="connsiteY0"/>
                        </a:cxn>
                        <a:cxn ang="0">
                          <a:pos x="connsiteX1" y="connsiteY1"/>
                        </a:cxn>
                      </a:cxnLst>
                      <a:rect l="l" t="t" r="r" b="b"/>
                      <a:pathLst>
                        <a:path w="91511" h="22996">
                          <a:moveTo>
                            <a:pt x="0" y="0"/>
                          </a:moveTo>
                          <a:lnTo>
                            <a:pt x="91511" y="22997"/>
                          </a:lnTo>
                        </a:path>
                      </a:pathLst>
                    </a:custGeom>
                    <a:ln w="8990" cap="rnd">
                      <a:solidFill>
                        <a:srgbClr val="99494E"/>
                      </a:solid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E61EE30C-96D7-4C31-86C4-40322C1F4CD0}"/>
                        </a:ext>
                      </a:extLst>
                    </p:cNvPr>
                    <p:cNvSpPr/>
                    <p:nvPr/>
                  </p:nvSpPr>
                  <p:spPr>
                    <a:xfrm>
                      <a:off x="8541051" y="2825101"/>
                      <a:ext cx="92936" cy="16154"/>
                    </a:xfrm>
                    <a:custGeom>
                      <a:avLst/>
                      <a:gdLst>
                        <a:gd name="connsiteX0" fmla="*/ 0 w 92936"/>
                        <a:gd name="connsiteY0" fmla="*/ 16155 h 16154"/>
                        <a:gd name="connsiteX1" fmla="*/ 92937 w 92936"/>
                        <a:gd name="connsiteY1" fmla="*/ 0 h 16154"/>
                      </a:gdLst>
                      <a:ahLst/>
                      <a:cxnLst>
                        <a:cxn ang="0">
                          <a:pos x="connsiteX0" y="connsiteY0"/>
                        </a:cxn>
                        <a:cxn ang="0">
                          <a:pos x="connsiteX1" y="connsiteY1"/>
                        </a:cxn>
                      </a:cxnLst>
                      <a:rect l="l" t="t" r="r" b="b"/>
                      <a:pathLst>
                        <a:path w="92936" h="16154">
                          <a:moveTo>
                            <a:pt x="0" y="16155"/>
                          </a:moveTo>
                          <a:lnTo>
                            <a:pt x="92937" y="0"/>
                          </a:lnTo>
                        </a:path>
                      </a:pathLst>
                    </a:custGeom>
                    <a:ln w="8990" cap="rnd">
                      <a:solidFill>
                        <a:srgbClr val="99494E"/>
                      </a:solid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962B10E1-14B2-43C9-83FF-A20CD2FE66B4}"/>
                        </a:ext>
                      </a:extLst>
                    </p:cNvPr>
                    <p:cNvSpPr/>
                    <p:nvPr/>
                  </p:nvSpPr>
                  <p:spPr>
                    <a:xfrm>
                      <a:off x="8555686" y="2825101"/>
                      <a:ext cx="78302" cy="52645"/>
                    </a:xfrm>
                    <a:custGeom>
                      <a:avLst/>
                      <a:gdLst>
                        <a:gd name="connsiteX0" fmla="*/ 0 w 78302"/>
                        <a:gd name="connsiteY0" fmla="*/ 52645 h 52645"/>
                        <a:gd name="connsiteX1" fmla="*/ 78303 w 78302"/>
                        <a:gd name="connsiteY1" fmla="*/ 0 h 52645"/>
                      </a:gdLst>
                      <a:ahLst/>
                      <a:cxnLst>
                        <a:cxn ang="0">
                          <a:pos x="connsiteX0" y="connsiteY0"/>
                        </a:cxn>
                        <a:cxn ang="0">
                          <a:pos x="connsiteX1" y="connsiteY1"/>
                        </a:cxn>
                      </a:cxnLst>
                      <a:rect l="l" t="t" r="r" b="b"/>
                      <a:pathLst>
                        <a:path w="78302" h="52645">
                          <a:moveTo>
                            <a:pt x="0" y="52645"/>
                          </a:moveTo>
                          <a:lnTo>
                            <a:pt x="78303" y="0"/>
                          </a:lnTo>
                        </a:path>
                      </a:pathLst>
                    </a:custGeom>
                    <a:ln w="8990" cap="rnd">
                      <a:solidFill>
                        <a:srgbClr val="99494E"/>
                      </a:solid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A5BC1BDE-12AF-4D80-8C68-15F4656DE3CA}"/>
                        </a:ext>
                      </a:extLst>
                    </p:cNvPr>
                    <p:cNvSpPr/>
                    <p:nvPr/>
                  </p:nvSpPr>
                  <p:spPr>
                    <a:xfrm>
                      <a:off x="8583814" y="2825101"/>
                      <a:ext cx="50174" cy="79917"/>
                    </a:xfrm>
                    <a:custGeom>
                      <a:avLst/>
                      <a:gdLst>
                        <a:gd name="connsiteX0" fmla="*/ 0 w 50174"/>
                        <a:gd name="connsiteY0" fmla="*/ 79918 h 79917"/>
                        <a:gd name="connsiteX1" fmla="*/ 50175 w 50174"/>
                        <a:gd name="connsiteY1" fmla="*/ 0 h 79917"/>
                      </a:gdLst>
                      <a:ahLst/>
                      <a:cxnLst>
                        <a:cxn ang="0">
                          <a:pos x="connsiteX0" y="connsiteY0"/>
                        </a:cxn>
                        <a:cxn ang="0">
                          <a:pos x="connsiteX1" y="connsiteY1"/>
                        </a:cxn>
                      </a:cxnLst>
                      <a:rect l="l" t="t" r="r" b="b"/>
                      <a:pathLst>
                        <a:path w="50174" h="79917">
                          <a:moveTo>
                            <a:pt x="0" y="79918"/>
                          </a:moveTo>
                          <a:lnTo>
                            <a:pt x="50175" y="0"/>
                          </a:lnTo>
                        </a:path>
                      </a:pathLst>
                    </a:custGeom>
                    <a:ln w="8990" cap="rnd">
                      <a:solidFill>
                        <a:srgbClr val="99494E"/>
                      </a:solid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DFF13FEB-339F-48F8-9D09-EBC0A46BC632}"/>
                        </a:ext>
                      </a:extLst>
                    </p:cNvPr>
                    <p:cNvSpPr/>
                    <p:nvPr/>
                  </p:nvSpPr>
                  <p:spPr>
                    <a:xfrm>
                      <a:off x="8620684" y="2825101"/>
                      <a:ext cx="13303" cy="93411"/>
                    </a:xfrm>
                    <a:custGeom>
                      <a:avLst/>
                      <a:gdLst>
                        <a:gd name="connsiteX0" fmla="*/ 0 w 13303"/>
                        <a:gd name="connsiteY0" fmla="*/ 93412 h 93411"/>
                        <a:gd name="connsiteX1" fmla="*/ 13304 w 13303"/>
                        <a:gd name="connsiteY1" fmla="*/ 0 h 93411"/>
                      </a:gdLst>
                      <a:ahLst/>
                      <a:cxnLst>
                        <a:cxn ang="0">
                          <a:pos x="connsiteX0" y="connsiteY0"/>
                        </a:cxn>
                        <a:cxn ang="0">
                          <a:pos x="connsiteX1" y="connsiteY1"/>
                        </a:cxn>
                      </a:cxnLst>
                      <a:rect l="l" t="t" r="r" b="b"/>
                      <a:pathLst>
                        <a:path w="13303" h="93411">
                          <a:moveTo>
                            <a:pt x="0" y="93412"/>
                          </a:moveTo>
                          <a:lnTo>
                            <a:pt x="13304" y="0"/>
                          </a:lnTo>
                        </a:path>
                      </a:pathLst>
                    </a:custGeom>
                    <a:ln w="8990" cap="rnd">
                      <a:solidFill>
                        <a:srgbClr val="99494E"/>
                      </a:solid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5E0B4857-5D90-4A15-BFBB-438C436A5DBF}"/>
                        </a:ext>
                      </a:extLst>
                    </p:cNvPr>
                    <p:cNvSpPr/>
                    <p:nvPr/>
                  </p:nvSpPr>
                  <p:spPr>
                    <a:xfrm>
                      <a:off x="8633988" y="2825101"/>
                      <a:ext cx="25847" cy="90751"/>
                    </a:xfrm>
                    <a:custGeom>
                      <a:avLst/>
                      <a:gdLst>
                        <a:gd name="connsiteX0" fmla="*/ 25847 w 25847"/>
                        <a:gd name="connsiteY0" fmla="*/ 90751 h 90751"/>
                        <a:gd name="connsiteX1" fmla="*/ 0 w 25847"/>
                        <a:gd name="connsiteY1" fmla="*/ 0 h 90751"/>
                      </a:gdLst>
                      <a:ahLst/>
                      <a:cxnLst>
                        <a:cxn ang="0">
                          <a:pos x="connsiteX0" y="connsiteY0"/>
                        </a:cxn>
                        <a:cxn ang="0">
                          <a:pos x="connsiteX1" y="connsiteY1"/>
                        </a:cxn>
                      </a:cxnLst>
                      <a:rect l="l" t="t" r="r" b="b"/>
                      <a:pathLst>
                        <a:path w="25847" h="90751">
                          <a:moveTo>
                            <a:pt x="25847" y="90751"/>
                          </a:moveTo>
                          <a:lnTo>
                            <a:pt x="0" y="0"/>
                          </a:lnTo>
                        </a:path>
                      </a:pathLst>
                    </a:custGeom>
                    <a:ln w="8990" cap="rnd">
                      <a:solidFill>
                        <a:srgbClr val="99494E"/>
                      </a:solid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F0AD56EF-C097-41CD-81A3-91EE15D6436C}"/>
                        </a:ext>
                      </a:extLst>
                    </p:cNvPr>
                    <p:cNvSpPr/>
                    <p:nvPr/>
                  </p:nvSpPr>
                  <p:spPr>
                    <a:xfrm>
                      <a:off x="8633988" y="2825101"/>
                      <a:ext cx="60532" cy="72410"/>
                    </a:xfrm>
                    <a:custGeom>
                      <a:avLst/>
                      <a:gdLst>
                        <a:gd name="connsiteX0" fmla="*/ 60532 w 60532"/>
                        <a:gd name="connsiteY0" fmla="*/ 72411 h 72410"/>
                        <a:gd name="connsiteX1" fmla="*/ 0 w 60532"/>
                        <a:gd name="connsiteY1" fmla="*/ 0 h 72410"/>
                      </a:gdLst>
                      <a:ahLst/>
                      <a:cxnLst>
                        <a:cxn ang="0">
                          <a:pos x="connsiteX0" y="connsiteY0"/>
                        </a:cxn>
                        <a:cxn ang="0">
                          <a:pos x="connsiteX1" y="connsiteY1"/>
                        </a:cxn>
                      </a:cxnLst>
                      <a:rect l="l" t="t" r="r" b="b"/>
                      <a:pathLst>
                        <a:path w="60532" h="72410">
                          <a:moveTo>
                            <a:pt x="60532" y="72411"/>
                          </a:moveTo>
                          <a:lnTo>
                            <a:pt x="0" y="0"/>
                          </a:lnTo>
                        </a:path>
                      </a:pathLst>
                    </a:custGeom>
                    <a:ln w="8990" cap="rnd">
                      <a:solidFill>
                        <a:srgbClr val="99494E"/>
                      </a:solid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35F67E26-12F5-45FF-98FC-DACCE22F3A1F}"/>
                        </a:ext>
                      </a:extLst>
                    </p:cNvPr>
                    <p:cNvSpPr/>
                    <p:nvPr/>
                  </p:nvSpPr>
                  <p:spPr>
                    <a:xfrm>
                      <a:off x="8633988" y="2825101"/>
                      <a:ext cx="84764" cy="41526"/>
                    </a:xfrm>
                    <a:custGeom>
                      <a:avLst/>
                      <a:gdLst>
                        <a:gd name="connsiteX0" fmla="*/ 84764 w 84764"/>
                        <a:gd name="connsiteY0" fmla="*/ 41527 h 41526"/>
                        <a:gd name="connsiteX1" fmla="*/ 0 w 84764"/>
                        <a:gd name="connsiteY1" fmla="*/ 0 h 41526"/>
                      </a:gdLst>
                      <a:ahLst/>
                      <a:cxnLst>
                        <a:cxn ang="0">
                          <a:pos x="connsiteX0" y="connsiteY0"/>
                        </a:cxn>
                        <a:cxn ang="0">
                          <a:pos x="connsiteX1" y="connsiteY1"/>
                        </a:cxn>
                      </a:cxnLst>
                      <a:rect l="l" t="t" r="r" b="b"/>
                      <a:pathLst>
                        <a:path w="84764" h="41526">
                          <a:moveTo>
                            <a:pt x="84764" y="41527"/>
                          </a:moveTo>
                          <a:lnTo>
                            <a:pt x="0" y="0"/>
                          </a:lnTo>
                        </a:path>
                      </a:pathLst>
                    </a:custGeom>
                    <a:ln w="8990" cap="rnd">
                      <a:solidFill>
                        <a:srgbClr val="99494E"/>
                      </a:solid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4FFF2C09-BE56-4359-BFEB-69D5BDCE62F0}"/>
                        </a:ext>
                      </a:extLst>
                    </p:cNvPr>
                    <p:cNvSpPr/>
                    <p:nvPr/>
                  </p:nvSpPr>
                  <p:spPr>
                    <a:xfrm>
                      <a:off x="8633988" y="2825101"/>
                      <a:ext cx="94362" cy="3516"/>
                    </a:xfrm>
                    <a:custGeom>
                      <a:avLst/>
                      <a:gdLst>
                        <a:gd name="connsiteX0" fmla="*/ 94362 w 94362"/>
                        <a:gd name="connsiteY0" fmla="*/ 3516 h 3516"/>
                        <a:gd name="connsiteX1" fmla="*/ 0 w 94362"/>
                        <a:gd name="connsiteY1" fmla="*/ 0 h 3516"/>
                      </a:gdLst>
                      <a:ahLst/>
                      <a:cxnLst>
                        <a:cxn ang="0">
                          <a:pos x="connsiteX0" y="connsiteY0"/>
                        </a:cxn>
                        <a:cxn ang="0">
                          <a:pos x="connsiteX1" y="connsiteY1"/>
                        </a:cxn>
                      </a:cxnLst>
                      <a:rect l="l" t="t" r="r" b="b"/>
                      <a:pathLst>
                        <a:path w="94362" h="3516">
                          <a:moveTo>
                            <a:pt x="94362" y="3516"/>
                          </a:moveTo>
                          <a:lnTo>
                            <a:pt x="0" y="0"/>
                          </a:lnTo>
                        </a:path>
                      </a:pathLst>
                    </a:custGeom>
                    <a:ln w="8990" cap="rnd">
                      <a:solidFill>
                        <a:srgbClr val="99494E"/>
                      </a:solid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0E1D119D-DAE7-4F2A-9902-F16A89B3E274}"/>
                        </a:ext>
                      </a:extLst>
                    </p:cNvPr>
                    <p:cNvSpPr/>
                    <p:nvPr/>
                  </p:nvSpPr>
                  <p:spPr>
                    <a:xfrm>
                      <a:off x="8633988" y="2789941"/>
                      <a:ext cx="87615" cy="35160"/>
                    </a:xfrm>
                    <a:custGeom>
                      <a:avLst/>
                      <a:gdLst>
                        <a:gd name="connsiteX0" fmla="*/ 87615 w 87615"/>
                        <a:gd name="connsiteY0" fmla="*/ 0 h 35160"/>
                        <a:gd name="connsiteX1" fmla="*/ 0 w 87615"/>
                        <a:gd name="connsiteY1" fmla="*/ 35160 h 35160"/>
                      </a:gdLst>
                      <a:ahLst/>
                      <a:cxnLst>
                        <a:cxn ang="0">
                          <a:pos x="connsiteX0" y="connsiteY0"/>
                        </a:cxn>
                        <a:cxn ang="0">
                          <a:pos x="connsiteX1" y="connsiteY1"/>
                        </a:cxn>
                      </a:cxnLst>
                      <a:rect l="l" t="t" r="r" b="b"/>
                      <a:pathLst>
                        <a:path w="87615" h="35160">
                          <a:moveTo>
                            <a:pt x="87615" y="0"/>
                          </a:moveTo>
                          <a:lnTo>
                            <a:pt x="0" y="35160"/>
                          </a:lnTo>
                        </a:path>
                      </a:pathLst>
                    </a:custGeom>
                    <a:ln w="8990" cap="rnd">
                      <a:solidFill>
                        <a:srgbClr val="99494E"/>
                      </a:solid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2325E3CF-2A45-43F6-8D2C-3013F8C7B9C8}"/>
                        </a:ext>
                      </a:extLst>
                    </p:cNvPr>
                    <p:cNvSpPr/>
                    <p:nvPr/>
                  </p:nvSpPr>
                  <p:spPr>
                    <a:xfrm>
                      <a:off x="8633988" y="2757346"/>
                      <a:ext cx="65758" cy="67754"/>
                    </a:xfrm>
                    <a:custGeom>
                      <a:avLst/>
                      <a:gdLst>
                        <a:gd name="connsiteX0" fmla="*/ 65759 w 65758"/>
                        <a:gd name="connsiteY0" fmla="*/ 0 h 67754"/>
                        <a:gd name="connsiteX1" fmla="*/ 0 w 65758"/>
                        <a:gd name="connsiteY1" fmla="*/ 67755 h 67754"/>
                      </a:gdLst>
                      <a:ahLst/>
                      <a:cxnLst>
                        <a:cxn ang="0">
                          <a:pos x="connsiteX0" y="connsiteY0"/>
                        </a:cxn>
                        <a:cxn ang="0">
                          <a:pos x="connsiteX1" y="connsiteY1"/>
                        </a:cxn>
                      </a:cxnLst>
                      <a:rect l="l" t="t" r="r" b="b"/>
                      <a:pathLst>
                        <a:path w="65758" h="67754">
                          <a:moveTo>
                            <a:pt x="65759" y="0"/>
                          </a:moveTo>
                          <a:lnTo>
                            <a:pt x="0" y="67755"/>
                          </a:lnTo>
                        </a:path>
                      </a:pathLst>
                    </a:custGeom>
                    <a:ln w="8990" cap="rnd">
                      <a:solidFill>
                        <a:srgbClr val="99494E"/>
                      </a:solid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34D6C215-BAA8-4244-B74A-CADD04EE425B}"/>
                        </a:ext>
                      </a:extLst>
                    </p:cNvPr>
                    <p:cNvSpPr/>
                    <p:nvPr/>
                  </p:nvSpPr>
                  <p:spPr>
                    <a:xfrm>
                      <a:off x="8633988" y="2736535"/>
                      <a:ext cx="32499" cy="88565"/>
                    </a:xfrm>
                    <a:custGeom>
                      <a:avLst/>
                      <a:gdLst>
                        <a:gd name="connsiteX0" fmla="*/ 32499 w 32499"/>
                        <a:gd name="connsiteY0" fmla="*/ 0 h 88565"/>
                        <a:gd name="connsiteX1" fmla="*/ 0 w 32499"/>
                        <a:gd name="connsiteY1" fmla="*/ 88566 h 88565"/>
                      </a:gdLst>
                      <a:ahLst/>
                      <a:cxnLst>
                        <a:cxn ang="0">
                          <a:pos x="connsiteX0" y="connsiteY0"/>
                        </a:cxn>
                        <a:cxn ang="0">
                          <a:pos x="connsiteX1" y="connsiteY1"/>
                        </a:cxn>
                      </a:cxnLst>
                      <a:rect l="l" t="t" r="r" b="b"/>
                      <a:pathLst>
                        <a:path w="32499" h="88565">
                          <a:moveTo>
                            <a:pt x="32499" y="0"/>
                          </a:moveTo>
                          <a:lnTo>
                            <a:pt x="0" y="88566"/>
                          </a:lnTo>
                        </a:path>
                      </a:pathLst>
                    </a:custGeom>
                    <a:ln w="8990" cap="rnd">
                      <a:solidFill>
                        <a:srgbClr val="99494E"/>
                      </a:solid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3B72F64C-FF2A-4304-AB2B-9F9C2546D7C4}"/>
                        </a:ext>
                      </a:extLst>
                    </p:cNvPr>
                    <p:cNvSpPr/>
                    <p:nvPr/>
                  </p:nvSpPr>
                  <p:spPr>
                    <a:xfrm>
                      <a:off x="8627621" y="2730929"/>
                      <a:ext cx="6366" cy="94172"/>
                    </a:xfrm>
                    <a:custGeom>
                      <a:avLst/>
                      <a:gdLst>
                        <a:gd name="connsiteX0" fmla="*/ 0 w 6366"/>
                        <a:gd name="connsiteY0" fmla="*/ 0 h 94172"/>
                        <a:gd name="connsiteX1" fmla="*/ 6367 w 6366"/>
                        <a:gd name="connsiteY1" fmla="*/ 94172 h 94172"/>
                      </a:gdLst>
                      <a:ahLst/>
                      <a:cxnLst>
                        <a:cxn ang="0">
                          <a:pos x="connsiteX0" y="connsiteY0"/>
                        </a:cxn>
                        <a:cxn ang="0">
                          <a:pos x="connsiteX1" y="connsiteY1"/>
                        </a:cxn>
                      </a:cxnLst>
                      <a:rect l="l" t="t" r="r" b="b"/>
                      <a:pathLst>
                        <a:path w="6366" h="94172">
                          <a:moveTo>
                            <a:pt x="0" y="0"/>
                          </a:moveTo>
                          <a:lnTo>
                            <a:pt x="6367" y="94172"/>
                          </a:lnTo>
                        </a:path>
                      </a:pathLst>
                    </a:custGeom>
                    <a:ln w="8990" cap="rnd">
                      <a:solidFill>
                        <a:srgbClr val="99494E"/>
                      </a:solidFill>
                      <a:prstDash val="solid"/>
                      <a:miter/>
                    </a:ln>
                  </p:spPr>
                  <p:txBody>
                    <a:bodyPr rtlCol="0" anchor="ctr"/>
                    <a:lstStyle/>
                    <a:p>
                      <a:endParaRPr lang="en-US"/>
                    </a:p>
                  </p:txBody>
                </p:sp>
              </p:grpSp>
              <p:sp>
                <p:nvSpPr>
                  <p:cNvPr id="245" name="Freeform: Shape 244">
                    <a:extLst>
                      <a:ext uri="{FF2B5EF4-FFF2-40B4-BE49-F238E27FC236}">
                        <a16:creationId xmlns:a16="http://schemas.microsoft.com/office/drawing/2014/main" id="{7648CB6E-9001-4FEA-9E04-CE150C53CDEE}"/>
                      </a:ext>
                    </a:extLst>
                  </p:cNvPr>
                  <p:cNvSpPr/>
                  <p:nvPr/>
                </p:nvSpPr>
                <p:spPr>
                  <a:xfrm>
                    <a:off x="8596832" y="2787945"/>
                    <a:ext cx="74311" cy="74311"/>
                  </a:xfrm>
                  <a:custGeom>
                    <a:avLst/>
                    <a:gdLst>
                      <a:gd name="connsiteX0" fmla="*/ 74311 w 74311"/>
                      <a:gd name="connsiteY0" fmla="*/ 37156 h 74311"/>
                      <a:gd name="connsiteX1" fmla="*/ 37156 w 74311"/>
                      <a:gd name="connsiteY1" fmla="*/ 74311 h 74311"/>
                      <a:gd name="connsiteX2" fmla="*/ 0 w 74311"/>
                      <a:gd name="connsiteY2" fmla="*/ 37156 h 74311"/>
                      <a:gd name="connsiteX3" fmla="*/ 37156 w 74311"/>
                      <a:gd name="connsiteY3" fmla="*/ 0 h 74311"/>
                      <a:gd name="connsiteX4" fmla="*/ 74311 w 74311"/>
                      <a:gd name="connsiteY4" fmla="*/ 37156 h 74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311" h="74311">
                        <a:moveTo>
                          <a:pt x="74311" y="37156"/>
                        </a:moveTo>
                        <a:cubicBezTo>
                          <a:pt x="74311" y="57676"/>
                          <a:pt x="57676" y="74311"/>
                          <a:pt x="37156" y="74311"/>
                        </a:cubicBezTo>
                        <a:cubicBezTo>
                          <a:pt x="16635" y="74311"/>
                          <a:pt x="0" y="57676"/>
                          <a:pt x="0" y="37156"/>
                        </a:cubicBezTo>
                        <a:cubicBezTo>
                          <a:pt x="0" y="16635"/>
                          <a:pt x="16635" y="0"/>
                          <a:pt x="37156" y="0"/>
                        </a:cubicBezTo>
                        <a:cubicBezTo>
                          <a:pt x="57676" y="0"/>
                          <a:pt x="74311" y="16635"/>
                          <a:pt x="74311" y="37156"/>
                        </a:cubicBezTo>
                        <a:close/>
                      </a:path>
                    </a:pathLst>
                  </a:custGeom>
                  <a:solidFill>
                    <a:srgbClr val="CD7372"/>
                  </a:solidFill>
                  <a:ln w="20586" cap="flat">
                    <a:solidFill>
                      <a:srgbClr val="99494E"/>
                    </a:solidFill>
                    <a:prstDash val="solid"/>
                    <a:miter/>
                  </a:ln>
                </p:spPr>
                <p:txBody>
                  <a:bodyPr rtlCol="0" anchor="ctr"/>
                  <a:lstStyle/>
                  <a:p>
                    <a:endParaRPr lang="en-US"/>
                  </a:p>
                </p:txBody>
              </p:sp>
            </p:grpSp>
            <p:grpSp>
              <p:nvGrpSpPr>
                <p:cNvPr id="246" name="Graphic 6">
                  <a:extLst>
                    <a:ext uri="{FF2B5EF4-FFF2-40B4-BE49-F238E27FC236}">
                      <a16:creationId xmlns:a16="http://schemas.microsoft.com/office/drawing/2014/main" id="{2533D1E2-47A5-443B-9D56-20143954E931}"/>
                    </a:ext>
                  </a:extLst>
                </p:cNvPr>
                <p:cNvGrpSpPr/>
                <p:nvPr/>
              </p:nvGrpSpPr>
              <p:grpSpPr>
                <a:xfrm>
                  <a:off x="8754623" y="2238486"/>
                  <a:ext cx="437253" cy="419804"/>
                  <a:chOff x="8754623" y="2238486"/>
                  <a:chExt cx="437253" cy="419804"/>
                </a:xfrm>
              </p:grpSpPr>
              <p:sp>
                <p:nvSpPr>
                  <p:cNvPr id="247" name="Freeform: Shape 246">
                    <a:extLst>
                      <a:ext uri="{FF2B5EF4-FFF2-40B4-BE49-F238E27FC236}">
                        <a16:creationId xmlns:a16="http://schemas.microsoft.com/office/drawing/2014/main" id="{2E1EE616-E14E-4967-8DDF-AC193DFC8C04}"/>
                      </a:ext>
                    </a:extLst>
                  </p:cNvPr>
                  <p:cNvSpPr/>
                  <p:nvPr/>
                </p:nvSpPr>
                <p:spPr>
                  <a:xfrm>
                    <a:off x="8754623" y="2238486"/>
                    <a:ext cx="437253" cy="419804"/>
                  </a:xfrm>
                  <a:custGeom>
                    <a:avLst/>
                    <a:gdLst>
                      <a:gd name="connsiteX0" fmla="*/ 391087 w 437253"/>
                      <a:gd name="connsiteY0" fmla="*/ 170110 h 419804"/>
                      <a:gd name="connsiteX1" fmla="*/ 376928 w 437253"/>
                      <a:gd name="connsiteY1" fmla="*/ 162508 h 419804"/>
                      <a:gd name="connsiteX2" fmla="*/ 383960 w 437253"/>
                      <a:gd name="connsiteY2" fmla="*/ 153195 h 419804"/>
                      <a:gd name="connsiteX3" fmla="*/ 367330 w 437253"/>
                      <a:gd name="connsiteY3" fmla="*/ 30515 h 419804"/>
                      <a:gd name="connsiteX4" fmla="*/ 244650 w 437253"/>
                      <a:gd name="connsiteY4" fmla="*/ 47145 h 419804"/>
                      <a:gd name="connsiteX5" fmla="*/ 239328 w 437253"/>
                      <a:gd name="connsiteY5" fmla="*/ 54082 h 419804"/>
                      <a:gd name="connsiteX6" fmla="*/ 217187 w 437253"/>
                      <a:gd name="connsiteY6" fmla="*/ 29280 h 419804"/>
                      <a:gd name="connsiteX7" fmla="*/ 93651 w 437253"/>
                      <a:gd name="connsiteY7" fmla="*/ 22247 h 419804"/>
                      <a:gd name="connsiteX8" fmla="*/ 86620 w 437253"/>
                      <a:gd name="connsiteY8" fmla="*/ 145783 h 419804"/>
                      <a:gd name="connsiteX9" fmla="*/ 92131 w 437253"/>
                      <a:gd name="connsiteY9" fmla="*/ 151960 h 419804"/>
                      <a:gd name="connsiteX10" fmla="*/ 84624 w 437253"/>
                      <a:gd name="connsiteY10" fmla="*/ 152245 h 419804"/>
                      <a:gd name="connsiteX11" fmla="*/ 50 w 437253"/>
                      <a:gd name="connsiteY11" fmla="*/ 242616 h 419804"/>
                      <a:gd name="connsiteX12" fmla="*/ 90326 w 437253"/>
                      <a:gd name="connsiteY12" fmla="*/ 327190 h 419804"/>
                      <a:gd name="connsiteX13" fmla="*/ 120354 w 437253"/>
                      <a:gd name="connsiteY13" fmla="*/ 326240 h 419804"/>
                      <a:gd name="connsiteX14" fmla="*/ 201127 w 437253"/>
                      <a:gd name="connsiteY14" fmla="*/ 419556 h 419804"/>
                      <a:gd name="connsiteX15" fmla="*/ 201127 w 437253"/>
                      <a:gd name="connsiteY15" fmla="*/ 419556 h 419804"/>
                      <a:gd name="connsiteX16" fmla="*/ 294919 w 437253"/>
                      <a:gd name="connsiteY16" fmla="*/ 338783 h 419804"/>
                      <a:gd name="connsiteX17" fmla="*/ 296439 w 437253"/>
                      <a:gd name="connsiteY17" fmla="*/ 318067 h 419804"/>
                      <a:gd name="connsiteX18" fmla="*/ 308413 w 437253"/>
                      <a:gd name="connsiteY18" fmla="*/ 324434 h 419804"/>
                      <a:gd name="connsiteX19" fmla="*/ 426817 w 437253"/>
                      <a:gd name="connsiteY19" fmla="*/ 288514 h 419804"/>
                      <a:gd name="connsiteX20" fmla="*/ 391087 w 437253"/>
                      <a:gd name="connsiteY20" fmla="*/ 170110 h 419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37253" h="419804">
                        <a:moveTo>
                          <a:pt x="391087" y="170110"/>
                        </a:moveTo>
                        <a:lnTo>
                          <a:pt x="376928" y="162508"/>
                        </a:lnTo>
                        <a:lnTo>
                          <a:pt x="383960" y="153195"/>
                        </a:lnTo>
                        <a:cubicBezTo>
                          <a:pt x="413228" y="114709"/>
                          <a:pt x="405816" y="59878"/>
                          <a:pt x="367330" y="30515"/>
                        </a:cubicBezTo>
                        <a:cubicBezTo>
                          <a:pt x="328844" y="1246"/>
                          <a:pt x="274013" y="8659"/>
                          <a:pt x="244650" y="47145"/>
                        </a:cubicBezTo>
                        <a:lnTo>
                          <a:pt x="239328" y="54082"/>
                        </a:lnTo>
                        <a:lnTo>
                          <a:pt x="217187" y="29280"/>
                        </a:lnTo>
                        <a:cubicBezTo>
                          <a:pt x="184973" y="-6831"/>
                          <a:pt x="129667" y="-9967"/>
                          <a:pt x="93651" y="22247"/>
                        </a:cubicBezTo>
                        <a:cubicBezTo>
                          <a:pt x="57541" y="54462"/>
                          <a:pt x="54405" y="109768"/>
                          <a:pt x="86620" y="145783"/>
                        </a:cubicBezTo>
                        <a:lnTo>
                          <a:pt x="92131" y="151960"/>
                        </a:lnTo>
                        <a:lnTo>
                          <a:pt x="84624" y="152245"/>
                        </a:lnTo>
                        <a:cubicBezTo>
                          <a:pt x="36350" y="153860"/>
                          <a:pt x="-1566" y="194247"/>
                          <a:pt x="50" y="242616"/>
                        </a:cubicBezTo>
                        <a:cubicBezTo>
                          <a:pt x="1665" y="290889"/>
                          <a:pt x="42052" y="328806"/>
                          <a:pt x="90326" y="327190"/>
                        </a:cubicBezTo>
                        <a:lnTo>
                          <a:pt x="120354" y="326240"/>
                        </a:lnTo>
                        <a:cubicBezTo>
                          <a:pt x="117028" y="374229"/>
                          <a:pt x="153043" y="415945"/>
                          <a:pt x="201127" y="419556"/>
                        </a:cubicBezTo>
                        <a:lnTo>
                          <a:pt x="201127" y="419556"/>
                        </a:lnTo>
                        <a:cubicBezTo>
                          <a:pt x="249306" y="423168"/>
                          <a:pt x="291308" y="386962"/>
                          <a:pt x="294919" y="338783"/>
                        </a:cubicBezTo>
                        <a:lnTo>
                          <a:pt x="296439" y="318067"/>
                        </a:lnTo>
                        <a:lnTo>
                          <a:pt x="308413" y="324434"/>
                        </a:lnTo>
                        <a:cubicBezTo>
                          <a:pt x="351080" y="347241"/>
                          <a:pt x="404105" y="331181"/>
                          <a:pt x="426817" y="288514"/>
                        </a:cubicBezTo>
                        <a:cubicBezTo>
                          <a:pt x="449718" y="245942"/>
                          <a:pt x="433659" y="192917"/>
                          <a:pt x="391087" y="170110"/>
                        </a:cubicBezTo>
                        <a:close/>
                      </a:path>
                    </a:pathLst>
                  </a:custGeom>
                  <a:solidFill>
                    <a:srgbClr val="FFFFFF"/>
                  </a:solidFill>
                  <a:ln w="20586" cap="flat">
                    <a:solidFill>
                      <a:srgbClr val="99494E"/>
                    </a:solidFill>
                    <a:prstDash val="solid"/>
                    <a:miter/>
                  </a:ln>
                </p:spPr>
                <p:txBody>
                  <a:bodyPr rtlCol="0" anchor="ctr"/>
                  <a:lstStyle/>
                  <a:p>
                    <a:endParaRPr lang="en-US"/>
                  </a:p>
                </p:txBody>
              </p:sp>
              <p:grpSp>
                <p:nvGrpSpPr>
                  <p:cNvPr id="248" name="Graphic 6">
                    <a:extLst>
                      <a:ext uri="{FF2B5EF4-FFF2-40B4-BE49-F238E27FC236}">
                        <a16:creationId xmlns:a16="http://schemas.microsoft.com/office/drawing/2014/main" id="{2533D1E2-47A5-443B-9D56-20143954E931}"/>
                      </a:ext>
                    </a:extLst>
                  </p:cNvPr>
                  <p:cNvGrpSpPr/>
                  <p:nvPr/>
                </p:nvGrpSpPr>
                <p:grpSpPr>
                  <a:xfrm>
                    <a:off x="8881059" y="2349109"/>
                    <a:ext cx="187203" cy="187583"/>
                    <a:chOff x="8881059" y="2349109"/>
                    <a:chExt cx="187203" cy="187583"/>
                  </a:xfrm>
                </p:grpSpPr>
                <p:sp>
                  <p:nvSpPr>
                    <p:cNvPr id="249" name="Freeform: Shape 248">
                      <a:extLst>
                        <a:ext uri="{FF2B5EF4-FFF2-40B4-BE49-F238E27FC236}">
                          <a16:creationId xmlns:a16="http://schemas.microsoft.com/office/drawing/2014/main" id="{DF8CC38A-8280-43AA-9E32-BF2097C6DD15}"/>
                        </a:ext>
                      </a:extLst>
                    </p:cNvPr>
                    <p:cNvSpPr/>
                    <p:nvPr/>
                  </p:nvSpPr>
                  <p:spPr>
                    <a:xfrm>
                      <a:off x="8929903" y="2359847"/>
                      <a:ext cx="44092" cy="83433"/>
                    </a:xfrm>
                    <a:custGeom>
                      <a:avLst/>
                      <a:gdLst>
                        <a:gd name="connsiteX0" fmla="*/ 0 w 44092"/>
                        <a:gd name="connsiteY0" fmla="*/ 0 h 83433"/>
                        <a:gd name="connsiteX1" fmla="*/ 44093 w 44092"/>
                        <a:gd name="connsiteY1" fmla="*/ 83434 h 83433"/>
                      </a:gdLst>
                      <a:ahLst/>
                      <a:cxnLst>
                        <a:cxn ang="0">
                          <a:pos x="connsiteX0" y="connsiteY0"/>
                        </a:cxn>
                        <a:cxn ang="0">
                          <a:pos x="connsiteX1" y="connsiteY1"/>
                        </a:cxn>
                      </a:cxnLst>
                      <a:rect l="l" t="t" r="r" b="b"/>
                      <a:pathLst>
                        <a:path w="44092" h="83433">
                          <a:moveTo>
                            <a:pt x="0" y="0"/>
                          </a:moveTo>
                          <a:lnTo>
                            <a:pt x="44093" y="83434"/>
                          </a:lnTo>
                        </a:path>
                      </a:pathLst>
                    </a:custGeom>
                    <a:ln w="8990" cap="rnd">
                      <a:solidFill>
                        <a:srgbClr val="99494E"/>
                      </a:solid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DE9E87EB-9D60-4C68-92FD-702003812A31}"/>
                        </a:ext>
                      </a:extLst>
                    </p:cNvPr>
                    <p:cNvSpPr/>
                    <p:nvPr/>
                  </p:nvSpPr>
                  <p:spPr>
                    <a:xfrm>
                      <a:off x="8899779" y="2385029"/>
                      <a:ext cx="74216" cy="58251"/>
                    </a:xfrm>
                    <a:custGeom>
                      <a:avLst/>
                      <a:gdLst>
                        <a:gd name="connsiteX0" fmla="*/ 0 w 74216"/>
                        <a:gd name="connsiteY0" fmla="*/ 0 h 58251"/>
                        <a:gd name="connsiteX1" fmla="*/ 74216 w 74216"/>
                        <a:gd name="connsiteY1" fmla="*/ 58252 h 58251"/>
                      </a:gdLst>
                      <a:ahLst/>
                      <a:cxnLst>
                        <a:cxn ang="0">
                          <a:pos x="connsiteX0" y="connsiteY0"/>
                        </a:cxn>
                        <a:cxn ang="0">
                          <a:pos x="connsiteX1" y="connsiteY1"/>
                        </a:cxn>
                      </a:cxnLst>
                      <a:rect l="l" t="t" r="r" b="b"/>
                      <a:pathLst>
                        <a:path w="74216" h="58251">
                          <a:moveTo>
                            <a:pt x="0" y="0"/>
                          </a:moveTo>
                          <a:lnTo>
                            <a:pt x="74216" y="58252"/>
                          </a:lnTo>
                        </a:path>
                      </a:pathLst>
                    </a:custGeom>
                    <a:ln w="8990" cap="rnd">
                      <a:solidFill>
                        <a:srgbClr val="99494E"/>
                      </a:solid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D3CCC7E3-8CAB-45AB-BB58-57AD32504DBE}"/>
                        </a:ext>
                      </a:extLst>
                    </p:cNvPr>
                    <p:cNvSpPr/>
                    <p:nvPr/>
                  </p:nvSpPr>
                  <p:spPr>
                    <a:xfrm>
                      <a:off x="8882484" y="2420284"/>
                      <a:ext cx="91511" cy="22996"/>
                    </a:xfrm>
                    <a:custGeom>
                      <a:avLst/>
                      <a:gdLst>
                        <a:gd name="connsiteX0" fmla="*/ 0 w 91511"/>
                        <a:gd name="connsiteY0" fmla="*/ 0 h 22996"/>
                        <a:gd name="connsiteX1" fmla="*/ 91511 w 91511"/>
                        <a:gd name="connsiteY1" fmla="*/ 22996 h 22996"/>
                      </a:gdLst>
                      <a:ahLst/>
                      <a:cxnLst>
                        <a:cxn ang="0">
                          <a:pos x="connsiteX0" y="connsiteY0"/>
                        </a:cxn>
                        <a:cxn ang="0">
                          <a:pos x="connsiteX1" y="connsiteY1"/>
                        </a:cxn>
                      </a:cxnLst>
                      <a:rect l="l" t="t" r="r" b="b"/>
                      <a:pathLst>
                        <a:path w="91511" h="22996">
                          <a:moveTo>
                            <a:pt x="0" y="0"/>
                          </a:moveTo>
                          <a:lnTo>
                            <a:pt x="91511" y="22996"/>
                          </a:lnTo>
                        </a:path>
                      </a:pathLst>
                    </a:custGeom>
                    <a:ln w="8990" cap="rnd">
                      <a:solidFill>
                        <a:srgbClr val="99494E"/>
                      </a:solid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617D618C-5391-4B3E-BF7E-51B4E068C9DE}"/>
                        </a:ext>
                      </a:extLst>
                    </p:cNvPr>
                    <p:cNvSpPr/>
                    <p:nvPr/>
                  </p:nvSpPr>
                  <p:spPr>
                    <a:xfrm>
                      <a:off x="8881059" y="2443281"/>
                      <a:ext cx="92936" cy="16154"/>
                    </a:xfrm>
                    <a:custGeom>
                      <a:avLst/>
                      <a:gdLst>
                        <a:gd name="connsiteX0" fmla="*/ 0 w 92936"/>
                        <a:gd name="connsiteY0" fmla="*/ 16155 h 16154"/>
                        <a:gd name="connsiteX1" fmla="*/ 92937 w 92936"/>
                        <a:gd name="connsiteY1" fmla="*/ 0 h 16154"/>
                      </a:gdLst>
                      <a:ahLst/>
                      <a:cxnLst>
                        <a:cxn ang="0">
                          <a:pos x="connsiteX0" y="connsiteY0"/>
                        </a:cxn>
                        <a:cxn ang="0">
                          <a:pos x="connsiteX1" y="connsiteY1"/>
                        </a:cxn>
                      </a:cxnLst>
                      <a:rect l="l" t="t" r="r" b="b"/>
                      <a:pathLst>
                        <a:path w="92936" h="16154">
                          <a:moveTo>
                            <a:pt x="0" y="16155"/>
                          </a:moveTo>
                          <a:lnTo>
                            <a:pt x="92937" y="0"/>
                          </a:lnTo>
                        </a:path>
                      </a:pathLst>
                    </a:custGeom>
                    <a:ln w="8990" cap="rnd">
                      <a:solidFill>
                        <a:srgbClr val="99494E"/>
                      </a:solid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1B06C2B2-318A-47F6-AF3C-B945714C3BEB}"/>
                        </a:ext>
                      </a:extLst>
                    </p:cNvPr>
                    <p:cNvSpPr/>
                    <p:nvPr/>
                  </p:nvSpPr>
                  <p:spPr>
                    <a:xfrm>
                      <a:off x="8895598" y="2443281"/>
                      <a:ext cx="78397" cy="52645"/>
                    </a:xfrm>
                    <a:custGeom>
                      <a:avLst/>
                      <a:gdLst>
                        <a:gd name="connsiteX0" fmla="*/ 0 w 78397"/>
                        <a:gd name="connsiteY0" fmla="*/ 52645 h 52645"/>
                        <a:gd name="connsiteX1" fmla="*/ 78397 w 78397"/>
                        <a:gd name="connsiteY1" fmla="*/ 0 h 52645"/>
                      </a:gdLst>
                      <a:ahLst/>
                      <a:cxnLst>
                        <a:cxn ang="0">
                          <a:pos x="connsiteX0" y="connsiteY0"/>
                        </a:cxn>
                        <a:cxn ang="0">
                          <a:pos x="connsiteX1" y="connsiteY1"/>
                        </a:cxn>
                      </a:cxnLst>
                      <a:rect l="l" t="t" r="r" b="b"/>
                      <a:pathLst>
                        <a:path w="78397" h="52645">
                          <a:moveTo>
                            <a:pt x="0" y="52645"/>
                          </a:moveTo>
                          <a:lnTo>
                            <a:pt x="78397" y="0"/>
                          </a:lnTo>
                        </a:path>
                      </a:pathLst>
                    </a:custGeom>
                    <a:ln w="8990" cap="rnd">
                      <a:solidFill>
                        <a:srgbClr val="99494E"/>
                      </a:solid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1DF590A0-2C4F-4D56-A8E7-68AA56702847}"/>
                        </a:ext>
                      </a:extLst>
                    </p:cNvPr>
                    <p:cNvSpPr/>
                    <p:nvPr/>
                  </p:nvSpPr>
                  <p:spPr>
                    <a:xfrm>
                      <a:off x="8923821" y="2443281"/>
                      <a:ext cx="50174" cy="79917"/>
                    </a:xfrm>
                    <a:custGeom>
                      <a:avLst/>
                      <a:gdLst>
                        <a:gd name="connsiteX0" fmla="*/ 0 w 50174"/>
                        <a:gd name="connsiteY0" fmla="*/ 79918 h 79917"/>
                        <a:gd name="connsiteX1" fmla="*/ 50174 w 50174"/>
                        <a:gd name="connsiteY1" fmla="*/ 0 h 79917"/>
                      </a:gdLst>
                      <a:ahLst/>
                      <a:cxnLst>
                        <a:cxn ang="0">
                          <a:pos x="connsiteX0" y="connsiteY0"/>
                        </a:cxn>
                        <a:cxn ang="0">
                          <a:pos x="connsiteX1" y="connsiteY1"/>
                        </a:cxn>
                      </a:cxnLst>
                      <a:rect l="l" t="t" r="r" b="b"/>
                      <a:pathLst>
                        <a:path w="50174" h="79917">
                          <a:moveTo>
                            <a:pt x="0" y="79918"/>
                          </a:moveTo>
                          <a:lnTo>
                            <a:pt x="50174" y="0"/>
                          </a:lnTo>
                        </a:path>
                      </a:pathLst>
                    </a:custGeom>
                    <a:ln w="8990" cap="rnd">
                      <a:solidFill>
                        <a:srgbClr val="99494E"/>
                      </a:solid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74185216-6E2C-4425-A0BF-DF0D01F4E62D}"/>
                        </a:ext>
                      </a:extLst>
                    </p:cNvPr>
                    <p:cNvSpPr/>
                    <p:nvPr/>
                  </p:nvSpPr>
                  <p:spPr>
                    <a:xfrm>
                      <a:off x="8960692" y="2443281"/>
                      <a:ext cx="13303" cy="93411"/>
                    </a:xfrm>
                    <a:custGeom>
                      <a:avLst/>
                      <a:gdLst>
                        <a:gd name="connsiteX0" fmla="*/ 0 w 13303"/>
                        <a:gd name="connsiteY0" fmla="*/ 93412 h 93411"/>
                        <a:gd name="connsiteX1" fmla="*/ 13304 w 13303"/>
                        <a:gd name="connsiteY1" fmla="*/ 0 h 93411"/>
                      </a:gdLst>
                      <a:ahLst/>
                      <a:cxnLst>
                        <a:cxn ang="0">
                          <a:pos x="connsiteX0" y="connsiteY0"/>
                        </a:cxn>
                        <a:cxn ang="0">
                          <a:pos x="connsiteX1" y="connsiteY1"/>
                        </a:cxn>
                      </a:cxnLst>
                      <a:rect l="l" t="t" r="r" b="b"/>
                      <a:pathLst>
                        <a:path w="13303" h="93411">
                          <a:moveTo>
                            <a:pt x="0" y="93412"/>
                          </a:moveTo>
                          <a:lnTo>
                            <a:pt x="13304" y="0"/>
                          </a:lnTo>
                        </a:path>
                      </a:pathLst>
                    </a:custGeom>
                    <a:ln w="8990" cap="rnd">
                      <a:solidFill>
                        <a:srgbClr val="99494E"/>
                      </a:solid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3B7BCC7A-4988-410D-9E02-B20EC8992971}"/>
                        </a:ext>
                      </a:extLst>
                    </p:cNvPr>
                    <p:cNvSpPr/>
                    <p:nvPr/>
                  </p:nvSpPr>
                  <p:spPr>
                    <a:xfrm>
                      <a:off x="8973996" y="2443281"/>
                      <a:ext cx="25847" cy="90751"/>
                    </a:xfrm>
                    <a:custGeom>
                      <a:avLst/>
                      <a:gdLst>
                        <a:gd name="connsiteX0" fmla="*/ 25848 w 25847"/>
                        <a:gd name="connsiteY0" fmla="*/ 90751 h 90751"/>
                        <a:gd name="connsiteX1" fmla="*/ 0 w 25847"/>
                        <a:gd name="connsiteY1" fmla="*/ 0 h 90751"/>
                      </a:gdLst>
                      <a:ahLst/>
                      <a:cxnLst>
                        <a:cxn ang="0">
                          <a:pos x="connsiteX0" y="connsiteY0"/>
                        </a:cxn>
                        <a:cxn ang="0">
                          <a:pos x="connsiteX1" y="connsiteY1"/>
                        </a:cxn>
                      </a:cxnLst>
                      <a:rect l="l" t="t" r="r" b="b"/>
                      <a:pathLst>
                        <a:path w="25847" h="90751">
                          <a:moveTo>
                            <a:pt x="25848" y="90751"/>
                          </a:moveTo>
                          <a:lnTo>
                            <a:pt x="0" y="0"/>
                          </a:lnTo>
                        </a:path>
                      </a:pathLst>
                    </a:custGeom>
                    <a:ln w="8990" cap="rnd">
                      <a:solidFill>
                        <a:srgbClr val="99494E"/>
                      </a:solid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9ACFDF42-817E-4FD7-8A5E-A2A0FFA448AD}"/>
                        </a:ext>
                      </a:extLst>
                    </p:cNvPr>
                    <p:cNvSpPr/>
                    <p:nvPr/>
                  </p:nvSpPr>
                  <p:spPr>
                    <a:xfrm>
                      <a:off x="8973996" y="2443281"/>
                      <a:ext cx="60437" cy="72410"/>
                    </a:xfrm>
                    <a:custGeom>
                      <a:avLst/>
                      <a:gdLst>
                        <a:gd name="connsiteX0" fmla="*/ 60437 w 60437"/>
                        <a:gd name="connsiteY0" fmla="*/ 72411 h 72410"/>
                        <a:gd name="connsiteX1" fmla="*/ 0 w 60437"/>
                        <a:gd name="connsiteY1" fmla="*/ 0 h 72410"/>
                      </a:gdLst>
                      <a:ahLst/>
                      <a:cxnLst>
                        <a:cxn ang="0">
                          <a:pos x="connsiteX0" y="connsiteY0"/>
                        </a:cxn>
                        <a:cxn ang="0">
                          <a:pos x="connsiteX1" y="connsiteY1"/>
                        </a:cxn>
                      </a:cxnLst>
                      <a:rect l="l" t="t" r="r" b="b"/>
                      <a:pathLst>
                        <a:path w="60437" h="72410">
                          <a:moveTo>
                            <a:pt x="60437" y="72411"/>
                          </a:moveTo>
                          <a:lnTo>
                            <a:pt x="0" y="0"/>
                          </a:lnTo>
                        </a:path>
                      </a:pathLst>
                    </a:custGeom>
                    <a:ln w="8990" cap="rnd">
                      <a:solidFill>
                        <a:srgbClr val="99494E"/>
                      </a:solid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231FC1B6-E30F-4D02-8625-2967815ABACA}"/>
                        </a:ext>
                      </a:extLst>
                    </p:cNvPr>
                    <p:cNvSpPr/>
                    <p:nvPr/>
                  </p:nvSpPr>
                  <p:spPr>
                    <a:xfrm>
                      <a:off x="8973996" y="2443281"/>
                      <a:ext cx="84669" cy="41526"/>
                    </a:xfrm>
                    <a:custGeom>
                      <a:avLst/>
                      <a:gdLst>
                        <a:gd name="connsiteX0" fmla="*/ 84669 w 84669"/>
                        <a:gd name="connsiteY0" fmla="*/ 41527 h 41526"/>
                        <a:gd name="connsiteX1" fmla="*/ 0 w 84669"/>
                        <a:gd name="connsiteY1" fmla="*/ 0 h 41526"/>
                      </a:gdLst>
                      <a:ahLst/>
                      <a:cxnLst>
                        <a:cxn ang="0">
                          <a:pos x="connsiteX0" y="connsiteY0"/>
                        </a:cxn>
                        <a:cxn ang="0">
                          <a:pos x="connsiteX1" y="connsiteY1"/>
                        </a:cxn>
                      </a:cxnLst>
                      <a:rect l="l" t="t" r="r" b="b"/>
                      <a:pathLst>
                        <a:path w="84669" h="41526">
                          <a:moveTo>
                            <a:pt x="84669" y="41527"/>
                          </a:moveTo>
                          <a:lnTo>
                            <a:pt x="0" y="0"/>
                          </a:lnTo>
                        </a:path>
                      </a:pathLst>
                    </a:custGeom>
                    <a:ln w="8990" cap="rnd">
                      <a:solidFill>
                        <a:srgbClr val="99494E"/>
                      </a:solid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88A37476-6742-4415-BD04-2406C38829F5}"/>
                        </a:ext>
                      </a:extLst>
                    </p:cNvPr>
                    <p:cNvSpPr/>
                    <p:nvPr/>
                  </p:nvSpPr>
                  <p:spPr>
                    <a:xfrm>
                      <a:off x="8973996" y="2443281"/>
                      <a:ext cx="94267" cy="3516"/>
                    </a:xfrm>
                    <a:custGeom>
                      <a:avLst/>
                      <a:gdLst>
                        <a:gd name="connsiteX0" fmla="*/ 94267 w 94267"/>
                        <a:gd name="connsiteY0" fmla="*/ 3516 h 3516"/>
                        <a:gd name="connsiteX1" fmla="*/ 0 w 94267"/>
                        <a:gd name="connsiteY1" fmla="*/ 0 h 3516"/>
                      </a:gdLst>
                      <a:ahLst/>
                      <a:cxnLst>
                        <a:cxn ang="0">
                          <a:pos x="connsiteX0" y="connsiteY0"/>
                        </a:cxn>
                        <a:cxn ang="0">
                          <a:pos x="connsiteX1" y="connsiteY1"/>
                        </a:cxn>
                      </a:cxnLst>
                      <a:rect l="l" t="t" r="r" b="b"/>
                      <a:pathLst>
                        <a:path w="94267" h="3516">
                          <a:moveTo>
                            <a:pt x="94267" y="3516"/>
                          </a:moveTo>
                          <a:lnTo>
                            <a:pt x="0" y="0"/>
                          </a:lnTo>
                        </a:path>
                      </a:pathLst>
                    </a:custGeom>
                    <a:ln w="8990" cap="rnd">
                      <a:solidFill>
                        <a:srgbClr val="99494E"/>
                      </a:solid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AC94FBCA-5C25-49D2-B52D-0FEDC8431AA5}"/>
                        </a:ext>
                      </a:extLst>
                    </p:cNvPr>
                    <p:cNvSpPr/>
                    <p:nvPr/>
                  </p:nvSpPr>
                  <p:spPr>
                    <a:xfrm>
                      <a:off x="8973996" y="2408121"/>
                      <a:ext cx="87520" cy="35160"/>
                    </a:xfrm>
                    <a:custGeom>
                      <a:avLst/>
                      <a:gdLst>
                        <a:gd name="connsiteX0" fmla="*/ 87520 w 87520"/>
                        <a:gd name="connsiteY0" fmla="*/ 0 h 35160"/>
                        <a:gd name="connsiteX1" fmla="*/ 0 w 87520"/>
                        <a:gd name="connsiteY1" fmla="*/ 35160 h 35160"/>
                      </a:gdLst>
                      <a:ahLst/>
                      <a:cxnLst>
                        <a:cxn ang="0">
                          <a:pos x="connsiteX0" y="connsiteY0"/>
                        </a:cxn>
                        <a:cxn ang="0">
                          <a:pos x="connsiteX1" y="connsiteY1"/>
                        </a:cxn>
                      </a:cxnLst>
                      <a:rect l="l" t="t" r="r" b="b"/>
                      <a:pathLst>
                        <a:path w="87520" h="35160">
                          <a:moveTo>
                            <a:pt x="87520" y="0"/>
                          </a:moveTo>
                          <a:lnTo>
                            <a:pt x="0" y="35160"/>
                          </a:lnTo>
                        </a:path>
                      </a:pathLst>
                    </a:custGeom>
                    <a:ln w="8990" cap="rnd">
                      <a:solidFill>
                        <a:srgbClr val="99494E"/>
                      </a:solid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03919674-1565-4960-86CB-30B302E9778B}"/>
                        </a:ext>
                      </a:extLst>
                    </p:cNvPr>
                    <p:cNvSpPr/>
                    <p:nvPr/>
                  </p:nvSpPr>
                  <p:spPr>
                    <a:xfrm>
                      <a:off x="8973996" y="2375527"/>
                      <a:ext cx="65663" cy="67754"/>
                    </a:xfrm>
                    <a:custGeom>
                      <a:avLst/>
                      <a:gdLst>
                        <a:gd name="connsiteX0" fmla="*/ 65664 w 65663"/>
                        <a:gd name="connsiteY0" fmla="*/ 0 h 67754"/>
                        <a:gd name="connsiteX1" fmla="*/ 0 w 65663"/>
                        <a:gd name="connsiteY1" fmla="*/ 67754 h 67754"/>
                      </a:gdLst>
                      <a:ahLst/>
                      <a:cxnLst>
                        <a:cxn ang="0">
                          <a:pos x="connsiteX0" y="connsiteY0"/>
                        </a:cxn>
                        <a:cxn ang="0">
                          <a:pos x="connsiteX1" y="connsiteY1"/>
                        </a:cxn>
                      </a:cxnLst>
                      <a:rect l="l" t="t" r="r" b="b"/>
                      <a:pathLst>
                        <a:path w="65663" h="67754">
                          <a:moveTo>
                            <a:pt x="65664" y="0"/>
                          </a:moveTo>
                          <a:lnTo>
                            <a:pt x="0" y="67754"/>
                          </a:lnTo>
                        </a:path>
                      </a:pathLst>
                    </a:custGeom>
                    <a:ln w="8990" cap="rnd">
                      <a:solidFill>
                        <a:srgbClr val="99494E"/>
                      </a:solid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B8FE676E-FC05-4181-ACF4-B36B635EAEFF}"/>
                        </a:ext>
                      </a:extLst>
                    </p:cNvPr>
                    <p:cNvSpPr/>
                    <p:nvPr/>
                  </p:nvSpPr>
                  <p:spPr>
                    <a:xfrm>
                      <a:off x="8973996" y="2354716"/>
                      <a:ext cx="32404" cy="88565"/>
                    </a:xfrm>
                    <a:custGeom>
                      <a:avLst/>
                      <a:gdLst>
                        <a:gd name="connsiteX0" fmla="*/ 32404 w 32404"/>
                        <a:gd name="connsiteY0" fmla="*/ 0 h 88565"/>
                        <a:gd name="connsiteX1" fmla="*/ 0 w 32404"/>
                        <a:gd name="connsiteY1" fmla="*/ 88565 h 88565"/>
                      </a:gdLst>
                      <a:ahLst/>
                      <a:cxnLst>
                        <a:cxn ang="0">
                          <a:pos x="connsiteX0" y="connsiteY0"/>
                        </a:cxn>
                        <a:cxn ang="0">
                          <a:pos x="connsiteX1" y="connsiteY1"/>
                        </a:cxn>
                      </a:cxnLst>
                      <a:rect l="l" t="t" r="r" b="b"/>
                      <a:pathLst>
                        <a:path w="32404" h="88565">
                          <a:moveTo>
                            <a:pt x="32404" y="0"/>
                          </a:moveTo>
                          <a:lnTo>
                            <a:pt x="0" y="88565"/>
                          </a:lnTo>
                        </a:path>
                      </a:pathLst>
                    </a:custGeom>
                    <a:ln w="8990" cap="rnd">
                      <a:solidFill>
                        <a:srgbClr val="99494E"/>
                      </a:solid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BAE181A9-E709-4BFE-8F4B-388E6B1CE305}"/>
                        </a:ext>
                      </a:extLst>
                    </p:cNvPr>
                    <p:cNvSpPr/>
                    <p:nvPr/>
                  </p:nvSpPr>
                  <p:spPr>
                    <a:xfrm>
                      <a:off x="8967629" y="2349109"/>
                      <a:ext cx="6366" cy="94172"/>
                    </a:xfrm>
                    <a:custGeom>
                      <a:avLst/>
                      <a:gdLst>
                        <a:gd name="connsiteX0" fmla="*/ 0 w 6366"/>
                        <a:gd name="connsiteY0" fmla="*/ 0 h 94172"/>
                        <a:gd name="connsiteX1" fmla="*/ 6367 w 6366"/>
                        <a:gd name="connsiteY1" fmla="*/ 94172 h 94172"/>
                      </a:gdLst>
                      <a:ahLst/>
                      <a:cxnLst>
                        <a:cxn ang="0">
                          <a:pos x="connsiteX0" y="connsiteY0"/>
                        </a:cxn>
                        <a:cxn ang="0">
                          <a:pos x="connsiteX1" y="connsiteY1"/>
                        </a:cxn>
                      </a:cxnLst>
                      <a:rect l="l" t="t" r="r" b="b"/>
                      <a:pathLst>
                        <a:path w="6366" h="94172">
                          <a:moveTo>
                            <a:pt x="0" y="0"/>
                          </a:moveTo>
                          <a:lnTo>
                            <a:pt x="6367" y="94172"/>
                          </a:lnTo>
                        </a:path>
                      </a:pathLst>
                    </a:custGeom>
                    <a:ln w="8990" cap="rnd">
                      <a:solidFill>
                        <a:srgbClr val="99494E"/>
                      </a:solidFill>
                      <a:prstDash val="solid"/>
                      <a:miter/>
                    </a:ln>
                  </p:spPr>
                  <p:txBody>
                    <a:bodyPr rtlCol="0" anchor="ctr"/>
                    <a:lstStyle/>
                    <a:p>
                      <a:endParaRPr lang="en-US"/>
                    </a:p>
                  </p:txBody>
                </p:sp>
              </p:grpSp>
              <p:sp>
                <p:nvSpPr>
                  <p:cNvPr id="264" name="Freeform: Shape 263">
                    <a:extLst>
                      <a:ext uri="{FF2B5EF4-FFF2-40B4-BE49-F238E27FC236}">
                        <a16:creationId xmlns:a16="http://schemas.microsoft.com/office/drawing/2014/main" id="{63894873-CA0D-4ED7-9F3E-E8BB45C7192D}"/>
                      </a:ext>
                    </a:extLst>
                  </p:cNvPr>
                  <p:cNvSpPr/>
                  <p:nvPr/>
                </p:nvSpPr>
                <p:spPr>
                  <a:xfrm>
                    <a:off x="8936840" y="2406125"/>
                    <a:ext cx="74311" cy="74311"/>
                  </a:xfrm>
                  <a:custGeom>
                    <a:avLst/>
                    <a:gdLst>
                      <a:gd name="connsiteX0" fmla="*/ 74312 w 74311"/>
                      <a:gd name="connsiteY0" fmla="*/ 37156 h 74311"/>
                      <a:gd name="connsiteX1" fmla="*/ 37156 w 74311"/>
                      <a:gd name="connsiteY1" fmla="*/ 74311 h 74311"/>
                      <a:gd name="connsiteX2" fmla="*/ 1 w 74311"/>
                      <a:gd name="connsiteY2" fmla="*/ 37156 h 74311"/>
                      <a:gd name="connsiteX3" fmla="*/ 37156 w 74311"/>
                      <a:gd name="connsiteY3" fmla="*/ 0 h 74311"/>
                      <a:gd name="connsiteX4" fmla="*/ 74312 w 74311"/>
                      <a:gd name="connsiteY4" fmla="*/ 37156 h 74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311" h="74311">
                        <a:moveTo>
                          <a:pt x="74312" y="37156"/>
                        </a:moveTo>
                        <a:cubicBezTo>
                          <a:pt x="74312" y="57676"/>
                          <a:pt x="57677" y="74311"/>
                          <a:pt x="37156" y="74311"/>
                        </a:cubicBezTo>
                        <a:cubicBezTo>
                          <a:pt x="16636" y="74311"/>
                          <a:pt x="1" y="57676"/>
                          <a:pt x="1" y="37156"/>
                        </a:cubicBezTo>
                        <a:cubicBezTo>
                          <a:pt x="1" y="16635"/>
                          <a:pt x="16636" y="0"/>
                          <a:pt x="37156" y="0"/>
                        </a:cubicBezTo>
                        <a:cubicBezTo>
                          <a:pt x="57677" y="0"/>
                          <a:pt x="74312" y="16635"/>
                          <a:pt x="74312" y="37156"/>
                        </a:cubicBezTo>
                        <a:close/>
                      </a:path>
                    </a:pathLst>
                  </a:custGeom>
                  <a:solidFill>
                    <a:srgbClr val="CD7372"/>
                  </a:solidFill>
                  <a:ln w="20586" cap="flat">
                    <a:solidFill>
                      <a:srgbClr val="99494E"/>
                    </a:solidFill>
                    <a:prstDash val="solid"/>
                    <a:miter/>
                  </a:ln>
                </p:spPr>
                <p:txBody>
                  <a:bodyPr rtlCol="0" anchor="ctr"/>
                  <a:lstStyle/>
                  <a:p>
                    <a:endParaRPr lang="en-US"/>
                  </a:p>
                </p:txBody>
              </p:sp>
            </p:grpSp>
            <p:grpSp>
              <p:nvGrpSpPr>
                <p:cNvPr id="265" name="Graphic 6">
                  <a:extLst>
                    <a:ext uri="{FF2B5EF4-FFF2-40B4-BE49-F238E27FC236}">
                      <a16:creationId xmlns:a16="http://schemas.microsoft.com/office/drawing/2014/main" id="{2533D1E2-47A5-443B-9D56-20143954E931}"/>
                    </a:ext>
                  </a:extLst>
                </p:cNvPr>
                <p:cNvGrpSpPr/>
                <p:nvPr/>
              </p:nvGrpSpPr>
              <p:grpSpPr>
                <a:xfrm>
                  <a:off x="8467558" y="1984960"/>
                  <a:ext cx="336895" cy="323284"/>
                  <a:chOff x="8467558" y="1984960"/>
                  <a:chExt cx="336895" cy="323284"/>
                </a:xfrm>
              </p:grpSpPr>
              <p:sp>
                <p:nvSpPr>
                  <p:cNvPr id="266" name="Freeform: Shape 265">
                    <a:extLst>
                      <a:ext uri="{FF2B5EF4-FFF2-40B4-BE49-F238E27FC236}">
                        <a16:creationId xmlns:a16="http://schemas.microsoft.com/office/drawing/2014/main" id="{F045F09D-24EF-4562-A1A5-2978FD77AB9A}"/>
                      </a:ext>
                    </a:extLst>
                  </p:cNvPr>
                  <p:cNvSpPr/>
                  <p:nvPr/>
                </p:nvSpPr>
                <p:spPr>
                  <a:xfrm>
                    <a:off x="8467558" y="1984960"/>
                    <a:ext cx="336895" cy="323284"/>
                  </a:xfrm>
                  <a:custGeom>
                    <a:avLst/>
                    <a:gdLst>
                      <a:gd name="connsiteX0" fmla="*/ 301274 w 336895"/>
                      <a:gd name="connsiteY0" fmla="*/ 130857 h 323284"/>
                      <a:gd name="connsiteX1" fmla="*/ 290346 w 336895"/>
                      <a:gd name="connsiteY1" fmla="*/ 125060 h 323284"/>
                      <a:gd name="connsiteX2" fmla="*/ 295763 w 336895"/>
                      <a:gd name="connsiteY2" fmla="*/ 117933 h 323284"/>
                      <a:gd name="connsiteX3" fmla="*/ 282934 w 336895"/>
                      <a:gd name="connsiteY3" fmla="*/ 23476 h 323284"/>
                      <a:gd name="connsiteX4" fmla="*/ 188477 w 336895"/>
                      <a:gd name="connsiteY4" fmla="*/ 36304 h 323284"/>
                      <a:gd name="connsiteX5" fmla="*/ 184390 w 336895"/>
                      <a:gd name="connsiteY5" fmla="*/ 41626 h 323284"/>
                      <a:gd name="connsiteX6" fmla="*/ 167381 w 336895"/>
                      <a:gd name="connsiteY6" fmla="*/ 22525 h 323284"/>
                      <a:gd name="connsiteX7" fmla="*/ 72163 w 336895"/>
                      <a:gd name="connsiteY7" fmla="*/ 17109 h 323284"/>
                      <a:gd name="connsiteX8" fmla="*/ 66747 w 336895"/>
                      <a:gd name="connsiteY8" fmla="*/ 112326 h 323284"/>
                      <a:gd name="connsiteX9" fmla="*/ 71023 w 336895"/>
                      <a:gd name="connsiteY9" fmla="*/ 117078 h 323284"/>
                      <a:gd name="connsiteX10" fmla="*/ 65226 w 336895"/>
                      <a:gd name="connsiteY10" fmla="*/ 117268 h 323284"/>
                      <a:gd name="connsiteX11" fmla="*/ 38 w 336895"/>
                      <a:gd name="connsiteY11" fmla="*/ 186828 h 323284"/>
                      <a:gd name="connsiteX12" fmla="*/ 69598 w 336895"/>
                      <a:gd name="connsiteY12" fmla="*/ 252016 h 323284"/>
                      <a:gd name="connsiteX13" fmla="*/ 92689 w 336895"/>
                      <a:gd name="connsiteY13" fmla="*/ 251256 h 323284"/>
                      <a:gd name="connsiteX14" fmla="*/ 154932 w 336895"/>
                      <a:gd name="connsiteY14" fmla="*/ 323097 h 323284"/>
                      <a:gd name="connsiteX15" fmla="*/ 154932 w 336895"/>
                      <a:gd name="connsiteY15" fmla="*/ 323097 h 323284"/>
                      <a:gd name="connsiteX16" fmla="*/ 227153 w 336895"/>
                      <a:gd name="connsiteY16" fmla="*/ 260854 h 323284"/>
                      <a:gd name="connsiteX17" fmla="*/ 228388 w 336895"/>
                      <a:gd name="connsiteY17" fmla="*/ 244889 h 323284"/>
                      <a:gd name="connsiteX18" fmla="*/ 237606 w 336895"/>
                      <a:gd name="connsiteY18" fmla="*/ 249831 h 323284"/>
                      <a:gd name="connsiteX19" fmla="*/ 328832 w 336895"/>
                      <a:gd name="connsiteY19" fmla="*/ 222178 h 323284"/>
                      <a:gd name="connsiteX20" fmla="*/ 301274 w 336895"/>
                      <a:gd name="connsiteY20" fmla="*/ 130857 h 32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36895" h="323284">
                        <a:moveTo>
                          <a:pt x="301274" y="130857"/>
                        </a:moveTo>
                        <a:lnTo>
                          <a:pt x="290346" y="125060"/>
                        </a:lnTo>
                        <a:lnTo>
                          <a:pt x="295763" y="117933"/>
                        </a:lnTo>
                        <a:cubicBezTo>
                          <a:pt x="318284" y="88284"/>
                          <a:pt x="312583" y="45997"/>
                          <a:pt x="282934" y="23476"/>
                        </a:cubicBezTo>
                        <a:cubicBezTo>
                          <a:pt x="253285" y="954"/>
                          <a:pt x="210999" y="6656"/>
                          <a:pt x="188477" y="36304"/>
                        </a:cubicBezTo>
                        <a:lnTo>
                          <a:pt x="184390" y="41626"/>
                        </a:lnTo>
                        <a:lnTo>
                          <a:pt x="167381" y="22525"/>
                        </a:lnTo>
                        <a:cubicBezTo>
                          <a:pt x="142579" y="-5222"/>
                          <a:pt x="100007" y="-7693"/>
                          <a:pt x="72163" y="17109"/>
                        </a:cubicBezTo>
                        <a:cubicBezTo>
                          <a:pt x="44320" y="41911"/>
                          <a:pt x="41945" y="84483"/>
                          <a:pt x="66747" y="112326"/>
                        </a:cubicBezTo>
                        <a:lnTo>
                          <a:pt x="71023" y="117078"/>
                        </a:lnTo>
                        <a:lnTo>
                          <a:pt x="65226" y="117268"/>
                        </a:lnTo>
                        <a:cubicBezTo>
                          <a:pt x="27976" y="118503"/>
                          <a:pt x="-1198" y="149672"/>
                          <a:pt x="38" y="186828"/>
                        </a:cubicBezTo>
                        <a:cubicBezTo>
                          <a:pt x="1273" y="224078"/>
                          <a:pt x="32442" y="253252"/>
                          <a:pt x="69598" y="252016"/>
                        </a:cubicBezTo>
                        <a:lnTo>
                          <a:pt x="92689" y="251256"/>
                        </a:lnTo>
                        <a:cubicBezTo>
                          <a:pt x="90124" y="288222"/>
                          <a:pt x="117871" y="320341"/>
                          <a:pt x="154932" y="323097"/>
                        </a:cubicBezTo>
                        <a:lnTo>
                          <a:pt x="154932" y="323097"/>
                        </a:lnTo>
                        <a:cubicBezTo>
                          <a:pt x="192088" y="325853"/>
                          <a:pt x="224397" y="298009"/>
                          <a:pt x="227153" y="260854"/>
                        </a:cubicBezTo>
                        <a:lnTo>
                          <a:pt x="228388" y="244889"/>
                        </a:lnTo>
                        <a:lnTo>
                          <a:pt x="237606" y="249831"/>
                        </a:lnTo>
                        <a:cubicBezTo>
                          <a:pt x="270486" y="267411"/>
                          <a:pt x="311347" y="254962"/>
                          <a:pt x="328832" y="222178"/>
                        </a:cubicBezTo>
                        <a:cubicBezTo>
                          <a:pt x="346508" y="189298"/>
                          <a:pt x="334154" y="148437"/>
                          <a:pt x="301274" y="130857"/>
                        </a:cubicBezTo>
                        <a:close/>
                      </a:path>
                    </a:pathLst>
                  </a:custGeom>
                  <a:solidFill>
                    <a:srgbClr val="FFFFFF"/>
                  </a:solidFill>
                  <a:ln w="15862" cap="flat">
                    <a:solidFill>
                      <a:srgbClr val="99494E"/>
                    </a:solidFill>
                    <a:prstDash val="solid"/>
                    <a:miter/>
                  </a:ln>
                </p:spPr>
                <p:txBody>
                  <a:bodyPr rtlCol="0" anchor="ctr"/>
                  <a:lstStyle/>
                  <a:p>
                    <a:endParaRPr lang="en-US"/>
                  </a:p>
                </p:txBody>
              </p:sp>
              <p:grpSp>
                <p:nvGrpSpPr>
                  <p:cNvPr id="267" name="Graphic 6">
                    <a:extLst>
                      <a:ext uri="{FF2B5EF4-FFF2-40B4-BE49-F238E27FC236}">
                        <a16:creationId xmlns:a16="http://schemas.microsoft.com/office/drawing/2014/main" id="{2533D1E2-47A5-443B-9D56-20143954E931}"/>
                      </a:ext>
                    </a:extLst>
                  </p:cNvPr>
                  <p:cNvGrpSpPr/>
                  <p:nvPr/>
                </p:nvGrpSpPr>
                <p:grpSpPr>
                  <a:xfrm>
                    <a:off x="8564903" y="2070014"/>
                    <a:ext cx="144346" cy="144536"/>
                    <a:chOff x="8564903" y="2070014"/>
                    <a:chExt cx="144346" cy="144536"/>
                  </a:xfrm>
                </p:grpSpPr>
                <p:sp>
                  <p:nvSpPr>
                    <p:cNvPr id="268" name="Freeform: Shape 267">
                      <a:extLst>
                        <a:ext uri="{FF2B5EF4-FFF2-40B4-BE49-F238E27FC236}">
                          <a16:creationId xmlns:a16="http://schemas.microsoft.com/office/drawing/2014/main" id="{BAAF3156-7CA7-4F74-B163-BF3F31336677}"/>
                        </a:ext>
                      </a:extLst>
                    </p:cNvPr>
                    <p:cNvSpPr/>
                    <p:nvPr/>
                  </p:nvSpPr>
                  <p:spPr>
                    <a:xfrm>
                      <a:off x="8602534" y="2078281"/>
                      <a:ext cx="34019" cy="64238"/>
                    </a:xfrm>
                    <a:custGeom>
                      <a:avLst/>
                      <a:gdLst>
                        <a:gd name="connsiteX0" fmla="*/ 0 w 34019"/>
                        <a:gd name="connsiteY0" fmla="*/ 0 h 64238"/>
                        <a:gd name="connsiteX1" fmla="*/ 34020 w 34019"/>
                        <a:gd name="connsiteY1" fmla="*/ 64238 h 64238"/>
                      </a:gdLst>
                      <a:ahLst/>
                      <a:cxnLst>
                        <a:cxn ang="0">
                          <a:pos x="connsiteX0" y="connsiteY0"/>
                        </a:cxn>
                        <a:cxn ang="0">
                          <a:pos x="connsiteX1" y="connsiteY1"/>
                        </a:cxn>
                      </a:cxnLst>
                      <a:rect l="l" t="t" r="r" b="b"/>
                      <a:pathLst>
                        <a:path w="34019" h="64238">
                          <a:moveTo>
                            <a:pt x="0" y="0"/>
                          </a:moveTo>
                          <a:lnTo>
                            <a:pt x="34020" y="64238"/>
                          </a:lnTo>
                        </a:path>
                      </a:pathLst>
                    </a:custGeom>
                    <a:ln w="6927" cap="rnd">
                      <a:solidFill>
                        <a:srgbClr val="99494E"/>
                      </a:solid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792BC116-0BD0-483F-9793-E61E5FE6D39F}"/>
                        </a:ext>
                      </a:extLst>
                    </p:cNvPr>
                    <p:cNvSpPr/>
                    <p:nvPr/>
                  </p:nvSpPr>
                  <p:spPr>
                    <a:xfrm>
                      <a:off x="8579347" y="2097667"/>
                      <a:ext cx="57206" cy="44852"/>
                    </a:xfrm>
                    <a:custGeom>
                      <a:avLst/>
                      <a:gdLst>
                        <a:gd name="connsiteX0" fmla="*/ 0 w 57206"/>
                        <a:gd name="connsiteY0" fmla="*/ 0 h 44852"/>
                        <a:gd name="connsiteX1" fmla="*/ 57206 w 57206"/>
                        <a:gd name="connsiteY1" fmla="*/ 44853 h 44852"/>
                      </a:gdLst>
                      <a:ahLst/>
                      <a:cxnLst>
                        <a:cxn ang="0">
                          <a:pos x="connsiteX0" y="connsiteY0"/>
                        </a:cxn>
                        <a:cxn ang="0">
                          <a:pos x="connsiteX1" y="connsiteY1"/>
                        </a:cxn>
                      </a:cxnLst>
                      <a:rect l="l" t="t" r="r" b="b"/>
                      <a:pathLst>
                        <a:path w="57206" h="44852">
                          <a:moveTo>
                            <a:pt x="0" y="0"/>
                          </a:moveTo>
                          <a:lnTo>
                            <a:pt x="57206" y="44853"/>
                          </a:lnTo>
                        </a:path>
                      </a:pathLst>
                    </a:custGeom>
                    <a:ln w="6927" cap="rnd">
                      <a:solidFill>
                        <a:srgbClr val="99494E"/>
                      </a:solid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28ADE9B8-9F88-4D2A-A587-912027C3CC10}"/>
                        </a:ext>
                      </a:extLst>
                    </p:cNvPr>
                    <p:cNvSpPr/>
                    <p:nvPr/>
                  </p:nvSpPr>
                  <p:spPr>
                    <a:xfrm>
                      <a:off x="8566044" y="2124750"/>
                      <a:ext cx="70510" cy="17770"/>
                    </a:xfrm>
                    <a:custGeom>
                      <a:avLst/>
                      <a:gdLst>
                        <a:gd name="connsiteX0" fmla="*/ 0 w 70510"/>
                        <a:gd name="connsiteY0" fmla="*/ 0 h 17770"/>
                        <a:gd name="connsiteX1" fmla="*/ 70510 w 70510"/>
                        <a:gd name="connsiteY1" fmla="*/ 17770 h 17770"/>
                      </a:gdLst>
                      <a:ahLst/>
                      <a:cxnLst>
                        <a:cxn ang="0">
                          <a:pos x="connsiteX0" y="connsiteY0"/>
                        </a:cxn>
                        <a:cxn ang="0">
                          <a:pos x="connsiteX1" y="connsiteY1"/>
                        </a:cxn>
                      </a:cxnLst>
                      <a:rect l="l" t="t" r="r" b="b"/>
                      <a:pathLst>
                        <a:path w="70510" h="17770">
                          <a:moveTo>
                            <a:pt x="0" y="0"/>
                          </a:moveTo>
                          <a:lnTo>
                            <a:pt x="70510" y="17770"/>
                          </a:lnTo>
                        </a:path>
                      </a:pathLst>
                    </a:custGeom>
                    <a:ln w="6927" cap="rnd">
                      <a:solidFill>
                        <a:srgbClr val="99494E"/>
                      </a:solid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A45E9E09-DF58-44F7-AF1C-68F67A8B10A0}"/>
                        </a:ext>
                      </a:extLst>
                    </p:cNvPr>
                    <p:cNvSpPr/>
                    <p:nvPr/>
                  </p:nvSpPr>
                  <p:spPr>
                    <a:xfrm>
                      <a:off x="8564903" y="2142520"/>
                      <a:ext cx="71650" cy="12448"/>
                    </a:xfrm>
                    <a:custGeom>
                      <a:avLst/>
                      <a:gdLst>
                        <a:gd name="connsiteX0" fmla="*/ 0 w 71650"/>
                        <a:gd name="connsiteY0" fmla="*/ 12449 h 12448"/>
                        <a:gd name="connsiteX1" fmla="*/ 71650 w 71650"/>
                        <a:gd name="connsiteY1" fmla="*/ 0 h 12448"/>
                      </a:gdLst>
                      <a:ahLst/>
                      <a:cxnLst>
                        <a:cxn ang="0">
                          <a:pos x="connsiteX0" y="connsiteY0"/>
                        </a:cxn>
                        <a:cxn ang="0">
                          <a:pos x="connsiteX1" y="connsiteY1"/>
                        </a:cxn>
                      </a:cxnLst>
                      <a:rect l="l" t="t" r="r" b="b"/>
                      <a:pathLst>
                        <a:path w="71650" h="12448">
                          <a:moveTo>
                            <a:pt x="0" y="12449"/>
                          </a:moveTo>
                          <a:lnTo>
                            <a:pt x="71650" y="0"/>
                          </a:lnTo>
                        </a:path>
                      </a:pathLst>
                    </a:custGeom>
                    <a:ln w="6927" cap="rnd">
                      <a:solidFill>
                        <a:srgbClr val="99494E"/>
                      </a:solid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6B71F08F-90CE-4137-863D-8AA742CE9FD7}"/>
                        </a:ext>
                      </a:extLst>
                    </p:cNvPr>
                    <p:cNvSpPr/>
                    <p:nvPr/>
                  </p:nvSpPr>
                  <p:spPr>
                    <a:xfrm>
                      <a:off x="8576212" y="2142520"/>
                      <a:ext cx="60342" cy="40576"/>
                    </a:xfrm>
                    <a:custGeom>
                      <a:avLst/>
                      <a:gdLst>
                        <a:gd name="connsiteX0" fmla="*/ 0 w 60342"/>
                        <a:gd name="connsiteY0" fmla="*/ 40577 h 40576"/>
                        <a:gd name="connsiteX1" fmla="*/ 60342 w 60342"/>
                        <a:gd name="connsiteY1" fmla="*/ 0 h 40576"/>
                      </a:gdLst>
                      <a:ahLst/>
                      <a:cxnLst>
                        <a:cxn ang="0">
                          <a:pos x="connsiteX0" y="connsiteY0"/>
                        </a:cxn>
                        <a:cxn ang="0">
                          <a:pos x="connsiteX1" y="connsiteY1"/>
                        </a:cxn>
                      </a:cxnLst>
                      <a:rect l="l" t="t" r="r" b="b"/>
                      <a:pathLst>
                        <a:path w="60342" h="40576">
                          <a:moveTo>
                            <a:pt x="0" y="40577"/>
                          </a:moveTo>
                          <a:lnTo>
                            <a:pt x="60342" y="0"/>
                          </a:lnTo>
                        </a:path>
                      </a:pathLst>
                    </a:custGeom>
                    <a:ln w="6927" cap="rnd">
                      <a:solidFill>
                        <a:srgbClr val="99494E"/>
                      </a:solid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CAAEE5A5-55C2-4AE9-BBC9-A5E3C1B54733}"/>
                        </a:ext>
                      </a:extLst>
                    </p:cNvPr>
                    <p:cNvSpPr/>
                    <p:nvPr/>
                  </p:nvSpPr>
                  <p:spPr>
                    <a:xfrm>
                      <a:off x="8597878" y="2142520"/>
                      <a:ext cx="38676" cy="61577"/>
                    </a:xfrm>
                    <a:custGeom>
                      <a:avLst/>
                      <a:gdLst>
                        <a:gd name="connsiteX0" fmla="*/ 0 w 38676"/>
                        <a:gd name="connsiteY0" fmla="*/ 61578 h 61577"/>
                        <a:gd name="connsiteX1" fmla="*/ 38676 w 38676"/>
                        <a:gd name="connsiteY1" fmla="*/ 0 h 61577"/>
                      </a:gdLst>
                      <a:ahLst/>
                      <a:cxnLst>
                        <a:cxn ang="0">
                          <a:pos x="connsiteX0" y="connsiteY0"/>
                        </a:cxn>
                        <a:cxn ang="0">
                          <a:pos x="connsiteX1" y="connsiteY1"/>
                        </a:cxn>
                      </a:cxnLst>
                      <a:rect l="l" t="t" r="r" b="b"/>
                      <a:pathLst>
                        <a:path w="38676" h="61577">
                          <a:moveTo>
                            <a:pt x="0" y="61578"/>
                          </a:moveTo>
                          <a:lnTo>
                            <a:pt x="38676" y="0"/>
                          </a:lnTo>
                        </a:path>
                      </a:pathLst>
                    </a:custGeom>
                    <a:ln w="6927" cap="rnd">
                      <a:solidFill>
                        <a:srgbClr val="99494E"/>
                      </a:solid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BF0AAFFE-E659-4FB7-BD87-052A60BB7B2F}"/>
                        </a:ext>
                      </a:extLst>
                    </p:cNvPr>
                    <p:cNvSpPr/>
                    <p:nvPr/>
                  </p:nvSpPr>
                  <p:spPr>
                    <a:xfrm>
                      <a:off x="8626291" y="2142520"/>
                      <a:ext cx="10262" cy="72030"/>
                    </a:xfrm>
                    <a:custGeom>
                      <a:avLst/>
                      <a:gdLst>
                        <a:gd name="connsiteX0" fmla="*/ 0 w 10262"/>
                        <a:gd name="connsiteY0" fmla="*/ 72031 h 72030"/>
                        <a:gd name="connsiteX1" fmla="*/ 10263 w 10262"/>
                        <a:gd name="connsiteY1" fmla="*/ 0 h 72030"/>
                      </a:gdLst>
                      <a:ahLst/>
                      <a:cxnLst>
                        <a:cxn ang="0">
                          <a:pos x="connsiteX0" y="connsiteY0"/>
                        </a:cxn>
                        <a:cxn ang="0">
                          <a:pos x="connsiteX1" y="connsiteY1"/>
                        </a:cxn>
                      </a:cxnLst>
                      <a:rect l="l" t="t" r="r" b="b"/>
                      <a:pathLst>
                        <a:path w="10262" h="72030">
                          <a:moveTo>
                            <a:pt x="0" y="72031"/>
                          </a:moveTo>
                          <a:lnTo>
                            <a:pt x="10263" y="0"/>
                          </a:lnTo>
                        </a:path>
                      </a:pathLst>
                    </a:custGeom>
                    <a:ln w="6927" cap="rnd">
                      <a:solidFill>
                        <a:srgbClr val="99494E"/>
                      </a:solid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955D432D-A31C-48BD-AC9A-C4BE0794DBEA}"/>
                        </a:ext>
                      </a:extLst>
                    </p:cNvPr>
                    <p:cNvSpPr/>
                    <p:nvPr/>
                  </p:nvSpPr>
                  <p:spPr>
                    <a:xfrm>
                      <a:off x="8636554" y="2142520"/>
                      <a:ext cx="19860" cy="69940"/>
                    </a:xfrm>
                    <a:custGeom>
                      <a:avLst/>
                      <a:gdLst>
                        <a:gd name="connsiteX0" fmla="*/ 19861 w 19860"/>
                        <a:gd name="connsiteY0" fmla="*/ 69940 h 69940"/>
                        <a:gd name="connsiteX1" fmla="*/ 0 w 19860"/>
                        <a:gd name="connsiteY1" fmla="*/ 0 h 69940"/>
                      </a:gdLst>
                      <a:ahLst/>
                      <a:cxnLst>
                        <a:cxn ang="0">
                          <a:pos x="connsiteX0" y="connsiteY0"/>
                        </a:cxn>
                        <a:cxn ang="0">
                          <a:pos x="connsiteX1" y="connsiteY1"/>
                        </a:cxn>
                      </a:cxnLst>
                      <a:rect l="l" t="t" r="r" b="b"/>
                      <a:pathLst>
                        <a:path w="19860" h="69940">
                          <a:moveTo>
                            <a:pt x="19861" y="69940"/>
                          </a:moveTo>
                          <a:lnTo>
                            <a:pt x="0" y="0"/>
                          </a:lnTo>
                        </a:path>
                      </a:pathLst>
                    </a:custGeom>
                    <a:ln w="6927" cap="rnd">
                      <a:solidFill>
                        <a:srgbClr val="99494E"/>
                      </a:solid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D5418BC5-63B0-423C-839C-DB6A64ECB613}"/>
                        </a:ext>
                      </a:extLst>
                    </p:cNvPr>
                    <p:cNvSpPr/>
                    <p:nvPr/>
                  </p:nvSpPr>
                  <p:spPr>
                    <a:xfrm>
                      <a:off x="8636554" y="2142520"/>
                      <a:ext cx="46658" cy="55781"/>
                    </a:xfrm>
                    <a:custGeom>
                      <a:avLst/>
                      <a:gdLst>
                        <a:gd name="connsiteX0" fmla="*/ 46658 w 46658"/>
                        <a:gd name="connsiteY0" fmla="*/ 55781 h 55781"/>
                        <a:gd name="connsiteX1" fmla="*/ 0 w 46658"/>
                        <a:gd name="connsiteY1" fmla="*/ 0 h 55781"/>
                      </a:gdLst>
                      <a:ahLst/>
                      <a:cxnLst>
                        <a:cxn ang="0">
                          <a:pos x="connsiteX0" y="connsiteY0"/>
                        </a:cxn>
                        <a:cxn ang="0">
                          <a:pos x="connsiteX1" y="connsiteY1"/>
                        </a:cxn>
                      </a:cxnLst>
                      <a:rect l="l" t="t" r="r" b="b"/>
                      <a:pathLst>
                        <a:path w="46658" h="55781">
                          <a:moveTo>
                            <a:pt x="46658" y="55781"/>
                          </a:moveTo>
                          <a:lnTo>
                            <a:pt x="0" y="0"/>
                          </a:lnTo>
                        </a:path>
                      </a:pathLst>
                    </a:custGeom>
                    <a:ln w="6927" cap="rnd">
                      <a:solidFill>
                        <a:srgbClr val="99494E"/>
                      </a:solid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DB5CDBFE-FFF6-4827-9305-0F054F8D3F38}"/>
                        </a:ext>
                      </a:extLst>
                    </p:cNvPr>
                    <p:cNvSpPr/>
                    <p:nvPr/>
                  </p:nvSpPr>
                  <p:spPr>
                    <a:xfrm>
                      <a:off x="8636554" y="2142520"/>
                      <a:ext cx="65283" cy="32024"/>
                    </a:xfrm>
                    <a:custGeom>
                      <a:avLst/>
                      <a:gdLst>
                        <a:gd name="connsiteX0" fmla="*/ 65283 w 65283"/>
                        <a:gd name="connsiteY0" fmla="*/ 32024 h 32024"/>
                        <a:gd name="connsiteX1" fmla="*/ 0 w 65283"/>
                        <a:gd name="connsiteY1" fmla="*/ 0 h 32024"/>
                      </a:gdLst>
                      <a:ahLst/>
                      <a:cxnLst>
                        <a:cxn ang="0">
                          <a:pos x="connsiteX0" y="connsiteY0"/>
                        </a:cxn>
                        <a:cxn ang="0">
                          <a:pos x="connsiteX1" y="connsiteY1"/>
                        </a:cxn>
                      </a:cxnLst>
                      <a:rect l="l" t="t" r="r" b="b"/>
                      <a:pathLst>
                        <a:path w="65283" h="32024">
                          <a:moveTo>
                            <a:pt x="65283" y="32024"/>
                          </a:moveTo>
                          <a:lnTo>
                            <a:pt x="0" y="0"/>
                          </a:lnTo>
                        </a:path>
                      </a:pathLst>
                    </a:custGeom>
                    <a:ln w="6927" cap="rnd">
                      <a:solidFill>
                        <a:srgbClr val="99494E"/>
                      </a:solid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1708A3B4-6D62-4256-B0F1-1EB704E27A9B}"/>
                        </a:ext>
                      </a:extLst>
                    </p:cNvPr>
                    <p:cNvSpPr/>
                    <p:nvPr/>
                  </p:nvSpPr>
                  <p:spPr>
                    <a:xfrm>
                      <a:off x="8636554" y="2142520"/>
                      <a:ext cx="72695" cy="2660"/>
                    </a:xfrm>
                    <a:custGeom>
                      <a:avLst/>
                      <a:gdLst>
                        <a:gd name="connsiteX0" fmla="*/ 72696 w 72695"/>
                        <a:gd name="connsiteY0" fmla="*/ 2661 h 2660"/>
                        <a:gd name="connsiteX1" fmla="*/ 0 w 72695"/>
                        <a:gd name="connsiteY1" fmla="*/ 0 h 2660"/>
                      </a:gdLst>
                      <a:ahLst/>
                      <a:cxnLst>
                        <a:cxn ang="0">
                          <a:pos x="connsiteX0" y="connsiteY0"/>
                        </a:cxn>
                        <a:cxn ang="0">
                          <a:pos x="connsiteX1" y="connsiteY1"/>
                        </a:cxn>
                      </a:cxnLst>
                      <a:rect l="l" t="t" r="r" b="b"/>
                      <a:pathLst>
                        <a:path w="72695" h="2660">
                          <a:moveTo>
                            <a:pt x="72696" y="2661"/>
                          </a:moveTo>
                          <a:lnTo>
                            <a:pt x="0" y="0"/>
                          </a:lnTo>
                        </a:path>
                      </a:pathLst>
                    </a:custGeom>
                    <a:ln w="6927" cap="rnd">
                      <a:solidFill>
                        <a:srgbClr val="99494E"/>
                      </a:solid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6B026971-5960-484A-B4D2-05CEB2F0CC04}"/>
                        </a:ext>
                      </a:extLst>
                    </p:cNvPr>
                    <p:cNvSpPr/>
                    <p:nvPr/>
                  </p:nvSpPr>
                  <p:spPr>
                    <a:xfrm>
                      <a:off x="8636554" y="2115437"/>
                      <a:ext cx="67469" cy="27082"/>
                    </a:xfrm>
                    <a:custGeom>
                      <a:avLst/>
                      <a:gdLst>
                        <a:gd name="connsiteX0" fmla="*/ 67469 w 67469"/>
                        <a:gd name="connsiteY0" fmla="*/ 0 h 27082"/>
                        <a:gd name="connsiteX1" fmla="*/ 0 w 67469"/>
                        <a:gd name="connsiteY1" fmla="*/ 27083 h 27082"/>
                      </a:gdLst>
                      <a:ahLst/>
                      <a:cxnLst>
                        <a:cxn ang="0">
                          <a:pos x="connsiteX0" y="connsiteY0"/>
                        </a:cxn>
                        <a:cxn ang="0">
                          <a:pos x="connsiteX1" y="connsiteY1"/>
                        </a:cxn>
                      </a:cxnLst>
                      <a:rect l="l" t="t" r="r" b="b"/>
                      <a:pathLst>
                        <a:path w="67469" h="27082">
                          <a:moveTo>
                            <a:pt x="67469" y="0"/>
                          </a:moveTo>
                          <a:lnTo>
                            <a:pt x="0" y="27083"/>
                          </a:lnTo>
                        </a:path>
                      </a:pathLst>
                    </a:custGeom>
                    <a:ln w="6927" cap="rnd">
                      <a:solidFill>
                        <a:srgbClr val="99494E"/>
                      </a:solid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C681D132-F9CB-43D0-A3BF-D3EEA6AD8CEA}"/>
                        </a:ext>
                      </a:extLst>
                    </p:cNvPr>
                    <p:cNvSpPr/>
                    <p:nvPr/>
                  </p:nvSpPr>
                  <p:spPr>
                    <a:xfrm>
                      <a:off x="8636554" y="2090350"/>
                      <a:ext cx="50649" cy="52169"/>
                    </a:xfrm>
                    <a:custGeom>
                      <a:avLst/>
                      <a:gdLst>
                        <a:gd name="connsiteX0" fmla="*/ 50649 w 50649"/>
                        <a:gd name="connsiteY0" fmla="*/ 0 h 52169"/>
                        <a:gd name="connsiteX1" fmla="*/ 0 w 50649"/>
                        <a:gd name="connsiteY1" fmla="*/ 52170 h 52169"/>
                      </a:gdLst>
                      <a:ahLst/>
                      <a:cxnLst>
                        <a:cxn ang="0">
                          <a:pos x="connsiteX0" y="connsiteY0"/>
                        </a:cxn>
                        <a:cxn ang="0">
                          <a:pos x="connsiteX1" y="connsiteY1"/>
                        </a:cxn>
                      </a:cxnLst>
                      <a:rect l="l" t="t" r="r" b="b"/>
                      <a:pathLst>
                        <a:path w="50649" h="52169">
                          <a:moveTo>
                            <a:pt x="50649" y="0"/>
                          </a:moveTo>
                          <a:lnTo>
                            <a:pt x="0" y="52170"/>
                          </a:lnTo>
                        </a:path>
                      </a:pathLst>
                    </a:custGeom>
                    <a:ln w="6927" cap="rnd">
                      <a:solidFill>
                        <a:srgbClr val="99494E"/>
                      </a:solid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7AD28E05-630F-4543-B3E3-E486FBD2BA78}"/>
                        </a:ext>
                      </a:extLst>
                    </p:cNvPr>
                    <p:cNvSpPr/>
                    <p:nvPr/>
                  </p:nvSpPr>
                  <p:spPr>
                    <a:xfrm>
                      <a:off x="8636554" y="2074290"/>
                      <a:ext cx="24992" cy="68229"/>
                    </a:xfrm>
                    <a:custGeom>
                      <a:avLst/>
                      <a:gdLst>
                        <a:gd name="connsiteX0" fmla="*/ 24992 w 24992"/>
                        <a:gd name="connsiteY0" fmla="*/ 0 h 68229"/>
                        <a:gd name="connsiteX1" fmla="*/ 0 w 24992"/>
                        <a:gd name="connsiteY1" fmla="*/ 68230 h 68229"/>
                      </a:gdLst>
                      <a:ahLst/>
                      <a:cxnLst>
                        <a:cxn ang="0">
                          <a:pos x="connsiteX0" y="connsiteY0"/>
                        </a:cxn>
                        <a:cxn ang="0">
                          <a:pos x="connsiteX1" y="connsiteY1"/>
                        </a:cxn>
                      </a:cxnLst>
                      <a:rect l="l" t="t" r="r" b="b"/>
                      <a:pathLst>
                        <a:path w="24992" h="68229">
                          <a:moveTo>
                            <a:pt x="24992" y="0"/>
                          </a:moveTo>
                          <a:lnTo>
                            <a:pt x="0" y="68230"/>
                          </a:lnTo>
                        </a:path>
                      </a:pathLst>
                    </a:custGeom>
                    <a:ln w="6927" cap="rnd">
                      <a:solidFill>
                        <a:srgbClr val="99494E"/>
                      </a:solid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9BD3496D-FD1B-478B-93AF-1BEC0B6AF36A}"/>
                        </a:ext>
                      </a:extLst>
                    </p:cNvPr>
                    <p:cNvSpPr/>
                    <p:nvPr/>
                  </p:nvSpPr>
                  <p:spPr>
                    <a:xfrm>
                      <a:off x="8631612" y="2070014"/>
                      <a:ext cx="4941" cy="72505"/>
                    </a:xfrm>
                    <a:custGeom>
                      <a:avLst/>
                      <a:gdLst>
                        <a:gd name="connsiteX0" fmla="*/ 0 w 4941"/>
                        <a:gd name="connsiteY0" fmla="*/ 0 h 72505"/>
                        <a:gd name="connsiteX1" fmla="*/ 4941 w 4941"/>
                        <a:gd name="connsiteY1" fmla="*/ 72506 h 72505"/>
                      </a:gdLst>
                      <a:ahLst/>
                      <a:cxnLst>
                        <a:cxn ang="0">
                          <a:pos x="connsiteX0" y="connsiteY0"/>
                        </a:cxn>
                        <a:cxn ang="0">
                          <a:pos x="connsiteX1" y="connsiteY1"/>
                        </a:cxn>
                      </a:cxnLst>
                      <a:rect l="l" t="t" r="r" b="b"/>
                      <a:pathLst>
                        <a:path w="4941" h="72505">
                          <a:moveTo>
                            <a:pt x="0" y="0"/>
                          </a:moveTo>
                          <a:lnTo>
                            <a:pt x="4941" y="72506"/>
                          </a:lnTo>
                        </a:path>
                      </a:pathLst>
                    </a:custGeom>
                    <a:ln w="6927" cap="rnd">
                      <a:solidFill>
                        <a:srgbClr val="99494E"/>
                      </a:solidFill>
                      <a:prstDash val="solid"/>
                      <a:miter/>
                    </a:ln>
                  </p:spPr>
                  <p:txBody>
                    <a:bodyPr rtlCol="0" anchor="ctr"/>
                    <a:lstStyle/>
                    <a:p>
                      <a:endParaRPr lang="en-US"/>
                    </a:p>
                  </p:txBody>
                </p:sp>
              </p:grpSp>
              <p:sp>
                <p:nvSpPr>
                  <p:cNvPr id="283" name="Freeform: Shape 282">
                    <a:extLst>
                      <a:ext uri="{FF2B5EF4-FFF2-40B4-BE49-F238E27FC236}">
                        <a16:creationId xmlns:a16="http://schemas.microsoft.com/office/drawing/2014/main" id="{0505AB58-2C48-447C-B0CF-60F1D8410856}"/>
                      </a:ext>
                    </a:extLst>
                  </p:cNvPr>
                  <p:cNvSpPr/>
                  <p:nvPr/>
                </p:nvSpPr>
                <p:spPr>
                  <a:xfrm>
                    <a:off x="8607951" y="2113916"/>
                    <a:ext cx="57206" cy="57206"/>
                  </a:xfrm>
                  <a:custGeom>
                    <a:avLst/>
                    <a:gdLst>
                      <a:gd name="connsiteX0" fmla="*/ 57206 w 57206"/>
                      <a:gd name="connsiteY0" fmla="*/ 28603 h 57206"/>
                      <a:gd name="connsiteX1" fmla="*/ 28603 w 57206"/>
                      <a:gd name="connsiteY1" fmla="*/ 57206 h 57206"/>
                      <a:gd name="connsiteX2" fmla="*/ 0 w 57206"/>
                      <a:gd name="connsiteY2" fmla="*/ 28603 h 57206"/>
                      <a:gd name="connsiteX3" fmla="*/ 28603 w 57206"/>
                      <a:gd name="connsiteY3" fmla="*/ 0 h 57206"/>
                      <a:gd name="connsiteX4" fmla="*/ 57206 w 57206"/>
                      <a:gd name="connsiteY4" fmla="*/ 28603 h 572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206" h="57206">
                        <a:moveTo>
                          <a:pt x="57206" y="28603"/>
                        </a:moveTo>
                        <a:cubicBezTo>
                          <a:pt x="57206" y="44400"/>
                          <a:pt x="44400" y="57206"/>
                          <a:pt x="28603" y="57206"/>
                        </a:cubicBezTo>
                        <a:cubicBezTo>
                          <a:pt x="12806" y="57206"/>
                          <a:pt x="0" y="44400"/>
                          <a:pt x="0" y="28603"/>
                        </a:cubicBezTo>
                        <a:cubicBezTo>
                          <a:pt x="0" y="12806"/>
                          <a:pt x="12806" y="0"/>
                          <a:pt x="28603" y="0"/>
                        </a:cubicBezTo>
                        <a:cubicBezTo>
                          <a:pt x="44400" y="0"/>
                          <a:pt x="57206" y="12806"/>
                          <a:pt x="57206" y="28603"/>
                        </a:cubicBezTo>
                        <a:close/>
                      </a:path>
                    </a:pathLst>
                  </a:custGeom>
                  <a:solidFill>
                    <a:srgbClr val="CD7372"/>
                  </a:solidFill>
                  <a:ln w="15862" cap="flat">
                    <a:solidFill>
                      <a:srgbClr val="99494E"/>
                    </a:solidFill>
                    <a:prstDash val="solid"/>
                    <a:miter/>
                  </a:ln>
                </p:spPr>
                <p:txBody>
                  <a:bodyPr rtlCol="0" anchor="ctr"/>
                  <a:lstStyle/>
                  <a:p>
                    <a:endParaRPr lang="en-US"/>
                  </a:p>
                </p:txBody>
              </p:sp>
            </p:grpSp>
            <p:grpSp>
              <p:nvGrpSpPr>
                <p:cNvPr id="284" name="Graphic 6">
                  <a:extLst>
                    <a:ext uri="{FF2B5EF4-FFF2-40B4-BE49-F238E27FC236}">
                      <a16:creationId xmlns:a16="http://schemas.microsoft.com/office/drawing/2014/main" id="{2533D1E2-47A5-443B-9D56-20143954E931}"/>
                    </a:ext>
                  </a:extLst>
                </p:cNvPr>
                <p:cNvGrpSpPr/>
                <p:nvPr/>
              </p:nvGrpSpPr>
              <p:grpSpPr>
                <a:xfrm>
                  <a:off x="8172591" y="2656475"/>
                  <a:ext cx="368230" cy="353378"/>
                  <a:chOff x="8172591" y="2656475"/>
                  <a:chExt cx="368230" cy="353378"/>
                </a:xfrm>
              </p:grpSpPr>
              <p:sp>
                <p:nvSpPr>
                  <p:cNvPr id="285" name="Freeform: Shape 284">
                    <a:extLst>
                      <a:ext uri="{FF2B5EF4-FFF2-40B4-BE49-F238E27FC236}">
                        <a16:creationId xmlns:a16="http://schemas.microsoft.com/office/drawing/2014/main" id="{919D103A-73F7-4ED2-8CAD-75288B1C1649}"/>
                      </a:ext>
                    </a:extLst>
                  </p:cNvPr>
                  <p:cNvSpPr/>
                  <p:nvPr/>
                </p:nvSpPr>
                <p:spPr>
                  <a:xfrm>
                    <a:off x="8172591" y="2656475"/>
                    <a:ext cx="368230" cy="353378"/>
                  </a:xfrm>
                  <a:custGeom>
                    <a:avLst/>
                    <a:gdLst>
                      <a:gd name="connsiteX0" fmla="*/ 329309 w 368230"/>
                      <a:gd name="connsiteY0" fmla="*/ 143159 h 353378"/>
                      <a:gd name="connsiteX1" fmla="*/ 317431 w 368230"/>
                      <a:gd name="connsiteY1" fmla="*/ 136792 h 353378"/>
                      <a:gd name="connsiteX2" fmla="*/ 323418 w 368230"/>
                      <a:gd name="connsiteY2" fmla="*/ 129000 h 353378"/>
                      <a:gd name="connsiteX3" fmla="*/ 309449 w 368230"/>
                      <a:gd name="connsiteY3" fmla="*/ 25705 h 353378"/>
                      <a:gd name="connsiteX4" fmla="*/ 206154 w 368230"/>
                      <a:gd name="connsiteY4" fmla="*/ 39674 h 353378"/>
                      <a:gd name="connsiteX5" fmla="*/ 201688 w 368230"/>
                      <a:gd name="connsiteY5" fmla="*/ 45566 h 353378"/>
                      <a:gd name="connsiteX6" fmla="*/ 183062 w 368230"/>
                      <a:gd name="connsiteY6" fmla="*/ 24660 h 353378"/>
                      <a:gd name="connsiteX7" fmla="*/ 79008 w 368230"/>
                      <a:gd name="connsiteY7" fmla="*/ 18768 h 353378"/>
                      <a:gd name="connsiteX8" fmla="*/ 73021 w 368230"/>
                      <a:gd name="connsiteY8" fmla="*/ 122823 h 353378"/>
                      <a:gd name="connsiteX9" fmla="*/ 77677 w 368230"/>
                      <a:gd name="connsiteY9" fmla="*/ 128049 h 353378"/>
                      <a:gd name="connsiteX10" fmla="*/ 71311 w 368230"/>
                      <a:gd name="connsiteY10" fmla="*/ 128240 h 353378"/>
                      <a:gd name="connsiteX11" fmla="*/ 40 w 368230"/>
                      <a:gd name="connsiteY11" fmla="*/ 204261 h 353378"/>
                      <a:gd name="connsiteX12" fmla="*/ 76062 w 368230"/>
                      <a:gd name="connsiteY12" fmla="*/ 275532 h 353378"/>
                      <a:gd name="connsiteX13" fmla="*/ 101339 w 368230"/>
                      <a:gd name="connsiteY13" fmla="*/ 274676 h 353378"/>
                      <a:gd name="connsiteX14" fmla="*/ 169378 w 368230"/>
                      <a:gd name="connsiteY14" fmla="*/ 353169 h 353378"/>
                      <a:gd name="connsiteX15" fmla="*/ 169378 w 368230"/>
                      <a:gd name="connsiteY15" fmla="*/ 353169 h 353378"/>
                      <a:gd name="connsiteX16" fmla="*/ 248346 w 368230"/>
                      <a:gd name="connsiteY16" fmla="*/ 285129 h 353378"/>
                      <a:gd name="connsiteX17" fmla="*/ 249676 w 368230"/>
                      <a:gd name="connsiteY17" fmla="*/ 267644 h 353378"/>
                      <a:gd name="connsiteX18" fmla="*/ 259749 w 368230"/>
                      <a:gd name="connsiteY18" fmla="*/ 273061 h 353378"/>
                      <a:gd name="connsiteX19" fmla="*/ 359433 w 368230"/>
                      <a:gd name="connsiteY19" fmla="*/ 242842 h 353378"/>
                      <a:gd name="connsiteX20" fmla="*/ 329309 w 368230"/>
                      <a:gd name="connsiteY20" fmla="*/ 143159 h 353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68230" h="353378">
                        <a:moveTo>
                          <a:pt x="329309" y="143159"/>
                        </a:moveTo>
                        <a:lnTo>
                          <a:pt x="317431" y="136792"/>
                        </a:lnTo>
                        <a:lnTo>
                          <a:pt x="323418" y="129000"/>
                        </a:lnTo>
                        <a:cubicBezTo>
                          <a:pt x="348125" y="96595"/>
                          <a:pt x="341853" y="50412"/>
                          <a:pt x="309449" y="25705"/>
                        </a:cubicBezTo>
                        <a:cubicBezTo>
                          <a:pt x="277044" y="998"/>
                          <a:pt x="230861" y="7270"/>
                          <a:pt x="206154" y="39674"/>
                        </a:cubicBezTo>
                        <a:lnTo>
                          <a:pt x="201688" y="45566"/>
                        </a:lnTo>
                        <a:lnTo>
                          <a:pt x="183062" y="24660"/>
                        </a:lnTo>
                        <a:cubicBezTo>
                          <a:pt x="155980" y="-5749"/>
                          <a:pt x="109416" y="-8410"/>
                          <a:pt x="79008" y="18768"/>
                        </a:cubicBezTo>
                        <a:cubicBezTo>
                          <a:pt x="48599" y="45851"/>
                          <a:pt x="45938" y="92414"/>
                          <a:pt x="73021" y="122823"/>
                        </a:cubicBezTo>
                        <a:lnTo>
                          <a:pt x="77677" y="128049"/>
                        </a:lnTo>
                        <a:lnTo>
                          <a:pt x="71311" y="128240"/>
                        </a:lnTo>
                        <a:cubicBezTo>
                          <a:pt x="30639" y="129570"/>
                          <a:pt x="-1290" y="163590"/>
                          <a:pt x="40" y="204261"/>
                        </a:cubicBezTo>
                        <a:cubicBezTo>
                          <a:pt x="1370" y="244933"/>
                          <a:pt x="35390" y="276862"/>
                          <a:pt x="76062" y="275532"/>
                        </a:cubicBezTo>
                        <a:lnTo>
                          <a:pt x="101339" y="274676"/>
                        </a:lnTo>
                        <a:cubicBezTo>
                          <a:pt x="98583" y="315063"/>
                          <a:pt x="128897" y="350223"/>
                          <a:pt x="169378" y="353169"/>
                        </a:cubicBezTo>
                        <a:lnTo>
                          <a:pt x="169378" y="353169"/>
                        </a:lnTo>
                        <a:cubicBezTo>
                          <a:pt x="209955" y="356210"/>
                          <a:pt x="245306" y="325706"/>
                          <a:pt x="248346" y="285129"/>
                        </a:cubicBezTo>
                        <a:lnTo>
                          <a:pt x="249676" y="267644"/>
                        </a:lnTo>
                        <a:lnTo>
                          <a:pt x="259749" y="273061"/>
                        </a:lnTo>
                        <a:cubicBezTo>
                          <a:pt x="295670" y="292257"/>
                          <a:pt x="340333" y="278668"/>
                          <a:pt x="359433" y="242842"/>
                        </a:cubicBezTo>
                        <a:cubicBezTo>
                          <a:pt x="378724" y="207017"/>
                          <a:pt x="365230" y="162354"/>
                          <a:pt x="329309" y="143159"/>
                        </a:cubicBezTo>
                        <a:close/>
                      </a:path>
                    </a:pathLst>
                  </a:custGeom>
                  <a:solidFill>
                    <a:srgbClr val="FFFFFF"/>
                  </a:solidFill>
                  <a:ln w="17334" cap="flat">
                    <a:solidFill>
                      <a:srgbClr val="99494E"/>
                    </a:solidFill>
                    <a:prstDash val="solid"/>
                    <a:miter/>
                  </a:ln>
                </p:spPr>
                <p:txBody>
                  <a:bodyPr rtlCol="0" anchor="ctr"/>
                  <a:lstStyle/>
                  <a:p>
                    <a:endParaRPr lang="en-US"/>
                  </a:p>
                </p:txBody>
              </p:sp>
              <p:grpSp>
                <p:nvGrpSpPr>
                  <p:cNvPr id="286" name="Graphic 6">
                    <a:extLst>
                      <a:ext uri="{FF2B5EF4-FFF2-40B4-BE49-F238E27FC236}">
                        <a16:creationId xmlns:a16="http://schemas.microsoft.com/office/drawing/2014/main" id="{2533D1E2-47A5-443B-9D56-20143954E931}"/>
                      </a:ext>
                    </a:extLst>
                  </p:cNvPr>
                  <p:cNvGrpSpPr/>
                  <p:nvPr/>
                </p:nvGrpSpPr>
                <p:grpSpPr>
                  <a:xfrm>
                    <a:off x="8279061" y="2749554"/>
                    <a:ext cx="157650" cy="157935"/>
                    <a:chOff x="8279061" y="2749554"/>
                    <a:chExt cx="157650" cy="157935"/>
                  </a:xfrm>
                </p:grpSpPr>
                <p:sp>
                  <p:nvSpPr>
                    <p:cNvPr id="287" name="Freeform: Shape 286">
                      <a:extLst>
                        <a:ext uri="{FF2B5EF4-FFF2-40B4-BE49-F238E27FC236}">
                          <a16:creationId xmlns:a16="http://schemas.microsoft.com/office/drawing/2014/main" id="{18520E85-9046-4C91-9C42-7798B6B45DAD}"/>
                        </a:ext>
                      </a:extLst>
                    </p:cNvPr>
                    <p:cNvSpPr/>
                    <p:nvPr/>
                  </p:nvSpPr>
                  <p:spPr>
                    <a:xfrm>
                      <a:off x="8320208" y="2758582"/>
                      <a:ext cx="37155" cy="70225"/>
                    </a:xfrm>
                    <a:custGeom>
                      <a:avLst/>
                      <a:gdLst>
                        <a:gd name="connsiteX0" fmla="*/ 0 w 37155"/>
                        <a:gd name="connsiteY0" fmla="*/ 0 h 70225"/>
                        <a:gd name="connsiteX1" fmla="*/ 37155 w 37155"/>
                        <a:gd name="connsiteY1" fmla="*/ 70225 h 70225"/>
                      </a:gdLst>
                      <a:ahLst/>
                      <a:cxnLst>
                        <a:cxn ang="0">
                          <a:pos x="connsiteX0" y="connsiteY0"/>
                        </a:cxn>
                        <a:cxn ang="0">
                          <a:pos x="connsiteX1" y="connsiteY1"/>
                        </a:cxn>
                      </a:cxnLst>
                      <a:rect l="l" t="t" r="r" b="b"/>
                      <a:pathLst>
                        <a:path w="37155" h="70225">
                          <a:moveTo>
                            <a:pt x="0" y="0"/>
                          </a:moveTo>
                          <a:lnTo>
                            <a:pt x="37155" y="70225"/>
                          </a:lnTo>
                        </a:path>
                      </a:pathLst>
                    </a:custGeom>
                    <a:ln w="7570" cap="rnd">
                      <a:solidFill>
                        <a:srgbClr val="99494E"/>
                      </a:solid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7F313B05-D408-4ECF-81DE-AA17D607FD80}"/>
                        </a:ext>
                      </a:extLst>
                    </p:cNvPr>
                    <p:cNvSpPr/>
                    <p:nvPr/>
                  </p:nvSpPr>
                  <p:spPr>
                    <a:xfrm>
                      <a:off x="8294836" y="2779773"/>
                      <a:ext cx="62527" cy="49034"/>
                    </a:xfrm>
                    <a:custGeom>
                      <a:avLst/>
                      <a:gdLst>
                        <a:gd name="connsiteX0" fmla="*/ 0 w 62527"/>
                        <a:gd name="connsiteY0" fmla="*/ 0 h 49034"/>
                        <a:gd name="connsiteX1" fmla="*/ 62528 w 62527"/>
                        <a:gd name="connsiteY1" fmla="*/ 49034 h 49034"/>
                      </a:gdLst>
                      <a:ahLst/>
                      <a:cxnLst>
                        <a:cxn ang="0">
                          <a:pos x="connsiteX0" y="connsiteY0"/>
                        </a:cxn>
                        <a:cxn ang="0">
                          <a:pos x="connsiteX1" y="connsiteY1"/>
                        </a:cxn>
                      </a:cxnLst>
                      <a:rect l="l" t="t" r="r" b="b"/>
                      <a:pathLst>
                        <a:path w="62527" h="49034">
                          <a:moveTo>
                            <a:pt x="0" y="0"/>
                          </a:moveTo>
                          <a:lnTo>
                            <a:pt x="62528" y="49034"/>
                          </a:lnTo>
                        </a:path>
                      </a:pathLst>
                    </a:custGeom>
                    <a:ln w="7570" cap="rnd">
                      <a:solidFill>
                        <a:srgbClr val="99494E"/>
                      </a:solid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F1EE26C1-7806-4CD2-BFE2-6258EF938A90}"/>
                        </a:ext>
                      </a:extLst>
                    </p:cNvPr>
                    <p:cNvSpPr/>
                    <p:nvPr/>
                  </p:nvSpPr>
                  <p:spPr>
                    <a:xfrm>
                      <a:off x="8280297" y="2809421"/>
                      <a:ext cx="77067" cy="19385"/>
                    </a:xfrm>
                    <a:custGeom>
                      <a:avLst/>
                      <a:gdLst>
                        <a:gd name="connsiteX0" fmla="*/ 0 w 77067"/>
                        <a:gd name="connsiteY0" fmla="*/ 0 h 19385"/>
                        <a:gd name="connsiteX1" fmla="*/ 77067 w 77067"/>
                        <a:gd name="connsiteY1" fmla="*/ 19386 h 19385"/>
                      </a:gdLst>
                      <a:ahLst/>
                      <a:cxnLst>
                        <a:cxn ang="0">
                          <a:pos x="connsiteX0" y="connsiteY0"/>
                        </a:cxn>
                        <a:cxn ang="0">
                          <a:pos x="connsiteX1" y="connsiteY1"/>
                        </a:cxn>
                      </a:cxnLst>
                      <a:rect l="l" t="t" r="r" b="b"/>
                      <a:pathLst>
                        <a:path w="77067" h="19385">
                          <a:moveTo>
                            <a:pt x="0" y="0"/>
                          </a:moveTo>
                          <a:lnTo>
                            <a:pt x="77067" y="19386"/>
                          </a:lnTo>
                        </a:path>
                      </a:pathLst>
                    </a:custGeom>
                    <a:ln w="7570" cap="rnd">
                      <a:solidFill>
                        <a:srgbClr val="99494E"/>
                      </a:solid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B11891D2-D438-488D-B108-1AB1830119F9}"/>
                        </a:ext>
                      </a:extLst>
                    </p:cNvPr>
                    <p:cNvSpPr/>
                    <p:nvPr/>
                  </p:nvSpPr>
                  <p:spPr>
                    <a:xfrm>
                      <a:off x="8279061" y="2828807"/>
                      <a:ext cx="78302" cy="13683"/>
                    </a:xfrm>
                    <a:custGeom>
                      <a:avLst/>
                      <a:gdLst>
                        <a:gd name="connsiteX0" fmla="*/ 0 w 78302"/>
                        <a:gd name="connsiteY0" fmla="*/ 13684 h 13683"/>
                        <a:gd name="connsiteX1" fmla="*/ 78302 w 78302"/>
                        <a:gd name="connsiteY1" fmla="*/ 0 h 13683"/>
                      </a:gdLst>
                      <a:ahLst/>
                      <a:cxnLst>
                        <a:cxn ang="0">
                          <a:pos x="connsiteX0" y="connsiteY0"/>
                        </a:cxn>
                        <a:cxn ang="0">
                          <a:pos x="connsiteX1" y="connsiteY1"/>
                        </a:cxn>
                      </a:cxnLst>
                      <a:rect l="l" t="t" r="r" b="b"/>
                      <a:pathLst>
                        <a:path w="78302" h="13683">
                          <a:moveTo>
                            <a:pt x="0" y="13684"/>
                          </a:moveTo>
                          <a:lnTo>
                            <a:pt x="78302" y="0"/>
                          </a:lnTo>
                        </a:path>
                      </a:pathLst>
                    </a:custGeom>
                    <a:ln w="7570" cap="rnd">
                      <a:solidFill>
                        <a:srgbClr val="99494E"/>
                      </a:solid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E8766EC4-6174-4D8B-BF2F-B0411E6C1B21}"/>
                        </a:ext>
                      </a:extLst>
                    </p:cNvPr>
                    <p:cNvSpPr/>
                    <p:nvPr/>
                  </p:nvSpPr>
                  <p:spPr>
                    <a:xfrm>
                      <a:off x="8291415" y="2828807"/>
                      <a:ext cx="65948" cy="44282"/>
                    </a:xfrm>
                    <a:custGeom>
                      <a:avLst/>
                      <a:gdLst>
                        <a:gd name="connsiteX0" fmla="*/ 0 w 65948"/>
                        <a:gd name="connsiteY0" fmla="*/ 44283 h 44282"/>
                        <a:gd name="connsiteX1" fmla="*/ 65949 w 65948"/>
                        <a:gd name="connsiteY1" fmla="*/ 0 h 44282"/>
                      </a:gdLst>
                      <a:ahLst/>
                      <a:cxnLst>
                        <a:cxn ang="0">
                          <a:pos x="connsiteX0" y="connsiteY0"/>
                        </a:cxn>
                        <a:cxn ang="0">
                          <a:pos x="connsiteX1" y="connsiteY1"/>
                        </a:cxn>
                      </a:cxnLst>
                      <a:rect l="l" t="t" r="r" b="b"/>
                      <a:pathLst>
                        <a:path w="65948" h="44282">
                          <a:moveTo>
                            <a:pt x="0" y="44283"/>
                          </a:moveTo>
                          <a:lnTo>
                            <a:pt x="65949" y="0"/>
                          </a:lnTo>
                        </a:path>
                      </a:pathLst>
                    </a:custGeom>
                    <a:ln w="7570" cap="rnd">
                      <a:solidFill>
                        <a:srgbClr val="99494E"/>
                      </a:solid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5B8E0283-7E69-4D77-936F-FEE45E67E7A9}"/>
                        </a:ext>
                      </a:extLst>
                    </p:cNvPr>
                    <p:cNvSpPr/>
                    <p:nvPr/>
                  </p:nvSpPr>
                  <p:spPr>
                    <a:xfrm>
                      <a:off x="8315077" y="2828807"/>
                      <a:ext cx="42287" cy="67279"/>
                    </a:xfrm>
                    <a:custGeom>
                      <a:avLst/>
                      <a:gdLst>
                        <a:gd name="connsiteX0" fmla="*/ 0 w 42287"/>
                        <a:gd name="connsiteY0" fmla="*/ 67279 h 67279"/>
                        <a:gd name="connsiteX1" fmla="*/ 42287 w 42287"/>
                        <a:gd name="connsiteY1" fmla="*/ 0 h 67279"/>
                      </a:gdLst>
                      <a:ahLst/>
                      <a:cxnLst>
                        <a:cxn ang="0">
                          <a:pos x="connsiteX0" y="connsiteY0"/>
                        </a:cxn>
                        <a:cxn ang="0">
                          <a:pos x="connsiteX1" y="connsiteY1"/>
                        </a:cxn>
                      </a:cxnLst>
                      <a:rect l="l" t="t" r="r" b="b"/>
                      <a:pathLst>
                        <a:path w="42287" h="67279">
                          <a:moveTo>
                            <a:pt x="0" y="67279"/>
                          </a:moveTo>
                          <a:lnTo>
                            <a:pt x="42287" y="0"/>
                          </a:lnTo>
                        </a:path>
                      </a:pathLst>
                    </a:custGeom>
                    <a:ln w="7570" cap="rnd">
                      <a:solidFill>
                        <a:srgbClr val="99494E"/>
                      </a:solid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48FFF568-A4E3-437D-B1E8-B8D3C96BECE2}"/>
                        </a:ext>
                      </a:extLst>
                    </p:cNvPr>
                    <p:cNvSpPr/>
                    <p:nvPr/>
                  </p:nvSpPr>
                  <p:spPr>
                    <a:xfrm>
                      <a:off x="8346150" y="2828807"/>
                      <a:ext cx="11213" cy="78682"/>
                    </a:xfrm>
                    <a:custGeom>
                      <a:avLst/>
                      <a:gdLst>
                        <a:gd name="connsiteX0" fmla="*/ 0 w 11213"/>
                        <a:gd name="connsiteY0" fmla="*/ 78683 h 78682"/>
                        <a:gd name="connsiteX1" fmla="*/ 11213 w 11213"/>
                        <a:gd name="connsiteY1" fmla="*/ 0 h 78682"/>
                      </a:gdLst>
                      <a:ahLst/>
                      <a:cxnLst>
                        <a:cxn ang="0">
                          <a:pos x="connsiteX0" y="connsiteY0"/>
                        </a:cxn>
                        <a:cxn ang="0">
                          <a:pos x="connsiteX1" y="connsiteY1"/>
                        </a:cxn>
                      </a:cxnLst>
                      <a:rect l="l" t="t" r="r" b="b"/>
                      <a:pathLst>
                        <a:path w="11213" h="78682">
                          <a:moveTo>
                            <a:pt x="0" y="78683"/>
                          </a:moveTo>
                          <a:lnTo>
                            <a:pt x="11213" y="0"/>
                          </a:lnTo>
                        </a:path>
                      </a:pathLst>
                    </a:custGeom>
                    <a:ln w="7570" cap="rnd">
                      <a:solidFill>
                        <a:srgbClr val="99494E"/>
                      </a:solid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4D6CA448-D22F-4FA7-8379-C50FC06D3120}"/>
                        </a:ext>
                      </a:extLst>
                    </p:cNvPr>
                    <p:cNvSpPr/>
                    <p:nvPr/>
                  </p:nvSpPr>
                  <p:spPr>
                    <a:xfrm>
                      <a:off x="8357364" y="2828807"/>
                      <a:ext cx="21666" cy="76401"/>
                    </a:xfrm>
                    <a:custGeom>
                      <a:avLst/>
                      <a:gdLst>
                        <a:gd name="connsiteX0" fmla="*/ 21666 w 21666"/>
                        <a:gd name="connsiteY0" fmla="*/ 76402 h 76401"/>
                        <a:gd name="connsiteX1" fmla="*/ 0 w 21666"/>
                        <a:gd name="connsiteY1" fmla="*/ 0 h 76401"/>
                      </a:gdLst>
                      <a:ahLst/>
                      <a:cxnLst>
                        <a:cxn ang="0">
                          <a:pos x="connsiteX0" y="connsiteY0"/>
                        </a:cxn>
                        <a:cxn ang="0">
                          <a:pos x="connsiteX1" y="connsiteY1"/>
                        </a:cxn>
                      </a:cxnLst>
                      <a:rect l="l" t="t" r="r" b="b"/>
                      <a:pathLst>
                        <a:path w="21666" h="76401">
                          <a:moveTo>
                            <a:pt x="21666" y="76402"/>
                          </a:moveTo>
                          <a:lnTo>
                            <a:pt x="0" y="0"/>
                          </a:lnTo>
                        </a:path>
                      </a:pathLst>
                    </a:custGeom>
                    <a:ln w="7570" cap="rnd">
                      <a:solidFill>
                        <a:srgbClr val="99494E"/>
                      </a:solid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4356913E-D38F-4F4C-BF33-2B55C6CAFC7C}"/>
                        </a:ext>
                      </a:extLst>
                    </p:cNvPr>
                    <p:cNvSpPr/>
                    <p:nvPr/>
                  </p:nvSpPr>
                  <p:spPr>
                    <a:xfrm>
                      <a:off x="8357364" y="2828807"/>
                      <a:ext cx="50934" cy="61007"/>
                    </a:xfrm>
                    <a:custGeom>
                      <a:avLst/>
                      <a:gdLst>
                        <a:gd name="connsiteX0" fmla="*/ 50935 w 50934"/>
                        <a:gd name="connsiteY0" fmla="*/ 61008 h 61007"/>
                        <a:gd name="connsiteX1" fmla="*/ 0 w 50934"/>
                        <a:gd name="connsiteY1" fmla="*/ 0 h 61007"/>
                      </a:gdLst>
                      <a:ahLst/>
                      <a:cxnLst>
                        <a:cxn ang="0">
                          <a:pos x="connsiteX0" y="connsiteY0"/>
                        </a:cxn>
                        <a:cxn ang="0">
                          <a:pos x="connsiteX1" y="connsiteY1"/>
                        </a:cxn>
                      </a:cxnLst>
                      <a:rect l="l" t="t" r="r" b="b"/>
                      <a:pathLst>
                        <a:path w="50934" h="61007">
                          <a:moveTo>
                            <a:pt x="50935" y="61008"/>
                          </a:moveTo>
                          <a:lnTo>
                            <a:pt x="0" y="0"/>
                          </a:lnTo>
                        </a:path>
                      </a:pathLst>
                    </a:custGeom>
                    <a:ln w="7570" cap="rnd">
                      <a:solidFill>
                        <a:srgbClr val="99494E"/>
                      </a:solid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62ED55F1-017D-4E79-BE46-E4FF4A2F75DE}"/>
                        </a:ext>
                      </a:extLst>
                    </p:cNvPr>
                    <p:cNvSpPr/>
                    <p:nvPr/>
                  </p:nvSpPr>
                  <p:spPr>
                    <a:xfrm>
                      <a:off x="8357364" y="2828807"/>
                      <a:ext cx="71270" cy="34970"/>
                    </a:xfrm>
                    <a:custGeom>
                      <a:avLst/>
                      <a:gdLst>
                        <a:gd name="connsiteX0" fmla="*/ 71270 w 71270"/>
                        <a:gd name="connsiteY0" fmla="*/ 34970 h 34970"/>
                        <a:gd name="connsiteX1" fmla="*/ 0 w 71270"/>
                        <a:gd name="connsiteY1" fmla="*/ 0 h 34970"/>
                      </a:gdLst>
                      <a:ahLst/>
                      <a:cxnLst>
                        <a:cxn ang="0">
                          <a:pos x="connsiteX0" y="connsiteY0"/>
                        </a:cxn>
                        <a:cxn ang="0">
                          <a:pos x="connsiteX1" y="connsiteY1"/>
                        </a:cxn>
                      </a:cxnLst>
                      <a:rect l="l" t="t" r="r" b="b"/>
                      <a:pathLst>
                        <a:path w="71270" h="34970">
                          <a:moveTo>
                            <a:pt x="71270" y="34970"/>
                          </a:moveTo>
                          <a:lnTo>
                            <a:pt x="0" y="0"/>
                          </a:lnTo>
                        </a:path>
                      </a:pathLst>
                    </a:custGeom>
                    <a:ln w="7570" cap="rnd">
                      <a:solidFill>
                        <a:srgbClr val="99494E"/>
                      </a:solid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E9B9E542-9CD2-421C-937B-FAF89DCE1C25}"/>
                        </a:ext>
                      </a:extLst>
                    </p:cNvPr>
                    <p:cNvSpPr/>
                    <p:nvPr/>
                  </p:nvSpPr>
                  <p:spPr>
                    <a:xfrm>
                      <a:off x="8357364" y="2828807"/>
                      <a:ext cx="79347" cy="2945"/>
                    </a:xfrm>
                    <a:custGeom>
                      <a:avLst/>
                      <a:gdLst>
                        <a:gd name="connsiteX0" fmla="*/ 79348 w 79347"/>
                        <a:gd name="connsiteY0" fmla="*/ 2946 h 2945"/>
                        <a:gd name="connsiteX1" fmla="*/ 0 w 79347"/>
                        <a:gd name="connsiteY1" fmla="*/ 0 h 2945"/>
                      </a:gdLst>
                      <a:ahLst/>
                      <a:cxnLst>
                        <a:cxn ang="0">
                          <a:pos x="connsiteX0" y="connsiteY0"/>
                        </a:cxn>
                        <a:cxn ang="0">
                          <a:pos x="connsiteX1" y="connsiteY1"/>
                        </a:cxn>
                      </a:cxnLst>
                      <a:rect l="l" t="t" r="r" b="b"/>
                      <a:pathLst>
                        <a:path w="79347" h="2945">
                          <a:moveTo>
                            <a:pt x="79348" y="2946"/>
                          </a:moveTo>
                          <a:lnTo>
                            <a:pt x="0" y="0"/>
                          </a:lnTo>
                        </a:path>
                      </a:pathLst>
                    </a:custGeom>
                    <a:ln w="7570" cap="rnd">
                      <a:solidFill>
                        <a:srgbClr val="99494E"/>
                      </a:solid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709A0C30-81C6-44D6-A727-D164490B269A}"/>
                        </a:ext>
                      </a:extLst>
                    </p:cNvPr>
                    <p:cNvSpPr/>
                    <p:nvPr/>
                  </p:nvSpPr>
                  <p:spPr>
                    <a:xfrm>
                      <a:off x="8357364" y="2799253"/>
                      <a:ext cx="73741" cy="29553"/>
                    </a:xfrm>
                    <a:custGeom>
                      <a:avLst/>
                      <a:gdLst>
                        <a:gd name="connsiteX0" fmla="*/ 73741 w 73741"/>
                        <a:gd name="connsiteY0" fmla="*/ 0 h 29553"/>
                        <a:gd name="connsiteX1" fmla="*/ 0 w 73741"/>
                        <a:gd name="connsiteY1" fmla="*/ 29553 h 29553"/>
                      </a:gdLst>
                      <a:ahLst/>
                      <a:cxnLst>
                        <a:cxn ang="0">
                          <a:pos x="connsiteX0" y="connsiteY0"/>
                        </a:cxn>
                        <a:cxn ang="0">
                          <a:pos x="connsiteX1" y="connsiteY1"/>
                        </a:cxn>
                      </a:cxnLst>
                      <a:rect l="l" t="t" r="r" b="b"/>
                      <a:pathLst>
                        <a:path w="73741" h="29553">
                          <a:moveTo>
                            <a:pt x="73741" y="0"/>
                          </a:moveTo>
                          <a:lnTo>
                            <a:pt x="0" y="29553"/>
                          </a:lnTo>
                        </a:path>
                      </a:pathLst>
                    </a:custGeom>
                    <a:ln w="7570" cap="rnd">
                      <a:solidFill>
                        <a:srgbClr val="99494E"/>
                      </a:solid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8B026440-0A63-4B4E-B43E-9E879C3862D1}"/>
                        </a:ext>
                      </a:extLst>
                    </p:cNvPr>
                    <p:cNvSpPr/>
                    <p:nvPr/>
                  </p:nvSpPr>
                  <p:spPr>
                    <a:xfrm>
                      <a:off x="8357364" y="2771790"/>
                      <a:ext cx="55305" cy="57016"/>
                    </a:xfrm>
                    <a:custGeom>
                      <a:avLst/>
                      <a:gdLst>
                        <a:gd name="connsiteX0" fmla="*/ 55306 w 55305"/>
                        <a:gd name="connsiteY0" fmla="*/ 0 h 57016"/>
                        <a:gd name="connsiteX1" fmla="*/ 0 w 55305"/>
                        <a:gd name="connsiteY1" fmla="*/ 57016 h 57016"/>
                      </a:gdLst>
                      <a:ahLst/>
                      <a:cxnLst>
                        <a:cxn ang="0">
                          <a:pos x="connsiteX0" y="connsiteY0"/>
                        </a:cxn>
                        <a:cxn ang="0">
                          <a:pos x="connsiteX1" y="connsiteY1"/>
                        </a:cxn>
                      </a:cxnLst>
                      <a:rect l="l" t="t" r="r" b="b"/>
                      <a:pathLst>
                        <a:path w="55305" h="57016">
                          <a:moveTo>
                            <a:pt x="55306" y="0"/>
                          </a:moveTo>
                          <a:lnTo>
                            <a:pt x="0" y="57016"/>
                          </a:lnTo>
                        </a:path>
                      </a:pathLst>
                    </a:custGeom>
                    <a:ln w="7570" cap="rnd">
                      <a:solidFill>
                        <a:srgbClr val="99494E"/>
                      </a:solid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B8CC3CB8-835F-475C-A3C4-40A01639881B}"/>
                        </a:ext>
                      </a:extLst>
                    </p:cNvPr>
                    <p:cNvSpPr/>
                    <p:nvPr/>
                  </p:nvSpPr>
                  <p:spPr>
                    <a:xfrm>
                      <a:off x="8357364" y="2754210"/>
                      <a:ext cx="27272" cy="74596"/>
                    </a:xfrm>
                    <a:custGeom>
                      <a:avLst/>
                      <a:gdLst>
                        <a:gd name="connsiteX0" fmla="*/ 27273 w 27272"/>
                        <a:gd name="connsiteY0" fmla="*/ 0 h 74596"/>
                        <a:gd name="connsiteX1" fmla="*/ 0 w 27272"/>
                        <a:gd name="connsiteY1" fmla="*/ 74596 h 74596"/>
                      </a:gdLst>
                      <a:ahLst/>
                      <a:cxnLst>
                        <a:cxn ang="0">
                          <a:pos x="connsiteX0" y="connsiteY0"/>
                        </a:cxn>
                        <a:cxn ang="0">
                          <a:pos x="connsiteX1" y="connsiteY1"/>
                        </a:cxn>
                      </a:cxnLst>
                      <a:rect l="l" t="t" r="r" b="b"/>
                      <a:pathLst>
                        <a:path w="27272" h="74596">
                          <a:moveTo>
                            <a:pt x="27273" y="0"/>
                          </a:moveTo>
                          <a:lnTo>
                            <a:pt x="0" y="74596"/>
                          </a:lnTo>
                        </a:path>
                      </a:pathLst>
                    </a:custGeom>
                    <a:ln w="7570" cap="rnd">
                      <a:solidFill>
                        <a:srgbClr val="99494E"/>
                      </a:solid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94F2B371-6635-4D81-A34A-4BA1D9D3F084}"/>
                        </a:ext>
                      </a:extLst>
                    </p:cNvPr>
                    <p:cNvSpPr/>
                    <p:nvPr/>
                  </p:nvSpPr>
                  <p:spPr>
                    <a:xfrm>
                      <a:off x="8351947" y="2749554"/>
                      <a:ext cx="5416" cy="79252"/>
                    </a:xfrm>
                    <a:custGeom>
                      <a:avLst/>
                      <a:gdLst>
                        <a:gd name="connsiteX0" fmla="*/ 0 w 5416"/>
                        <a:gd name="connsiteY0" fmla="*/ 0 h 79252"/>
                        <a:gd name="connsiteX1" fmla="*/ 5416 w 5416"/>
                        <a:gd name="connsiteY1" fmla="*/ 79253 h 79252"/>
                      </a:gdLst>
                      <a:ahLst/>
                      <a:cxnLst>
                        <a:cxn ang="0">
                          <a:pos x="connsiteX0" y="connsiteY0"/>
                        </a:cxn>
                        <a:cxn ang="0">
                          <a:pos x="connsiteX1" y="connsiteY1"/>
                        </a:cxn>
                      </a:cxnLst>
                      <a:rect l="l" t="t" r="r" b="b"/>
                      <a:pathLst>
                        <a:path w="5416" h="79252">
                          <a:moveTo>
                            <a:pt x="0" y="0"/>
                          </a:moveTo>
                          <a:lnTo>
                            <a:pt x="5416" y="79253"/>
                          </a:lnTo>
                        </a:path>
                      </a:pathLst>
                    </a:custGeom>
                    <a:ln w="7570" cap="rnd">
                      <a:solidFill>
                        <a:srgbClr val="99494E"/>
                      </a:solidFill>
                      <a:prstDash val="solid"/>
                      <a:miter/>
                    </a:ln>
                  </p:spPr>
                  <p:txBody>
                    <a:bodyPr rtlCol="0" anchor="ctr"/>
                    <a:lstStyle/>
                    <a:p>
                      <a:endParaRPr lang="en-US"/>
                    </a:p>
                  </p:txBody>
                </p:sp>
              </p:grpSp>
              <p:sp>
                <p:nvSpPr>
                  <p:cNvPr id="302" name="Freeform: Shape 301">
                    <a:extLst>
                      <a:ext uri="{FF2B5EF4-FFF2-40B4-BE49-F238E27FC236}">
                        <a16:creationId xmlns:a16="http://schemas.microsoft.com/office/drawing/2014/main" id="{EF7EE646-4F21-492B-BCF9-19998236C0B7}"/>
                      </a:ext>
                    </a:extLst>
                  </p:cNvPr>
                  <p:cNvSpPr/>
                  <p:nvPr/>
                </p:nvSpPr>
                <p:spPr>
                  <a:xfrm>
                    <a:off x="8326100" y="2797543"/>
                    <a:ext cx="62527" cy="62527"/>
                  </a:xfrm>
                  <a:custGeom>
                    <a:avLst/>
                    <a:gdLst>
                      <a:gd name="connsiteX0" fmla="*/ 62528 w 62527"/>
                      <a:gd name="connsiteY0" fmla="*/ 31264 h 62527"/>
                      <a:gd name="connsiteX1" fmla="*/ 31264 w 62527"/>
                      <a:gd name="connsiteY1" fmla="*/ 62528 h 62527"/>
                      <a:gd name="connsiteX2" fmla="*/ 1 w 62527"/>
                      <a:gd name="connsiteY2" fmla="*/ 31264 h 62527"/>
                      <a:gd name="connsiteX3" fmla="*/ 31264 w 62527"/>
                      <a:gd name="connsiteY3" fmla="*/ 0 h 62527"/>
                      <a:gd name="connsiteX4" fmla="*/ 62528 w 62527"/>
                      <a:gd name="connsiteY4" fmla="*/ 31264 h 62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27" h="62527">
                        <a:moveTo>
                          <a:pt x="62528" y="31264"/>
                        </a:moveTo>
                        <a:cubicBezTo>
                          <a:pt x="62528" y="48531"/>
                          <a:pt x="48531" y="62528"/>
                          <a:pt x="31264" y="62528"/>
                        </a:cubicBezTo>
                        <a:cubicBezTo>
                          <a:pt x="13998" y="62528"/>
                          <a:pt x="1" y="48531"/>
                          <a:pt x="1" y="31264"/>
                        </a:cubicBezTo>
                        <a:cubicBezTo>
                          <a:pt x="1" y="13997"/>
                          <a:pt x="13998" y="0"/>
                          <a:pt x="31264" y="0"/>
                        </a:cubicBezTo>
                        <a:cubicBezTo>
                          <a:pt x="48531" y="0"/>
                          <a:pt x="62528" y="13997"/>
                          <a:pt x="62528" y="31264"/>
                        </a:cubicBezTo>
                        <a:close/>
                      </a:path>
                    </a:pathLst>
                  </a:custGeom>
                  <a:solidFill>
                    <a:srgbClr val="CD7372"/>
                  </a:solidFill>
                  <a:ln w="17334" cap="flat">
                    <a:solidFill>
                      <a:srgbClr val="99494E"/>
                    </a:solidFill>
                    <a:prstDash val="solid"/>
                    <a:miter/>
                  </a:ln>
                </p:spPr>
                <p:txBody>
                  <a:bodyPr rtlCol="0" anchor="ctr"/>
                  <a:lstStyle/>
                  <a:p>
                    <a:endParaRPr lang="en-US"/>
                  </a:p>
                </p:txBody>
              </p:sp>
            </p:grpSp>
          </p:grpSp>
        </p:grpSp>
        <p:grpSp>
          <p:nvGrpSpPr>
            <p:cNvPr id="303" name="Graphic 6">
              <a:extLst>
                <a:ext uri="{FF2B5EF4-FFF2-40B4-BE49-F238E27FC236}">
                  <a16:creationId xmlns:a16="http://schemas.microsoft.com/office/drawing/2014/main" id="{2533D1E2-47A5-443B-9D56-20143954E931}"/>
                </a:ext>
              </a:extLst>
            </p:cNvPr>
            <p:cNvGrpSpPr/>
            <p:nvPr/>
          </p:nvGrpSpPr>
          <p:grpSpPr>
            <a:xfrm>
              <a:off x="7822105" y="990766"/>
              <a:ext cx="494375" cy="496463"/>
              <a:chOff x="7822105" y="990766"/>
              <a:chExt cx="494375" cy="496463"/>
            </a:xfrm>
          </p:grpSpPr>
          <p:grpSp>
            <p:nvGrpSpPr>
              <p:cNvPr id="304" name="Graphic 6">
                <a:extLst>
                  <a:ext uri="{FF2B5EF4-FFF2-40B4-BE49-F238E27FC236}">
                    <a16:creationId xmlns:a16="http://schemas.microsoft.com/office/drawing/2014/main" id="{2533D1E2-47A5-443B-9D56-20143954E931}"/>
                  </a:ext>
                </a:extLst>
              </p:cNvPr>
              <p:cNvGrpSpPr/>
              <p:nvPr/>
            </p:nvGrpSpPr>
            <p:grpSpPr>
              <a:xfrm>
                <a:off x="7822105" y="990766"/>
                <a:ext cx="494375" cy="496463"/>
                <a:chOff x="7822105" y="990766"/>
                <a:chExt cx="494375" cy="496463"/>
              </a:xfrm>
              <a:solidFill>
                <a:srgbClr val="F79A58"/>
              </a:solidFill>
            </p:grpSpPr>
            <p:sp>
              <p:nvSpPr>
                <p:cNvPr id="305" name="Freeform: Shape 304">
                  <a:extLst>
                    <a:ext uri="{FF2B5EF4-FFF2-40B4-BE49-F238E27FC236}">
                      <a16:creationId xmlns:a16="http://schemas.microsoft.com/office/drawing/2014/main" id="{3F65A573-B825-4310-B714-9950EAA93357}"/>
                    </a:ext>
                  </a:extLst>
                </p:cNvPr>
                <p:cNvSpPr/>
                <p:nvPr/>
              </p:nvSpPr>
              <p:spPr>
                <a:xfrm>
                  <a:off x="8051074" y="990766"/>
                  <a:ext cx="152638" cy="245668"/>
                </a:xfrm>
                <a:custGeom>
                  <a:avLst/>
                  <a:gdLst>
                    <a:gd name="connsiteX0" fmla="*/ 99034 w 152638"/>
                    <a:gd name="connsiteY0" fmla="*/ 4869 h 245668"/>
                    <a:gd name="connsiteX1" fmla="*/ 96659 w 152638"/>
                    <a:gd name="connsiteY1" fmla="*/ 4109 h 245668"/>
                    <a:gd name="connsiteX2" fmla="*/ 23108 w 152638"/>
                    <a:gd name="connsiteY2" fmla="*/ 245668 h 245668"/>
                    <a:gd name="connsiteX3" fmla="*/ 99034 w 152638"/>
                    <a:gd name="connsiteY3" fmla="*/ 4869 h 245668"/>
                  </a:gdLst>
                  <a:ahLst/>
                  <a:cxnLst>
                    <a:cxn ang="0">
                      <a:pos x="connsiteX0" y="connsiteY0"/>
                    </a:cxn>
                    <a:cxn ang="0">
                      <a:pos x="connsiteX1" y="connsiteY1"/>
                    </a:cxn>
                    <a:cxn ang="0">
                      <a:pos x="connsiteX2" y="connsiteY2"/>
                    </a:cxn>
                    <a:cxn ang="0">
                      <a:pos x="connsiteX3" y="connsiteY3"/>
                    </a:cxn>
                  </a:cxnLst>
                  <a:rect l="l" t="t" r="r" b="b"/>
                  <a:pathLst>
                    <a:path w="152638" h="245668">
                      <a:moveTo>
                        <a:pt x="99034" y="4869"/>
                      </a:moveTo>
                      <a:lnTo>
                        <a:pt x="96659" y="4109"/>
                      </a:lnTo>
                      <a:cubicBezTo>
                        <a:pt x="-62797" y="-37133"/>
                        <a:pt x="23108" y="245668"/>
                        <a:pt x="23108" y="245668"/>
                      </a:cubicBezTo>
                      <a:cubicBezTo>
                        <a:pt x="23108" y="245668"/>
                        <a:pt x="254214" y="59510"/>
                        <a:pt x="99034" y="4869"/>
                      </a:cubicBezTo>
                      <a:close/>
                    </a:path>
                  </a:pathLst>
                </a:custGeom>
                <a:solidFill>
                  <a:srgbClr val="F79A58"/>
                </a:solidFill>
                <a:ln w="15459" cap="flat">
                  <a:solidFill>
                    <a:srgbClr val="99494E"/>
                  </a:solid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53E46EF1-52A2-4CCC-91B2-343989A0BDCB}"/>
                    </a:ext>
                  </a:extLst>
                </p:cNvPr>
                <p:cNvSpPr/>
                <p:nvPr/>
              </p:nvSpPr>
              <p:spPr>
                <a:xfrm>
                  <a:off x="7895333" y="1010852"/>
                  <a:ext cx="178754" cy="225677"/>
                </a:xfrm>
                <a:custGeom>
                  <a:avLst/>
                  <a:gdLst>
                    <a:gd name="connsiteX0" fmla="*/ 37829 w 178754"/>
                    <a:gd name="connsiteY0" fmla="*/ 16047 h 225677"/>
                    <a:gd name="connsiteX1" fmla="*/ 35738 w 178754"/>
                    <a:gd name="connsiteY1" fmla="*/ 17472 h 225677"/>
                    <a:gd name="connsiteX2" fmla="*/ 178754 w 178754"/>
                    <a:gd name="connsiteY2" fmla="*/ 225677 h 225677"/>
                    <a:gd name="connsiteX3" fmla="*/ 37829 w 178754"/>
                    <a:gd name="connsiteY3" fmla="*/ 16047 h 225677"/>
                  </a:gdLst>
                  <a:ahLst/>
                  <a:cxnLst>
                    <a:cxn ang="0">
                      <a:pos x="connsiteX0" y="connsiteY0"/>
                    </a:cxn>
                    <a:cxn ang="0">
                      <a:pos x="connsiteX1" y="connsiteY1"/>
                    </a:cxn>
                    <a:cxn ang="0">
                      <a:pos x="connsiteX2" y="connsiteY2"/>
                    </a:cxn>
                    <a:cxn ang="0">
                      <a:pos x="connsiteX3" y="connsiteY3"/>
                    </a:cxn>
                  </a:cxnLst>
                  <a:rect l="l" t="t" r="r" b="b"/>
                  <a:pathLst>
                    <a:path w="178754" h="225677">
                      <a:moveTo>
                        <a:pt x="37829" y="16047"/>
                      </a:moveTo>
                      <a:lnTo>
                        <a:pt x="35738" y="17472"/>
                      </a:lnTo>
                      <a:cubicBezTo>
                        <a:pt x="-95969" y="116396"/>
                        <a:pt x="178754" y="225677"/>
                        <a:pt x="178754" y="225677"/>
                      </a:cubicBezTo>
                      <a:cubicBezTo>
                        <a:pt x="178754" y="225677"/>
                        <a:pt x="177424" y="-71188"/>
                        <a:pt x="37829" y="16047"/>
                      </a:cubicBezTo>
                      <a:close/>
                    </a:path>
                  </a:pathLst>
                </a:custGeom>
                <a:solidFill>
                  <a:srgbClr val="F79A58"/>
                </a:solidFill>
                <a:ln w="15459" cap="flat">
                  <a:solidFill>
                    <a:srgbClr val="99494E"/>
                  </a:solid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AF34F843-142C-4953-94BA-9B66EFEDDF69}"/>
                    </a:ext>
                  </a:extLst>
                </p:cNvPr>
                <p:cNvSpPr/>
                <p:nvPr/>
              </p:nvSpPr>
              <p:spPr>
                <a:xfrm>
                  <a:off x="7822105" y="1148209"/>
                  <a:ext cx="251981" cy="148327"/>
                </a:xfrm>
                <a:custGeom>
                  <a:avLst/>
                  <a:gdLst>
                    <a:gd name="connsiteX0" fmla="*/ 350 w 251981"/>
                    <a:gd name="connsiteY0" fmla="*/ 67700 h 148327"/>
                    <a:gd name="connsiteX1" fmla="*/ 65 w 251981"/>
                    <a:gd name="connsiteY1" fmla="*/ 70171 h 148327"/>
                    <a:gd name="connsiteX2" fmla="*/ 251982 w 251981"/>
                    <a:gd name="connsiteY2" fmla="*/ 88131 h 148327"/>
                    <a:gd name="connsiteX3" fmla="*/ 350 w 251981"/>
                    <a:gd name="connsiteY3" fmla="*/ 67700 h 148327"/>
                  </a:gdLst>
                  <a:ahLst/>
                  <a:cxnLst>
                    <a:cxn ang="0">
                      <a:pos x="connsiteX0" y="connsiteY0"/>
                    </a:cxn>
                    <a:cxn ang="0">
                      <a:pos x="connsiteX1" y="connsiteY1"/>
                    </a:cxn>
                    <a:cxn ang="0">
                      <a:pos x="connsiteX2" y="connsiteY2"/>
                    </a:cxn>
                    <a:cxn ang="0">
                      <a:pos x="connsiteX3" y="connsiteY3"/>
                    </a:cxn>
                  </a:cxnLst>
                  <a:rect l="l" t="t" r="r" b="b"/>
                  <a:pathLst>
                    <a:path w="251981" h="148327">
                      <a:moveTo>
                        <a:pt x="350" y="67700"/>
                      </a:moveTo>
                      <a:lnTo>
                        <a:pt x="65" y="70171"/>
                      </a:lnTo>
                      <a:cubicBezTo>
                        <a:pt x="-4686" y="234853"/>
                        <a:pt x="251982" y="88131"/>
                        <a:pt x="251982" y="88131"/>
                      </a:cubicBezTo>
                      <a:cubicBezTo>
                        <a:pt x="251982" y="88131"/>
                        <a:pt x="19071" y="-95747"/>
                        <a:pt x="350" y="67700"/>
                      </a:cubicBezTo>
                      <a:close/>
                    </a:path>
                  </a:pathLst>
                </a:custGeom>
                <a:solidFill>
                  <a:srgbClr val="F79A58"/>
                </a:solidFill>
                <a:ln w="15459" cap="flat">
                  <a:solidFill>
                    <a:srgbClr val="99494E"/>
                  </a:solid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2A03A60D-B32E-4AFE-9F4B-E88E0AC125DB}"/>
                    </a:ext>
                  </a:extLst>
                </p:cNvPr>
                <p:cNvSpPr/>
                <p:nvPr/>
              </p:nvSpPr>
              <p:spPr>
                <a:xfrm>
                  <a:off x="7873628" y="1236339"/>
                  <a:ext cx="200459" cy="209078"/>
                </a:xfrm>
                <a:custGeom>
                  <a:avLst/>
                  <a:gdLst>
                    <a:gd name="connsiteX0" fmla="*/ 27510 w 200459"/>
                    <a:gd name="connsiteY0" fmla="*/ 184068 h 209078"/>
                    <a:gd name="connsiteX1" fmla="*/ 29316 w 200459"/>
                    <a:gd name="connsiteY1" fmla="*/ 185778 h 209078"/>
                    <a:gd name="connsiteX2" fmla="*/ 200459 w 200459"/>
                    <a:gd name="connsiteY2" fmla="*/ 0 h 209078"/>
                    <a:gd name="connsiteX3" fmla="*/ 27510 w 200459"/>
                    <a:gd name="connsiteY3" fmla="*/ 184068 h 209078"/>
                  </a:gdLst>
                  <a:ahLst/>
                  <a:cxnLst>
                    <a:cxn ang="0">
                      <a:pos x="connsiteX0" y="connsiteY0"/>
                    </a:cxn>
                    <a:cxn ang="0">
                      <a:pos x="connsiteX1" y="connsiteY1"/>
                    </a:cxn>
                    <a:cxn ang="0">
                      <a:pos x="connsiteX2" y="connsiteY2"/>
                    </a:cxn>
                    <a:cxn ang="0">
                      <a:pos x="connsiteX3" y="connsiteY3"/>
                    </a:cxn>
                  </a:cxnLst>
                  <a:rect l="l" t="t" r="r" b="b"/>
                  <a:pathLst>
                    <a:path w="200459" h="209078">
                      <a:moveTo>
                        <a:pt x="27510" y="184068"/>
                      </a:moveTo>
                      <a:lnTo>
                        <a:pt x="29316" y="185778"/>
                      </a:lnTo>
                      <a:cubicBezTo>
                        <a:pt x="155036" y="292114"/>
                        <a:pt x="200459" y="0"/>
                        <a:pt x="200459" y="0"/>
                      </a:cubicBezTo>
                      <a:cubicBezTo>
                        <a:pt x="200459" y="0"/>
                        <a:pt x="-88614" y="67469"/>
                        <a:pt x="27510" y="184068"/>
                      </a:cubicBezTo>
                      <a:close/>
                    </a:path>
                  </a:pathLst>
                </a:custGeom>
                <a:solidFill>
                  <a:srgbClr val="F79A58"/>
                </a:solidFill>
                <a:ln w="15459" cap="flat">
                  <a:solidFill>
                    <a:srgbClr val="99494E"/>
                  </a:solid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95A58C7E-DD88-4E61-AA28-0140DF45408E}"/>
                    </a:ext>
                  </a:extLst>
                </p:cNvPr>
                <p:cNvSpPr/>
                <p:nvPr/>
              </p:nvSpPr>
              <p:spPr>
                <a:xfrm>
                  <a:off x="8026710" y="1236435"/>
                  <a:ext cx="148863" cy="250794"/>
                </a:xfrm>
                <a:custGeom>
                  <a:avLst/>
                  <a:gdLst>
                    <a:gd name="connsiteX0" fmla="*/ 83393 w 148863"/>
                    <a:gd name="connsiteY0" fmla="*/ 249922 h 250794"/>
                    <a:gd name="connsiteX1" fmla="*/ 85863 w 148863"/>
                    <a:gd name="connsiteY1" fmla="*/ 249637 h 250794"/>
                    <a:gd name="connsiteX2" fmla="*/ 47282 w 148863"/>
                    <a:gd name="connsiteY2" fmla="*/ 0 h 250794"/>
                    <a:gd name="connsiteX3" fmla="*/ 83393 w 148863"/>
                    <a:gd name="connsiteY3" fmla="*/ 249922 h 250794"/>
                  </a:gdLst>
                  <a:ahLst/>
                  <a:cxnLst>
                    <a:cxn ang="0">
                      <a:pos x="connsiteX0" y="connsiteY0"/>
                    </a:cxn>
                    <a:cxn ang="0">
                      <a:pos x="connsiteX1" y="connsiteY1"/>
                    </a:cxn>
                    <a:cxn ang="0">
                      <a:pos x="connsiteX2" y="connsiteY2"/>
                    </a:cxn>
                    <a:cxn ang="0">
                      <a:pos x="connsiteX3" y="connsiteY3"/>
                    </a:cxn>
                  </a:cxnLst>
                  <a:rect l="l" t="t" r="r" b="b"/>
                  <a:pathLst>
                    <a:path w="148863" h="250794">
                      <a:moveTo>
                        <a:pt x="83393" y="249922"/>
                      </a:moveTo>
                      <a:lnTo>
                        <a:pt x="85863" y="249637"/>
                      </a:lnTo>
                      <a:cubicBezTo>
                        <a:pt x="247410" y="217612"/>
                        <a:pt x="47282" y="0"/>
                        <a:pt x="47282" y="0"/>
                      </a:cubicBezTo>
                      <a:cubicBezTo>
                        <a:pt x="47282" y="0"/>
                        <a:pt x="-80150" y="267977"/>
                        <a:pt x="83393" y="249922"/>
                      </a:cubicBezTo>
                      <a:close/>
                    </a:path>
                  </a:pathLst>
                </a:custGeom>
                <a:solidFill>
                  <a:srgbClr val="F79A58"/>
                </a:solidFill>
                <a:ln w="15459" cap="flat">
                  <a:solidFill>
                    <a:srgbClr val="99494E"/>
                  </a:solid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1DFA48D9-C3D1-4202-BC08-6BB247CDF44F}"/>
                    </a:ext>
                  </a:extLst>
                </p:cNvPr>
                <p:cNvSpPr/>
                <p:nvPr/>
              </p:nvSpPr>
              <p:spPr>
                <a:xfrm>
                  <a:off x="8074182" y="1235330"/>
                  <a:ext cx="231571" cy="168939"/>
                </a:xfrm>
                <a:custGeom>
                  <a:avLst/>
                  <a:gdLst>
                    <a:gd name="connsiteX0" fmla="*/ 217803 w 231571"/>
                    <a:gd name="connsiteY0" fmla="*/ 128726 h 168939"/>
                    <a:gd name="connsiteX1" fmla="*/ 219133 w 231571"/>
                    <a:gd name="connsiteY1" fmla="*/ 126541 h 168939"/>
                    <a:gd name="connsiteX2" fmla="*/ 0 w 231571"/>
                    <a:gd name="connsiteY2" fmla="*/ 1010 h 168939"/>
                    <a:gd name="connsiteX3" fmla="*/ 217803 w 231571"/>
                    <a:gd name="connsiteY3" fmla="*/ 128726 h 168939"/>
                  </a:gdLst>
                  <a:ahLst/>
                  <a:cxnLst>
                    <a:cxn ang="0">
                      <a:pos x="connsiteX0" y="connsiteY0"/>
                    </a:cxn>
                    <a:cxn ang="0">
                      <a:pos x="connsiteX1" y="connsiteY1"/>
                    </a:cxn>
                    <a:cxn ang="0">
                      <a:pos x="connsiteX2" y="connsiteY2"/>
                    </a:cxn>
                    <a:cxn ang="0">
                      <a:pos x="connsiteX3" y="connsiteY3"/>
                    </a:cxn>
                  </a:cxnLst>
                  <a:rect l="l" t="t" r="r" b="b"/>
                  <a:pathLst>
                    <a:path w="231571" h="168939">
                      <a:moveTo>
                        <a:pt x="217803" y="128726"/>
                      </a:moveTo>
                      <a:lnTo>
                        <a:pt x="219133" y="126541"/>
                      </a:lnTo>
                      <a:cubicBezTo>
                        <a:pt x="294870" y="-19706"/>
                        <a:pt x="0" y="1010"/>
                        <a:pt x="0" y="1010"/>
                      </a:cubicBezTo>
                      <a:cubicBezTo>
                        <a:pt x="0" y="1010"/>
                        <a:pt x="129903" y="267941"/>
                        <a:pt x="217803" y="128726"/>
                      </a:cubicBezTo>
                      <a:close/>
                    </a:path>
                  </a:pathLst>
                </a:custGeom>
                <a:solidFill>
                  <a:srgbClr val="F79A58"/>
                </a:solidFill>
                <a:ln w="15459" cap="flat">
                  <a:solidFill>
                    <a:srgbClr val="99494E"/>
                  </a:solid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037BF5D9-F9A7-4227-B51D-2CFADF5D060A}"/>
                    </a:ext>
                  </a:extLst>
                </p:cNvPr>
                <p:cNvSpPr/>
                <p:nvPr/>
              </p:nvSpPr>
              <p:spPr>
                <a:xfrm>
                  <a:off x="8074087" y="1094255"/>
                  <a:ext cx="242393" cy="155536"/>
                </a:xfrm>
                <a:custGeom>
                  <a:avLst/>
                  <a:gdLst>
                    <a:gd name="connsiteX0" fmla="*/ 235668 w 242393"/>
                    <a:gd name="connsiteY0" fmla="*/ 51429 h 155536"/>
                    <a:gd name="connsiteX1" fmla="*/ 234813 w 242393"/>
                    <a:gd name="connsiteY1" fmla="*/ 49053 h 155536"/>
                    <a:gd name="connsiteX2" fmla="*/ 0 w 242393"/>
                    <a:gd name="connsiteY2" fmla="*/ 142180 h 155536"/>
                    <a:gd name="connsiteX3" fmla="*/ 235668 w 242393"/>
                    <a:gd name="connsiteY3" fmla="*/ 51429 h 155536"/>
                  </a:gdLst>
                  <a:ahLst/>
                  <a:cxnLst>
                    <a:cxn ang="0">
                      <a:pos x="connsiteX0" y="connsiteY0"/>
                    </a:cxn>
                    <a:cxn ang="0">
                      <a:pos x="connsiteX1" y="connsiteY1"/>
                    </a:cxn>
                    <a:cxn ang="0">
                      <a:pos x="connsiteX2" y="connsiteY2"/>
                    </a:cxn>
                    <a:cxn ang="0">
                      <a:pos x="connsiteX3" y="connsiteY3"/>
                    </a:cxn>
                  </a:cxnLst>
                  <a:rect l="l" t="t" r="r" b="b"/>
                  <a:pathLst>
                    <a:path w="242393" h="155536">
                      <a:moveTo>
                        <a:pt x="235668" y="51429"/>
                      </a:moveTo>
                      <a:lnTo>
                        <a:pt x="234813" y="49053"/>
                      </a:lnTo>
                      <a:cubicBezTo>
                        <a:pt x="167628" y="-101375"/>
                        <a:pt x="0" y="142180"/>
                        <a:pt x="0" y="142180"/>
                      </a:cubicBezTo>
                      <a:cubicBezTo>
                        <a:pt x="0" y="142180"/>
                        <a:pt x="289739" y="206894"/>
                        <a:pt x="235668" y="51429"/>
                      </a:cubicBezTo>
                      <a:close/>
                    </a:path>
                  </a:pathLst>
                </a:custGeom>
                <a:solidFill>
                  <a:srgbClr val="F79A58"/>
                </a:solidFill>
                <a:ln w="15459" cap="flat">
                  <a:solidFill>
                    <a:srgbClr val="99494E"/>
                  </a:solidFill>
                  <a:prstDash val="solid"/>
                  <a:miter/>
                </a:ln>
              </p:spPr>
              <p:txBody>
                <a:bodyPr rtlCol="0" anchor="ctr"/>
                <a:lstStyle/>
                <a:p>
                  <a:endParaRPr lang="en-US"/>
                </a:p>
              </p:txBody>
            </p:sp>
          </p:grpSp>
          <p:grpSp>
            <p:nvGrpSpPr>
              <p:cNvPr id="312" name="Graphic 6">
                <a:extLst>
                  <a:ext uri="{FF2B5EF4-FFF2-40B4-BE49-F238E27FC236}">
                    <a16:creationId xmlns:a16="http://schemas.microsoft.com/office/drawing/2014/main" id="{2533D1E2-47A5-443B-9D56-20143954E931}"/>
                  </a:ext>
                </a:extLst>
              </p:cNvPr>
              <p:cNvGrpSpPr/>
              <p:nvPr/>
            </p:nvGrpSpPr>
            <p:grpSpPr>
              <a:xfrm>
                <a:off x="7852245" y="1006259"/>
                <a:ext cx="450392" cy="453360"/>
                <a:chOff x="7852245" y="1006259"/>
                <a:chExt cx="450392" cy="453360"/>
              </a:xfrm>
              <a:solidFill>
                <a:srgbClr val="FEC67D"/>
              </a:solidFill>
            </p:grpSpPr>
            <p:sp>
              <p:nvSpPr>
                <p:cNvPr id="313" name="Freeform: Shape 312">
                  <a:extLst>
                    <a:ext uri="{FF2B5EF4-FFF2-40B4-BE49-F238E27FC236}">
                      <a16:creationId xmlns:a16="http://schemas.microsoft.com/office/drawing/2014/main" id="{B09DB13F-31E2-48AA-BDB6-D1A5A073F380}"/>
                    </a:ext>
                  </a:extLst>
                </p:cNvPr>
                <p:cNvSpPr/>
                <p:nvPr/>
              </p:nvSpPr>
              <p:spPr>
                <a:xfrm>
                  <a:off x="8072377" y="1042009"/>
                  <a:ext cx="180881" cy="192714"/>
                </a:xfrm>
                <a:custGeom>
                  <a:avLst/>
                  <a:gdLst>
                    <a:gd name="connsiteX0" fmla="*/ 154895 w 180881"/>
                    <a:gd name="connsiteY0" fmla="*/ 22046 h 192714"/>
                    <a:gd name="connsiteX1" fmla="*/ 153184 w 180881"/>
                    <a:gd name="connsiteY1" fmla="*/ 20430 h 192714"/>
                    <a:gd name="connsiteX2" fmla="*/ 0 w 180881"/>
                    <a:gd name="connsiteY2" fmla="*/ 192715 h 192714"/>
                    <a:gd name="connsiteX3" fmla="*/ 154895 w 180881"/>
                    <a:gd name="connsiteY3" fmla="*/ 22046 h 192714"/>
                  </a:gdLst>
                  <a:ahLst/>
                  <a:cxnLst>
                    <a:cxn ang="0">
                      <a:pos x="connsiteX0" y="connsiteY0"/>
                    </a:cxn>
                    <a:cxn ang="0">
                      <a:pos x="connsiteX1" y="connsiteY1"/>
                    </a:cxn>
                    <a:cxn ang="0">
                      <a:pos x="connsiteX2" y="connsiteY2"/>
                    </a:cxn>
                    <a:cxn ang="0">
                      <a:pos x="connsiteX3" y="connsiteY3"/>
                    </a:cxn>
                  </a:cxnLst>
                  <a:rect l="l" t="t" r="r" b="b"/>
                  <a:pathLst>
                    <a:path w="180881" h="192714">
                      <a:moveTo>
                        <a:pt x="154895" y="22046"/>
                      </a:moveTo>
                      <a:lnTo>
                        <a:pt x="153184" y="20430"/>
                      </a:lnTo>
                      <a:cubicBezTo>
                        <a:pt x="36681" y="-74597"/>
                        <a:pt x="0" y="192715"/>
                        <a:pt x="0" y="192715"/>
                      </a:cubicBezTo>
                      <a:cubicBezTo>
                        <a:pt x="0" y="192715"/>
                        <a:pt x="262751" y="126576"/>
                        <a:pt x="154895" y="22046"/>
                      </a:cubicBezTo>
                      <a:close/>
                    </a:path>
                  </a:pathLst>
                </a:custGeom>
                <a:solidFill>
                  <a:srgbClr val="FEC67D"/>
                </a:solidFill>
                <a:ln w="15028" cap="flat">
                  <a:solidFill>
                    <a:srgbClr val="99494E"/>
                  </a:solid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3CD4549F-8D9D-4F78-A939-D5A6B5BF6B57}"/>
                    </a:ext>
                  </a:extLst>
                </p:cNvPr>
                <p:cNvSpPr/>
                <p:nvPr/>
              </p:nvSpPr>
              <p:spPr>
                <a:xfrm>
                  <a:off x="7976831" y="1006259"/>
                  <a:ext cx="136077" cy="228560"/>
                </a:xfrm>
                <a:custGeom>
                  <a:avLst/>
                  <a:gdLst>
                    <a:gd name="connsiteX0" fmla="*/ 58770 w 136077"/>
                    <a:gd name="connsiteY0" fmla="*/ 1065 h 228560"/>
                    <a:gd name="connsiteX1" fmla="*/ 56490 w 136077"/>
                    <a:gd name="connsiteY1" fmla="*/ 1445 h 228560"/>
                    <a:gd name="connsiteX2" fmla="*/ 95641 w 136077"/>
                    <a:gd name="connsiteY2" fmla="*/ 228560 h 228560"/>
                    <a:gd name="connsiteX3" fmla="*/ 58770 w 136077"/>
                    <a:gd name="connsiteY3" fmla="*/ 1065 h 228560"/>
                  </a:gdLst>
                  <a:ahLst/>
                  <a:cxnLst>
                    <a:cxn ang="0">
                      <a:pos x="connsiteX0" y="connsiteY0"/>
                    </a:cxn>
                    <a:cxn ang="0">
                      <a:pos x="connsiteX1" y="connsiteY1"/>
                    </a:cxn>
                    <a:cxn ang="0">
                      <a:pos x="connsiteX2" y="connsiteY2"/>
                    </a:cxn>
                    <a:cxn ang="0">
                      <a:pos x="connsiteX3" y="connsiteY3"/>
                    </a:cxn>
                  </a:cxnLst>
                  <a:rect l="l" t="t" r="r" b="b"/>
                  <a:pathLst>
                    <a:path w="136077" h="228560">
                      <a:moveTo>
                        <a:pt x="58770" y="1065"/>
                      </a:moveTo>
                      <a:lnTo>
                        <a:pt x="56490" y="1445"/>
                      </a:lnTo>
                      <a:cubicBezTo>
                        <a:pt x="-90423" y="33279"/>
                        <a:pt x="95641" y="228560"/>
                        <a:pt x="95641" y="228560"/>
                      </a:cubicBezTo>
                      <a:cubicBezTo>
                        <a:pt x="95641" y="228560"/>
                        <a:pt x="207678" y="-18131"/>
                        <a:pt x="58770" y="1065"/>
                      </a:cubicBezTo>
                      <a:close/>
                    </a:path>
                  </a:pathLst>
                </a:custGeom>
                <a:solidFill>
                  <a:srgbClr val="FEC67D"/>
                </a:solidFill>
                <a:ln w="15028" cap="flat">
                  <a:solidFill>
                    <a:srgbClr val="99494E"/>
                  </a:solid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1408DC7E-CC8A-4B44-A212-A4DB3449EF46}"/>
                    </a:ext>
                  </a:extLst>
                </p:cNvPr>
                <p:cNvSpPr/>
                <p:nvPr/>
              </p:nvSpPr>
              <p:spPr>
                <a:xfrm>
                  <a:off x="7859802" y="1084115"/>
                  <a:ext cx="212669" cy="152209"/>
                </a:xfrm>
                <a:custGeom>
                  <a:avLst/>
                  <a:gdLst>
                    <a:gd name="connsiteX0" fmla="*/ 11782 w 212669"/>
                    <a:gd name="connsiteY0" fmla="*/ 37622 h 152209"/>
                    <a:gd name="connsiteX1" fmla="*/ 10642 w 212669"/>
                    <a:gd name="connsiteY1" fmla="*/ 39618 h 152209"/>
                    <a:gd name="connsiteX2" fmla="*/ 212670 w 212669"/>
                    <a:gd name="connsiteY2" fmla="*/ 150610 h 152209"/>
                    <a:gd name="connsiteX3" fmla="*/ 11782 w 212669"/>
                    <a:gd name="connsiteY3" fmla="*/ 37622 h 152209"/>
                  </a:gdLst>
                  <a:ahLst/>
                  <a:cxnLst>
                    <a:cxn ang="0">
                      <a:pos x="connsiteX0" y="connsiteY0"/>
                    </a:cxn>
                    <a:cxn ang="0">
                      <a:pos x="connsiteX1" y="connsiteY1"/>
                    </a:cxn>
                    <a:cxn ang="0">
                      <a:pos x="connsiteX2" y="connsiteY2"/>
                    </a:cxn>
                    <a:cxn ang="0">
                      <a:pos x="connsiteX3" y="connsiteY3"/>
                    </a:cxn>
                  </a:cxnLst>
                  <a:rect l="l" t="t" r="r" b="b"/>
                  <a:pathLst>
                    <a:path w="212669" h="152209">
                      <a:moveTo>
                        <a:pt x="11782" y="37622"/>
                      </a:moveTo>
                      <a:lnTo>
                        <a:pt x="10642" y="39618"/>
                      </a:lnTo>
                      <a:cubicBezTo>
                        <a:pt x="-56067" y="174271"/>
                        <a:pt x="212670" y="150610"/>
                        <a:pt x="212670" y="150610"/>
                      </a:cubicBezTo>
                      <a:cubicBezTo>
                        <a:pt x="212670" y="150610"/>
                        <a:pt x="89704" y="-90760"/>
                        <a:pt x="11782" y="37622"/>
                      </a:cubicBezTo>
                      <a:close/>
                    </a:path>
                  </a:pathLst>
                </a:custGeom>
                <a:solidFill>
                  <a:srgbClr val="FEC67D"/>
                </a:solidFill>
                <a:ln w="15028" cap="flat">
                  <a:solidFill>
                    <a:srgbClr val="99494E"/>
                  </a:solid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0C9B76AF-31B6-4937-86B2-1CBA60033EC4}"/>
                    </a:ext>
                  </a:extLst>
                </p:cNvPr>
                <p:cNvSpPr/>
                <p:nvPr/>
              </p:nvSpPr>
              <p:spPr>
                <a:xfrm>
                  <a:off x="7852245" y="1224481"/>
                  <a:ext cx="220322" cy="142881"/>
                </a:xfrm>
                <a:custGeom>
                  <a:avLst/>
                  <a:gdLst>
                    <a:gd name="connsiteX0" fmla="*/ 6701 w 220322"/>
                    <a:gd name="connsiteY0" fmla="*/ 96908 h 142881"/>
                    <a:gd name="connsiteX1" fmla="*/ 7556 w 220322"/>
                    <a:gd name="connsiteY1" fmla="*/ 99094 h 142881"/>
                    <a:gd name="connsiteX2" fmla="*/ 220322 w 220322"/>
                    <a:gd name="connsiteY2" fmla="*/ 10339 h 142881"/>
                    <a:gd name="connsiteX3" fmla="*/ 6701 w 220322"/>
                    <a:gd name="connsiteY3" fmla="*/ 96908 h 142881"/>
                  </a:gdLst>
                  <a:ahLst/>
                  <a:cxnLst>
                    <a:cxn ang="0">
                      <a:pos x="connsiteX0" y="connsiteY0"/>
                    </a:cxn>
                    <a:cxn ang="0">
                      <a:pos x="connsiteX1" y="connsiteY1"/>
                    </a:cxn>
                    <a:cxn ang="0">
                      <a:pos x="connsiteX2" y="connsiteY2"/>
                    </a:cxn>
                    <a:cxn ang="0">
                      <a:pos x="connsiteX3" y="connsiteY3"/>
                    </a:cxn>
                  </a:cxnLst>
                  <a:rect l="l" t="t" r="r" b="b"/>
                  <a:pathLst>
                    <a:path w="220322" h="142881">
                      <a:moveTo>
                        <a:pt x="6701" y="96908"/>
                      </a:moveTo>
                      <a:lnTo>
                        <a:pt x="7556" y="99094"/>
                      </a:lnTo>
                      <a:cubicBezTo>
                        <a:pt x="71224" y="235268"/>
                        <a:pt x="220322" y="10339"/>
                        <a:pt x="220322" y="10339"/>
                      </a:cubicBezTo>
                      <a:cubicBezTo>
                        <a:pt x="220322" y="10339"/>
                        <a:pt x="-45089" y="-44112"/>
                        <a:pt x="6701" y="96908"/>
                      </a:cubicBezTo>
                      <a:close/>
                    </a:path>
                  </a:pathLst>
                </a:custGeom>
                <a:solidFill>
                  <a:srgbClr val="FEC67D"/>
                </a:solidFill>
                <a:ln w="15028" cap="flat">
                  <a:solidFill>
                    <a:srgbClr val="99494E"/>
                  </a:solid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504DE60D-C543-429D-98FF-F07FB6BF89F4}"/>
                    </a:ext>
                  </a:extLst>
                </p:cNvPr>
                <p:cNvSpPr/>
                <p:nvPr/>
              </p:nvSpPr>
              <p:spPr>
                <a:xfrm>
                  <a:off x="7957077" y="1234724"/>
                  <a:ext cx="138793" cy="224895"/>
                </a:xfrm>
                <a:custGeom>
                  <a:avLst/>
                  <a:gdLst>
                    <a:gd name="connsiteX0" fmla="*/ 49921 w 138793"/>
                    <a:gd name="connsiteY0" fmla="*/ 220938 h 224895"/>
                    <a:gd name="connsiteX1" fmla="*/ 52107 w 138793"/>
                    <a:gd name="connsiteY1" fmla="*/ 221604 h 224895"/>
                    <a:gd name="connsiteX2" fmla="*/ 115395 w 138793"/>
                    <a:gd name="connsiteY2" fmla="*/ 0 h 224895"/>
                    <a:gd name="connsiteX3" fmla="*/ 49921 w 138793"/>
                    <a:gd name="connsiteY3" fmla="*/ 220938 h 224895"/>
                  </a:gdLst>
                  <a:ahLst/>
                  <a:cxnLst>
                    <a:cxn ang="0">
                      <a:pos x="connsiteX0" y="connsiteY0"/>
                    </a:cxn>
                    <a:cxn ang="0">
                      <a:pos x="connsiteX1" y="connsiteY1"/>
                    </a:cxn>
                    <a:cxn ang="0">
                      <a:pos x="connsiteX2" y="connsiteY2"/>
                    </a:cxn>
                    <a:cxn ang="0">
                      <a:pos x="connsiteX3" y="connsiteY3"/>
                    </a:cxn>
                  </a:cxnLst>
                  <a:rect l="l" t="t" r="r" b="b"/>
                  <a:pathLst>
                    <a:path w="138793" h="224895">
                      <a:moveTo>
                        <a:pt x="49921" y="220938"/>
                      </a:moveTo>
                      <a:lnTo>
                        <a:pt x="52107" y="221604"/>
                      </a:lnTo>
                      <a:cubicBezTo>
                        <a:pt x="198259" y="256669"/>
                        <a:pt x="115395" y="0"/>
                        <a:pt x="115395" y="0"/>
                      </a:cubicBezTo>
                      <a:cubicBezTo>
                        <a:pt x="115395" y="0"/>
                        <a:pt x="-92620" y="173615"/>
                        <a:pt x="49921" y="220938"/>
                      </a:cubicBezTo>
                      <a:close/>
                    </a:path>
                  </a:pathLst>
                </a:custGeom>
                <a:solidFill>
                  <a:srgbClr val="FEC67D"/>
                </a:solidFill>
                <a:ln w="15028" cap="flat">
                  <a:solidFill>
                    <a:srgbClr val="99494E"/>
                  </a:solid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FC115F51-7D31-4973-B4A6-8B4A3AF3D5FD}"/>
                    </a:ext>
                  </a:extLst>
                </p:cNvPr>
                <p:cNvSpPr/>
                <p:nvPr/>
              </p:nvSpPr>
              <p:spPr>
                <a:xfrm>
                  <a:off x="8072377" y="1234724"/>
                  <a:ext cx="165581" cy="204410"/>
                </a:xfrm>
                <a:custGeom>
                  <a:avLst/>
                  <a:gdLst>
                    <a:gd name="connsiteX0" fmla="*/ 131993 w 165581"/>
                    <a:gd name="connsiteY0" fmla="*/ 189009 h 204410"/>
                    <a:gd name="connsiteX1" fmla="*/ 133894 w 165581"/>
                    <a:gd name="connsiteY1" fmla="*/ 187679 h 204410"/>
                    <a:gd name="connsiteX2" fmla="*/ 0 w 165581"/>
                    <a:gd name="connsiteY2" fmla="*/ 0 h 204410"/>
                    <a:gd name="connsiteX3" fmla="*/ 131993 w 165581"/>
                    <a:gd name="connsiteY3" fmla="*/ 189009 h 204410"/>
                  </a:gdLst>
                  <a:ahLst/>
                  <a:cxnLst>
                    <a:cxn ang="0">
                      <a:pos x="connsiteX0" y="connsiteY0"/>
                    </a:cxn>
                    <a:cxn ang="0">
                      <a:pos x="connsiteX1" y="connsiteY1"/>
                    </a:cxn>
                    <a:cxn ang="0">
                      <a:pos x="connsiteX2" y="connsiteY2"/>
                    </a:cxn>
                    <a:cxn ang="0">
                      <a:pos x="connsiteX3" y="connsiteY3"/>
                    </a:cxn>
                  </a:cxnLst>
                  <a:rect l="l" t="t" r="r" b="b"/>
                  <a:pathLst>
                    <a:path w="165581" h="204410">
                      <a:moveTo>
                        <a:pt x="131993" y="189009"/>
                      </a:moveTo>
                      <a:lnTo>
                        <a:pt x="133894" y="187679"/>
                      </a:lnTo>
                      <a:cubicBezTo>
                        <a:pt x="252488" y="95312"/>
                        <a:pt x="0" y="0"/>
                        <a:pt x="0" y="0"/>
                      </a:cubicBezTo>
                      <a:cubicBezTo>
                        <a:pt x="0" y="0"/>
                        <a:pt x="6082" y="270828"/>
                        <a:pt x="131993" y="189009"/>
                      </a:cubicBezTo>
                      <a:close/>
                    </a:path>
                  </a:pathLst>
                </a:custGeom>
                <a:solidFill>
                  <a:srgbClr val="FEC67D"/>
                </a:solidFill>
                <a:ln w="15028" cap="flat">
                  <a:solidFill>
                    <a:srgbClr val="99494E"/>
                  </a:solid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27A24ABA-4694-4175-BDBE-9FE2BC8C8D47}"/>
                    </a:ext>
                  </a:extLst>
                </p:cNvPr>
                <p:cNvSpPr/>
                <p:nvPr/>
              </p:nvSpPr>
              <p:spPr>
                <a:xfrm>
                  <a:off x="8072472" y="1176902"/>
                  <a:ext cx="230165" cy="135339"/>
                </a:xfrm>
                <a:custGeom>
                  <a:avLst/>
                  <a:gdLst>
                    <a:gd name="connsiteX0" fmla="*/ 229966 w 230165"/>
                    <a:gd name="connsiteY0" fmla="*/ 72456 h 135339"/>
                    <a:gd name="connsiteX1" fmla="*/ 230156 w 230165"/>
                    <a:gd name="connsiteY1" fmla="*/ 70175 h 135339"/>
                    <a:gd name="connsiteX2" fmla="*/ 0 w 230165"/>
                    <a:gd name="connsiteY2" fmla="*/ 57822 h 135339"/>
                    <a:gd name="connsiteX3" fmla="*/ 229966 w 230165"/>
                    <a:gd name="connsiteY3" fmla="*/ 72456 h 135339"/>
                  </a:gdLst>
                  <a:ahLst/>
                  <a:cxnLst>
                    <a:cxn ang="0">
                      <a:pos x="connsiteX0" y="connsiteY0"/>
                    </a:cxn>
                    <a:cxn ang="0">
                      <a:pos x="connsiteX1" y="connsiteY1"/>
                    </a:cxn>
                    <a:cxn ang="0">
                      <a:pos x="connsiteX2" y="connsiteY2"/>
                    </a:cxn>
                    <a:cxn ang="0">
                      <a:pos x="connsiteX3" y="connsiteY3"/>
                    </a:cxn>
                  </a:cxnLst>
                  <a:rect l="l" t="t" r="r" b="b"/>
                  <a:pathLst>
                    <a:path w="230165" h="135339">
                      <a:moveTo>
                        <a:pt x="229966" y="72456"/>
                      </a:moveTo>
                      <a:lnTo>
                        <a:pt x="230156" y="70175"/>
                      </a:lnTo>
                      <a:cubicBezTo>
                        <a:pt x="231867" y="-80158"/>
                        <a:pt x="0" y="57822"/>
                        <a:pt x="0" y="57822"/>
                      </a:cubicBezTo>
                      <a:cubicBezTo>
                        <a:pt x="0" y="57822"/>
                        <a:pt x="215522" y="222029"/>
                        <a:pt x="229966" y="72456"/>
                      </a:cubicBezTo>
                      <a:close/>
                    </a:path>
                  </a:pathLst>
                </a:custGeom>
                <a:solidFill>
                  <a:srgbClr val="FEC67D"/>
                </a:solidFill>
                <a:ln w="15028" cap="flat">
                  <a:solidFill>
                    <a:srgbClr val="99494E"/>
                  </a:solidFill>
                  <a:prstDash val="solid"/>
                  <a:miter/>
                </a:ln>
              </p:spPr>
              <p:txBody>
                <a:bodyPr rtlCol="0" anchor="ctr"/>
                <a:lstStyle/>
                <a:p>
                  <a:endParaRPr lang="en-US"/>
                </a:p>
              </p:txBody>
            </p:sp>
          </p:grpSp>
          <p:grpSp>
            <p:nvGrpSpPr>
              <p:cNvPr id="320" name="Graphic 6">
                <a:extLst>
                  <a:ext uri="{FF2B5EF4-FFF2-40B4-BE49-F238E27FC236}">
                    <a16:creationId xmlns:a16="http://schemas.microsoft.com/office/drawing/2014/main" id="{2533D1E2-47A5-443B-9D56-20143954E931}"/>
                  </a:ext>
                </a:extLst>
              </p:cNvPr>
              <p:cNvGrpSpPr/>
              <p:nvPr/>
            </p:nvGrpSpPr>
            <p:grpSpPr>
              <a:xfrm>
                <a:off x="7876621" y="1037277"/>
                <a:ext cx="382933" cy="388299"/>
                <a:chOff x="7876621" y="1037277"/>
                <a:chExt cx="382933" cy="388299"/>
              </a:xfrm>
              <a:solidFill>
                <a:srgbClr val="FFECB7"/>
              </a:solidFill>
            </p:grpSpPr>
            <p:sp>
              <p:nvSpPr>
                <p:cNvPr id="321" name="Freeform: Shape 320">
                  <a:extLst>
                    <a:ext uri="{FF2B5EF4-FFF2-40B4-BE49-F238E27FC236}">
                      <a16:creationId xmlns:a16="http://schemas.microsoft.com/office/drawing/2014/main" id="{FDF7FE23-20B7-4622-9654-165C76CA8E0E}"/>
                    </a:ext>
                  </a:extLst>
                </p:cNvPr>
                <p:cNvSpPr/>
                <p:nvPr/>
              </p:nvSpPr>
              <p:spPr>
                <a:xfrm>
                  <a:off x="8045321" y="1037277"/>
                  <a:ext cx="117251" cy="194310"/>
                </a:xfrm>
                <a:custGeom>
                  <a:avLst/>
                  <a:gdLst>
                    <a:gd name="connsiteX0" fmla="*/ 71244 w 117251"/>
                    <a:gd name="connsiteY0" fmla="*/ 1976 h 194310"/>
                    <a:gd name="connsiteX1" fmla="*/ 69343 w 117251"/>
                    <a:gd name="connsiteY1" fmla="*/ 1500 h 194310"/>
                    <a:gd name="connsiteX2" fmla="*/ 28386 w 117251"/>
                    <a:gd name="connsiteY2" fmla="*/ 194311 h 194310"/>
                    <a:gd name="connsiteX3" fmla="*/ 71244 w 117251"/>
                    <a:gd name="connsiteY3" fmla="*/ 1976 h 194310"/>
                  </a:gdLst>
                  <a:ahLst/>
                  <a:cxnLst>
                    <a:cxn ang="0">
                      <a:pos x="connsiteX0" y="connsiteY0"/>
                    </a:cxn>
                    <a:cxn ang="0">
                      <a:pos x="connsiteX1" y="connsiteY1"/>
                    </a:cxn>
                    <a:cxn ang="0">
                      <a:pos x="connsiteX2" y="connsiteY2"/>
                    </a:cxn>
                    <a:cxn ang="0">
                      <a:pos x="connsiteX3" y="connsiteY3"/>
                    </a:cxn>
                  </a:cxnLst>
                  <a:rect l="l" t="t" r="r" b="b"/>
                  <a:pathLst>
                    <a:path w="117251" h="194310">
                      <a:moveTo>
                        <a:pt x="71244" y="1976"/>
                      </a:moveTo>
                      <a:lnTo>
                        <a:pt x="69343" y="1500"/>
                      </a:lnTo>
                      <a:cubicBezTo>
                        <a:pt x="-57423" y="-19881"/>
                        <a:pt x="28386" y="194311"/>
                        <a:pt x="28386" y="194311"/>
                      </a:cubicBezTo>
                      <a:cubicBezTo>
                        <a:pt x="28386" y="194311"/>
                        <a:pt x="195634" y="34095"/>
                        <a:pt x="71244" y="1976"/>
                      </a:cubicBezTo>
                      <a:close/>
                    </a:path>
                  </a:pathLst>
                </a:custGeom>
                <a:solidFill>
                  <a:srgbClr val="FFECB7"/>
                </a:solidFill>
                <a:ln w="14540" cap="flat">
                  <a:solidFill>
                    <a:srgbClr val="99494E"/>
                  </a:solid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83EED5FC-384E-472D-B093-C5CCC59B0C2E}"/>
                    </a:ext>
                  </a:extLst>
                </p:cNvPr>
                <p:cNvSpPr/>
                <p:nvPr/>
              </p:nvSpPr>
              <p:spPr>
                <a:xfrm>
                  <a:off x="7924426" y="1062389"/>
                  <a:ext cx="149281" cy="169293"/>
                </a:xfrm>
                <a:custGeom>
                  <a:avLst/>
                  <a:gdLst>
                    <a:gd name="connsiteX0" fmla="*/ 25555 w 149281"/>
                    <a:gd name="connsiteY0" fmla="*/ 15825 h 169293"/>
                    <a:gd name="connsiteX1" fmla="*/ 24035 w 149281"/>
                    <a:gd name="connsiteY1" fmla="*/ 17060 h 169293"/>
                    <a:gd name="connsiteX2" fmla="*/ 149281 w 149281"/>
                    <a:gd name="connsiteY2" fmla="*/ 169294 h 169293"/>
                    <a:gd name="connsiteX3" fmla="*/ 25555 w 149281"/>
                    <a:gd name="connsiteY3" fmla="*/ 15825 h 169293"/>
                  </a:gdLst>
                  <a:ahLst/>
                  <a:cxnLst>
                    <a:cxn ang="0">
                      <a:pos x="connsiteX0" y="connsiteY0"/>
                    </a:cxn>
                    <a:cxn ang="0">
                      <a:pos x="connsiteX1" y="connsiteY1"/>
                    </a:cxn>
                    <a:cxn ang="0">
                      <a:pos x="connsiteX2" y="connsiteY2"/>
                    </a:cxn>
                    <a:cxn ang="0">
                      <a:pos x="connsiteX3" y="connsiteY3"/>
                    </a:cxn>
                  </a:cxnLst>
                  <a:rect l="l" t="t" r="r" b="b"/>
                  <a:pathLst>
                    <a:path w="149281" h="169293">
                      <a:moveTo>
                        <a:pt x="25555" y="15825"/>
                      </a:moveTo>
                      <a:lnTo>
                        <a:pt x="24035" y="17060"/>
                      </a:lnTo>
                      <a:cubicBezTo>
                        <a:pt x="-71657" y="102870"/>
                        <a:pt x="149281" y="169294"/>
                        <a:pt x="149281" y="169294"/>
                      </a:cubicBezTo>
                      <a:cubicBezTo>
                        <a:pt x="149281" y="169294"/>
                        <a:pt x="128185" y="-61432"/>
                        <a:pt x="25555" y="15825"/>
                      </a:cubicBezTo>
                      <a:close/>
                    </a:path>
                  </a:pathLst>
                </a:custGeom>
                <a:solidFill>
                  <a:srgbClr val="FFECB7"/>
                </a:solidFill>
                <a:ln w="14540" cap="flat">
                  <a:solidFill>
                    <a:srgbClr val="99494E"/>
                  </a:solid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7B9B4C6C-DB1E-4AC2-B6ED-C9CA14749C21}"/>
                    </a:ext>
                  </a:extLst>
                </p:cNvPr>
                <p:cNvSpPr/>
                <p:nvPr/>
              </p:nvSpPr>
              <p:spPr>
                <a:xfrm>
                  <a:off x="7876621" y="1175398"/>
                  <a:ext cx="197086" cy="115607"/>
                </a:xfrm>
                <a:custGeom>
                  <a:avLst/>
                  <a:gdLst>
                    <a:gd name="connsiteX0" fmla="*/ 0 w 197086"/>
                    <a:gd name="connsiteY0" fmla="*/ 57331 h 115607"/>
                    <a:gd name="connsiteX1" fmla="*/ 0 w 197086"/>
                    <a:gd name="connsiteY1" fmla="*/ 59326 h 115607"/>
                    <a:gd name="connsiteX2" fmla="*/ 197086 w 197086"/>
                    <a:gd name="connsiteY2" fmla="*/ 56286 h 115607"/>
                    <a:gd name="connsiteX3" fmla="*/ 0 w 197086"/>
                    <a:gd name="connsiteY3" fmla="*/ 57331 h 115607"/>
                  </a:gdLst>
                  <a:ahLst/>
                  <a:cxnLst>
                    <a:cxn ang="0">
                      <a:pos x="connsiteX0" y="connsiteY0"/>
                    </a:cxn>
                    <a:cxn ang="0">
                      <a:pos x="connsiteX1" y="connsiteY1"/>
                    </a:cxn>
                    <a:cxn ang="0">
                      <a:pos x="connsiteX2" y="connsiteY2"/>
                    </a:cxn>
                    <a:cxn ang="0">
                      <a:pos x="connsiteX3" y="connsiteY3"/>
                    </a:cxn>
                  </a:cxnLst>
                  <a:rect l="l" t="t" r="r" b="b"/>
                  <a:pathLst>
                    <a:path w="197086" h="115607">
                      <a:moveTo>
                        <a:pt x="0" y="57331"/>
                      </a:moveTo>
                      <a:lnTo>
                        <a:pt x="0" y="59326"/>
                      </a:lnTo>
                      <a:cubicBezTo>
                        <a:pt x="7412" y="187708"/>
                        <a:pt x="197086" y="56286"/>
                        <a:pt x="197086" y="56286"/>
                      </a:cubicBezTo>
                      <a:cubicBezTo>
                        <a:pt x="197086" y="56286"/>
                        <a:pt x="3611" y="-71051"/>
                        <a:pt x="0" y="57331"/>
                      </a:cubicBezTo>
                      <a:close/>
                    </a:path>
                  </a:pathLst>
                </a:custGeom>
                <a:solidFill>
                  <a:srgbClr val="FFECB7"/>
                </a:solidFill>
                <a:ln w="14540" cap="flat">
                  <a:solidFill>
                    <a:srgbClr val="99494E"/>
                  </a:solid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616AB8EF-D498-4145-9A5B-0D7FFA47AA11}"/>
                    </a:ext>
                  </a:extLst>
                </p:cNvPr>
                <p:cNvSpPr/>
                <p:nvPr/>
              </p:nvSpPr>
              <p:spPr>
                <a:xfrm>
                  <a:off x="7926483" y="1231683"/>
                  <a:ext cx="147224" cy="170681"/>
                </a:xfrm>
                <a:custGeom>
                  <a:avLst/>
                  <a:gdLst>
                    <a:gd name="connsiteX0" fmla="*/ 25210 w 147224"/>
                    <a:gd name="connsiteY0" fmla="*/ 154704 h 170681"/>
                    <a:gd name="connsiteX1" fmla="*/ 26730 w 147224"/>
                    <a:gd name="connsiteY1" fmla="*/ 155940 h 170681"/>
                    <a:gd name="connsiteX2" fmla="*/ 147224 w 147224"/>
                    <a:gd name="connsiteY2" fmla="*/ 0 h 170681"/>
                    <a:gd name="connsiteX3" fmla="*/ 25210 w 147224"/>
                    <a:gd name="connsiteY3" fmla="*/ 154704 h 170681"/>
                  </a:gdLst>
                  <a:ahLst/>
                  <a:cxnLst>
                    <a:cxn ang="0">
                      <a:pos x="connsiteX0" y="connsiteY0"/>
                    </a:cxn>
                    <a:cxn ang="0">
                      <a:pos x="connsiteX1" y="connsiteY1"/>
                    </a:cxn>
                    <a:cxn ang="0">
                      <a:pos x="connsiteX2" y="connsiteY2"/>
                    </a:cxn>
                    <a:cxn ang="0">
                      <a:pos x="connsiteX3" y="connsiteY3"/>
                    </a:cxn>
                  </a:cxnLst>
                  <a:rect l="l" t="t" r="r" b="b"/>
                  <a:pathLst>
                    <a:path w="147224" h="170681">
                      <a:moveTo>
                        <a:pt x="25210" y="154704"/>
                      </a:moveTo>
                      <a:lnTo>
                        <a:pt x="26730" y="155940"/>
                      </a:lnTo>
                      <a:cubicBezTo>
                        <a:pt x="131735" y="230156"/>
                        <a:pt x="147224" y="0"/>
                        <a:pt x="147224" y="0"/>
                      </a:cubicBezTo>
                      <a:cubicBezTo>
                        <a:pt x="147224" y="0"/>
                        <a:pt x="-72954" y="71841"/>
                        <a:pt x="25210" y="154704"/>
                      </a:cubicBezTo>
                      <a:close/>
                    </a:path>
                  </a:pathLst>
                </a:custGeom>
                <a:solidFill>
                  <a:srgbClr val="FFECB7"/>
                </a:solidFill>
                <a:ln w="14540" cap="flat">
                  <a:solidFill>
                    <a:srgbClr val="99494E"/>
                  </a:solid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C952D137-BCC5-4C04-B0F5-0E10674356AF}"/>
                    </a:ext>
                  </a:extLst>
                </p:cNvPr>
                <p:cNvSpPr/>
                <p:nvPr/>
              </p:nvSpPr>
              <p:spPr>
                <a:xfrm>
                  <a:off x="8047989" y="1231683"/>
                  <a:ext cx="117360" cy="193893"/>
                </a:xfrm>
                <a:custGeom>
                  <a:avLst/>
                  <a:gdLst>
                    <a:gd name="connsiteX0" fmla="*/ 70571 w 117360"/>
                    <a:gd name="connsiteY0" fmla="*/ 191860 h 193893"/>
                    <a:gd name="connsiteX1" fmla="*/ 72471 w 117360"/>
                    <a:gd name="connsiteY1" fmla="*/ 191480 h 193893"/>
                    <a:gd name="connsiteX2" fmla="*/ 25623 w 117360"/>
                    <a:gd name="connsiteY2" fmla="*/ 0 h 193893"/>
                    <a:gd name="connsiteX3" fmla="*/ 70571 w 117360"/>
                    <a:gd name="connsiteY3" fmla="*/ 191860 h 193893"/>
                  </a:gdLst>
                  <a:ahLst/>
                  <a:cxnLst>
                    <a:cxn ang="0">
                      <a:pos x="connsiteX0" y="connsiteY0"/>
                    </a:cxn>
                    <a:cxn ang="0">
                      <a:pos x="connsiteX1" y="connsiteY1"/>
                    </a:cxn>
                    <a:cxn ang="0">
                      <a:pos x="connsiteX2" y="connsiteY2"/>
                    </a:cxn>
                    <a:cxn ang="0">
                      <a:pos x="connsiteX3" y="connsiteY3"/>
                    </a:cxn>
                  </a:cxnLst>
                  <a:rect l="l" t="t" r="r" b="b"/>
                  <a:pathLst>
                    <a:path w="117360" h="193893">
                      <a:moveTo>
                        <a:pt x="70571" y="191860"/>
                      </a:moveTo>
                      <a:lnTo>
                        <a:pt x="72471" y="191480"/>
                      </a:lnTo>
                      <a:cubicBezTo>
                        <a:pt x="195912" y="155655"/>
                        <a:pt x="25623" y="0"/>
                        <a:pt x="25623" y="0"/>
                      </a:cubicBezTo>
                      <a:cubicBezTo>
                        <a:pt x="25623" y="0"/>
                        <a:pt x="-55340" y="217042"/>
                        <a:pt x="70571" y="191860"/>
                      </a:cubicBezTo>
                      <a:close/>
                    </a:path>
                  </a:pathLst>
                </a:custGeom>
                <a:solidFill>
                  <a:srgbClr val="FFECB7"/>
                </a:solidFill>
                <a:ln w="14540" cap="flat">
                  <a:solidFill>
                    <a:srgbClr val="99494E"/>
                  </a:solid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BCF68B83-3D1C-43A6-B573-06C87E4DE2FA}"/>
                    </a:ext>
                  </a:extLst>
                </p:cNvPr>
                <p:cNvSpPr/>
                <p:nvPr/>
              </p:nvSpPr>
              <p:spPr>
                <a:xfrm>
                  <a:off x="8073707" y="1226526"/>
                  <a:ext cx="185847" cy="125085"/>
                </a:xfrm>
                <a:custGeom>
                  <a:avLst/>
                  <a:gdLst>
                    <a:gd name="connsiteX0" fmla="*/ 178081 w 185847"/>
                    <a:gd name="connsiteY0" fmla="*/ 89732 h 125085"/>
                    <a:gd name="connsiteX1" fmla="*/ 178937 w 185847"/>
                    <a:gd name="connsiteY1" fmla="*/ 87926 h 125085"/>
                    <a:gd name="connsiteX2" fmla="*/ 0 w 185847"/>
                    <a:gd name="connsiteY2" fmla="*/ 5157 h 125085"/>
                    <a:gd name="connsiteX3" fmla="*/ 178081 w 185847"/>
                    <a:gd name="connsiteY3" fmla="*/ 89732 h 125085"/>
                  </a:gdLst>
                  <a:ahLst/>
                  <a:cxnLst>
                    <a:cxn ang="0">
                      <a:pos x="connsiteX0" y="connsiteY0"/>
                    </a:cxn>
                    <a:cxn ang="0">
                      <a:pos x="connsiteX1" y="connsiteY1"/>
                    </a:cxn>
                    <a:cxn ang="0">
                      <a:pos x="connsiteX2" y="connsiteY2"/>
                    </a:cxn>
                    <a:cxn ang="0">
                      <a:pos x="connsiteX3" y="connsiteY3"/>
                    </a:cxn>
                  </a:cxnLst>
                  <a:rect l="l" t="t" r="r" b="b"/>
                  <a:pathLst>
                    <a:path w="185847" h="125085">
                      <a:moveTo>
                        <a:pt x="178081" y="89732"/>
                      </a:moveTo>
                      <a:lnTo>
                        <a:pt x="178937" y="87926"/>
                      </a:lnTo>
                      <a:cubicBezTo>
                        <a:pt x="227970" y="-30953"/>
                        <a:pt x="0" y="5157"/>
                        <a:pt x="0" y="5157"/>
                      </a:cubicBezTo>
                      <a:cubicBezTo>
                        <a:pt x="0" y="5157"/>
                        <a:pt x="119164" y="203859"/>
                        <a:pt x="178081" y="89732"/>
                      </a:cubicBezTo>
                      <a:close/>
                    </a:path>
                  </a:pathLst>
                </a:custGeom>
                <a:solidFill>
                  <a:srgbClr val="FFECB7"/>
                </a:solidFill>
                <a:ln w="14540" cap="flat">
                  <a:solidFill>
                    <a:srgbClr val="99494E"/>
                  </a:solid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12BD2BAE-9CFB-4F34-86D4-D4A517680F6A}"/>
                    </a:ext>
                  </a:extLst>
                </p:cNvPr>
                <p:cNvSpPr/>
                <p:nvPr/>
              </p:nvSpPr>
              <p:spPr>
                <a:xfrm>
                  <a:off x="8073707" y="1109200"/>
                  <a:ext cx="184945" cy="126133"/>
                </a:xfrm>
                <a:custGeom>
                  <a:avLst/>
                  <a:gdLst>
                    <a:gd name="connsiteX0" fmla="*/ 177131 w 184945"/>
                    <a:gd name="connsiteY0" fmla="*/ 36009 h 126133"/>
                    <a:gd name="connsiteX1" fmla="*/ 176275 w 184945"/>
                    <a:gd name="connsiteY1" fmla="*/ 34203 h 126133"/>
                    <a:gd name="connsiteX2" fmla="*/ 0 w 184945"/>
                    <a:gd name="connsiteY2" fmla="*/ 122483 h 126133"/>
                    <a:gd name="connsiteX3" fmla="*/ 177131 w 184945"/>
                    <a:gd name="connsiteY3" fmla="*/ 36009 h 126133"/>
                  </a:gdLst>
                  <a:ahLst/>
                  <a:cxnLst>
                    <a:cxn ang="0">
                      <a:pos x="connsiteX0" y="connsiteY0"/>
                    </a:cxn>
                    <a:cxn ang="0">
                      <a:pos x="connsiteX1" y="connsiteY1"/>
                    </a:cxn>
                    <a:cxn ang="0">
                      <a:pos x="connsiteX2" y="connsiteY2"/>
                    </a:cxn>
                    <a:cxn ang="0">
                      <a:pos x="connsiteX3" y="connsiteY3"/>
                    </a:cxn>
                  </a:cxnLst>
                  <a:rect l="l" t="t" r="r" b="b"/>
                  <a:pathLst>
                    <a:path w="184945" h="126133">
                      <a:moveTo>
                        <a:pt x="177131" y="36009"/>
                      </a:moveTo>
                      <a:lnTo>
                        <a:pt x="176275" y="34203"/>
                      </a:lnTo>
                      <a:cubicBezTo>
                        <a:pt x="113938" y="-78214"/>
                        <a:pt x="0" y="122483"/>
                        <a:pt x="0" y="122483"/>
                      </a:cubicBezTo>
                      <a:cubicBezTo>
                        <a:pt x="0" y="122483"/>
                        <a:pt x="229681" y="153272"/>
                        <a:pt x="177131" y="36009"/>
                      </a:cubicBezTo>
                      <a:close/>
                    </a:path>
                  </a:pathLst>
                </a:custGeom>
                <a:solidFill>
                  <a:srgbClr val="FFECB7"/>
                </a:solidFill>
                <a:ln w="14540" cap="flat">
                  <a:solidFill>
                    <a:srgbClr val="99494E"/>
                  </a:solidFill>
                  <a:prstDash val="solid"/>
                  <a:miter/>
                </a:ln>
              </p:spPr>
              <p:txBody>
                <a:bodyPr rtlCol="0" anchor="ctr"/>
                <a:lstStyle/>
                <a:p>
                  <a:endParaRPr lang="en-US"/>
                </a:p>
              </p:txBody>
            </p:sp>
          </p:grpSp>
          <p:grpSp>
            <p:nvGrpSpPr>
              <p:cNvPr id="328" name="Graphic 6">
                <a:extLst>
                  <a:ext uri="{FF2B5EF4-FFF2-40B4-BE49-F238E27FC236}">
                    <a16:creationId xmlns:a16="http://schemas.microsoft.com/office/drawing/2014/main" id="{2533D1E2-47A5-443B-9D56-20143954E931}"/>
                  </a:ext>
                </a:extLst>
              </p:cNvPr>
              <p:cNvGrpSpPr/>
              <p:nvPr/>
            </p:nvGrpSpPr>
            <p:grpSpPr>
              <a:xfrm>
                <a:off x="7917798" y="1070975"/>
                <a:ext cx="320211" cy="323493"/>
                <a:chOff x="7917798" y="1070975"/>
                <a:chExt cx="320211" cy="323493"/>
              </a:xfrm>
              <a:solidFill>
                <a:srgbClr val="FBF1DA"/>
              </a:solidFill>
            </p:grpSpPr>
            <p:sp>
              <p:nvSpPr>
                <p:cNvPr id="329" name="Freeform: Shape 328">
                  <a:extLst>
                    <a:ext uri="{FF2B5EF4-FFF2-40B4-BE49-F238E27FC236}">
                      <a16:creationId xmlns:a16="http://schemas.microsoft.com/office/drawing/2014/main" id="{9886CDBD-60CA-4F3B-BDD2-F87C7C26B11C}"/>
                    </a:ext>
                  </a:extLst>
                </p:cNvPr>
                <p:cNvSpPr/>
                <p:nvPr/>
              </p:nvSpPr>
              <p:spPr>
                <a:xfrm>
                  <a:off x="8002588" y="1070975"/>
                  <a:ext cx="97235" cy="162418"/>
                </a:xfrm>
                <a:custGeom>
                  <a:avLst/>
                  <a:gdLst>
                    <a:gd name="connsiteX0" fmla="*/ 40805 w 97235"/>
                    <a:gd name="connsiteY0" fmla="*/ 1062 h 162418"/>
                    <a:gd name="connsiteX1" fmla="*/ 39190 w 97235"/>
                    <a:gd name="connsiteY1" fmla="*/ 1347 h 162418"/>
                    <a:gd name="connsiteX2" fmla="*/ 71214 w 97235"/>
                    <a:gd name="connsiteY2" fmla="*/ 162418 h 162418"/>
                    <a:gd name="connsiteX3" fmla="*/ 40805 w 97235"/>
                    <a:gd name="connsiteY3" fmla="*/ 1062 h 162418"/>
                  </a:gdLst>
                  <a:ahLst/>
                  <a:cxnLst>
                    <a:cxn ang="0">
                      <a:pos x="connsiteX0" y="connsiteY0"/>
                    </a:cxn>
                    <a:cxn ang="0">
                      <a:pos x="connsiteX1" y="connsiteY1"/>
                    </a:cxn>
                    <a:cxn ang="0">
                      <a:pos x="connsiteX2" y="connsiteY2"/>
                    </a:cxn>
                    <a:cxn ang="0">
                      <a:pos x="connsiteX3" y="connsiteY3"/>
                    </a:cxn>
                  </a:cxnLst>
                  <a:rect l="l" t="t" r="r" b="b"/>
                  <a:pathLst>
                    <a:path w="97235" h="162418">
                      <a:moveTo>
                        <a:pt x="40805" y="1062"/>
                      </a:moveTo>
                      <a:lnTo>
                        <a:pt x="39190" y="1347"/>
                      </a:lnTo>
                      <a:cubicBezTo>
                        <a:pt x="-64865" y="26625"/>
                        <a:pt x="71214" y="162418"/>
                        <a:pt x="71214" y="162418"/>
                      </a:cubicBezTo>
                      <a:cubicBezTo>
                        <a:pt x="71214" y="162418"/>
                        <a:pt x="146571" y="-15283"/>
                        <a:pt x="40805" y="1062"/>
                      </a:cubicBezTo>
                      <a:close/>
                    </a:path>
                  </a:pathLst>
                </a:custGeom>
                <a:solidFill>
                  <a:srgbClr val="FBF1DA"/>
                </a:solidFill>
                <a:ln w="13405" cap="flat">
                  <a:solidFill>
                    <a:srgbClr val="99494E"/>
                  </a:solid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EB3891BB-2959-4E6E-822D-315488C217A6}"/>
                    </a:ext>
                  </a:extLst>
                </p:cNvPr>
                <p:cNvSpPr/>
                <p:nvPr/>
              </p:nvSpPr>
              <p:spPr>
                <a:xfrm>
                  <a:off x="7921036" y="1128805"/>
                  <a:ext cx="152861" cy="106764"/>
                </a:xfrm>
                <a:custGeom>
                  <a:avLst/>
                  <a:gdLst>
                    <a:gd name="connsiteX0" fmla="*/ 7660 w 152861"/>
                    <a:gd name="connsiteY0" fmla="*/ 27806 h 106764"/>
                    <a:gd name="connsiteX1" fmla="*/ 6900 w 152861"/>
                    <a:gd name="connsiteY1" fmla="*/ 29232 h 106764"/>
                    <a:gd name="connsiteX2" fmla="*/ 152862 w 152861"/>
                    <a:gd name="connsiteY2" fmla="*/ 104683 h 106764"/>
                    <a:gd name="connsiteX3" fmla="*/ 7660 w 152861"/>
                    <a:gd name="connsiteY3" fmla="*/ 27806 h 106764"/>
                  </a:gdLst>
                  <a:ahLst/>
                  <a:cxnLst>
                    <a:cxn ang="0">
                      <a:pos x="connsiteX0" y="connsiteY0"/>
                    </a:cxn>
                    <a:cxn ang="0">
                      <a:pos x="connsiteX1" y="connsiteY1"/>
                    </a:cxn>
                    <a:cxn ang="0">
                      <a:pos x="connsiteX2" y="connsiteY2"/>
                    </a:cxn>
                    <a:cxn ang="0">
                      <a:pos x="connsiteX3" y="connsiteY3"/>
                    </a:cxn>
                  </a:cxnLst>
                  <a:rect l="l" t="t" r="r" b="b"/>
                  <a:pathLst>
                    <a:path w="152861" h="106764">
                      <a:moveTo>
                        <a:pt x="7660" y="27806"/>
                      </a:moveTo>
                      <a:lnTo>
                        <a:pt x="6900" y="29232"/>
                      </a:lnTo>
                      <a:cubicBezTo>
                        <a:pt x="-38238" y="126445"/>
                        <a:pt x="152862" y="104683"/>
                        <a:pt x="152862" y="104683"/>
                      </a:cubicBezTo>
                      <a:cubicBezTo>
                        <a:pt x="152862" y="104683"/>
                        <a:pt x="60780" y="-65130"/>
                        <a:pt x="7660" y="27806"/>
                      </a:cubicBezTo>
                      <a:close/>
                    </a:path>
                  </a:pathLst>
                </a:custGeom>
                <a:solidFill>
                  <a:srgbClr val="FBF1DA"/>
                </a:solidFill>
                <a:ln w="13405" cap="flat">
                  <a:solidFill>
                    <a:srgbClr val="99494E"/>
                  </a:solid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E389C0CE-DA14-4214-9853-39AC6AEBB438}"/>
                    </a:ext>
                  </a:extLst>
                </p:cNvPr>
                <p:cNvSpPr/>
                <p:nvPr/>
              </p:nvSpPr>
              <p:spPr>
                <a:xfrm>
                  <a:off x="7917798" y="1227884"/>
                  <a:ext cx="156004" cy="102908"/>
                </a:xfrm>
                <a:custGeom>
                  <a:avLst/>
                  <a:gdLst>
                    <a:gd name="connsiteX0" fmla="*/ 5386 w 156004"/>
                    <a:gd name="connsiteY0" fmla="*/ 71174 h 102908"/>
                    <a:gd name="connsiteX1" fmla="*/ 6051 w 156004"/>
                    <a:gd name="connsiteY1" fmla="*/ 72694 h 102908"/>
                    <a:gd name="connsiteX2" fmla="*/ 156004 w 156004"/>
                    <a:gd name="connsiteY2" fmla="*/ 5605 h 102908"/>
                    <a:gd name="connsiteX3" fmla="*/ 5386 w 156004"/>
                    <a:gd name="connsiteY3" fmla="*/ 71174 h 102908"/>
                  </a:gdLst>
                  <a:ahLst/>
                  <a:cxnLst>
                    <a:cxn ang="0">
                      <a:pos x="connsiteX0" y="connsiteY0"/>
                    </a:cxn>
                    <a:cxn ang="0">
                      <a:pos x="connsiteX1" y="connsiteY1"/>
                    </a:cxn>
                    <a:cxn ang="0">
                      <a:pos x="connsiteX2" y="connsiteY2"/>
                    </a:cxn>
                    <a:cxn ang="0">
                      <a:pos x="connsiteX3" y="connsiteY3"/>
                    </a:cxn>
                  </a:cxnLst>
                  <a:rect l="l" t="t" r="r" b="b"/>
                  <a:pathLst>
                    <a:path w="156004" h="102908">
                      <a:moveTo>
                        <a:pt x="5386" y="71174"/>
                      </a:moveTo>
                      <a:lnTo>
                        <a:pt x="6051" y="72694"/>
                      </a:lnTo>
                      <a:cubicBezTo>
                        <a:pt x="53850" y="168577"/>
                        <a:pt x="156004" y="5605"/>
                        <a:pt x="156004" y="5605"/>
                      </a:cubicBezTo>
                      <a:cubicBezTo>
                        <a:pt x="156004" y="5605"/>
                        <a:pt x="-34050" y="-28415"/>
                        <a:pt x="5386" y="71174"/>
                      </a:cubicBezTo>
                      <a:close/>
                    </a:path>
                  </a:pathLst>
                </a:custGeom>
                <a:solidFill>
                  <a:srgbClr val="FBF1DA"/>
                </a:solidFill>
                <a:ln w="13405" cap="flat">
                  <a:solidFill>
                    <a:srgbClr val="99494E"/>
                  </a:solid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2DE34280-3914-4C70-95B3-8B73D355C9E6}"/>
                    </a:ext>
                  </a:extLst>
                </p:cNvPr>
                <p:cNvSpPr/>
                <p:nvPr/>
              </p:nvSpPr>
              <p:spPr>
                <a:xfrm>
                  <a:off x="7994574" y="1233489"/>
                  <a:ext cx="98438" cy="160980"/>
                </a:xfrm>
                <a:custGeom>
                  <a:avLst/>
                  <a:gdLst>
                    <a:gd name="connsiteX0" fmla="*/ 36561 w 98438"/>
                    <a:gd name="connsiteY0" fmla="*/ 158600 h 160980"/>
                    <a:gd name="connsiteX1" fmla="*/ 38177 w 98438"/>
                    <a:gd name="connsiteY1" fmla="*/ 159076 h 160980"/>
                    <a:gd name="connsiteX2" fmla="*/ 79229 w 98438"/>
                    <a:gd name="connsiteY2" fmla="*/ 0 h 160980"/>
                    <a:gd name="connsiteX3" fmla="*/ 36561 w 98438"/>
                    <a:gd name="connsiteY3" fmla="*/ 158600 h 160980"/>
                  </a:gdLst>
                  <a:ahLst/>
                  <a:cxnLst>
                    <a:cxn ang="0">
                      <a:pos x="connsiteX0" y="connsiteY0"/>
                    </a:cxn>
                    <a:cxn ang="0">
                      <a:pos x="connsiteX1" y="connsiteY1"/>
                    </a:cxn>
                    <a:cxn ang="0">
                      <a:pos x="connsiteX2" y="connsiteY2"/>
                    </a:cxn>
                    <a:cxn ang="0">
                      <a:pos x="connsiteX3" y="connsiteY3"/>
                    </a:cxn>
                  </a:cxnLst>
                  <a:rect l="l" t="t" r="r" b="b"/>
                  <a:pathLst>
                    <a:path w="98438" h="160980">
                      <a:moveTo>
                        <a:pt x="36561" y="158600"/>
                      </a:moveTo>
                      <a:lnTo>
                        <a:pt x="38177" y="159076"/>
                      </a:lnTo>
                      <a:cubicBezTo>
                        <a:pt x="142992" y="181407"/>
                        <a:pt x="79229" y="0"/>
                        <a:pt x="79229" y="0"/>
                      </a:cubicBezTo>
                      <a:cubicBezTo>
                        <a:pt x="79229" y="0"/>
                        <a:pt x="-65783" y="127337"/>
                        <a:pt x="36561" y="158600"/>
                      </a:cubicBezTo>
                      <a:close/>
                    </a:path>
                  </a:pathLst>
                </a:custGeom>
                <a:solidFill>
                  <a:srgbClr val="FBF1DA"/>
                </a:solidFill>
                <a:ln w="13405" cap="flat">
                  <a:solidFill>
                    <a:srgbClr val="99494E"/>
                  </a:solid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A9E1022E-86C1-49F3-848C-3EEDFCA73C86}"/>
                    </a:ext>
                  </a:extLst>
                </p:cNvPr>
                <p:cNvSpPr/>
                <p:nvPr/>
              </p:nvSpPr>
              <p:spPr>
                <a:xfrm>
                  <a:off x="8073802" y="1233489"/>
                  <a:ext cx="120358" cy="143978"/>
                </a:xfrm>
                <a:custGeom>
                  <a:avLst/>
                  <a:gdLst>
                    <a:gd name="connsiteX0" fmla="*/ 97403 w 120358"/>
                    <a:gd name="connsiteY0" fmla="*/ 132183 h 143978"/>
                    <a:gd name="connsiteX1" fmla="*/ 98733 w 120358"/>
                    <a:gd name="connsiteY1" fmla="*/ 131233 h 143978"/>
                    <a:gd name="connsiteX2" fmla="*/ 0 w 120358"/>
                    <a:gd name="connsiteY2" fmla="*/ 0 h 143978"/>
                    <a:gd name="connsiteX3" fmla="*/ 97403 w 120358"/>
                    <a:gd name="connsiteY3" fmla="*/ 132183 h 143978"/>
                  </a:gdLst>
                  <a:ahLst/>
                  <a:cxnLst>
                    <a:cxn ang="0">
                      <a:pos x="connsiteX0" y="connsiteY0"/>
                    </a:cxn>
                    <a:cxn ang="0">
                      <a:pos x="connsiteX1" y="connsiteY1"/>
                    </a:cxn>
                    <a:cxn ang="0">
                      <a:pos x="connsiteX2" y="connsiteY2"/>
                    </a:cxn>
                    <a:cxn ang="0">
                      <a:pos x="connsiteX3" y="connsiteY3"/>
                    </a:cxn>
                  </a:cxnLst>
                  <a:rect l="l" t="t" r="r" b="b"/>
                  <a:pathLst>
                    <a:path w="120358" h="143978">
                      <a:moveTo>
                        <a:pt x="97403" y="132183"/>
                      </a:moveTo>
                      <a:lnTo>
                        <a:pt x="98733" y="131233"/>
                      </a:lnTo>
                      <a:cubicBezTo>
                        <a:pt x="181502" y="63288"/>
                        <a:pt x="0" y="0"/>
                        <a:pt x="0" y="0"/>
                      </a:cubicBezTo>
                      <a:cubicBezTo>
                        <a:pt x="0" y="0"/>
                        <a:pt x="9217" y="192810"/>
                        <a:pt x="97403" y="132183"/>
                      </a:cubicBezTo>
                      <a:close/>
                    </a:path>
                  </a:pathLst>
                </a:custGeom>
                <a:solidFill>
                  <a:srgbClr val="FBF1DA"/>
                </a:solidFill>
                <a:ln w="13405" cap="flat">
                  <a:solidFill>
                    <a:srgbClr val="99494E"/>
                  </a:solid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FD90242E-577C-4F15-BC2A-33769C344D10}"/>
                    </a:ext>
                  </a:extLst>
                </p:cNvPr>
                <p:cNvSpPr/>
                <p:nvPr/>
              </p:nvSpPr>
              <p:spPr>
                <a:xfrm>
                  <a:off x="8073802" y="1189309"/>
                  <a:ext cx="164206" cy="96307"/>
                </a:xfrm>
                <a:custGeom>
                  <a:avLst/>
                  <a:gdLst>
                    <a:gd name="connsiteX0" fmla="*/ 164112 w 164206"/>
                    <a:gd name="connsiteY0" fmla="*/ 50451 h 96307"/>
                    <a:gd name="connsiteX1" fmla="*/ 164207 w 164206"/>
                    <a:gd name="connsiteY1" fmla="*/ 48836 h 96307"/>
                    <a:gd name="connsiteX2" fmla="*/ 0 w 164206"/>
                    <a:gd name="connsiteY2" fmla="*/ 44180 h 96307"/>
                    <a:gd name="connsiteX3" fmla="*/ 164112 w 164206"/>
                    <a:gd name="connsiteY3" fmla="*/ 50451 h 96307"/>
                  </a:gdLst>
                  <a:ahLst/>
                  <a:cxnLst>
                    <a:cxn ang="0">
                      <a:pos x="connsiteX0" y="connsiteY0"/>
                    </a:cxn>
                    <a:cxn ang="0">
                      <a:pos x="connsiteX1" y="connsiteY1"/>
                    </a:cxn>
                    <a:cxn ang="0">
                      <a:pos x="connsiteX2" y="connsiteY2"/>
                    </a:cxn>
                    <a:cxn ang="0">
                      <a:pos x="connsiteX3" y="connsiteY3"/>
                    </a:cxn>
                  </a:cxnLst>
                  <a:rect l="l" t="t" r="r" b="b"/>
                  <a:pathLst>
                    <a:path w="164206" h="96307">
                      <a:moveTo>
                        <a:pt x="164112" y="50451"/>
                      </a:moveTo>
                      <a:lnTo>
                        <a:pt x="164207" y="48836"/>
                      </a:lnTo>
                      <a:cubicBezTo>
                        <a:pt x="162687" y="-58260"/>
                        <a:pt x="0" y="44180"/>
                        <a:pt x="0" y="44180"/>
                      </a:cubicBezTo>
                      <a:cubicBezTo>
                        <a:pt x="0" y="44180"/>
                        <a:pt x="156510" y="157167"/>
                        <a:pt x="164112" y="50451"/>
                      </a:cubicBezTo>
                      <a:close/>
                    </a:path>
                  </a:pathLst>
                </a:custGeom>
                <a:solidFill>
                  <a:srgbClr val="FBF1DA"/>
                </a:solidFill>
                <a:ln w="13405" cap="flat">
                  <a:solidFill>
                    <a:srgbClr val="99494E"/>
                  </a:solid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F4FB41A4-5246-429C-BA52-85A0CC1960C9}"/>
                    </a:ext>
                  </a:extLst>
                </p:cNvPr>
                <p:cNvSpPr/>
                <p:nvPr/>
              </p:nvSpPr>
              <p:spPr>
                <a:xfrm>
                  <a:off x="8073802" y="1094353"/>
                  <a:ext cx="126640" cy="139230"/>
                </a:xfrm>
                <a:custGeom>
                  <a:avLst/>
                  <a:gdLst>
                    <a:gd name="connsiteX0" fmla="*/ 107190 w 126640"/>
                    <a:gd name="connsiteY0" fmla="*/ 14745 h 139230"/>
                    <a:gd name="connsiteX1" fmla="*/ 105956 w 126640"/>
                    <a:gd name="connsiteY1" fmla="*/ 13699 h 139230"/>
                    <a:gd name="connsiteX2" fmla="*/ 0 w 126640"/>
                    <a:gd name="connsiteY2" fmla="*/ 139230 h 139230"/>
                    <a:gd name="connsiteX3" fmla="*/ 107190 w 126640"/>
                    <a:gd name="connsiteY3" fmla="*/ 14745 h 139230"/>
                  </a:gdLst>
                  <a:ahLst/>
                  <a:cxnLst>
                    <a:cxn ang="0">
                      <a:pos x="connsiteX0" y="connsiteY0"/>
                    </a:cxn>
                    <a:cxn ang="0">
                      <a:pos x="connsiteX1" y="connsiteY1"/>
                    </a:cxn>
                    <a:cxn ang="0">
                      <a:pos x="connsiteX2" y="connsiteY2"/>
                    </a:cxn>
                    <a:cxn ang="0">
                      <a:pos x="connsiteX3" y="connsiteY3"/>
                    </a:cxn>
                  </a:cxnLst>
                  <a:rect l="l" t="t" r="r" b="b"/>
                  <a:pathLst>
                    <a:path w="126640" h="139230">
                      <a:moveTo>
                        <a:pt x="107190" y="14745"/>
                      </a:moveTo>
                      <a:lnTo>
                        <a:pt x="105956" y="13699"/>
                      </a:lnTo>
                      <a:cubicBezTo>
                        <a:pt x="21286" y="-51870"/>
                        <a:pt x="0" y="139230"/>
                        <a:pt x="0" y="139230"/>
                      </a:cubicBezTo>
                      <a:cubicBezTo>
                        <a:pt x="0" y="139230"/>
                        <a:pt x="185968" y="87250"/>
                        <a:pt x="107190" y="14745"/>
                      </a:cubicBezTo>
                      <a:close/>
                    </a:path>
                  </a:pathLst>
                </a:custGeom>
                <a:solidFill>
                  <a:srgbClr val="FBF1DA"/>
                </a:solidFill>
                <a:ln w="13405" cap="flat">
                  <a:solidFill>
                    <a:srgbClr val="99494E"/>
                  </a:solidFill>
                  <a:prstDash val="solid"/>
                  <a:miter/>
                </a:ln>
              </p:spPr>
              <p:txBody>
                <a:bodyPr rtlCol="0" anchor="ctr"/>
                <a:lstStyle/>
                <a:p>
                  <a:endParaRPr lang="en-US"/>
                </a:p>
              </p:txBody>
            </p:sp>
          </p:grpSp>
          <p:sp>
            <p:nvSpPr>
              <p:cNvPr id="336" name="Freeform: Shape 335">
                <a:extLst>
                  <a:ext uri="{FF2B5EF4-FFF2-40B4-BE49-F238E27FC236}">
                    <a16:creationId xmlns:a16="http://schemas.microsoft.com/office/drawing/2014/main" id="{413ABBDC-4790-4FEF-90BC-E76D4310DAD1}"/>
                  </a:ext>
                </a:extLst>
              </p:cNvPr>
              <p:cNvSpPr/>
              <p:nvPr/>
            </p:nvSpPr>
            <p:spPr>
              <a:xfrm>
                <a:off x="7993029" y="1154901"/>
                <a:ext cx="157365" cy="157365"/>
              </a:xfrm>
              <a:custGeom>
                <a:avLst/>
                <a:gdLst>
                  <a:gd name="connsiteX0" fmla="*/ 157365 w 157365"/>
                  <a:gd name="connsiteY0" fmla="*/ 78683 h 157365"/>
                  <a:gd name="connsiteX1" fmla="*/ 78682 w 157365"/>
                  <a:gd name="connsiteY1" fmla="*/ 157365 h 157365"/>
                  <a:gd name="connsiteX2" fmla="*/ -1 w 157365"/>
                  <a:gd name="connsiteY2" fmla="*/ 78683 h 157365"/>
                  <a:gd name="connsiteX3" fmla="*/ 78682 w 157365"/>
                  <a:gd name="connsiteY3" fmla="*/ 0 h 157365"/>
                  <a:gd name="connsiteX4" fmla="*/ 157365 w 157365"/>
                  <a:gd name="connsiteY4" fmla="*/ 78683 h 1573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365" h="157365">
                    <a:moveTo>
                      <a:pt x="157365" y="78683"/>
                    </a:moveTo>
                    <a:cubicBezTo>
                      <a:pt x="157365" y="122138"/>
                      <a:pt x="122138" y="157365"/>
                      <a:pt x="78682" y="157365"/>
                    </a:cubicBezTo>
                    <a:cubicBezTo>
                      <a:pt x="35227" y="157365"/>
                      <a:pt x="-1" y="122138"/>
                      <a:pt x="-1" y="78683"/>
                    </a:cubicBezTo>
                    <a:cubicBezTo>
                      <a:pt x="-1" y="35227"/>
                      <a:pt x="35227" y="0"/>
                      <a:pt x="78682" y="0"/>
                    </a:cubicBezTo>
                    <a:cubicBezTo>
                      <a:pt x="122138" y="0"/>
                      <a:pt x="157365" y="35227"/>
                      <a:pt x="157365" y="78683"/>
                    </a:cubicBezTo>
                    <a:close/>
                  </a:path>
                </a:pathLst>
              </a:custGeom>
              <a:solidFill>
                <a:srgbClr val="FEC67D"/>
              </a:solidFill>
              <a:ln w="11803" cap="flat">
                <a:solidFill>
                  <a:srgbClr val="99494E"/>
                </a:solidFill>
                <a:prstDash val="solid"/>
                <a:miter/>
              </a:ln>
            </p:spPr>
            <p:txBody>
              <a:bodyPr rtlCol="0" anchor="ctr"/>
              <a:lstStyle/>
              <a:p>
                <a:endParaRPr lang="en-US"/>
              </a:p>
            </p:txBody>
          </p:sp>
        </p:grpSp>
        <p:grpSp>
          <p:nvGrpSpPr>
            <p:cNvPr id="337" name="Graphic 6">
              <a:extLst>
                <a:ext uri="{FF2B5EF4-FFF2-40B4-BE49-F238E27FC236}">
                  <a16:creationId xmlns:a16="http://schemas.microsoft.com/office/drawing/2014/main" id="{2533D1E2-47A5-443B-9D56-20143954E931}"/>
                </a:ext>
              </a:extLst>
            </p:cNvPr>
            <p:cNvGrpSpPr/>
            <p:nvPr/>
          </p:nvGrpSpPr>
          <p:grpSpPr>
            <a:xfrm>
              <a:off x="3552404" y="4342591"/>
              <a:ext cx="3191681" cy="2251766"/>
              <a:chOff x="3552404" y="4342591"/>
              <a:chExt cx="3191681" cy="2251766"/>
            </a:xfrm>
          </p:grpSpPr>
          <p:grpSp>
            <p:nvGrpSpPr>
              <p:cNvPr id="338" name="Graphic 6">
                <a:extLst>
                  <a:ext uri="{FF2B5EF4-FFF2-40B4-BE49-F238E27FC236}">
                    <a16:creationId xmlns:a16="http://schemas.microsoft.com/office/drawing/2014/main" id="{2533D1E2-47A5-443B-9D56-20143954E931}"/>
                  </a:ext>
                </a:extLst>
              </p:cNvPr>
              <p:cNvGrpSpPr/>
              <p:nvPr/>
            </p:nvGrpSpPr>
            <p:grpSpPr>
              <a:xfrm>
                <a:off x="3552404" y="4500432"/>
                <a:ext cx="3191681" cy="1945778"/>
                <a:chOff x="3552404" y="4500432"/>
                <a:chExt cx="3191681" cy="1945778"/>
              </a:xfrm>
            </p:grpSpPr>
            <p:sp>
              <p:nvSpPr>
                <p:cNvPr id="339" name="Freeform: Shape 338">
                  <a:extLst>
                    <a:ext uri="{FF2B5EF4-FFF2-40B4-BE49-F238E27FC236}">
                      <a16:creationId xmlns:a16="http://schemas.microsoft.com/office/drawing/2014/main" id="{57DC049E-4EB8-4D12-97BC-633CDD7836F2}"/>
                    </a:ext>
                  </a:extLst>
                </p:cNvPr>
                <p:cNvSpPr/>
                <p:nvPr/>
              </p:nvSpPr>
              <p:spPr>
                <a:xfrm>
                  <a:off x="3552404" y="4925584"/>
                  <a:ext cx="3191681" cy="1364401"/>
                </a:xfrm>
                <a:custGeom>
                  <a:avLst/>
                  <a:gdLst>
                    <a:gd name="connsiteX0" fmla="*/ 0 w 3191681"/>
                    <a:gd name="connsiteY0" fmla="*/ 1364402 h 1364401"/>
                    <a:gd name="connsiteX1" fmla="*/ 31739 w 3191681"/>
                    <a:gd name="connsiteY1" fmla="*/ 1345301 h 1364401"/>
                    <a:gd name="connsiteX2" fmla="*/ 64714 w 3191681"/>
                    <a:gd name="connsiteY2" fmla="*/ 1328387 h 1364401"/>
                    <a:gd name="connsiteX3" fmla="*/ 131328 w 3191681"/>
                    <a:gd name="connsiteY3" fmla="*/ 1295792 h 1364401"/>
                    <a:gd name="connsiteX4" fmla="*/ 265506 w 3191681"/>
                    <a:gd name="connsiteY4" fmla="*/ 1232504 h 1364401"/>
                    <a:gd name="connsiteX5" fmla="*/ 535099 w 3191681"/>
                    <a:gd name="connsiteY5" fmla="*/ 1108778 h 1364401"/>
                    <a:gd name="connsiteX6" fmla="*/ 1076184 w 3191681"/>
                    <a:gd name="connsiteY6" fmla="*/ 865414 h 1364401"/>
                    <a:gd name="connsiteX7" fmla="*/ 1076184 w 3191681"/>
                    <a:gd name="connsiteY7" fmla="*/ 865414 h 1364401"/>
                    <a:gd name="connsiteX8" fmla="*/ 1072858 w 3191681"/>
                    <a:gd name="connsiteY8" fmla="*/ 867599 h 1364401"/>
                    <a:gd name="connsiteX9" fmla="*/ 1897315 w 3191681"/>
                    <a:gd name="connsiteY9" fmla="*/ 51885 h 1364401"/>
                    <a:gd name="connsiteX10" fmla="*/ 1897315 w 3191681"/>
                    <a:gd name="connsiteY10" fmla="*/ 51885 h 1364401"/>
                    <a:gd name="connsiteX11" fmla="*/ 1905202 w 3191681"/>
                    <a:gd name="connsiteY11" fmla="*/ 43998 h 1364401"/>
                    <a:gd name="connsiteX12" fmla="*/ 1917841 w 3191681"/>
                    <a:gd name="connsiteY12" fmla="*/ 43523 h 1364401"/>
                    <a:gd name="connsiteX13" fmla="*/ 3190541 w 3191681"/>
                    <a:gd name="connsiteY13" fmla="*/ 0 h 1364401"/>
                    <a:gd name="connsiteX14" fmla="*/ 3191682 w 3191681"/>
                    <a:gd name="connsiteY14" fmla="*/ 124010 h 1364401"/>
                    <a:gd name="connsiteX15" fmla="*/ 1918411 w 3191681"/>
                    <a:gd name="connsiteY15" fmla="*/ 103580 h 1364401"/>
                    <a:gd name="connsiteX16" fmla="*/ 1938937 w 3191681"/>
                    <a:gd name="connsiteY16" fmla="*/ 95218 h 1364401"/>
                    <a:gd name="connsiteX17" fmla="*/ 1938937 w 3191681"/>
                    <a:gd name="connsiteY17" fmla="*/ 95218 h 1364401"/>
                    <a:gd name="connsiteX18" fmla="*/ 1088538 w 3191681"/>
                    <a:gd name="connsiteY18" fmla="*/ 883849 h 1364401"/>
                    <a:gd name="connsiteX19" fmla="*/ 1086922 w 3191681"/>
                    <a:gd name="connsiteY19" fmla="*/ 885369 h 1364401"/>
                    <a:gd name="connsiteX20" fmla="*/ 1085212 w 3191681"/>
                    <a:gd name="connsiteY20" fmla="*/ 886034 h 1364401"/>
                    <a:gd name="connsiteX21" fmla="*/ 1085212 w 3191681"/>
                    <a:gd name="connsiteY21" fmla="*/ 886034 h 1364401"/>
                    <a:gd name="connsiteX22" fmla="*/ 539755 w 3191681"/>
                    <a:gd name="connsiteY22" fmla="*/ 1119041 h 1364401"/>
                    <a:gd name="connsiteX23" fmla="*/ 267977 w 3191681"/>
                    <a:gd name="connsiteY23" fmla="*/ 1237635 h 1364401"/>
                    <a:gd name="connsiteX24" fmla="*/ 132658 w 3191681"/>
                    <a:gd name="connsiteY24" fmla="*/ 1298358 h 1364401"/>
                    <a:gd name="connsiteX25" fmla="*/ 65474 w 3191681"/>
                    <a:gd name="connsiteY25" fmla="*/ 1329622 h 1364401"/>
                    <a:gd name="connsiteX26" fmla="*/ 32214 w 3191681"/>
                    <a:gd name="connsiteY26" fmla="*/ 1345871 h 1364401"/>
                    <a:gd name="connsiteX27" fmla="*/ 0 w 3191681"/>
                    <a:gd name="connsiteY27" fmla="*/ 1364402 h 1364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191681" h="1364401">
                      <a:moveTo>
                        <a:pt x="0" y="1364402"/>
                      </a:moveTo>
                      <a:cubicBezTo>
                        <a:pt x="9693" y="1356705"/>
                        <a:pt x="21001" y="1351383"/>
                        <a:pt x="31739" y="1345301"/>
                      </a:cubicBezTo>
                      <a:cubicBezTo>
                        <a:pt x="42667" y="1339600"/>
                        <a:pt x="53691" y="1333898"/>
                        <a:pt x="64714" y="1328387"/>
                      </a:cubicBezTo>
                      <a:cubicBezTo>
                        <a:pt x="86760" y="1317268"/>
                        <a:pt x="109091" y="1306530"/>
                        <a:pt x="131328" y="1295792"/>
                      </a:cubicBezTo>
                      <a:cubicBezTo>
                        <a:pt x="175896" y="1274411"/>
                        <a:pt x="220653" y="1253410"/>
                        <a:pt x="265506" y="1232504"/>
                      </a:cubicBezTo>
                      <a:cubicBezTo>
                        <a:pt x="355212" y="1190787"/>
                        <a:pt x="445108" y="1149640"/>
                        <a:pt x="535099" y="1108778"/>
                      </a:cubicBezTo>
                      <a:cubicBezTo>
                        <a:pt x="715175" y="1026960"/>
                        <a:pt x="895537" y="945997"/>
                        <a:pt x="1076184" y="865414"/>
                      </a:cubicBezTo>
                      <a:lnTo>
                        <a:pt x="1076184" y="865414"/>
                      </a:lnTo>
                      <a:lnTo>
                        <a:pt x="1072858" y="867599"/>
                      </a:lnTo>
                      <a:lnTo>
                        <a:pt x="1897315" y="51885"/>
                      </a:lnTo>
                      <a:lnTo>
                        <a:pt x="1897315" y="51885"/>
                      </a:lnTo>
                      <a:lnTo>
                        <a:pt x="1905202" y="43998"/>
                      </a:lnTo>
                      <a:lnTo>
                        <a:pt x="1917841" y="43523"/>
                      </a:lnTo>
                      <a:lnTo>
                        <a:pt x="3190541" y="0"/>
                      </a:lnTo>
                      <a:lnTo>
                        <a:pt x="3191682" y="124010"/>
                      </a:lnTo>
                      <a:lnTo>
                        <a:pt x="1918411" y="103580"/>
                      </a:lnTo>
                      <a:lnTo>
                        <a:pt x="1938937" y="95218"/>
                      </a:lnTo>
                      <a:lnTo>
                        <a:pt x="1938937" y="95218"/>
                      </a:lnTo>
                      <a:lnTo>
                        <a:pt x="1088538" y="883849"/>
                      </a:lnTo>
                      <a:lnTo>
                        <a:pt x="1086922" y="885369"/>
                      </a:lnTo>
                      <a:lnTo>
                        <a:pt x="1085212" y="886034"/>
                      </a:lnTo>
                      <a:lnTo>
                        <a:pt x="1085212" y="886034"/>
                      </a:lnTo>
                      <a:cubicBezTo>
                        <a:pt x="903139" y="963102"/>
                        <a:pt x="721257" y="1040644"/>
                        <a:pt x="539755" y="1119041"/>
                      </a:cubicBezTo>
                      <a:cubicBezTo>
                        <a:pt x="449004" y="1158288"/>
                        <a:pt x="358348" y="1197724"/>
                        <a:pt x="267977" y="1237635"/>
                      </a:cubicBezTo>
                      <a:cubicBezTo>
                        <a:pt x="222744" y="1257686"/>
                        <a:pt x="177606" y="1277832"/>
                        <a:pt x="132658" y="1298358"/>
                      </a:cubicBezTo>
                      <a:cubicBezTo>
                        <a:pt x="110232" y="1308621"/>
                        <a:pt x="87710" y="1318979"/>
                        <a:pt x="65474" y="1329622"/>
                      </a:cubicBezTo>
                      <a:cubicBezTo>
                        <a:pt x="54261" y="1334849"/>
                        <a:pt x="43238" y="1340360"/>
                        <a:pt x="32214" y="1345871"/>
                      </a:cubicBezTo>
                      <a:cubicBezTo>
                        <a:pt x="21286" y="1351763"/>
                        <a:pt x="9883" y="1356800"/>
                        <a:pt x="0" y="1364402"/>
                      </a:cubicBezTo>
                      <a:close/>
                    </a:path>
                  </a:pathLst>
                </a:custGeom>
                <a:solidFill>
                  <a:srgbClr val="99494E"/>
                </a:solidFill>
                <a:ln w="9503"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1D846BA2-E8A4-4549-AE7E-074FCE1BFA80}"/>
                    </a:ext>
                  </a:extLst>
                </p:cNvPr>
                <p:cNvSpPr/>
                <p:nvPr/>
              </p:nvSpPr>
              <p:spPr>
                <a:xfrm>
                  <a:off x="4356145" y="4500432"/>
                  <a:ext cx="712419" cy="304087"/>
                </a:xfrm>
                <a:custGeom>
                  <a:avLst/>
                  <a:gdLst>
                    <a:gd name="connsiteX0" fmla="*/ 0 w 712419"/>
                    <a:gd name="connsiteY0" fmla="*/ 304087 h 304087"/>
                    <a:gd name="connsiteX1" fmla="*/ 694934 w 712419"/>
                    <a:gd name="connsiteY1" fmla="*/ 218278 h 304087"/>
                    <a:gd name="connsiteX2" fmla="*/ 685812 w 712419"/>
                    <a:gd name="connsiteY2" fmla="*/ 233767 h 304087"/>
                    <a:gd name="connsiteX3" fmla="*/ 589929 w 712419"/>
                    <a:gd name="connsiteY3" fmla="*/ 8837 h 304087"/>
                    <a:gd name="connsiteX4" fmla="*/ 610550 w 712419"/>
                    <a:gd name="connsiteY4" fmla="*/ 0 h 304087"/>
                    <a:gd name="connsiteX5" fmla="*/ 706433 w 712419"/>
                    <a:gd name="connsiteY5" fmla="*/ 225025 h 304087"/>
                    <a:gd name="connsiteX6" fmla="*/ 712420 w 712419"/>
                    <a:gd name="connsiteY6" fmla="*/ 239184 h 304087"/>
                    <a:gd name="connsiteX7" fmla="*/ 697310 w 712419"/>
                    <a:gd name="connsiteY7" fmla="*/ 240514 h 304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2419" h="304087">
                      <a:moveTo>
                        <a:pt x="0" y="304087"/>
                      </a:moveTo>
                      <a:lnTo>
                        <a:pt x="694934" y="218278"/>
                      </a:lnTo>
                      <a:lnTo>
                        <a:pt x="685812" y="233767"/>
                      </a:lnTo>
                      <a:lnTo>
                        <a:pt x="589929" y="8837"/>
                      </a:lnTo>
                      <a:lnTo>
                        <a:pt x="610550" y="0"/>
                      </a:lnTo>
                      <a:lnTo>
                        <a:pt x="706433" y="225025"/>
                      </a:lnTo>
                      <a:lnTo>
                        <a:pt x="712420" y="239184"/>
                      </a:lnTo>
                      <a:lnTo>
                        <a:pt x="697310" y="240514"/>
                      </a:lnTo>
                      <a:close/>
                    </a:path>
                  </a:pathLst>
                </a:custGeom>
                <a:solidFill>
                  <a:srgbClr val="99494E"/>
                </a:solidFill>
                <a:ln w="9503"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FFECBF92-A3E4-4A93-8FFF-19A187CB2584}"/>
                    </a:ext>
                  </a:extLst>
                </p:cNvPr>
                <p:cNvSpPr/>
                <p:nvPr/>
              </p:nvSpPr>
              <p:spPr>
                <a:xfrm>
                  <a:off x="5046233" y="4720420"/>
                  <a:ext cx="435604" cy="296200"/>
                </a:xfrm>
                <a:custGeom>
                  <a:avLst/>
                  <a:gdLst>
                    <a:gd name="connsiteX0" fmla="*/ 413274 w 435604"/>
                    <a:gd name="connsiteY0" fmla="*/ 296200 h 296200"/>
                    <a:gd name="connsiteX1" fmla="*/ 0 w 435604"/>
                    <a:gd name="connsiteY1" fmla="*/ 18816 h 296200"/>
                    <a:gd name="connsiteX2" fmla="*/ 12068 w 435604"/>
                    <a:gd name="connsiteY2" fmla="*/ 0 h 296200"/>
                    <a:gd name="connsiteX3" fmla="*/ 435605 w 435604"/>
                    <a:gd name="connsiteY3" fmla="*/ 261515 h 296200"/>
                  </a:gdLst>
                  <a:ahLst/>
                  <a:cxnLst>
                    <a:cxn ang="0">
                      <a:pos x="connsiteX0" y="connsiteY0"/>
                    </a:cxn>
                    <a:cxn ang="0">
                      <a:pos x="connsiteX1" y="connsiteY1"/>
                    </a:cxn>
                    <a:cxn ang="0">
                      <a:pos x="connsiteX2" y="connsiteY2"/>
                    </a:cxn>
                    <a:cxn ang="0">
                      <a:pos x="connsiteX3" y="connsiteY3"/>
                    </a:cxn>
                  </a:cxnLst>
                  <a:rect l="l" t="t" r="r" b="b"/>
                  <a:pathLst>
                    <a:path w="435604" h="296200">
                      <a:moveTo>
                        <a:pt x="413274" y="296200"/>
                      </a:moveTo>
                      <a:lnTo>
                        <a:pt x="0" y="18816"/>
                      </a:lnTo>
                      <a:lnTo>
                        <a:pt x="12068" y="0"/>
                      </a:lnTo>
                      <a:lnTo>
                        <a:pt x="435605" y="261515"/>
                      </a:lnTo>
                      <a:close/>
                    </a:path>
                  </a:pathLst>
                </a:custGeom>
                <a:solidFill>
                  <a:srgbClr val="99494E"/>
                </a:solidFill>
                <a:ln w="9503"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C2E4EEB0-8A1D-4401-AA94-88F9526E18F8}"/>
                    </a:ext>
                  </a:extLst>
                </p:cNvPr>
                <p:cNvSpPr/>
                <p:nvPr/>
              </p:nvSpPr>
              <p:spPr>
                <a:xfrm>
                  <a:off x="4556292" y="5801355"/>
                  <a:ext cx="76857" cy="644854"/>
                </a:xfrm>
                <a:custGeom>
                  <a:avLst/>
                  <a:gdLst>
                    <a:gd name="connsiteX0" fmla="*/ 1501 w 76857"/>
                    <a:gd name="connsiteY0" fmla="*/ 644855 h 644854"/>
                    <a:gd name="connsiteX1" fmla="*/ 76857 w 76857"/>
                    <a:gd name="connsiteY1" fmla="*/ 0 h 644854"/>
                  </a:gdLst>
                  <a:ahLst/>
                  <a:cxnLst>
                    <a:cxn ang="0">
                      <a:pos x="connsiteX0" y="connsiteY0"/>
                    </a:cxn>
                    <a:cxn ang="0">
                      <a:pos x="connsiteX1" y="connsiteY1"/>
                    </a:cxn>
                  </a:cxnLst>
                  <a:rect l="l" t="t" r="r" b="b"/>
                  <a:pathLst>
                    <a:path w="76857" h="644854">
                      <a:moveTo>
                        <a:pt x="1501" y="644855"/>
                      </a:moveTo>
                      <a:cubicBezTo>
                        <a:pt x="-12563" y="618057"/>
                        <a:pt x="76857" y="0"/>
                        <a:pt x="76857" y="0"/>
                      </a:cubicBezTo>
                    </a:path>
                  </a:pathLst>
                </a:custGeom>
                <a:noFill/>
                <a:ln w="22385" cap="flat">
                  <a:solidFill>
                    <a:srgbClr val="99494E"/>
                  </a:solidFill>
                  <a:prstDash val="solid"/>
                  <a:miter/>
                </a:ln>
              </p:spPr>
              <p:txBody>
                <a:bodyPr rtlCol="0" anchor="ctr"/>
                <a:lstStyle/>
                <a:p>
                  <a:endParaRPr lang="en-US"/>
                </a:p>
              </p:txBody>
            </p:sp>
          </p:grpSp>
          <p:grpSp>
            <p:nvGrpSpPr>
              <p:cNvPr id="343" name="Graphic 6">
                <a:extLst>
                  <a:ext uri="{FF2B5EF4-FFF2-40B4-BE49-F238E27FC236}">
                    <a16:creationId xmlns:a16="http://schemas.microsoft.com/office/drawing/2014/main" id="{2533D1E2-47A5-443B-9D56-20143954E931}"/>
                  </a:ext>
                </a:extLst>
              </p:cNvPr>
              <p:cNvGrpSpPr/>
              <p:nvPr/>
            </p:nvGrpSpPr>
            <p:grpSpPr>
              <a:xfrm>
                <a:off x="3783701" y="4342591"/>
                <a:ext cx="1218724" cy="2251766"/>
                <a:chOff x="3783701" y="4342591"/>
                <a:chExt cx="1218724" cy="2251766"/>
              </a:xfrm>
              <a:solidFill>
                <a:srgbClr val="FFFFFF"/>
              </a:solidFill>
            </p:grpSpPr>
            <p:sp>
              <p:nvSpPr>
                <p:cNvPr id="344" name="Freeform: Shape 343">
                  <a:extLst>
                    <a:ext uri="{FF2B5EF4-FFF2-40B4-BE49-F238E27FC236}">
                      <a16:creationId xmlns:a16="http://schemas.microsoft.com/office/drawing/2014/main" id="{C5FE3139-B607-42E9-A112-E87B456DD2CF}"/>
                    </a:ext>
                  </a:extLst>
                </p:cNvPr>
                <p:cNvSpPr/>
                <p:nvPr/>
              </p:nvSpPr>
              <p:spPr>
                <a:xfrm>
                  <a:off x="4851522" y="4342591"/>
                  <a:ext cx="150903" cy="150903"/>
                </a:xfrm>
                <a:custGeom>
                  <a:avLst/>
                  <a:gdLst>
                    <a:gd name="connsiteX0" fmla="*/ 150903 w 150903"/>
                    <a:gd name="connsiteY0" fmla="*/ 75452 h 150903"/>
                    <a:gd name="connsiteX1" fmla="*/ 75451 w 150903"/>
                    <a:gd name="connsiteY1" fmla="*/ 150903 h 150903"/>
                    <a:gd name="connsiteX2" fmla="*/ 0 w 150903"/>
                    <a:gd name="connsiteY2" fmla="*/ 75452 h 150903"/>
                    <a:gd name="connsiteX3" fmla="*/ 75451 w 150903"/>
                    <a:gd name="connsiteY3" fmla="*/ 0 h 150903"/>
                    <a:gd name="connsiteX4" fmla="*/ 150903 w 150903"/>
                    <a:gd name="connsiteY4" fmla="*/ 75452 h 1509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903" h="150903">
                      <a:moveTo>
                        <a:pt x="150903" y="75452"/>
                      </a:moveTo>
                      <a:cubicBezTo>
                        <a:pt x="150903" y="117122"/>
                        <a:pt x="117122" y="150903"/>
                        <a:pt x="75451" y="150903"/>
                      </a:cubicBezTo>
                      <a:cubicBezTo>
                        <a:pt x="33781" y="150903"/>
                        <a:pt x="0" y="117122"/>
                        <a:pt x="0" y="75452"/>
                      </a:cubicBezTo>
                      <a:cubicBezTo>
                        <a:pt x="0" y="33781"/>
                        <a:pt x="33781" y="0"/>
                        <a:pt x="75451" y="0"/>
                      </a:cubicBezTo>
                      <a:cubicBezTo>
                        <a:pt x="117122" y="0"/>
                        <a:pt x="150903" y="33781"/>
                        <a:pt x="150903" y="75452"/>
                      </a:cubicBezTo>
                      <a:close/>
                    </a:path>
                  </a:pathLst>
                </a:custGeom>
                <a:solidFill>
                  <a:srgbClr val="FFFFFF"/>
                </a:solidFill>
                <a:ln w="22385" cap="flat">
                  <a:solidFill>
                    <a:srgbClr val="99494E"/>
                  </a:solid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D0436905-E0D2-444C-9956-0466DEFCC3E9}"/>
                    </a:ext>
                  </a:extLst>
                </p:cNvPr>
                <p:cNvSpPr/>
                <p:nvPr/>
              </p:nvSpPr>
              <p:spPr>
                <a:xfrm>
                  <a:off x="4473789" y="6443454"/>
                  <a:ext cx="150903" cy="150903"/>
                </a:xfrm>
                <a:custGeom>
                  <a:avLst/>
                  <a:gdLst>
                    <a:gd name="connsiteX0" fmla="*/ 150903 w 150903"/>
                    <a:gd name="connsiteY0" fmla="*/ 75451 h 150903"/>
                    <a:gd name="connsiteX1" fmla="*/ 75452 w 150903"/>
                    <a:gd name="connsiteY1" fmla="*/ 150903 h 150903"/>
                    <a:gd name="connsiteX2" fmla="*/ 0 w 150903"/>
                    <a:gd name="connsiteY2" fmla="*/ 75451 h 150903"/>
                    <a:gd name="connsiteX3" fmla="*/ 75452 w 150903"/>
                    <a:gd name="connsiteY3" fmla="*/ 0 h 150903"/>
                    <a:gd name="connsiteX4" fmla="*/ 150903 w 150903"/>
                    <a:gd name="connsiteY4" fmla="*/ 75451 h 1509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903" h="150903">
                      <a:moveTo>
                        <a:pt x="150903" y="75451"/>
                      </a:moveTo>
                      <a:cubicBezTo>
                        <a:pt x="150903" y="117122"/>
                        <a:pt x="117122" y="150903"/>
                        <a:pt x="75452" y="150903"/>
                      </a:cubicBezTo>
                      <a:cubicBezTo>
                        <a:pt x="33781" y="150903"/>
                        <a:pt x="0" y="117122"/>
                        <a:pt x="0" y="75451"/>
                      </a:cubicBezTo>
                      <a:cubicBezTo>
                        <a:pt x="0" y="33781"/>
                        <a:pt x="33781" y="0"/>
                        <a:pt x="75452" y="0"/>
                      </a:cubicBezTo>
                      <a:cubicBezTo>
                        <a:pt x="117122" y="0"/>
                        <a:pt x="150903" y="33781"/>
                        <a:pt x="150903" y="75451"/>
                      </a:cubicBezTo>
                      <a:close/>
                    </a:path>
                  </a:pathLst>
                </a:custGeom>
                <a:solidFill>
                  <a:srgbClr val="FFFFFF"/>
                </a:solidFill>
                <a:ln w="22385" cap="flat">
                  <a:solidFill>
                    <a:srgbClr val="99494E"/>
                  </a:solid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2E713D5C-27F7-4F01-8759-F50499B56EA6}"/>
                    </a:ext>
                  </a:extLst>
                </p:cNvPr>
                <p:cNvSpPr/>
                <p:nvPr/>
              </p:nvSpPr>
              <p:spPr>
                <a:xfrm>
                  <a:off x="3783701" y="6148680"/>
                  <a:ext cx="150903" cy="150903"/>
                </a:xfrm>
                <a:custGeom>
                  <a:avLst/>
                  <a:gdLst>
                    <a:gd name="connsiteX0" fmla="*/ 150903 w 150903"/>
                    <a:gd name="connsiteY0" fmla="*/ 75452 h 150903"/>
                    <a:gd name="connsiteX1" fmla="*/ 75452 w 150903"/>
                    <a:gd name="connsiteY1" fmla="*/ 150903 h 150903"/>
                    <a:gd name="connsiteX2" fmla="*/ 0 w 150903"/>
                    <a:gd name="connsiteY2" fmla="*/ 75452 h 150903"/>
                    <a:gd name="connsiteX3" fmla="*/ 75452 w 150903"/>
                    <a:gd name="connsiteY3" fmla="*/ 0 h 150903"/>
                    <a:gd name="connsiteX4" fmla="*/ 150903 w 150903"/>
                    <a:gd name="connsiteY4" fmla="*/ 75452 h 1509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903" h="150903">
                      <a:moveTo>
                        <a:pt x="150903" y="75452"/>
                      </a:moveTo>
                      <a:cubicBezTo>
                        <a:pt x="150903" y="117123"/>
                        <a:pt x="117122" y="150903"/>
                        <a:pt x="75452" y="150903"/>
                      </a:cubicBezTo>
                      <a:cubicBezTo>
                        <a:pt x="33781" y="150903"/>
                        <a:pt x="0" y="117123"/>
                        <a:pt x="0" y="75452"/>
                      </a:cubicBezTo>
                      <a:cubicBezTo>
                        <a:pt x="0" y="33781"/>
                        <a:pt x="33781" y="0"/>
                        <a:pt x="75452" y="0"/>
                      </a:cubicBezTo>
                      <a:cubicBezTo>
                        <a:pt x="117122" y="0"/>
                        <a:pt x="150903" y="33781"/>
                        <a:pt x="150903" y="75452"/>
                      </a:cubicBezTo>
                      <a:close/>
                    </a:path>
                  </a:pathLst>
                </a:custGeom>
                <a:solidFill>
                  <a:srgbClr val="FFFFFF"/>
                </a:solidFill>
                <a:ln w="22385" cap="flat">
                  <a:solidFill>
                    <a:srgbClr val="99494E"/>
                  </a:solid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5B61E18A-F3E2-42D8-B684-43B1AAC93504}"/>
                    </a:ext>
                  </a:extLst>
                </p:cNvPr>
                <p:cNvSpPr/>
                <p:nvPr/>
              </p:nvSpPr>
              <p:spPr>
                <a:xfrm rot="-4080360">
                  <a:off x="3961645" y="5866303"/>
                  <a:ext cx="150899" cy="207154"/>
                </a:xfrm>
                <a:custGeom>
                  <a:avLst/>
                  <a:gdLst>
                    <a:gd name="connsiteX0" fmla="*/ 150900 w 150899"/>
                    <a:gd name="connsiteY0" fmla="*/ 103577 h 207154"/>
                    <a:gd name="connsiteX1" fmla="*/ 75450 w 150899"/>
                    <a:gd name="connsiteY1" fmla="*/ 207155 h 207154"/>
                    <a:gd name="connsiteX2" fmla="*/ 0 w 150899"/>
                    <a:gd name="connsiteY2" fmla="*/ 103577 h 207154"/>
                    <a:gd name="connsiteX3" fmla="*/ 75450 w 150899"/>
                    <a:gd name="connsiteY3" fmla="*/ 0 h 207154"/>
                    <a:gd name="connsiteX4" fmla="*/ 150900 w 150899"/>
                    <a:gd name="connsiteY4" fmla="*/ 103577 h 207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99" h="207154">
                      <a:moveTo>
                        <a:pt x="150900" y="103577"/>
                      </a:moveTo>
                      <a:cubicBezTo>
                        <a:pt x="150900" y="160781"/>
                        <a:pt x="117119" y="207155"/>
                        <a:pt x="75450" y="207155"/>
                      </a:cubicBezTo>
                      <a:cubicBezTo>
                        <a:pt x="33780" y="207155"/>
                        <a:pt x="0" y="160782"/>
                        <a:pt x="0" y="103577"/>
                      </a:cubicBezTo>
                      <a:cubicBezTo>
                        <a:pt x="0" y="46373"/>
                        <a:pt x="33780" y="0"/>
                        <a:pt x="75450" y="0"/>
                      </a:cubicBezTo>
                      <a:cubicBezTo>
                        <a:pt x="117119" y="0"/>
                        <a:pt x="150900" y="46373"/>
                        <a:pt x="150900" y="103577"/>
                      </a:cubicBezTo>
                      <a:close/>
                    </a:path>
                  </a:pathLst>
                </a:custGeom>
                <a:solidFill>
                  <a:srgbClr val="FFFFFF"/>
                </a:solidFill>
                <a:ln w="26223" cap="flat">
                  <a:solidFill>
                    <a:srgbClr val="99494E"/>
                  </a:solid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447C7B30-AD5C-43D3-A79D-82A03AD7E7F6}"/>
                    </a:ext>
                  </a:extLst>
                </p:cNvPr>
                <p:cNvSpPr/>
                <p:nvPr/>
              </p:nvSpPr>
              <p:spPr>
                <a:xfrm rot="-967774">
                  <a:off x="4549446" y="6152509"/>
                  <a:ext cx="150897" cy="207151"/>
                </a:xfrm>
                <a:custGeom>
                  <a:avLst/>
                  <a:gdLst>
                    <a:gd name="connsiteX0" fmla="*/ 150898 w 150897"/>
                    <a:gd name="connsiteY0" fmla="*/ 103576 h 207151"/>
                    <a:gd name="connsiteX1" fmla="*/ 75449 w 150897"/>
                    <a:gd name="connsiteY1" fmla="*/ 207152 h 207151"/>
                    <a:gd name="connsiteX2" fmla="*/ 0 w 150897"/>
                    <a:gd name="connsiteY2" fmla="*/ 103576 h 207151"/>
                    <a:gd name="connsiteX3" fmla="*/ 75449 w 150897"/>
                    <a:gd name="connsiteY3" fmla="*/ 0 h 207151"/>
                    <a:gd name="connsiteX4" fmla="*/ 150898 w 150897"/>
                    <a:gd name="connsiteY4" fmla="*/ 103576 h 207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97" h="207151">
                      <a:moveTo>
                        <a:pt x="150898" y="103576"/>
                      </a:moveTo>
                      <a:cubicBezTo>
                        <a:pt x="150898" y="160779"/>
                        <a:pt x="117118" y="207152"/>
                        <a:pt x="75449" y="207152"/>
                      </a:cubicBezTo>
                      <a:cubicBezTo>
                        <a:pt x="33780" y="207152"/>
                        <a:pt x="0" y="160780"/>
                        <a:pt x="0" y="103576"/>
                      </a:cubicBezTo>
                      <a:cubicBezTo>
                        <a:pt x="0" y="46373"/>
                        <a:pt x="33780" y="0"/>
                        <a:pt x="75449" y="0"/>
                      </a:cubicBezTo>
                      <a:cubicBezTo>
                        <a:pt x="117118" y="0"/>
                        <a:pt x="150898" y="46372"/>
                        <a:pt x="150898" y="103576"/>
                      </a:cubicBezTo>
                      <a:close/>
                    </a:path>
                  </a:pathLst>
                </a:custGeom>
                <a:solidFill>
                  <a:srgbClr val="FFFFFF"/>
                </a:solidFill>
                <a:ln w="26223" cap="flat">
                  <a:solidFill>
                    <a:srgbClr val="99494E"/>
                  </a:solidFill>
                  <a:prstDash val="solid"/>
                  <a:miter/>
                </a:ln>
              </p:spPr>
              <p:txBody>
                <a:bodyPr rtlCol="0" anchor="ctr"/>
                <a:lstStyle/>
                <a:p>
                  <a:endParaRPr lang="en-US"/>
                </a:p>
              </p:txBody>
            </p:sp>
          </p:grpSp>
          <p:grpSp>
            <p:nvGrpSpPr>
              <p:cNvPr id="349" name="Graphic 6">
                <a:extLst>
                  <a:ext uri="{FF2B5EF4-FFF2-40B4-BE49-F238E27FC236}">
                    <a16:creationId xmlns:a16="http://schemas.microsoft.com/office/drawing/2014/main" id="{2533D1E2-47A5-443B-9D56-20143954E931}"/>
                  </a:ext>
                </a:extLst>
              </p:cNvPr>
              <p:cNvGrpSpPr/>
              <p:nvPr/>
            </p:nvGrpSpPr>
            <p:grpSpPr>
              <a:xfrm>
                <a:off x="4253936" y="5482062"/>
                <a:ext cx="712313" cy="799362"/>
                <a:chOff x="4253936" y="5482062"/>
                <a:chExt cx="712313" cy="799362"/>
              </a:xfrm>
            </p:grpSpPr>
            <p:grpSp>
              <p:nvGrpSpPr>
                <p:cNvPr id="350" name="Graphic 6">
                  <a:extLst>
                    <a:ext uri="{FF2B5EF4-FFF2-40B4-BE49-F238E27FC236}">
                      <a16:creationId xmlns:a16="http://schemas.microsoft.com/office/drawing/2014/main" id="{2533D1E2-47A5-443B-9D56-20143954E931}"/>
                    </a:ext>
                  </a:extLst>
                </p:cNvPr>
                <p:cNvGrpSpPr/>
                <p:nvPr/>
              </p:nvGrpSpPr>
              <p:grpSpPr>
                <a:xfrm>
                  <a:off x="4283759" y="5482062"/>
                  <a:ext cx="464403" cy="473261"/>
                  <a:chOff x="4283759" y="5482062"/>
                  <a:chExt cx="464403" cy="473261"/>
                </a:xfrm>
              </p:grpSpPr>
              <p:sp>
                <p:nvSpPr>
                  <p:cNvPr id="351" name="Freeform: Shape 350">
                    <a:extLst>
                      <a:ext uri="{FF2B5EF4-FFF2-40B4-BE49-F238E27FC236}">
                        <a16:creationId xmlns:a16="http://schemas.microsoft.com/office/drawing/2014/main" id="{C3BBBEF8-961F-477B-A944-87E0CF7510BC}"/>
                      </a:ext>
                    </a:extLst>
                  </p:cNvPr>
                  <p:cNvSpPr/>
                  <p:nvPr/>
                </p:nvSpPr>
                <p:spPr>
                  <a:xfrm>
                    <a:off x="4283759" y="5482062"/>
                    <a:ext cx="464403" cy="473261"/>
                  </a:xfrm>
                  <a:custGeom>
                    <a:avLst/>
                    <a:gdLst>
                      <a:gd name="connsiteX0" fmla="*/ 340077 w 464403"/>
                      <a:gd name="connsiteY0" fmla="*/ 87712 h 473261"/>
                      <a:gd name="connsiteX1" fmla="*/ 323448 w 464403"/>
                      <a:gd name="connsiteY1" fmla="*/ 93128 h 473261"/>
                      <a:gd name="connsiteX2" fmla="*/ 321452 w 464403"/>
                      <a:gd name="connsiteY2" fmla="*/ 80585 h 473261"/>
                      <a:gd name="connsiteX3" fmla="*/ 212836 w 464403"/>
                      <a:gd name="connsiteY3" fmla="*/ 1142 h 473261"/>
                      <a:gd name="connsiteX4" fmla="*/ 133393 w 464403"/>
                      <a:gd name="connsiteY4" fmla="*/ 109758 h 473261"/>
                      <a:gd name="connsiteX5" fmla="*/ 134819 w 464403"/>
                      <a:gd name="connsiteY5" fmla="*/ 119166 h 473261"/>
                      <a:gd name="connsiteX6" fmla="*/ 98708 w 464403"/>
                      <a:gd name="connsiteY6" fmla="*/ 117836 h 473261"/>
                      <a:gd name="connsiteX7" fmla="*/ 70 w 464403"/>
                      <a:gd name="connsiteY7" fmla="*/ 209347 h 473261"/>
                      <a:gd name="connsiteX8" fmla="*/ 91581 w 464403"/>
                      <a:gd name="connsiteY8" fmla="*/ 307985 h 473261"/>
                      <a:gd name="connsiteX9" fmla="*/ 100609 w 464403"/>
                      <a:gd name="connsiteY9" fmla="*/ 308365 h 473261"/>
                      <a:gd name="connsiteX10" fmla="*/ 95097 w 464403"/>
                      <a:gd name="connsiteY10" fmla="*/ 314447 h 473261"/>
                      <a:gd name="connsiteX11" fmla="*/ 102129 w 464403"/>
                      <a:gd name="connsiteY11" fmla="*/ 448816 h 473261"/>
                      <a:gd name="connsiteX12" fmla="*/ 236498 w 464403"/>
                      <a:gd name="connsiteY12" fmla="*/ 441783 h 473261"/>
                      <a:gd name="connsiteX13" fmla="*/ 258354 w 464403"/>
                      <a:gd name="connsiteY13" fmla="*/ 417552 h 473261"/>
                      <a:gd name="connsiteX14" fmla="*/ 392342 w 464403"/>
                      <a:gd name="connsiteY14" fmla="*/ 424488 h 473261"/>
                      <a:gd name="connsiteX15" fmla="*/ 392342 w 464403"/>
                      <a:gd name="connsiteY15" fmla="*/ 424488 h 473261"/>
                      <a:gd name="connsiteX16" fmla="*/ 399660 w 464403"/>
                      <a:gd name="connsiteY16" fmla="*/ 290120 h 473261"/>
                      <a:gd name="connsiteX17" fmla="*/ 384550 w 464403"/>
                      <a:gd name="connsiteY17" fmla="*/ 273300 h 473261"/>
                      <a:gd name="connsiteX18" fmla="*/ 398614 w 464403"/>
                      <a:gd name="connsiteY18" fmla="*/ 268739 h 473261"/>
                      <a:gd name="connsiteX19" fmla="*/ 459717 w 464403"/>
                      <a:gd name="connsiteY19" fmla="*/ 148815 h 473261"/>
                      <a:gd name="connsiteX20" fmla="*/ 340077 w 464403"/>
                      <a:gd name="connsiteY20" fmla="*/ 87712 h 473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64403" h="473261">
                        <a:moveTo>
                          <a:pt x="340077" y="87712"/>
                        </a:moveTo>
                        <a:lnTo>
                          <a:pt x="323448" y="93128"/>
                        </a:lnTo>
                        <a:lnTo>
                          <a:pt x="321452" y="80585"/>
                        </a:lnTo>
                        <a:cubicBezTo>
                          <a:pt x="313375" y="28700"/>
                          <a:pt x="264721" y="-6935"/>
                          <a:pt x="212836" y="1142"/>
                        </a:cubicBezTo>
                        <a:cubicBezTo>
                          <a:pt x="160951" y="9220"/>
                          <a:pt x="125316" y="57874"/>
                          <a:pt x="133393" y="109758"/>
                        </a:cubicBezTo>
                        <a:lnTo>
                          <a:pt x="134819" y="119166"/>
                        </a:lnTo>
                        <a:lnTo>
                          <a:pt x="98708" y="117836"/>
                        </a:lnTo>
                        <a:cubicBezTo>
                          <a:pt x="46158" y="115840"/>
                          <a:pt x="2066" y="156892"/>
                          <a:pt x="70" y="209347"/>
                        </a:cubicBezTo>
                        <a:cubicBezTo>
                          <a:pt x="-1926" y="261897"/>
                          <a:pt x="39126" y="305990"/>
                          <a:pt x="91581" y="307985"/>
                        </a:cubicBezTo>
                        <a:lnTo>
                          <a:pt x="100609" y="308365"/>
                        </a:lnTo>
                        <a:lnTo>
                          <a:pt x="95097" y="314447"/>
                        </a:lnTo>
                        <a:cubicBezTo>
                          <a:pt x="59937" y="353503"/>
                          <a:pt x="63073" y="413656"/>
                          <a:pt x="102129" y="448816"/>
                        </a:cubicBezTo>
                        <a:cubicBezTo>
                          <a:pt x="141185" y="483976"/>
                          <a:pt x="201338" y="480840"/>
                          <a:pt x="236498" y="441783"/>
                        </a:cubicBezTo>
                        <a:lnTo>
                          <a:pt x="258354" y="417552"/>
                        </a:lnTo>
                        <a:cubicBezTo>
                          <a:pt x="293514" y="456323"/>
                          <a:pt x="353286" y="459459"/>
                          <a:pt x="392342" y="424488"/>
                        </a:cubicBezTo>
                        <a:lnTo>
                          <a:pt x="392342" y="424488"/>
                        </a:lnTo>
                        <a:cubicBezTo>
                          <a:pt x="431494" y="389424"/>
                          <a:pt x="434820" y="329272"/>
                          <a:pt x="399660" y="290120"/>
                        </a:cubicBezTo>
                        <a:lnTo>
                          <a:pt x="384550" y="273300"/>
                        </a:lnTo>
                        <a:lnTo>
                          <a:pt x="398614" y="268739"/>
                        </a:lnTo>
                        <a:cubicBezTo>
                          <a:pt x="448599" y="252489"/>
                          <a:pt x="475967" y="198799"/>
                          <a:pt x="459717" y="148815"/>
                        </a:cubicBezTo>
                        <a:cubicBezTo>
                          <a:pt x="443657" y="98830"/>
                          <a:pt x="390062" y="71462"/>
                          <a:pt x="340077" y="87712"/>
                        </a:cubicBezTo>
                        <a:close/>
                      </a:path>
                    </a:pathLst>
                  </a:custGeom>
                  <a:solidFill>
                    <a:srgbClr val="FFFFFF"/>
                  </a:solidFill>
                  <a:ln w="22385" cap="flat">
                    <a:solidFill>
                      <a:srgbClr val="99494E"/>
                    </a:solidFill>
                    <a:prstDash val="solid"/>
                    <a:miter/>
                  </a:ln>
                </p:spPr>
                <p:txBody>
                  <a:bodyPr rtlCol="0" anchor="ctr"/>
                  <a:lstStyle/>
                  <a:p>
                    <a:endParaRPr lang="en-US"/>
                  </a:p>
                </p:txBody>
              </p:sp>
              <p:grpSp>
                <p:nvGrpSpPr>
                  <p:cNvPr id="352" name="Graphic 6">
                    <a:extLst>
                      <a:ext uri="{FF2B5EF4-FFF2-40B4-BE49-F238E27FC236}">
                        <a16:creationId xmlns:a16="http://schemas.microsoft.com/office/drawing/2014/main" id="{2533D1E2-47A5-443B-9D56-20143954E931}"/>
                      </a:ext>
                    </a:extLst>
                  </p:cNvPr>
                  <p:cNvGrpSpPr/>
                  <p:nvPr/>
                </p:nvGrpSpPr>
                <p:grpSpPr>
                  <a:xfrm>
                    <a:off x="4420003" y="5627930"/>
                    <a:ext cx="203928" cy="203548"/>
                    <a:chOff x="4420003" y="5627930"/>
                    <a:chExt cx="203928" cy="203548"/>
                  </a:xfrm>
                </p:grpSpPr>
                <p:sp>
                  <p:nvSpPr>
                    <p:cNvPr id="353" name="Freeform: Shape 352">
                      <a:extLst>
                        <a:ext uri="{FF2B5EF4-FFF2-40B4-BE49-F238E27FC236}">
                          <a16:creationId xmlns:a16="http://schemas.microsoft.com/office/drawing/2014/main" id="{E42F3088-8515-4E2D-8ADA-EA964ED62904}"/>
                        </a:ext>
                      </a:extLst>
                    </p:cNvPr>
                    <p:cNvSpPr/>
                    <p:nvPr/>
                  </p:nvSpPr>
                  <p:spPr>
                    <a:xfrm>
                      <a:off x="4422949" y="5702242"/>
                      <a:ext cx="98638" cy="28223"/>
                    </a:xfrm>
                    <a:custGeom>
                      <a:avLst/>
                      <a:gdLst>
                        <a:gd name="connsiteX0" fmla="*/ 0 w 98638"/>
                        <a:gd name="connsiteY0" fmla="*/ 0 h 28223"/>
                        <a:gd name="connsiteX1" fmla="*/ 98638 w 98638"/>
                        <a:gd name="connsiteY1" fmla="*/ 28223 h 28223"/>
                      </a:gdLst>
                      <a:ahLst/>
                      <a:cxnLst>
                        <a:cxn ang="0">
                          <a:pos x="connsiteX0" y="connsiteY0"/>
                        </a:cxn>
                        <a:cxn ang="0">
                          <a:pos x="connsiteX1" y="connsiteY1"/>
                        </a:cxn>
                      </a:cxnLst>
                      <a:rect l="l" t="t" r="r" b="b"/>
                      <a:pathLst>
                        <a:path w="98638" h="28223">
                          <a:moveTo>
                            <a:pt x="0" y="0"/>
                          </a:moveTo>
                          <a:lnTo>
                            <a:pt x="98638" y="28223"/>
                          </a:lnTo>
                        </a:path>
                      </a:pathLst>
                    </a:custGeom>
                    <a:ln w="9775" cap="rnd">
                      <a:solidFill>
                        <a:srgbClr val="99494E"/>
                      </a:solid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20CD7721-17FA-4BBD-9DC8-F2413D82E46F}"/>
                        </a:ext>
                      </a:extLst>
                    </p:cNvPr>
                    <p:cNvSpPr/>
                    <p:nvPr/>
                  </p:nvSpPr>
                  <p:spPr>
                    <a:xfrm>
                      <a:off x="4420003" y="5730465"/>
                      <a:ext cx="101584" cy="14254"/>
                    </a:xfrm>
                    <a:custGeom>
                      <a:avLst/>
                      <a:gdLst>
                        <a:gd name="connsiteX0" fmla="*/ 0 w 101584"/>
                        <a:gd name="connsiteY0" fmla="*/ 14254 h 14254"/>
                        <a:gd name="connsiteX1" fmla="*/ 101584 w 101584"/>
                        <a:gd name="connsiteY1" fmla="*/ 0 h 14254"/>
                      </a:gdLst>
                      <a:ahLst/>
                      <a:cxnLst>
                        <a:cxn ang="0">
                          <a:pos x="connsiteX0" y="connsiteY0"/>
                        </a:cxn>
                        <a:cxn ang="0">
                          <a:pos x="connsiteX1" y="connsiteY1"/>
                        </a:cxn>
                      </a:cxnLst>
                      <a:rect l="l" t="t" r="r" b="b"/>
                      <a:pathLst>
                        <a:path w="101584" h="14254">
                          <a:moveTo>
                            <a:pt x="0" y="14254"/>
                          </a:moveTo>
                          <a:lnTo>
                            <a:pt x="101584" y="0"/>
                          </a:lnTo>
                        </a:path>
                      </a:pathLst>
                    </a:custGeom>
                    <a:ln w="9775" cap="rnd">
                      <a:solidFill>
                        <a:srgbClr val="99494E"/>
                      </a:solid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78B0D28D-B663-4C4E-9680-24516B538CD1}"/>
                        </a:ext>
                      </a:extLst>
                    </p:cNvPr>
                    <p:cNvSpPr/>
                    <p:nvPr/>
                  </p:nvSpPr>
                  <p:spPr>
                    <a:xfrm>
                      <a:off x="4434543" y="5730465"/>
                      <a:ext cx="87044" cy="54355"/>
                    </a:xfrm>
                    <a:custGeom>
                      <a:avLst/>
                      <a:gdLst>
                        <a:gd name="connsiteX0" fmla="*/ 0 w 87044"/>
                        <a:gd name="connsiteY0" fmla="*/ 54355 h 54355"/>
                        <a:gd name="connsiteX1" fmla="*/ 87045 w 87044"/>
                        <a:gd name="connsiteY1" fmla="*/ 0 h 54355"/>
                      </a:gdLst>
                      <a:ahLst/>
                      <a:cxnLst>
                        <a:cxn ang="0">
                          <a:pos x="connsiteX0" y="connsiteY0"/>
                        </a:cxn>
                        <a:cxn ang="0">
                          <a:pos x="connsiteX1" y="connsiteY1"/>
                        </a:cxn>
                      </a:cxnLst>
                      <a:rect l="l" t="t" r="r" b="b"/>
                      <a:pathLst>
                        <a:path w="87044" h="54355">
                          <a:moveTo>
                            <a:pt x="0" y="54355"/>
                          </a:moveTo>
                          <a:lnTo>
                            <a:pt x="87045" y="0"/>
                          </a:lnTo>
                        </a:path>
                      </a:pathLst>
                    </a:custGeom>
                    <a:ln w="9775" cap="rnd">
                      <a:solidFill>
                        <a:srgbClr val="99494E"/>
                      </a:solid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3C1E20F0-A8A8-4198-BFCC-11220D46B3C1}"/>
                        </a:ext>
                      </a:extLst>
                    </p:cNvPr>
                    <p:cNvSpPr/>
                    <p:nvPr/>
                  </p:nvSpPr>
                  <p:spPr>
                    <a:xfrm>
                      <a:off x="4464191" y="5730465"/>
                      <a:ext cx="57396" cy="85049"/>
                    </a:xfrm>
                    <a:custGeom>
                      <a:avLst/>
                      <a:gdLst>
                        <a:gd name="connsiteX0" fmla="*/ 0 w 57396"/>
                        <a:gd name="connsiteY0" fmla="*/ 85050 h 85049"/>
                        <a:gd name="connsiteX1" fmla="*/ 57397 w 57396"/>
                        <a:gd name="connsiteY1" fmla="*/ 0 h 85049"/>
                      </a:gdLst>
                      <a:ahLst/>
                      <a:cxnLst>
                        <a:cxn ang="0">
                          <a:pos x="connsiteX0" y="connsiteY0"/>
                        </a:cxn>
                        <a:cxn ang="0">
                          <a:pos x="connsiteX1" y="connsiteY1"/>
                        </a:cxn>
                      </a:cxnLst>
                      <a:rect l="l" t="t" r="r" b="b"/>
                      <a:pathLst>
                        <a:path w="57396" h="85049">
                          <a:moveTo>
                            <a:pt x="0" y="85050"/>
                          </a:moveTo>
                          <a:lnTo>
                            <a:pt x="57397" y="0"/>
                          </a:lnTo>
                        </a:path>
                      </a:pathLst>
                    </a:custGeom>
                    <a:ln w="9775" cap="rnd">
                      <a:solidFill>
                        <a:srgbClr val="99494E"/>
                      </a:solid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F70DB7D1-5ED2-46AA-9229-734584FC7A53}"/>
                        </a:ext>
                      </a:extLst>
                    </p:cNvPr>
                    <p:cNvSpPr/>
                    <p:nvPr/>
                  </p:nvSpPr>
                  <p:spPr>
                    <a:xfrm>
                      <a:off x="4503817" y="5730465"/>
                      <a:ext cx="17770" cy="101014"/>
                    </a:xfrm>
                    <a:custGeom>
                      <a:avLst/>
                      <a:gdLst>
                        <a:gd name="connsiteX0" fmla="*/ 0 w 17770"/>
                        <a:gd name="connsiteY0" fmla="*/ 101014 h 101014"/>
                        <a:gd name="connsiteX1" fmla="*/ 17770 w 17770"/>
                        <a:gd name="connsiteY1" fmla="*/ 0 h 101014"/>
                      </a:gdLst>
                      <a:ahLst/>
                      <a:cxnLst>
                        <a:cxn ang="0">
                          <a:pos x="connsiteX0" y="connsiteY0"/>
                        </a:cxn>
                        <a:cxn ang="0">
                          <a:pos x="connsiteX1" y="connsiteY1"/>
                        </a:cxn>
                      </a:cxnLst>
                      <a:rect l="l" t="t" r="r" b="b"/>
                      <a:pathLst>
                        <a:path w="17770" h="101014">
                          <a:moveTo>
                            <a:pt x="0" y="101014"/>
                          </a:moveTo>
                          <a:lnTo>
                            <a:pt x="17770" y="0"/>
                          </a:lnTo>
                        </a:path>
                      </a:pathLst>
                    </a:custGeom>
                    <a:ln w="9775" cap="rnd">
                      <a:solidFill>
                        <a:srgbClr val="99494E"/>
                      </a:solid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5F1078AF-7BA7-45CD-8352-1F2BD3107A82}"/>
                        </a:ext>
                      </a:extLst>
                    </p:cNvPr>
                    <p:cNvSpPr/>
                    <p:nvPr/>
                  </p:nvSpPr>
                  <p:spPr>
                    <a:xfrm>
                      <a:off x="4521588" y="5730465"/>
                      <a:ext cx="24802" cy="99588"/>
                    </a:xfrm>
                    <a:custGeom>
                      <a:avLst/>
                      <a:gdLst>
                        <a:gd name="connsiteX0" fmla="*/ 24802 w 24802"/>
                        <a:gd name="connsiteY0" fmla="*/ 99588 h 99588"/>
                        <a:gd name="connsiteX1" fmla="*/ 0 w 24802"/>
                        <a:gd name="connsiteY1" fmla="*/ 0 h 99588"/>
                      </a:gdLst>
                      <a:ahLst/>
                      <a:cxnLst>
                        <a:cxn ang="0">
                          <a:pos x="connsiteX0" y="connsiteY0"/>
                        </a:cxn>
                        <a:cxn ang="0">
                          <a:pos x="connsiteX1" y="connsiteY1"/>
                        </a:cxn>
                      </a:cxnLst>
                      <a:rect l="l" t="t" r="r" b="b"/>
                      <a:pathLst>
                        <a:path w="24802" h="99588">
                          <a:moveTo>
                            <a:pt x="24802" y="99588"/>
                          </a:moveTo>
                          <a:lnTo>
                            <a:pt x="0" y="0"/>
                          </a:lnTo>
                        </a:path>
                      </a:pathLst>
                    </a:custGeom>
                    <a:ln w="9775" cap="rnd">
                      <a:solidFill>
                        <a:srgbClr val="99494E"/>
                      </a:solid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44BFDF99-3FB9-492A-821E-F4A2F53BAF62}"/>
                        </a:ext>
                      </a:extLst>
                    </p:cNvPr>
                    <p:cNvSpPr/>
                    <p:nvPr/>
                  </p:nvSpPr>
                  <p:spPr>
                    <a:xfrm>
                      <a:off x="4521588" y="5730465"/>
                      <a:ext cx="63193" cy="80868"/>
                    </a:xfrm>
                    <a:custGeom>
                      <a:avLst/>
                      <a:gdLst>
                        <a:gd name="connsiteX0" fmla="*/ 63193 w 63193"/>
                        <a:gd name="connsiteY0" fmla="*/ 80868 h 80868"/>
                        <a:gd name="connsiteX1" fmla="*/ 0 w 63193"/>
                        <a:gd name="connsiteY1" fmla="*/ 0 h 80868"/>
                      </a:gdLst>
                      <a:ahLst/>
                      <a:cxnLst>
                        <a:cxn ang="0">
                          <a:pos x="connsiteX0" y="connsiteY0"/>
                        </a:cxn>
                        <a:cxn ang="0">
                          <a:pos x="connsiteX1" y="connsiteY1"/>
                        </a:cxn>
                      </a:cxnLst>
                      <a:rect l="l" t="t" r="r" b="b"/>
                      <a:pathLst>
                        <a:path w="63193" h="80868">
                          <a:moveTo>
                            <a:pt x="63193" y="80868"/>
                          </a:moveTo>
                          <a:lnTo>
                            <a:pt x="0" y="0"/>
                          </a:lnTo>
                        </a:path>
                      </a:pathLst>
                    </a:custGeom>
                    <a:ln w="9775" cap="rnd">
                      <a:solidFill>
                        <a:srgbClr val="99494E"/>
                      </a:solid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BC3B264B-CA50-46DB-BE71-F42DC6F668A5}"/>
                        </a:ext>
                      </a:extLst>
                    </p:cNvPr>
                    <p:cNvSpPr/>
                    <p:nvPr/>
                  </p:nvSpPr>
                  <p:spPr>
                    <a:xfrm>
                      <a:off x="4521588" y="5730465"/>
                      <a:ext cx="90560" cy="48178"/>
                    </a:xfrm>
                    <a:custGeom>
                      <a:avLst/>
                      <a:gdLst>
                        <a:gd name="connsiteX0" fmla="*/ 90561 w 90560"/>
                        <a:gd name="connsiteY0" fmla="*/ 48179 h 48178"/>
                        <a:gd name="connsiteX1" fmla="*/ 0 w 90560"/>
                        <a:gd name="connsiteY1" fmla="*/ 0 h 48178"/>
                      </a:gdLst>
                      <a:ahLst/>
                      <a:cxnLst>
                        <a:cxn ang="0">
                          <a:pos x="connsiteX0" y="connsiteY0"/>
                        </a:cxn>
                        <a:cxn ang="0">
                          <a:pos x="connsiteX1" y="connsiteY1"/>
                        </a:cxn>
                      </a:cxnLst>
                      <a:rect l="l" t="t" r="r" b="b"/>
                      <a:pathLst>
                        <a:path w="90560" h="48178">
                          <a:moveTo>
                            <a:pt x="90561" y="48179"/>
                          </a:moveTo>
                          <a:lnTo>
                            <a:pt x="0" y="0"/>
                          </a:lnTo>
                        </a:path>
                      </a:pathLst>
                    </a:custGeom>
                    <a:ln w="9775" cap="rnd">
                      <a:solidFill>
                        <a:srgbClr val="99494E"/>
                      </a:solidFill>
                      <a:prstDash val="solid"/>
                      <a:miter/>
                    </a:ln>
                  </p:spPr>
                  <p:txBody>
                    <a:bodyPr rtlCol="0" anchor="ctr"/>
                    <a:lstStyle/>
                    <a:p>
                      <a:endParaRPr lang="en-US"/>
                    </a:p>
                  </p:txBody>
                </p:sp>
                <p:sp>
                  <p:nvSpPr>
                    <p:cNvPr id="361" name="Freeform: Shape 360">
                      <a:extLst>
                        <a:ext uri="{FF2B5EF4-FFF2-40B4-BE49-F238E27FC236}">
                          <a16:creationId xmlns:a16="http://schemas.microsoft.com/office/drawing/2014/main" id="{E57BBFA3-110F-470D-A756-3DA59F50B1E3}"/>
                        </a:ext>
                      </a:extLst>
                    </p:cNvPr>
                    <p:cNvSpPr/>
                    <p:nvPr/>
                  </p:nvSpPr>
                  <p:spPr>
                    <a:xfrm>
                      <a:off x="4521588" y="5730465"/>
                      <a:ext cx="102344" cy="7127"/>
                    </a:xfrm>
                    <a:custGeom>
                      <a:avLst/>
                      <a:gdLst>
                        <a:gd name="connsiteX0" fmla="*/ 102344 w 102344"/>
                        <a:gd name="connsiteY0" fmla="*/ 7127 h 7127"/>
                        <a:gd name="connsiteX1" fmla="*/ 0 w 102344"/>
                        <a:gd name="connsiteY1" fmla="*/ 0 h 7127"/>
                      </a:gdLst>
                      <a:ahLst/>
                      <a:cxnLst>
                        <a:cxn ang="0">
                          <a:pos x="connsiteX0" y="connsiteY0"/>
                        </a:cxn>
                        <a:cxn ang="0">
                          <a:pos x="connsiteX1" y="connsiteY1"/>
                        </a:cxn>
                      </a:cxnLst>
                      <a:rect l="l" t="t" r="r" b="b"/>
                      <a:pathLst>
                        <a:path w="102344" h="7127">
                          <a:moveTo>
                            <a:pt x="102344" y="7127"/>
                          </a:moveTo>
                          <a:lnTo>
                            <a:pt x="0" y="0"/>
                          </a:lnTo>
                        </a:path>
                      </a:pathLst>
                    </a:custGeom>
                    <a:ln w="9775" cap="rnd">
                      <a:solidFill>
                        <a:srgbClr val="99494E"/>
                      </a:solidFill>
                      <a:prstDash val="solid"/>
                      <a:miter/>
                    </a:ln>
                  </p:spPr>
                  <p:txBody>
                    <a:bodyPr rtlCol="0" anchor="ctr"/>
                    <a:lstStyle/>
                    <a:p>
                      <a:endParaRPr lang="en-US"/>
                    </a:p>
                  </p:txBody>
                </p:sp>
                <p:sp>
                  <p:nvSpPr>
                    <p:cNvPr id="362" name="Freeform: Shape 361">
                      <a:extLst>
                        <a:ext uri="{FF2B5EF4-FFF2-40B4-BE49-F238E27FC236}">
                          <a16:creationId xmlns:a16="http://schemas.microsoft.com/office/drawing/2014/main" id="{DB9F3AC8-D26C-4E30-B6A3-033638875DA6}"/>
                        </a:ext>
                      </a:extLst>
                    </p:cNvPr>
                    <p:cNvSpPr/>
                    <p:nvPr/>
                  </p:nvSpPr>
                  <p:spPr>
                    <a:xfrm>
                      <a:off x="4521588" y="5695400"/>
                      <a:ext cx="96357" cy="35065"/>
                    </a:xfrm>
                    <a:custGeom>
                      <a:avLst/>
                      <a:gdLst>
                        <a:gd name="connsiteX0" fmla="*/ 96358 w 96357"/>
                        <a:gd name="connsiteY0" fmla="*/ 0 h 35065"/>
                        <a:gd name="connsiteX1" fmla="*/ 0 w 96357"/>
                        <a:gd name="connsiteY1" fmla="*/ 35065 h 35065"/>
                      </a:gdLst>
                      <a:ahLst/>
                      <a:cxnLst>
                        <a:cxn ang="0">
                          <a:pos x="connsiteX0" y="connsiteY0"/>
                        </a:cxn>
                        <a:cxn ang="0">
                          <a:pos x="connsiteX1" y="connsiteY1"/>
                        </a:cxn>
                      </a:cxnLst>
                      <a:rect l="l" t="t" r="r" b="b"/>
                      <a:pathLst>
                        <a:path w="96357" h="35065">
                          <a:moveTo>
                            <a:pt x="96358" y="0"/>
                          </a:moveTo>
                          <a:lnTo>
                            <a:pt x="0" y="35065"/>
                          </a:lnTo>
                        </a:path>
                      </a:pathLst>
                    </a:custGeom>
                    <a:ln w="9775" cap="rnd">
                      <a:solidFill>
                        <a:srgbClr val="99494E"/>
                      </a:solidFill>
                      <a:prstDash val="solid"/>
                      <a:miter/>
                    </a:ln>
                  </p:spPr>
                  <p:txBody>
                    <a:bodyPr rtlCol="0" anchor="ctr"/>
                    <a:lstStyle/>
                    <a:p>
                      <a:endParaRPr lang="en-US"/>
                    </a:p>
                  </p:txBody>
                </p:sp>
                <p:sp>
                  <p:nvSpPr>
                    <p:cNvPr id="363" name="Freeform: Shape 362">
                      <a:extLst>
                        <a:ext uri="{FF2B5EF4-FFF2-40B4-BE49-F238E27FC236}">
                          <a16:creationId xmlns:a16="http://schemas.microsoft.com/office/drawing/2014/main" id="{454D3098-8F11-4688-A84B-E3ED0FAA0089}"/>
                        </a:ext>
                      </a:extLst>
                    </p:cNvPr>
                    <p:cNvSpPr/>
                    <p:nvPr/>
                  </p:nvSpPr>
                  <p:spPr>
                    <a:xfrm>
                      <a:off x="4521588" y="5659194"/>
                      <a:ext cx="73741" cy="71270"/>
                    </a:xfrm>
                    <a:custGeom>
                      <a:avLst/>
                      <a:gdLst>
                        <a:gd name="connsiteX0" fmla="*/ 73741 w 73741"/>
                        <a:gd name="connsiteY0" fmla="*/ 0 h 71270"/>
                        <a:gd name="connsiteX1" fmla="*/ 0 w 73741"/>
                        <a:gd name="connsiteY1" fmla="*/ 71270 h 71270"/>
                      </a:gdLst>
                      <a:ahLst/>
                      <a:cxnLst>
                        <a:cxn ang="0">
                          <a:pos x="connsiteX0" y="connsiteY0"/>
                        </a:cxn>
                        <a:cxn ang="0">
                          <a:pos x="connsiteX1" y="connsiteY1"/>
                        </a:cxn>
                      </a:cxnLst>
                      <a:rect l="l" t="t" r="r" b="b"/>
                      <a:pathLst>
                        <a:path w="73741" h="71270">
                          <a:moveTo>
                            <a:pt x="73741" y="0"/>
                          </a:moveTo>
                          <a:lnTo>
                            <a:pt x="0" y="71270"/>
                          </a:lnTo>
                        </a:path>
                      </a:pathLst>
                    </a:custGeom>
                    <a:ln w="9775" cap="rnd">
                      <a:solidFill>
                        <a:srgbClr val="99494E"/>
                      </a:solidFill>
                      <a:prstDash val="solid"/>
                      <a:miter/>
                    </a:ln>
                  </p:spPr>
                  <p:txBody>
                    <a:bodyPr rtlCol="0" anchor="ctr"/>
                    <a:lstStyle/>
                    <a:p>
                      <a:endParaRPr lang="en-US"/>
                    </a:p>
                  </p:txBody>
                </p:sp>
                <p:sp>
                  <p:nvSpPr>
                    <p:cNvPr id="364" name="Freeform: Shape 363">
                      <a:extLst>
                        <a:ext uri="{FF2B5EF4-FFF2-40B4-BE49-F238E27FC236}">
                          <a16:creationId xmlns:a16="http://schemas.microsoft.com/office/drawing/2014/main" id="{3EB3D10B-488F-4B7A-A0E2-806C5ADDCE88}"/>
                        </a:ext>
                      </a:extLst>
                    </p:cNvPr>
                    <p:cNvSpPr/>
                    <p:nvPr/>
                  </p:nvSpPr>
                  <p:spPr>
                    <a:xfrm>
                      <a:off x="4521588" y="5635342"/>
                      <a:ext cx="38391" cy="95122"/>
                    </a:xfrm>
                    <a:custGeom>
                      <a:avLst/>
                      <a:gdLst>
                        <a:gd name="connsiteX0" fmla="*/ 38391 w 38391"/>
                        <a:gd name="connsiteY0" fmla="*/ 0 h 95122"/>
                        <a:gd name="connsiteX1" fmla="*/ 0 w 38391"/>
                        <a:gd name="connsiteY1" fmla="*/ 95122 h 95122"/>
                      </a:gdLst>
                      <a:ahLst/>
                      <a:cxnLst>
                        <a:cxn ang="0">
                          <a:pos x="connsiteX0" y="connsiteY0"/>
                        </a:cxn>
                        <a:cxn ang="0">
                          <a:pos x="connsiteX1" y="connsiteY1"/>
                        </a:cxn>
                      </a:cxnLst>
                      <a:rect l="l" t="t" r="r" b="b"/>
                      <a:pathLst>
                        <a:path w="38391" h="95122">
                          <a:moveTo>
                            <a:pt x="38391" y="0"/>
                          </a:moveTo>
                          <a:lnTo>
                            <a:pt x="0" y="95122"/>
                          </a:lnTo>
                        </a:path>
                      </a:pathLst>
                    </a:custGeom>
                    <a:ln w="9775" cap="rnd">
                      <a:solidFill>
                        <a:srgbClr val="99494E"/>
                      </a:solidFill>
                      <a:prstDash val="solid"/>
                      <a:miter/>
                    </a:ln>
                  </p:spPr>
                  <p:txBody>
                    <a:bodyPr rtlCol="0" anchor="ctr"/>
                    <a:lstStyle/>
                    <a:p>
                      <a:endParaRPr lang="en-US"/>
                    </a:p>
                  </p:txBody>
                </p:sp>
                <p:sp>
                  <p:nvSpPr>
                    <p:cNvPr id="365" name="Freeform: Shape 364">
                      <a:extLst>
                        <a:ext uri="{FF2B5EF4-FFF2-40B4-BE49-F238E27FC236}">
                          <a16:creationId xmlns:a16="http://schemas.microsoft.com/office/drawing/2014/main" id="{6944F93F-2AEE-4AF3-A1DD-DB88815A4351}"/>
                        </a:ext>
                      </a:extLst>
                    </p:cNvPr>
                    <p:cNvSpPr/>
                    <p:nvPr/>
                  </p:nvSpPr>
                  <p:spPr>
                    <a:xfrm>
                      <a:off x="4517976" y="5627930"/>
                      <a:ext cx="3611" cy="102534"/>
                    </a:xfrm>
                    <a:custGeom>
                      <a:avLst/>
                      <a:gdLst>
                        <a:gd name="connsiteX0" fmla="*/ 0 w 3611"/>
                        <a:gd name="connsiteY0" fmla="*/ 0 h 102534"/>
                        <a:gd name="connsiteX1" fmla="*/ 3611 w 3611"/>
                        <a:gd name="connsiteY1" fmla="*/ 102534 h 102534"/>
                      </a:gdLst>
                      <a:ahLst/>
                      <a:cxnLst>
                        <a:cxn ang="0">
                          <a:pos x="connsiteX0" y="connsiteY0"/>
                        </a:cxn>
                        <a:cxn ang="0">
                          <a:pos x="connsiteX1" y="connsiteY1"/>
                        </a:cxn>
                      </a:cxnLst>
                      <a:rect l="l" t="t" r="r" b="b"/>
                      <a:pathLst>
                        <a:path w="3611" h="102534">
                          <a:moveTo>
                            <a:pt x="0" y="0"/>
                          </a:moveTo>
                          <a:lnTo>
                            <a:pt x="3611" y="102534"/>
                          </a:lnTo>
                        </a:path>
                      </a:pathLst>
                    </a:custGeom>
                    <a:ln w="9775" cap="rnd">
                      <a:solidFill>
                        <a:srgbClr val="99494E"/>
                      </a:solidFill>
                      <a:prstDash val="solid"/>
                      <a:miter/>
                    </a:ln>
                  </p:spPr>
                  <p:txBody>
                    <a:bodyPr rtlCol="0" anchor="ctr"/>
                    <a:lstStyle/>
                    <a:p>
                      <a:endParaRPr lang="en-US"/>
                    </a:p>
                  </p:txBody>
                </p:sp>
                <p:sp>
                  <p:nvSpPr>
                    <p:cNvPr id="366" name="Freeform: Shape 365">
                      <a:extLst>
                        <a:ext uri="{FF2B5EF4-FFF2-40B4-BE49-F238E27FC236}">
                          <a16:creationId xmlns:a16="http://schemas.microsoft.com/office/drawing/2014/main" id="{FF2FA9AA-AA51-4939-8DE7-E496419D38A0}"/>
                        </a:ext>
                      </a:extLst>
                    </p:cNvPr>
                    <p:cNvSpPr/>
                    <p:nvPr/>
                  </p:nvSpPr>
                  <p:spPr>
                    <a:xfrm>
                      <a:off x="4476545" y="5638288"/>
                      <a:ext cx="45042" cy="92176"/>
                    </a:xfrm>
                    <a:custGeom>
                      <a:avLst/>
                      <a:gdLst>
                        <a:gd name="connsiteX0" fmla="*/ 0 w 45042"/>
                        <a:gd name="connsiteY0" fmla="*/ 0 h 92176"/>
                        <a:gd name="connsiteX1" fmla="*/ 45043 w 45042"/>
                        <a:gd name="connsiteY1" fmla="*/ 92176 h 92176"/>
                      </a:gdLst>
                      <a:ahLst/>
                      <a:cxnLst>
                        <a:cxn ang="0">
                          <a:pos x="connsiteX0" y="connsiteY0"/>
                        </a:cxn>
                        <a:cxn ang="0">
                          <a:pos x="connsiteX1" y="connsiteY1"/>
                        </a:cxn>
                      </a:cxnLst>
                      <a:rect l="l" t="t" r="r" b="b"/>
                      <a:pathLst>
                        <a:path w="45042" h="92176">
                          <a:moveTo>
                            <a:pt x="0" y="0"/>
                          </a:moveTo>
                          <a:lnTo>
                            <a:pt x="45043" y="92176"/>
                          </a:lnTo>
                        </a:path>
                      </a:pathLst>
                    </a:custGeom>
                    <a:ln w="9775" cap="rnd">
                      <a:solidFill>
                        <a:srgbClr val="99494E"/>
                      </a:solidFill>
                      <a:prstDash val="solid"/>
                      <a:miter/>
                    </a:ln>
                  </p:spPr>
                  <p:txBody>
                    <a:bodyPr rtlCol="0" anchor="ctr"/>
                    <a:lstStyle/>
                    <a:p>
                      <a:endParaRPr lang="en-US"/>
                    </a:p>
                  </p:txBody>
                </p:sp>
                <p:sp>
                  <p:nvSpPr>
                    <p:cNvPr id="367" name="Freeform: Shape 366">
                      <a:extLst>
                        <a:ext uri="{FF2B5EF4-FFF2-40B4-BE49-F238E27FC236}">
                          <a16:creationId xmlns:a16="http://schemas.microsoft.com/office/drawing/2014/main" id="{314F1F83-BEB1-49AE-A3EF-0550405606DF}"/>
                        </a:ext>
                      </a:extLst>
                    </p:cNvPr>
                    <p:cNvSpPr/>
                    <p:nvPr/>
                  </p:nvSpPr>
                  <p:spPr>
                    <a:xfrm>
                      <a:off x="4443000" y="5664516"/>
                      <a:ext cx="78587" cy="65948"/>
                    </a:xfrm>
                    <a:custGeom>
                      <a:avLst/>
                      <a:gdLst>
                        <a:gd name="connsiteX0" fmla="*/ 0 w 78587"/>
                        <a:gd name="connsiteY0" fmla="*/ 0 h 65948"/>
                        <a:gd name="connsiteX1" fmla="*/ 78588 w 78587"/>
                        <a:gd name="connsiteY1" fmla="*/ 65949 h 65948"/>
                      </a:gdLst>
                      <a:ahLst/>
                      <a:cxnLst>
                        <a:cxn ang="0">
                          <a:pos x="connsiteX0" y="connsiteY0"/>
                        </a:cxn>
                        <a:cxn ang="0">
                          <a:pos x="connsiteX1" y="connsiteY1"/>
                        </a:cxn>
                      </a:cxnLst>
                      <a:rect l="l" t="t" r="r" b="b"/>
                      <a:pathLst>
                        <a:path w="78587" h="65948">
                          <a:moveTo>
                            <a:pt x="0" y="0"/>
                          </a:moveTo>
                          <a:lnTo>
                            <a:pt x="78588" y="65949"/>
                          </a:lnTo>
                        </a:path>
                      </a:pathLst>
                    </a:custGeom>
                    <a:ln w="9775" cap="rnd">
                      <a:solidFill>
                        <a:srgbClr val="99494E"/>
                      </a:solidFill>
                      <a:prstDash val="solid"/>
                      <a:miter/>
                    </a:ln>
                  </p:spPr>
                  <p:txBody>
                    <a:bodyPr rtlCol="0" anchor="ctr"/>
                    <a:lstStyle/>
                    <a:p>
                      <a:endParaRPr lang="en-US"/>
                    </a:p>
                  </p:txBody>
                </p:sp>
              </p:grpSp>
              <p:sp>
                <p:nvSpPr>
                  <p:cNvPr id="368" name="Freeform: Shape 367">
                    <a:extLst>
                      <a:ext uri="{FF2B5EF4-FFF2-40B4-BE49-F238E27FC236}">
                        <a16:creationId xmlns:a16="http://schemas.microsoft.com/office/drawing/2014/main" id="{1A6B329C-F424-4AEA-9526-7003E82DBD93}"/>
                      </a:ext>
                    </a:extLst>
                  </p:cNvPr>
                  <p:cNvSpPr/>
                  <p:nvPr/>
                </p:nvSpPr>
                <p:spPr>
                  <a:xfrm>
                    <a:off x="4481201" y="5690078"/>
                    <a:ext cx="80773" cy="80773"/>
                  </a:xfrm>
                  <a:custGeom>
                    <a:avLst/>
                    <a:gdLst>
                      <a:gd name="connsiteX0" fmla="*/ 80773 w 80773"/>
                      <a:gd name="connsiteY0" fmla="*/ 40387 h 80773"/>
                      <a:gd name="connsiteX1" fmla="*/ 40387 w 80773"/>
                      <a:gd name="connsiteY1" fmla="*/ 80773 h 80773"/>
                      <a:gd name="connsiteX2" fmla="*/ 0 w 80773"/>
                      <a:gd name="connsiteY2" fmla="*/ 40387 h 80773"/>
                      <a:gd name="connsiteX3" fmla="*/ 40387 w 80773"/>
                      <a:gd name="connsiteY3" fmla="*/ 0 h 80773"/>
                      <a:gd name="connsiteX4" fmla="*/ 80773 w 80773"/>
                      <a:gd name="connsiteY4" fmla="*/ 40387 h 807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773" h="80773">
                        <a:moveTo>
                          <a:pt x="80773" y="40387"/>
                        </a:moveTo>
                        <a:cubicBezTo>
                          <a:pt x="80773" y="62692"/>
                          <a:pt x="62691" y="80773"/>
                          <a:pt x="40387" y="80773"/>
                        </a:cubicBezTo>
                        <a:cubicBezTo>
                          <a:pt x="18082" y="80773"/>
                          <a:pt x="0" y="62692"/>
                          <a:pt x="0" y="40387"/>
                        </a:cubicBezTo>
                        <a:cubicBezTo>
                          <a:pt x="0" y="18082"/>
                          <a:pt x="18082" y="0"/>
                          <a:pt x="40387" y="0"/>
                        </a:cubicBezTo>
                        <a:cubicBezTo>
                          <a:pt x="62691" y="0"/>
                          <a:pt x="80773" y="18082"/>
                          <a:pt x="80773" y="40387"/>
                        </a:cubicBezTo>
                        <a:close/>
                      </a:path>
                    </a:pathLst>
                  </a:custGeom>
                  <a:solidFill>
                    <a:srgbClr val="CD7372"/>
                  </a:solidFill>
                  <a:ln w="22385" cap="flat">
                    <a:solidFill>
                      <a:srgbClr val="99494E"/>
                    </a:solidFill>
                    <a:prstDash val="solid"/>
                    <a:miter/>
                  </a:ln>
                </p:spPr>
                <p:txBody>
                  <a:bodyPr rtlCol="0" anchor="ctr"/>
                  <a:lstStyle/>
                  <a:p>
                    <a:endParaRPr lang="en-US"/>
                  </a:p>
                </p:txBody>
              </p:sp>
            </p:grpSp>
            <p:grpSp>
              <p:nvGrpSpPr>
                <p:cNvPr id="369" name="Graphic 6">
                  <a:extLst>
                    <a:ext uri="{FF2B5EF4-FFF2-40B4-BE49-F238E27FC236}">
                      <a16:creationId xmlns:a16="http://schemas.microsoft.com/office/drawing/2014/main" id="{2533D1E2-47A5-443B-9D56-20143954E931}"/>
                    </a:ext>
                  </a:extLst>
                </p:cNvPr>
                <p:cNvGrpSpPr/>
                <p:nvPr/>
              </p:nvGrpSpPr>
              <p:grpSpPr>
                <a:xfrm>
                  <a:off x="4501847" y="5724096"/>
                  <a:ext cx="464402" cy="473261"/>
                  <a:chOff x="4501847" y="5724096"/>
                  <a:chExt cx="464402" cy="473261"/>
                </a:xfrm>
              </p:grpSpPr>
              <p:sp>
                <p:nvSpPr>
                  <p:cNvPr id="370" name="Freeform: Shape 369">
                    <a:extLst>
                      <a:ext uri="{FF2B5EF4-FFF2-40B4-BE49-F238E27FC236}">
                        <a16:creationId xmlns:a16="http://schemas.microsoft.com/office/drawing/2014/main" id="{8619E9D5-4E9C-44C6-8B6A-EFB5EE8D2BE2}"/>
                      </a:ext>
                    </a:extLst>
                  </p:cNvPr>
                  <p:cNvSpPr/>
                  <p:nvPr/>
                </p:nvSpPr>
                <p:spPr>
                  <a:xfrm>
                    <a:off x="4501847" y="5724096"/>
                    <a:ext cx="464402" cy="473261"/>
                  </a:xfrm>
                  <a:custGeom>
                    <a:avLst/>
                    <a:gdLst>
                      <a:gd name="connsiteX0" fmla="*/ 340077 w 464402"/>
                      <a:gd name="connsiteY0" fmla="*/ 87712 h 473261"/>
                      <a:gd name="connsiteX1" fmla="*/ 323448 w 464402"/>
                      <a:gd name="connsiteY1" fmla="*/ 93129 h 473261"/>
                      <a:gd name="connsiteX2" fmla="*/ 321452 w 464402"/>
                      <a:gd name="connsiteY2" fmla="*/ 80585 h 473261"/>
                      <a:gd name="connsiteX3" fmla="*/ 212836 w 464402"/>
                      <a:gd name="connsiteY3" fmla="*/ 1142 h 473261"/>
                      <a:gd name="connsiteX4" fmla="*/ 133393 w 464402"/>
                      <a:gd name="connsiteY4" fmla="*/ 109758 h 473261"/>
                      <a:gd name="connsiteX5" fmla="*/ 134818 w 464402"/>
                      <a:gd name="connsiteY5" fmla="*/ 119166 h 473261"/>
                      <a:gd name="connsiteX6" fmla="*/ 98708 w 464402"/>
                      <a:gd name="connsiteY6" fmla="*/ 117835 h 473261"/>
                      <a:gd name="connsiteX7" fmla="*/ 70 w 464402"/>
                      <a:gd name="connsiteY7" fmla="*/ 209347 h 473261"/>
                      <a:gd name="connsiteX8" fmla="*/ 91581 w 464402"/>
                      <a:gd name="connsiteY8" fmla="*/ 307985 h 473261"/>
                      <a:gd name="connsiteX9" fmla="*/ 100609 w 464402"/>
                      <a:gd name="connsiteY9" fmla="*/ 308365 h 473261"/>
                      <a:gd name="connsiteX10" fmla="*/ 95097 w 464402"/>
                      <a:gd name="connsiteY10" fmla="*/ 314447 h 473261"/>
                      <a:gd name="connsiteX11" fmla="*/ 102129 w 464402"/>
                      <a:gd name="connsiteY11" fmla="*/ 448816 h 473261"/>
                      <a:gd name="connsiteX12" fmla="*/ 236498 w 464402"/>
                      <a:gd name="connsiteY12" fmla="*/ 441784 h 473261"/>
                      <a:gd name="connsiteX13" fmla="*/ 258354 w 464402"/>
                      <a:gd name="connsiteY13" fmla="*/ 417552 h 473261"/>
                      <a:gd name="connsiteX14" fmla="*/ 392343 w 464402"/>
                      <a:gd name="connsiteY14" fmla="*/ 424489 h 473261"/>
                      <a:gd name="connsiteX15" fmla="*/ 392343 w 464402"/>
                      <a:gd name="connsiteY15" fmla="*/ 424489 h 473261"/>
                      <a:gd name="connsiteX16" fmla="*/ 399659 w 464402"/>
                      <a:gd name="connsiteY16" fmla="*/ 290120 h 473261"/>
                      <a:gd name="connsiteX17" fmla="*/ 384550 w 464402"/>
                      <a:gd name="connsiteY17" fmla="*/ 273300 h 473261"/>
                      <a:gd name="connsiteX18" fmla="*/ 398614 w 464402"/>
                      <a:gd name="connsiteY18" fmla="*/ 268739 h 473261"/>
                      <a:gd name="connsiteX19" fmla="*/ 459717 w 464402"/>
                      <a:gd name="connsiteY19" fmla="*/ 148814 h 473261"/>
                      <a:gd name="connsiteX20" fmla="*/ 340077 w 464402"/>
                      <a:gd name="connsiteY20" fmla="*/ 87712 h 473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64402" h="473261">
                        <a:moveTo>
                          <a:pt x="340077" y="87712"/>
                        </a:moveTo>
                        <a:lnTo>
                          <a:pt x="323448" y="93129"/>
                        </a:lnTo>
                        <a:lnTo>
                          <a:pt x="321452" y="80585"/>
                        </a:lnTo>
                        <a:cubicBezTo>
                          <a:pt x="313375" y="28700"/>
                          <a:pt x="264721" y="-6936"/>
                          <a:pt x="212836" y="1142"/>
                        </a:cubicBezTo>
                        <a:cubicBezTo>
                          <a:pt x="160951" y="9219"/>
                          <a:pt x="125316" y="57873"/>
                          <a:pt x="133393" y="109758"/>
                        </a:cubicBezTo>
                        <a:lnTo>
                          <a:pt x="134818" y="119166"/>
                        </a:lnTo>
                        <a:lnTo>
                          <a:pt x="98708" y="117835"/>
                        </a:lnTo>
                        <a:cubicBezTo>
                          <a:pt x="46158" y="115840"/>
                          <a:pt x="2065" y="156892"/>
                          <a:pt x="70" y="209347"/>
                        </a:cubicBezTo>
                        <a:cubicBezTo>
                          <a:pt x="-1926" y="261897"/>
                          <a:pt x="39126" y="305989"/>
                          <a:pt x="91581" y="307985"/>
                        </a:cubicBezTo>
                        <a:lnTo>
                          <a:pt x="100609" y="308365"/>
                        </a:lnTo>
                        <a:lnTo>
                          <a:pt x="95097" y="314447"/>
                        </a:lnTo>
                        <a:cubicBezTo>
                          <a:pt x="59937" y="353503"/>
                          <a:pt x="63073" y="413655"/>
                          <a:pt x="102129" y="448816"/>
                        </a:cubicBezTo>
                        <a:cubicBezTo>
                          <a:pt x="141185" y="483976"/>
                          <a:pt x="201337" y="480840"/>
                          <a:pt x="236498" y="441784"/>
                        </a:cubicBezTo>
                        <a:lnTo>
                          <a:pt x="258354" y="417552"/>
                        </a:lnTo>
                        <a:cubicBezTo>
                          <a:pt x="293514" y="456323"/>
                          <a:pt x="353286" y="459459"/>
                          <a:pt x="392343" y="424489"/>
                        </a:cubicBezTo>
                        <a:lnTo>
                          <a:pt x="392343" y="424489"/>
                        </a:lnTo>
                        <a:cubicBezTo>
                          <a:pt x="431494" y="389424"/>
                          <a:pt x="434820" y="329271"/>
                          <a:pt x="399659" y="290120"/>
                        </a:cubicBezTo>
                        <a:lnTo>
                          <a:pt x="384550" y="273300"/>
                        </a:lnTo>
                        <a:lnTo>
                          <a:pt x="398614" y="268739"/>
                        </a:lnTo>
                        <a:cubicBezTo>
                          <a:pt x="448599" y="252489"/>
                          <a:pt x="475967" y="198799"/>
                          <a:pt x="459717" y="148814"/>
                        </a:cubicBezTo>
                        <a:cubicBezTo>
                          <a:pt x="443752" y="98735"/>
                          <a:pt x="390062" y="71462"/>
                          <a:pt x="340077" y="87712"/>
                        </a:cubicBezTo>
                        <a:close/>
                      </a:path>
                    </a:pathLst>
                  </a:custGeom>
                  <a:solidFill>
                    <a:srgbClr val="FFFFFF"/>
                  </a:solidFill>
                  <a:ln w="22385" cap="flat">
                    <a:solidFill>
                      <a:srgbClr val="99494E"/>
                    </a:solidFill>
                    <a:prstDash val="solid"/>
                    <a:miter/>
                  </a:ln>
                </p:spPr>
                <p:txBody>
                  <a:bodyPr rtlCol="0" anchor="ctr"/>
                  <a:lstStyle/>
                  <a:p>
                    <a:endParaRPr lang="en-US"/>
                  </a:p>
                </p:txBody>
              </p:sp>
              <p:grpSp>
                <p:nvGrpSpPr>
                  <p:cNvPr id="371" name="Graphic 6">
                    <a:extLst>
                      <a:ext uri="{FF2B5EF4-FFF2-40B4-BE49-F238E27FC236}">
                        <a16:creationId xmlns:a16="http://schemas.microsoft.com/office/drawing/2014/main" id="{2533D1E2-47A5-443B-9D56-20143954E931}"/>
                      </a:ext>
                    </a:extLst>
                  </p:cNvPr>
                  <p:cNvGrpSpPr/>
                  <p:nvPr/>
                </p:nvGrpSpPr>
                <p:grpSpPr>
                  <a:xfrm>
                    <a:off x="4638091" y="5869965"/>
                    <a:ext cx="204023" cy="203548"/>
                    <a:chOff x="4638091" y="5869965"/>
                    <a:chExt cx="204023" cy="203548"/>
                  </a:xfrm>
                </p:grpSpPr>
                <p:sp>
                  <p:nvSpPr>
                    <p:cNvPr id="372" name="Freeform: Shape 371">
                      <a:extLst>
                        <a:ext uri="{FF2B5EF4-FFF2-40B4-BE49-F238E27FC236}">
                          <a16:creationId xmlns:a16="http://schemas.microsoft.com/office/drawing/2014/main" id="{FA7807DE-3C07-4F49-9868-62CB14BEB0D1}"/>
                        </a:ext>
                      </a:extLst>
                    </p:cNvPr>
                    <p:cNvSpPr/>
                    <p:nvPr/>
                  </p:nvSpPr>
                  <p:spPr>
                    <a:xfrm>
                      <a:off x="4641132" y="5944181"/>
                      <a:ext cx="98543" cy="28318"/>
                    </a:xfrm>
                    <a:custGeom>
                      <a:avLst/>
                      <a:gdLst>
                        <a:gd name="connsiteX0" fmla="*/ 0 w 98543"/>
                        <a:gd name="connsiteY0" fmla="*/ 0 h 28318"/>
                        <a:gd name="connsiteX1" fmla="*/ 98543 w 98543"/>
                        <a:gd name="connsiteY1" fmla="*/ 28318 h 28318"/>
                      </a:gdLst>
                      <a:ahLst/>
                      <a:cxnLst>
                        <a:cxn ang="0">
                          <a:pos x="connsiteX0" y="connsiteY0"/>
                        </a:cxn>
                        <a:cxn ang="0">
                          <a:pos x="connsiteX1" y="connsiteY1"/>
                        </a:cxn>
                      </a:cxnLst>
                      <a:rect l="l" t="t" r="r" b="b"/>
                      <a:pathLst>
                        <a:path w="98543" h="28318">
                          <a:moveTo>
                            <a:pt x="0" y="0"/>
                          </a:moveTo>
                          <a:lnTo>
                            <a:pt x="98543" y="28318"/>
                          </a:lnTo>
                        </a:path>
                      </a:pathLst>
                    </a:custGeom>
                    <a:ln w="9775" cap="rnd">
                      <a:solidFill>
                        <a:srgbClr val="99494E"/>
                      </a:solidFill>
                      <a:prstDash val="solid"/>
                      <a:miter/>
                    </a:ln>
                  </p:spPr>
                  <p:txBody>
                    <a:bodyPr rtlCol="0" anchor="ctr"/>
                    <a:lstStyle/>
                    <a:p>
                      <a:endParaRPr lang="en-US"/>
                    </a:p>
                  </p:txBody>
                </p:sp>
                <p:sp>
                  <p:nvSpPr>
                    <p:cNvPr id="373" name="Freeform: Shape 372">
                      <a:extLst>
                        <a:ext uri="{FF2B5EF4-FFF2-40B4-BE49-F238E27FC236}">
                          <a16:creationId xmlns:a16="http://schemas.microsoft.com/office/drawing/2014/main" id="{CF9ADCF2-9A78-4B0E-A0D6-0D121AAD214D}"/>
                        </a:ext>
                      </a:extLst>
                    </p:cNvPr>
                    <p:cNvSpPr/>
                    <p:nvPr/>
                  </p:nvSpPr>
                  <p:spPr>
                    <a:xfrm>
                      <a:off x="4638091" y="5972499"/>
                      <a:ext cx="101584" cy="14254"/>
                    </a:xfrm>
                    <a:custGeom>
                      <a:avLst/>
                      <a:gdLst>
                        <a:gd name="connsiteX0" fmla="*/ 0 w 101584"/>
                        <a:gd name="connsiteY0" fmla="*/ 14254 h 14254"/>
                        <a:gd name="connsiteX1" fmla="*/ 101584 w 101584"/>
                        <a:gd name="connsiteY1" fmla="*/ 0 h 14254"/>
                      </a:gdLst>
                      <a:ahLst/>
                      <a:cxnLst>
                        <a:cxn ang="0">
                          <a:pos x="connsiteX0" y="connsiteY0"/>
                        </a:cxn>
                        <a:cxn ang="0">
                          <a:pos x="connsiteX1" y="connsiteY1"/>
                        </a:cxn>
                      </a:cxnLst>
                      <a:rect l="l" t="t" r="r" b="b"/>
                      <a:pathLst>
                        <a:path w="101584" h="14254">
                          <a:moveTo>
                            <a:pt x="0" y="14254"/>
                          </a:moveTo>
                          <a:lnTo>
                            <a:pt x="101584" y="0"/>
                          </a:lnTo>
                        </a:path>
                      </a:pathLst>
                    </a:custGeom>
                    <a:ln w="9775" cap="rnd">
                      <a:solidFill>
                        <a:srgbClr val="99494E"/>
                      </a:solidFill>
                      <a:prstDash val="solid"/>
                      <a:miter/>
                    </a:ln>
                  </p:spPr>
                  <p:txBody>
                    <a:bodyPr rtlCol="0" anchor="ctr"/>
                    <a:lstStyle/>
                    <a:p>
                      <a:endParaRPr lang="en-US"/>
                    </a:p>
                  </p:txBody>
                </p:sp>
                <p:sp>
                  <p:nvSpPr>
                    <p:cNvPr id="374" name="Freeform: Shape 373">
                      <a:extLst>
                        <a:ext uri="{FF2B5EF4-FFF2-40B4-BE49-F238E27FC236}">
                          <a16:creationId xmlns:a16="http://schemas.microsoft.com/office/drawing/2014/main" id="{7FD0653B-06B5-4FBB-B1E4-C803C9FAAE7C}"/>
                        </a:ext>
                      </a:extLst>
                    </p:cNvPr>
                    <p:cNvSpPr/>
                    <p:nvPr/>
                  </p:nvSpPr>
                  <p:spPr>
                    <a:xfrm>
                      <a:off x="4652725" y="5972499"/>
                      <a:ext cx="86949" cy="54355"/>
                    </a:xfrm>
                    <a:custGeom>
                      <a:avLst/>
                      <a:gdLst>
                        <a:gd name="connsiteX0" fmla="*/ 0 w 86949"/>
                        <a:gd name="connsiteY0" fmla="*/ 54356 h 54355"/>
                        <a:gd name="connsiteX1" fmla="*/ 86950 w 86949"/>
                        <a:gd name="connsiteY1" fmla="*/ 0 h 54355"/>
                      </a:gdLst>
                      <a:ahLst/>
                      <a:cxnLst>
                        <a:cxn ang="0">
                          <a:pos x="connsiteX0" y="connsiteY0"/>
                        </a:cxn>
                        <a:cxn ang="0">
                          <a:pos x="connsiteX1" y="connsiteY1"/>
                        </a:cxn>
                      </a:cxnLst>
                      <a:rect l="l" t="t" r="r" b="b"/>
                      <a:pathLst>
                        <a:path w="86949" h="54355">
                          <a:moveTo>
                            <a:pt x="0" y="54356"/>
                          </a:moveTo>
                          <a:lnTo>
                            <a:pt x="86950" y="0"/>
                          </a:lnTo>
                        </a:path>
                      </a:pathLst>
                    </a:custGeom>
                    <a:ln w="9775" cap="rnd">
                      <a:solidFill>
                        <a:srgbClr val="99494E"/>
                      </a:solidFill>
                      <a:prstDash val="solid"/>
                      <a:miter/>
                    </a:ln>
                  </p:spPr>
                  <p:txBody>
                    <a:bodyPr rtlCol="0" anchor="ctr"/>
                    <a:lstStyle/>
                    <a:p>
                      <a:endParaRPr lang="en-US"/>
                    </a:p>
                  </p:txBody>
                </p:sp>
                <p:sp>
                  <p:nvSpPr>
                    <p:cNvPr id="375" name="Freeform: Shape 374">
                      <a:extLst>
                        <a:ext uri="{FF2B5EF4-FFF2-40B4-BE49-F238E27FC236}">
                          <a16:creationId xmlns:a16="http://schemas.microsoft.com/office/drawing/2014/main" id="{C9AE8E0D-4568-4E1F-9C89-F91616DCD173}"/>
                        </a:ext>
                      </a:extLst>
                    </p:cNvPr>
                    <p:cNvSpPr/>
                    <p:nvPr/>
                  </p:nvSpPr>
                  <p:spPr>
                    <a:xfrm>
                      <a:off x="4682374" y="5972499"/>
                      <a:ext cx="57301" cy="85049"/>
                    </a:xfrm>
                    <a:custGeom>
                      <a:avLst/>
                      <a:gdLst>
                        <a:gd name="connsiteX0" fmla="*/ 0 w 57301"/>
                        <a:gd name="connsiteY0" fmla="*/ 85049 h 85049"/>
                        <a:gd name="connsiteX1" fmla="*/ 57301 w 57301"/>
                        <a:gd name="connsiteY1" fmla="*/ 0 h 85049"/>
                      </a:gdLst>
                      <a:ahLst/>
                      <a:cxnLst>
                        <a:cxn ang="0">
                          <a:pos x="connsiteX0" y="connsiteY0"/>
                        </a:cxn>
                        <a:cxn ang="0">
                          <a:pos x="connsiteX1" y="connsiteY1"/>
                        </a:cxn>
                      </a:cxnLst>
                      <a:rect l="l" t="t" r="r" b="b"/>
                      <a:pathLst>
                        <a:path w="57301" h="85049">
                          <a:moveTo>
                            <a:pt x="0" y="85049"/>
                          </a:moveTo>
                          <a:lnTo>
                            <a:pt x="57301" y="0"/>
                          </a:lnTo>
                        </a:path>
                      </a:pathLst>
                    </a:custGeom>
                    <a:ln w="9775" cap="rnd">
                      <a:solidFill>
                        <a:srgbClr val="99494E"/>
                      </a:solidFill>
                      <a:prstDash val="solid"/>
                      <a:miter/>
                    </a:ln>
                  </p:spPr>
                  <p:txBody>
                    <a:bodyPr rtlCol="0" anchor="ctr"/>
                    <a:lstStyle/>
                    <a:p>
                      <a:endParaRPr lang="en-US"/>
                    </a:p>
                  </p:txBody>
                </p:sp>
                <p:sp>
                  <p:nvSpPr>
                    <p:cNvPr id="376" name="Freeform: Shape 375">
                      <a:extLst>
                        <a:ext uri="{FF2B5EF4-FFF2-40B4-BE49-F238E27FC236}">
                          <a16:creationId xmlns:a16="http://schemas.microsoft.com/office/drawing/2014/main" id="{C7E250D9-8B4F-463D-9BF3-9B7CBAAEB7DE}"/>
                        </a:ext>
                      </a:extLst>
                    </p:cNvPr>
                    <p:cNvSpPr/>
                    <p:nvPr/>
                  </p:nvSpPr>
                  <p:spPr>
                    <a:xfrm>
                      <a:off x="4721905" y="5972499"/>
                      <a:ext cx="17770" cy="101014"/>
                    </a:xfrm>
                    <a:custGeom>
                      <a:avLst/>
                      <a:gdLst>
                        <a:gd name="connsiteX0" fmla="*/ 0 w 17770"/>
                        <a:gd name="connsiteY0" fmla="*/ 101014 h 101014"/>
                        <a:gd name="connsiteX1" fmla="*/ 17770 w 17770"/>
                        <a:gd name="connsiteY1" fmla="*/ 0 h 101014"/>
                      </a:gdLst>
                      <a:ahLst/>
                      <a:cxnLst>
                        <a:cxn ang="0">
                          <a:pos x="connsiteX0" y="connsiteY0"/>
                        </a:cxn>
                        <a:cxn ang="0">
                          <a:pos x="connsiteX1" y="connsiteY1"/>
                        </a:cxn>
                      </a:cxnLst>
                      <a:rect l="l" t="t" r="r" b="b"/>
                      <a:pathLst>
                        <a:path w="17770" h="101014">
                          <a:moveTo>
                            <a:pt x="0" y="101014"/>
                          </a:moveTo>
                          <a:lnTo>
                            <a:pt x="17770" y="0"/>
                          </a:lnTo>
                        </a:path>
                      </a:pathLst>
                    </a:custGeom>
                    <a:ln w="9775" cap="rnd">
                      <a:solidFill>
                        <a:srgbClr val="99494E"/>
                      </a:solidFill>
                      <a:prstDash val="solid"/>
                      <a:miter/>
                    </a:ln>
                  </p:spPr>
                  <p:txBody>
                    <a:bodyPr rtlCol="0" anchor="ctr"/>
                    <a:lstStyle/>
                    <a:p>
                      <a:endParaRPr lang="en-US"/>
                    </a:p>
                  </p:txBody>
                </p:sp>
                <p:sp>
                  <p:nvSpPr>
                    <p:cNvPr id="377" name="Freeform: Shape 376">
                      <a:extLst>
                        <a:ext uri="{FF2B5EF4-FFF2-40B4-BE49-F238E27FC236}">
                          <a16:creationId xmlns:a16="http://schemas.microsoft.com/office/drawing/2014/main" id="{AC68816A-7540-4D00-ABFE-B00CC785ED63}"/>
                        </a:ext>
                      </a:extLst>
                    </p:cNvPr>
                    <p:cNvSpPr/>
                    <p:nvPr/>
                  </p:nvSpPr>
                  <p:spPr>
                    <a:xfrm>
                      <a:off x="4739675" y="5972499"/>
                      <a:ext cx="24897" cy="99493"/>
                    </a:xfrm>
                    <a:custGeom>
                      <a:avLst/>
                      <a:gdLst>
                        <a:gd name="connsiteX0" fmla="*/ 24897 w 24897"/>
                        <a:gd name="connsiteY0" fmla="*/ 99494 h 99493"/>
                        <a:gd name="connsiteX1" fmla="*/ 0 w 24897"/>
                        <a:gd name="connsiteY1" fmla="*/ 0 h 99493"/>
                      </a:gdLst>
                      <a:ahLst/>
                      <a:cxnLst>
                        <a:cxn ang="0">
                          <a:pos x="connsiteX0" y="connsiteY0"/>
                        </a:cxn>
                        <a:cxn ang="0">
                          <a:pos x="connsiteX1" y="connsiteY1"/>
                        </a:cxn>
                      </a:cxnLst>
                      <a:rect l="l" t="t" r="r" b="b"/>
                      <a:pathLst>
                        <a:path w="24897" h="99493">
                          <a:moveTo>
                            <a:pt x="24897" y="99494"/>
                          </a:moveTo>
                          <a:lnTo>
                            <a:pt x="0" y="0"/>
                          </a:lnTo>
                        </a:path>
                      </a:pathLst>
                    </a:custGeom>
                    <a:ln w="9775" cap="rnd">
                      <a:solidFill>
                        <a:srgbClr val="99494E"/>
                      </a:solidFill>
                      <a:prstDash val="solid"/>
                      <a:miter/>
                    </a:ln>
                  </p:spPr>
                  <p:txBody>
                    <a:bodyPr rtlCol="0" anchor="ctr"/>
                    <a:lstStyle/>
                    <a:p>
                      <a:endParaRPr lang="en-US"/>
                    </a:p>
                  </p:txBody>
                </p:sp>
                <p:sp>
                  <p:nvSpPr>
                    <p:cNvPr id="378" name="Freeform: Shape 377">
                      <a:extLst>
                        <a:ext uri="{FF2B5EF4-FFF2-40B4-BE49-F238E27FC236}">
                          <a16:creationId xmlns:a16="http://schemas.microsoft.com/office/drawing/2014/main" id="{72B5142E-1152-4F68-BF17-9EDF5397E117}"/>
                        </a:ext>
                      </a:extLst>
                    </p:cNvPr>
                    <p:cNvSpPr/>
                    <p:nvPr/>
                  </p:nvSpPr>
                  <p:spPr>
                    <a:xfrm>
                      <a:off x="4739675" y="5972499"/>
                      <a:ext cx="63193" cy="80773"/>
                    </a:xfrm>
                    <a:custGeom>
                      <a:avLst/>
                      <a:gdLst>
                        <a:gd name="connsiteX0" fmla="*/ 63193 w 63193"/>
                        <a:gd name="connsiteY0" fmla="*/ 80773 h 80773"/>
                        <a:gd name="connsiteX1" fmla="*/ 0 w 63193"/>
                        <a:gd name="connsiteY1" fmla="*/ 0 h 80773"/>
                      </a:gdLst>
                      <a:ahLst/>
                      <a:cxnLst>
                        <a:cxn ang="0">
                          <a:pos x="connsiteX0" y="connsiteY0"/>
                        </a:cxn>
                        <a:cxn ang="0">
                          <a:pos x="connsiteX1" y="connsiteY1"/>
                        </a:cxn>
                      </a:cxnLst>
                      <a:rect l="l" t="t" r="r" b="b"/>
                      <a:pathLst>
                        <a:path w="63193" h="80773">
                          <a:moveTo>
                            <a:pt x="63193" y="80773"/>
                          </a:moveTo>
                          <a:lnTo>
                            <a:pt x="0" y="0"/>
                          </a:lnTo>
                        </a:path>
                      </a:pathLst>
                    </a:custGeom>
                    <a:ln w="9775" cap="rnd">
                      <a:solidFill>
                        <a:srgbClr val="99494E"/>
                      </a:solidFill>
                      <a:prstDash val="solid"/>
                      <a:miter/>
                    </a:ln>
                  </p:spPr>
                  <p:txBody>
                    <a:bodyPr rtlCol="0" anchor="ctr"/>
                    <a:lstStyle/>
                    <a:p>
                      <a:endParaRPr lang="en-US"/>
                    </a:p>
                  </p:txBody>
                </p:sp>
                <p:sp>
                  <p:nvSpPr>
                    <p:cNvPr id="379" name="Freeform: Shape 378">
                      <a:extLst>
                        <a:ext uri="{FF2B5EF4-FFF2-40B4-BE49-F238E27FC236}">
                          <a16:creationId xmlns:a16="http://schemas.microsoft.com/office/drawing/2014/main" id="{DA2815D3-AF82-475B-BAE3-9F63C677F0F9}"/>
                        </a:ext>
                      </a:extLst>
                    </p:cNvPr>
                    <p:cNvSpPr/>
                    <p:nvPr/>
                  </p:nvSpPr>
                  <p:spPr>
                    <a:xfrm>
                      <a:off x="4739675" y="5972499"/>
                      <a:ext cx="90656" cy="48083"/>
                    </a:xfrm>
                    <a:custGeom>
                      <a:avLst/>
                      <a:gdLst>
                        <a:gd name="connsiteX0" fmla="*/ 90656 w 90656"/>
                        <a:gd name="connsiteY0" fmla="*/ 48084 h 48083"/>
                        <a:gd name="connsiteX1" fmla="*/ 0 w 90656"/>
                        <a:gd name="connsiteY1" fmla="*/ 0 h 48083"/>
                      </a:gdLst>
                      <a:ahLst/>
                      <a:cxnLst>
                        <a:cxn ang="0">
                          <a:pos x="connsiteX0" y="connsiteY0"/>
                        </a:cxn>
                        <a:cxn ang="0">
                          <a:pos x="connsiteX1" y="connsiteY1"/>
                        </a:cxn>
                      </a:cxnLst>
                      <a:rect l="l" t="t" r="r" b="b"/>
                      <a:pathLst>
                        <a:path w="90656" h="48083">
                          <a:moveTo>
                            <a:pt x="90656" y="48084"/>
                          </a:moveTo>
                          <a:lnTo>
                            <a:pt x="0" y="0"/>
                          </a:lnTo>
                        </a:path>
                      </a:pathLst>
                    </a:custGeom>
                    <a:ln w="9775" cap="rnd">
                      <a:solidFill>
                        <a:srgbClr val="99494E"/>
                      </a:solidFill>
                      <a:prstDash val="solid"/>
                      <a:miter/>
                    </a:ln>
                  </p:spPr>
                  <p:txBody>
                    <a:bodyPr rtlCol="0" anchor="ctr"/>
                    <a:lstStyle/>
                    <a:p>
                      <a:endParaRPr lang="en-US"/>
                    </a:p>
                  </p:txBody>
                </p:sp>
                <p:sp>
                  <p:nvSpPr>
                    <p:cNvPr id="380" name="Freeform: Shape 379">
                      <a:extLst>
                        <a:ext uri="{FF2B5EF4-FFF2-40B4-BE49-F238E27FC236}">
                          <a16:creationId xmlns:a16="http://schemas.microsoft.com/office/drawing/2014/main" id="{C6B4BAC1-EC7E-47DD-AF91-C31EA9E3718A}"/>
                        </a:ext>
                      </a:extLst>
                    </p:cNvPr>
                    <p:cNvSpPr/>
                    <p:nvPr/>
                  </p:nvSpPr>
                  <p:spPr>
                    <a:xfrm>
                      <a:off x="4739675" y="5972499"/>
                      <a:ext cx="102439" cy="7127"/>
                    </a:xfrm>
                    <a:custGeom>
                      <a:avLst/>
                      <a:gdLst>
                        <a:gd name="connsiteX0" fmla="*/ 102439 w 102439"/>
                        <a:gd name="connsiteY0" fmla="*/ 7127 h 7127"/>
                        <a:gd name="connsiteX1" fmla="*/ 0 w 102439"/>
                        <a:gd name="connsiteY1" fmla="*/ 0 h 7127"/>
                      </a:gdLst>
                      <a:ahLst/>
                      <a:cxnLst>
                        <a:cxn ang="0">
                          <a:pos x="connsiteX0" y="connsiteY0"/>
                        </a:cxn>
                        <a:cxn ang="0">
                          <a:pos x="connsiteX1" y="connsiteY1"/>
                        </a:cxn>
                      </a:cxnLst>
                      <a:rect l="l" t="t" r="r" b="b"/>
                      <a:pathLst>
                        <a:path w="102439" h="7127">
                          <a:moveTo>
                            <a:pt x="102439" y="7127"/>
                          </a:moveTo>
                          <a:lnTo>
                            <a:pt x="0" y="0"/>
                          </a:lnTo>
                        </a:path>
                      </a:pathLst>
                    </a:custGeom>
                    <a:ln w="9775" cap="rnd">
                      <a:solidFill>
                        <a:srgbClr val="99494E"/>
                      </a:solidFill>
                      <a:prstDash val="solid"/>
                      <a:miter/>
                    </a:ln>
                  </p:spPr>
                  <p:txBody>
                    <a:bodyPr rtlCol="0" anchor="ctr"/>
                    <a:lstStyle/>
                    <a:p>
                      <a:endParaRPr lang="en-US"/>
                    </a:p>
                  </p:txBody>
                </p:sp>
                <p:sp>
                  <p:nvSpPr>
                    <p:cNvPr id="381" name="Freeform: Shape 380">
                      <a:extLst>
                        <a:ext uri="{FF2B5EF4-FFF2-40B4-BE49-F238E27FC236}">
                          <a16:creationId xmlns:a16="http://schemas.microsoft.com/office/drawing/2014/main" id="{5659D936-E767-48BD-AE5B-6D87E9A56DC3}"/>
                        </a:ext>
                      </a:extLst>
                    </p:cNvPr>
                    <p:cNvSpPr/>
                    <p:nvPr/>
                  </p:nvSpPr>
                  <p:spPr>
                    <a:xfrm>
                      <a:off x="4739675" y="5937339"/>
                      <a:ext cx="96452" cy="35160"/>
                    </a:xfrm>
                    <a:custGeom>
                      <a:avLst/>
                      <a:gdLst>
                        <a:gd name="connsiteX0" fmla="*/ 96453 w 96452"/>
                        <a:gd name="connsiteY0" fmla="*/ 0 h 35160"/>
                        <a:gd name="connsiteX1" fmla="*/ 0 w 96452"/>
                        <a:gd name="connsiteY1" fmla="*/ 35160 h 35160"/>
                      </a:gdLst>
                      <a:ahLst/>
                      <a:cxnLst>
                        <a:cxn ang="0">
                          <a:pos x="connsiteX0" y="connsiteY0"/>
                        </a:cxn>
                        <a:cxn ang="0">
                          <a:pos x="connsiteX1" y="connsiteY1"/>
                        </a:cxn>
                      </a:cxnLst>
                      <a:rect l="l" t="t" r="r" b="b"/>
                      <a:pathLst>
                        <a:path w="96452" h="35160">
                          <a:moveTo>
                            <a:pt x="96453" y="0"/>
                          </a:moveTo>
                          <a:lnTo>
                            <a:pt x="0" y="35160"/>
                          </a:lnTo>
                        </a:path>
                      </a:pathLst>
                    </a:custGeom>
                    <a:ln w="9775" cap="rnd">
                      <a:solidFill>
                        <a:srgbClr val="99494E"/>
                      </a:solidFill>
                      <a:prstDash val="solid"/>
                      <a:miter/>
                    </a:ln>
                  </p:spPr>
                  <p:txBody>
                    <a:bodyPr rtlCol="0" anchor="ctr"/>
                    <a:lstStyle/>
                    <a:p>
                      <a:endParaRPr lang="en-US"/>
                    </a:p>
                  </p:txBody>
                </p:sp>
                <p:sp>
                  <p:nvSpPr>
                    <p:cNvPr id="382" name="Freeform: Shape 381">
                      <a:extLst>
                        <a:ext uri="{FF2B5EF4-FFF2-40B4-BE49-F238E27FC236}">
                          <a16:creationId xmlns:a16="http://schemas.microsoft.com/office/drawing/2014/main" id="{9C3F96CA-0715-4EB2-AF0F-D22570DEADDA}"/>
                        </a:ext>
                      </a:extLst>
                    </p:cNvPr>
                    <p:cNvSpPr/>
                    <p:nvPr/>
                  </p:nvSpPr>
                  <p:spPr>
                    <a:xfrm>
                      <a:off x="4739675" y="5901229"/>
                      <a:ext cx="73836" cy="71270"/>
                    </a:xfrm>
                    <a:custGeom>
                      <a:avLst/>
                      <a:gdLst>
                        <a:gd name="connsiteX0" fmla="*/ 73836 w 73836"/>
                        <a:gd name="connsiteY0" fmla="*/ 0 h 71270"/>
                        <a:gd name="connsiteX1" fmla="*/ 0 w 73836"/>
                        <a:gd name="connsiteY1" fmla="*/ 71270 h 71270"/>
                      </a:gdLst>
                      <a:ahLst/>
                      <a:cxnLst>
                        <a:cxn ang="0">
                          <a:pos x="connsiteX0" y="connsiteY0"/>
                        </a:cxn>
                        <a:cxn ang="0">
                          <a:pos x="connsiteX1" y="connsiteY1"/>
                        </a:cxn>
                      </a:cxnLst>
                      <a:rect l="l" t="t" r="r" b="b"/>
                      <a:pathLst>
                        <a:path w="73836" h="71270">
                          <a:moveTo>
                            <a:pt x="73836" y="0"/>
                          </a:moveTo>
                          <a:lnTo>
                            <a:pt x="0" y="71270"/>
                          </a:lnTo>
                        </a:path>
                      </a:pathLst>
                    </a:custGeom>
                    <a:ln w="9775" cap="rnd">
                      <a:solidFill>
                        <a:srgbClr val="99494E"/>
                      </a:solidFill>
                      <a:prstDash val="solid"/>
                      <a:miter/>
                    </a:ln>
                  </p:spPr>
                  <p:txBody>
                    <a:bodyPr rtlCol="0" anchor="ctr"/>
                    <a:lstStyle/>
                    <a:p>
                      <a:endParaRPr lang="en-US"/>
                    </a:p>
                  </p:txBody>
                </p:sp>
                <p:sp>
                  <p:nvSpPr>
                    <p:cNvPr id="383" name="Freeform: Shape 382">
                      <a:extLst>
                        <a:ext uri="{FF2B5EF4-FFF2-40B4-BE49-F238E27FC236}">
                          <a16:creationId xmlns:a16="http://schemas.microsoft.com/office/drawing/2014/main" id="{F9B223EE-F725-40F1-B7FB-39173FBC08DA}"/>
                        </a:ext>
                      </a:extLst>
                    </p:cNvPr>
                    <p:cNvSpPr/>
                    <p:nvPr/>
                  </p:nvSpPr>
                  <p:spPr>
                    <a:xfrm>
                      <a:off x="4739675" y="5877377"/>
                      <a:ext cx="38486" cy="95122"/>
                    </a:xfrm>
                    <a:custGeom>
                      <a:avLst/>
                      <a:gdLst>
                        <a:gd name="connsiteX0" fmla="*/ 38486 w 38486"/>
                        <a:gd name="connsiteY0" fmla="*/ 0 h 95122"/>
                        <a:gd name="connsiteX1" fmla="*/ 0 w 38486"/>
                        <a:gd name="connsiteY1" fmla="*/ 95122 h 95122"/>
                      </a:gdLst>
                      <a:ahLst/>
                      <a:cxnLst>
                        <a:cxn ang="0">
                          <a:pos x="connsiteX0" y="connsiteY0"/>
                        </a:cxn>
                        <a:cxn ang="0">
                          <a:pos x="connsiteX1" y="connsiteY1"/>
                        </a:cxn>
                      </a:cxnLst>
                      <a:rect l="l" t="t" r="r" b="b"/>
                      <a:pathLst>
                        <a:path w="38486" h="95122">
                          <a:moveTo>
                            <a:pt x="38486" y="0"/>
                          </a:moveTo>
                          <a:lnTo>
                            <a:pt x="0" y="95122"/>
                          </a:lnTo>
                        </a:path>
                      </a:pathLst>
                    </a:custGeom>
                    <a:ln w="9775" cap="rnd">
                      <a:solidFill>
                        <a:srgbClr val="99494E"/>
                      </a:solidFill>
                      <a:prstDash val="solid"/>
                      <a:miter/>
                    </a:ln>
                  </p:spPr>
                  <p:txBody>
                    <a:bodyPr rtlCol="0" anchor="ctr"/>
                    <a:lstStyle/>
                    <a:p>
                      <a:endParaRPr lang="en-US"/>
                    </a:p>
                  </p:txBody>
                </p:sp>
                <p:sp>
                  <p:nvSpPr>
                    <p:cNvPr id="384" name="Freeform: Shape 383">
                      <a:extLst>
                        <a:ext uri="{FF2B5EF4-FFF2-40B4-BE49-F238E27FC236}">
                          <a16:creationId xmlns:a16="http://schemas.microsoft.com/office/drawing/2014/main" id="{F030A3DA-CCB1-484F-9F74-A024D59FA810}"/>
                        </a:ext>
                      </a:extLst>
                    </p:cNvPr>
                    <p:cNvSpPr/>
                    <p:nvPr/>
                  </p:nvSpPr>
                  <p:spPr>
                    <a:xfrm>
                      <a:off x="4736159" y="5869965"/>
                      <a:ext cx="3516" cy="102534"/>
                    </a:xfrm>
                    <a:custGeom>
                      <a:avLst/>
                      <a:gdLst>
                        <a:gd name="connsiteX0" fmla="*/ 0 w 3516"/>
                        <a:gd name="connsiteY0" fmla="*/ 0 h 102534"/>
                        <a:gd name="connsiteX1" fmla="*/ 3516 w 3516"/>
                        <a:gd name="connsiteY1" fmla="*/ 102534 h 102534"/>
                      </a:gdLst>
                      <a:ahLst/>
                      <a:cxnLst>
                        <a:cxn ang="0">
                          <a:pos x="connsiteX0" y="connsiteY0"/>
                        </a:cxn>
                        <a:cxn ang="0">
                          <a:pos x="connsiteX1" y="connsiteY1"/>
                        </a:cxn>
                      </a:cxnLst>
                      <a:rect l="l" t="t" r="r" b="b"/>
                      <a:pathLst>
                        <a:path w="3516" h="102534">
                          <a:moveTo>
                            <a:pt x="0" y="0"/>
                          </a:moveTo>
                          <a:lnTo>
                            <a:pt x="3516" y="102534"/>
                          </a:lnTo>
                        </a:path>
                      </a:pathLst>
                    </a:custGeom>
                    <a:ln w="9775" cap="rnd">
                      <a:solidFill>
                        <a:srgbClr val="99494E"/>
                      </a:solidFill>
                      <a:prstDash val="solid"/>
                      <a:miter/>
                    </a:ln>
                  </p:spPr>
                  <p:txBody>
                    <a:bodyPr rtlCol="0" anchor="ctr"/>
                    <a:lstStyle/>
                    <a:p>
                      <a:endParaRPr lang="en-US"/>
                    </a:p>
                  </p:txBody>
                </p:sp>
                <p:sp>
                  <p:nvSpPr>
                    <p:cNvPr id="385" name="Freeform: Shape 384">
                      <a:extLst>
                        <a:ext uri="{FF2B5EF4-FFF2-40B4-BE49-F238E27FC236}">
                          <a16:creationId xmlns:a16="http://schemas.microsoft.com/office/drawing/2014/main" id="{E462D3A7-58AC-49AE-A5F5-553E518045B0}"/>
                        </a:ext>
                      </a:extLst>
                    </p:cNvPr>
                    <p:cNvSpPr/>
                    <p:nvPr/>
                  </p:nvSpPr>
                  <p:spPr>
                    <a:xfrm>
                      <a:off x="4694727" y="5880228"/>
                      <a:ext cx="44947" cy="92271"/>
                    </a:xfrm>
                    <a:custGeom>
                      <a:avLst/>
                      <a:gdLst>
                        <a:gd name="connsiteX0" fmla="*/ 0 w 44947"/>
                        <a:gd name="connsiteY0" fmla="*/ 0 h 92271"/>
                        <a:gd name="connsiteX1" fmla="*/ 44948 w 44947"/>
                        <a:gd name="connsiteY1" fmla="*/ 92271 h 92271"/>
                      </a:gdLst>
                      <a:ahLst/>
                      <a:cxnLst>
                        <a:cxn ang="0">
                          <a:pos x="connsiteX0" y="connsiteY0"/>
                        </a:cxn>
                        <a:cxn ang="0">
                          <a:pos x="connsiteX1" y="connsiteY1"/>
                        </a:cxn>
                      </a:cxnLst>
                      <a:rect l="l" t="t" r="r" b="b"/>
                      <a:pathLst>
                        <a:path w="44947" h="92271">
                          <a:moveTo>
                            <a:pt x="0" y="0"/>
                          </a:moveTo>
                          <a:lnTo>
                            <a:pt x="44948" y="92271"/>
                          </a:lnTo>
                        </a:path>
                      </a:pathLst>
                    </a:custGeom>
                    <a:ln w="9775" cap="rnd">
                      <a:solidFill>
                        <a:srgbClr val="99494E"/>
                      </a:solidFill>
                      <a:prstDash val="solid"/>
                      <a:miter/>
                    </a:ln>
                  </p:spPr>
                  <p:txBody>
                    <a:bodyPr rtlCol="0" anchor="ctr"/>
                    <a:lstStyle/>
                    <a:p>
                      <a:endParaRPr lang="en-US"/>
                    </a:p>
                  </p:txBody>
                </p:sp>
                <p:sp>
                  <p:nvSpPr>
                    <p:cNvPr id="386" name="Freeform: Shape 385">
                      <a:extLst>
                        <a:ext uri="{FF2B5EF4-FFF2-40B4-BE49-F238E27FC236}">
                          <a16:creationId xmlns:a16="http://schemas.microsoft.com/office/drawing/2014/main" id="{6FB740F2-AF26-4DA7-924D-DA3E93390C81}"/>
                        </a:ext>
                      </a:extLst>
                    </p:cNvPr>
                    <p:cNvSpPr/>
                    <p:nvPr/>
                  </p:nvSpPr>
                  <p:spPr>
                    <a:xfrm>
                      <a:off x="4661088" y="5906550"/>
                      <a:ext cx="78587" cy="65948"/>
                    </a:xfrm>
                    <a:custGeom>
                      <a:avLst/>
                      <a:gdLst>
                        <a:gd name="connsiteX0" fmla="*/ 0 w 78587"/>
                        <a:gd name="connsiteY0" fmla="*/ 0 h 65948"/>
                        <a:gd name="connsiteX1" fmla="*/ 78587 w 78587"/>
                        <a:gd name="connsiteY1" fmla="*/ 65949 h 65948"/>
                      </a:gdLst>
                      <a:ahLst/>
                      <a:cxnLst>
                        <a:cxn ang="0">
                          <a:pos x="connsiteX0" y="connsiteY0"/>
                        </a:cxn>
                        <a:cxn ang="0">
                          <a:pos x="connsiteX1" y="connsiteY1"/>
                        </a:cxn>
                      </a:cxnLst>
                      <a:rect l="l" t="t" r="r" b="b"/>
                      <a:pathLst>
                        <a:path w="78587" h="65948">
                          <a:moveTo>
                            <a:pt x="0" y="0"/>
                          </a:moveTo>
                          <a:lnTo>
                            <a:pt x="78587" y="65949"/>
                          </a:lnTo>
                        </a:path>
                      </a:pathLst>
                    </a:custGeom>
                    <a:ln w="9775" cap="rnd">
                      <a:solidFill>
                        <a:srgbClr val="99494E"/>
                      </a:solidFill>
                      <a:prstDash val="solid"/>
                      <a:miter/>
                    </a:ln>
                  </p:spPr>
                  <p:txBody>
                    <a:bodyPr rtlCol="0" anchor="ctr"/>
                    <a:lstStyle/>
                    <a:p>
                      <a:endParaRPr lang="en-US"/>
                    </a:p>
                  </p:txBody>
                </p:sp>
              </p:grpSp>
              <p:sp>
                <p:nvSpPr>
                  <p:cNvPr id="387" name="Freeform: Shape 386">
                    <a:extLst>
                      <a:ext uri="{FF2B5EF4-FFF2-40B4-BE49-F238E27FC236}">
                        <a16:creationId xmlns:a16="http://schemas.microsoft.com/office/drawing/2014/main" id="{57624527-1CD6-4DB3-8C69-271B4F14492B}"/>
                      </a:ext>
                    </a:extLst>
                  </p:cNvPr>
                  <p:cNvSpPr/>
                  <p:nvPr/>
                </p:nvSpPr>
                <p:spPr>
                  <a:xfrm>
                    <a:off x="4699289" y="5932113"/>
                    <a:ext cx="80773" cy="80773"/>
                  </a:xfrm>
                  <a:custGeom>
                    <a:avLst/>
                    <a:gdLst>
                      <a:gd name="connsiteX0" fmla="*/ 80773 w 80773"/>
                      <a:gd name="connsiteY0" fmla="*/ 40386 h 80773"/>
                      <a:gd name="connsiteX1" fmla="*/ 40386 w 80773"/>
                      <a:gd name="connsiteY1" fmla="*/ 80773 h 80773"/>
                      <a:gd name="connsiteX2" fmla="*/ 0 w 80773"/>
                      <a:gd name="connsiteY2" fmla="*/ 40386 h 80773"/>
                      <a:gd name="connsiteX3" fmla="*/ 40386 w 80773"/>
                      <a:gd name="connsiteY3" fmla="*/ 0 h 80773"/>
                      <a:gd name="connsiteX4" fmla="*/ 80773 w 80773"/>
                      <a:gd name="connsiteY4" fmla="*/ 40386 h 807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773" h="80773">
                        <a:moveTo>
                          <a:pt x="80773" y="40386"/>
                        </a:moveTo>
                        <a:cubicBezTo>
                          <a:pt x="80773" y="62691"/>
                          <a:pt x="62691" y="80773"/>
                          <a:pt x="40386" y="80773"/>
                        </a:cubicBezTo>
                        <a:cubicBezTo>
                          <a:pt x="18082" y="80773"/>
                          <a:pt x="0" y="62691"/>
                          <a:pt x="0" y="40386"/>
                        </a:cubicBezTo>
                        <a:cubicBezTo>
                          <a:pt x="0" y="18081"/>
                          <a:pt x="18082" y="0"/>
                          <a:pt x="40386" y="0"/>
                        </a:cubicBezTo>
                        <a:cubicBezTo>
                          <a:pt x="62691" y="0"/>
                          <a:pt x="80773" y="18081"/>
                          <a:pt x="80773" y="40386"/>
                        </a:cubicBezTo>
                        <a:close/>
                      </a:path>
                    </a:pathLst>
                  </a:custGeom>
                  <a:solidFill>
                    <a:srgbClr val="CD7372"/>
                  </a:solidFill>
                  <a:ln w="22385" cap="flat">
                    <a:solidFill>
                      <a:srgbClr val="99494E"/>
                    </a:solidFill>
                    <a:prstDash val="solid"/>
                    <a:miter/>
                  </a:ln>
                </p:spPr>
                <p:txBody>
                  <a:bodyPr rtlCol="0" anchor="ctr"/>
                  <a:lstStyle/>
                  <a:p>
                    <a:endParaRPr lang="en-US"/>
                  </a:p>
                </p:txBody>
              </p:sp>
            </p:grpSp>
            <p:grpSp>
              <p:nvGrpSpPr>
                <p:cNvPr id="388" name="Graphic 6">
                  <a:extLst>
                    <a:ext uri="{FF2B5EF4-FFF2-40B4-BE49-F238E27FC236}">
                      <a16:creationId xmlns:a16="http://schemas.microsoft.com/office/drawing/2014/main" id="{2533D1E2-47A5-443B-9D56-20143954E931}"/>
                    </a:ext>
                  </a:extLst>
                </p:cNvPr>
                <p:cNvGrpSpPr/>
                <p:nvPr/>
              </p:nvGrpSpPr>
              <p:grpSpPr>
                <a:xfrm>
                  <a:off x="4253936" y="5882889"/>
                  <a:ext cx="391146" cy="398534"/>
                  <a:chOff x="4253936" y="5882889"/>
                  <a:chExt cx="391146" cy="398534"/>
                </a:xfrm>
              </p:grpSpPr>
              <p:sp>
                <p:nvSpPr>
                  <p:cNvPr id="389" name="Freeform: Shape 388">
                    <a:extLst>
                      <a:ext uri="{FF2B5EF4-FFF2-40B4-BE49-F238E27FC236}">
                        <a16:creationId xmlns:a16="http://schemas.microsoft.com/office/drawing/2014/main" id="{75A39226-9790-45A7-A2B2-508B2FDD29C4}"/>
                      </a:ext>
                    </a:extLst>
                  </p:cNvPr>
                  <p:cNvSpPr/>
                  <p:nvPr/>
                </p:nvSpPr>
                <p:spPr>
                  <a:xfrm>
                    <a:off x="4253936" y="5882889"/>
                    <a:ext cx="391146" cy="398534"/>
                  </a:xfrm>
                  <a:custGeom>
                    <a:avLst/>
                    <a:gdLst>
                      <a:gd name="connsiteX0" fmla="*/ 286277 w 391146"/>
                      <a:gd name="connsiteY0" fmla="*/ 73835 h 398534"/>
                      <a:gd name="connsiteX1" fmla="*/ 272308 w 391146"/>
                      <a:gd name="connsiteY1" fmla="*/ 78396 h 398534"/>
                      <a:gd name="connsiteX2" fmla="*/ 270692 w 391146"/>
                      <a:gd name="connsiteY2" fmla="*/ 67848 h 398534"/>
                      <a:gd name="connsiteX3" fmla="*/ 179181 w 391146"/>
                      <a:gd name="connsiteY3" fmla="*/ 949 h 398534"/>
                      <a:gd name="connsiteX4" fmla="*/ 112282 w 391146"/>
                      <a:gd name="connsiteY4" fmla="*/ 92461 h 398534"/>
                      <a:gd name="connsiteX5" fmla="*/ 113517 w 391146"/>
                      <a:gd name="connsiteY5" fmla="*/ 100348 h 398534"/>
                      <a:gd name="connsiteX6" fmla="*/ 83108 w 391146"/>
                      <a:gd name="connsiteY6" fmla="*/ 99207 h 398534"/>
                      <a:gd name="connsiteX7" fmla="*/ 55 w 391146"/>
                      <a:gd name="connsiteY7" fmla="*/ 176275 h 398534"/>
                      <a:gd name="connsiteX8" fmla="*/ 77121 w 391146"/>
                      <a:gd name="connsiteY8" fmla="*/ 259329 h 398534"/>
                      <a:gd name="connsiteX9" fmla="*/ 84724 w 391146"/>
                      <a:gd name="connsiteY9" fmla="*/ 259613 h 398534"/>
                      <a:gd name="connsiteX10" fmla="*/ 80162 w 391146"/>
                      <a:gd name="connsiteY10" fmla="*/ 264745 h 398534"/>
                      <a:gd name="connsiteX11" fmla="*/ 86054 w 391146"/>
                      <a:gd name="connsiteY11" fmla="*/ 377923 h 398534"/>
                      <a:gd name="connsiteX12" fmla="*/ 199232 w 391146"/>
                      <a:gd name="connsiteY12" fmla="*/ 372031 h 398534"/>
                      <a:gd name="connsiteX13" fmla="*/ 217667 w 391146"/>
                      <a:gd name="connsiteY13" fmla="*/ 351600 h 398534"/>
                      <a:gd name="connsiteX14" fmla="*/ 330464 w 391146"/>
                      <a:gd name="connsiteY14" fmla="*/ 357491 h 398534"/>
                      <a:gd name="connsiteX15" fmla="*/ 330464 w 391146"/>
                      <a:gd name="connsiteY15" fmla="*/ 357491 h 398534"/>
                      <a:gd name="connsiteX16" fmla="*/ 336641 w 391146"/>
                      <a:gd name="connsiteY16" fmla="*/ 244314 h 398534"/>
                      <a:gd name="connsiteX17" fmla="*/ 323907 w 391146"/>
                      <a:gd name="connsiteY17" fmla="*/ 230155 h 398534"/>
                      <a:gd name="connsiteX18" fmla="*/ 335786 w 391146"/>
                      <a:gd name="connsiteY18" fmla="*/ 226354 h 398534"/>
                      <a:gd name="connsiteX19" fmla="*/ 387196 w 391146"/>
                      <a:gd name="connsiteY19" fmla="*/ 125435 h 398534"/>
                      <a:gd name="connsiteX20" fmla="*/ 286277 w 391146"/>
                      <a:gd name="connsiteY20" fmla="*/ 73835 h 398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1146" h="398534">
                        <a:moveTo>
                          <a:pt x="286277" y="73835"/>
                        </a:moveTo>
                        <a:lnTo>
                          <a:pt x="272308" y="78396"/>
                        </a:lnTo>
                        <a:lnTo>
                          <a:pt x="270692" y="67848"/>
                        </a:lnTo>
                        <a:cubicBezTo>
                          <a:pt x="263945" y="24136"/>
                          <a:pt x="222988" y="-5798"/>
                          <a:pt x="179181" y="949"/>
                        </a:cubicBezTo>
                        <a:cubicBezTo>
                          <a:pt x="135468" y="7696"/>
                          <a:pt x="105535" y="48653"/>
                          <a:pt x="112282" y="92461"/>
                        </a:cubicBezTo>
                        <a:lnTo>
                          <a:pt x="113517" y="100348"/>
                        </a:lnTo>
                        <a:lnTo>
                          <a:pt x="83108" y="99207"/>
                        </a:lnTo>
                        <a:cubicBezTo>
                          <a:pt x="38921" y="97592"/>
                          <a:pt x="1670" y="132087"/>
                          <a:pt x="55" y="176275"/>
                        </a:cubicBezTo>
                        <a:cubicBezTo>
                          <a:pt x="-1561" y="220462"/>
                          <a:pt x="32934" y="257713"/>
                          <a:pt x="77121" y="259329"/>
                        </a:cubicBezTo>
                        <a:lnTo>
                          <a:pt x="84724" y="259613"/>
                        </a:lnTo>
                        <a:lnTo>
                          <a:pt x="80162" y="264745"/>
                        </a:lnTo>
                        <a:cubicBezTo>
                          <a:pt x="50514" y="297624"/>
                          <a:pt x="53175" y="348274"/>
                          <a:pt x="86054" y="377923"/>
                        </a:cubicBezTo>
                        <a:cubicBezTo>
                          <a:pt x="118934" y="407571"/>
                          <a:pt x="169583" y="404911"/>
                          <a:pt x="199232" y="372031"/>
                        </a:cubicBezTo>
                        <a:lnTo>
                          <a:pt x="217667" y="351600"/>
                        </a:lnTo>
                        <a:cubicBezTo>
                          <a:pt x="247221" y="384194"/>
                          <a:pt x="297680" y="386950"/>
                          <a:pt x="330464" y="357491"/>
                        </a:cubicBezTo>
                        <a:lnTo>
                          <a:pt x="330464" y="357491"/>
                        </a:lnTo>
                        <a:cubicBezTo>
                          <a:pt x="363439" y="327938"/>
                          <a:pt x="366195" y="277288"/>
                          <a:pt x="336641" y="244314"/>
                        </a:cubicBezTo>
                        <a:lnTo>
                          <a:pt x="323907" y="230155"/>
                        </a:lnTo>
                        <a:lnTo>
                          <a:pt x="335786" y="226354"/>
                        </a:lnTo>
                        <a:cubicBezTo>
                          <a:pt x="377883" y="212670"/>
                          <a:pt x="400880" y="167437"/>
                          <a:pt x="387196" y="125435"/>
                        </a:cubicBezTo>
                        <a:cubicBezTo>
                          <a:pt x="373607" y="83243"/>
                          <a:pt x="328374" y="60246"/>
                          <a:pt x="286277" y="73835"/>
                        </a:cubicBezTo>
                        <a:close/>
                      </a:path>
                    </a:pathLst>
                  </a:custGeom>
                  <a:solidFill>
                    <a:srgbClr val="FFFFFF"/>
                  </a:solidFill>
                  <a:ln w="18848" cap="flat">
                    <a:solidFill>
                      <a:srgbClr val="99494E"/>
                    </a:solidFill>
                    <a:prstDash val="solid"/>
                    <a:miter/>
                  </a:ln>
                </p:spPr>
                <p:txBody>
                  <a:bodyPr rtlCol="0" anchor="ctr"/>
                  <a:lstStyle/>
                  <a:p>
                    <a:endParaRPr lang="en-US"/>
                  </a:p>
                </p:txBody>
              </p:sp>
              <p:grpSp>
                <p:nvGrpSpPr>
                  <p:cNvPr id="390" name="Graphic 6">
                    <a:extLst>
                      <a:ext uri="{FF2B5EF4-FFF2-40B4-BE49-F238E27FC236}">
                        <a16:creationId xmlns:a16="http://schemas.microsoft.com/office/drawing/2014/main" id="{2533D1E2-47A5-443B-9D56-20143954E931}"/>
                      </a:ext>
                    </a:extLst>
                  </p:cNvPr>
                  <p:cNvGrpSpPr/>
                  <p:nvPr/>
                </p:nvGrpSpPr>
                <p:grpSpPr>
                  <a:xfrm>
                    <a:off x="4368594" y="6005759"/>
                    <a:ext cx="171809" cy="171429"/>
                    <a:chOff x="4368594" y="6005759"/>
                    <a:chExt cx="171809" cy="171429"/>
                  </a:xfrm>
                </p:grpSpPr>
                <p:sp>
                  <p:nvSpPr>
                    <p:cNvPr id="391" name="Freeform: Shape 390">
                      <a:extLst>
                        <a:ext uri="{FF2B5EF4-FFF2-40B4-BE49-F238E27FC236}">
                          <a16:creationId xmlns:a16="http://schemas.microsoft.com/office/drawing/2014/main" id="{2C85623F-CB86-4008-B5F2-E764800A6117}"/>
                        </a:ext>
                      </a:extLst>
                    </p:cNvPr>
                    <p:cNvSpPr/>
                    <p:nvPr/>
                  </p:nvSpPr>
                  <p:spPr>
                    <a:xfrm>
                      <a:off x="4371159" y="6068287"/>
                      <a:ext cx="83053" cy="23756"/>
                    </a:xfrm>
                    <a:custGeom>
                      <a:avLst/>
                      <a:gdLst>
                        <a:gd name="connsiteX0" fmla="*/ 0 w 83053"/>
                        <a:gd name="connsiteY0" fmla="*/ 0 h 23756"/>
                        <a:gd name="connsiteX1" fmla="*/ 83054 w 83053"/>
                        <a:gd name="connsiteY1" fmla="*/ 23757 h 23756"/>
                      </a:gdLst>
                      <a:ahLst/>
                      <a:cxnLst>
                        <a:cxn ang="0">
                          <a:pos x="connsiteX0" y="connsiteY0"/>
                        </a:cxn>
                        <a:cxn ang="0">
                          <a:pos x="connsiteX1" y="connsiteY1"/>
                        </a:cxn>
                      </a:cxnLst>
                      <a:rect l="l" t="t" r="r" b="b"/>
                      <a:pathLst>
                        <a:path w="83053" h="23756">
                          <a:moveTo>
                            <a:pt x="0" y="0"/>
                          </a:moveTo>
                          <a:lnTo>
                            <a:pt x="83054" y="23757"/>
                          </a:lnTo>
                        </a:path>
                      </a:pathLst>
                    </a:custGeom>
                    <a:ln w="8231" cap="rnd">
                      <a:solidFill>
                        <a:srgbClr val="99494E"/>
                      </a:solidFill>
                      <a:prstDash val="solid"/>
                      <a:miter/>
                    </a:ln>
                  </p:spPr>
                  <p:txBody>
                    <a:bodyPr rtlCol="0" anchor="ctr"/>
                    <a:lstStyle/>
                    <a:p>
                      <a:endParaRPr lang="en-US"/>
                    </a:p>
                  </p:txBody>
                </p:sp>
                <p:sp>
                  <p:nvSpPr>
                    <p:cNvPr id="392" name="Freeform: Shape 391">
                      <a:extLst>
                        <a:ext uri="{FF2B5EF4-FFF2-40B4-BE49-F238E27FC236}">
                          <a16:creationId xmlns:a16="http://schemas.microsoft.com/office/drawing/2014/main" id="{13472C9D-50CE-4B93-A091-09389FECF689}"/>
                        </a:ext>
                      </a:extLst>
                    </p:cNvPr>
                    <p:cNvSpPr/>
                    <p:nvPr/>
                  </p:nvSpPr>
                  <p:spPr>
                    <a:xfrm>
                      <a:off x="4368594" y="6092044"/>
                      <a:ext cx="85619" cy="12068"/>
                    </a:xfrm>
                    <a:custGeom>
                      <a:avLst/>
                      <a:gdLst>
                        <a:gd name="connsiteX0" fmla="*/ 0 w 85619"/>
                        <a:gd name="connsiteY0" fmla="*/ 12069 h 12068"/>
                        <a:gd name="connsiteX1" fmla="*/ 85620 w 85619"/>
                        <a:gd name="connsiteY1" fmla="*/ 0 h 12068"/>
                      </a:gdLst>
                      <a:ahLst/>
                      <a:cxnLst>
                        <a:cxn ang="0">
                          <a:pos x="connsiteX0" y="connsiteY0"/>
                        </a:cxn>
                        <a:cxn ang="0">
                          <a:pos x="connsiteX1" y="connsiteY1"/>
                        </a:cxn>
                      </a:cxnLst>
                      <a:rect l="l" t="t" r="r" b="b"/>
                      <a:pathLst>
                        <a:path w="85619" h="12068">
                          <a:moveTo>
                            <a:pt x="0" y="12069"/>
                          </a:moveTo>
                          <a:lnTo>
                            <a:pt x="85620" y="0"/>
                          </a:lnTo>
                        </a:path>
                      </a:pathLst>
                    </a:custGeom>
                    <a:ln w="8231" cap="rnd">
                      <a:solidFill>
                        <a:srgbClr val="99494E"/>
                      </a:solidFill>
                      <a:prstDash val="solid"/>
                      <a:miter/>
                    </a:ln>
                  </p:spPr>
                  <p:txBody>
                    <a:bodyPr rtlCol="0" anchor="ctr"/>
                    <a:lstStyle/>
                    <a:p>
                      <a:endParaRPr lang="en-US"/>
                    </a:p>
                  </p:txBody>
                </p:sp>
                <p:sp>
                  <p:nvSpPr>
                    <p:cNvPr id="393" name="Freeform: Shape 392">
                      <a:extLst>
                        <a:ext uri="{FF2B5EF4-FFF2-40B4-BE49-F238E27FC236}">
                          <a16:creationId xmlns:a16="http://schemas.microsoft.com/office/drawing/2014/main" id="{8BE499B3-A100-465D-A513-1F27049F3A15}"/>
                        </a:ext>
                      </a:extLst>
                    </p:cNvPr>
                    <p:cNvSpPr/>
                    <p:nvPr/>
                  </p:nvSpPr>
                  <p:spPr>
                    <a:xfrm>
                      <a:off x="4380947" y="6092044"/>
                      <a:ext cx="73266" cy="45803"/>
                    </a:xfrm>
                    <a:custGeom>
                      <a:avLst/>
                      <a:gdLst>
                        <a:gd name="connsiteX0" fmla="*/ 0 w 73266"/>
                        <a:gd name="connsiteY0" fmla="*/ 45803 h 45803"/>
                        <a:gd name="connsiteX1" fmla="*/ 73266 w 73266"/>
                        <a:gd name="connsiteY1" fmla="*/ 0 h 45803"/>
                      </a:gdLst>
                      <a:ahLst/>
                      <a:cxnLst>
                        <a:cxn ang="0">
                          <a:pos x="connsiteX0" y="connsiteY0"/>
                        </a:cxn>
                        <a:cxn ang="0">
                          <a:pos x="connsiteX1" y="connsiteY1"/>
                        </a:cxn>
                      </a:cxnLst>
                      <a:rect l="l" t="t" r="r" b="b"/>
                      <a:pathLst>
                        <a:path w="73266" h="45803">
                          <a:moveTo>
                            <a:pt x="0" y="45803"/>
                          </a:moveTo>
                          <a:lnTo>
                            <a:pt x="73266" y="0"/>
                          </a:lnTo>
                        </a:path>
                      </a:pathLst>
                    </a:custGeom>
                    <a:ln w="8231" cap="rnd">
                      <a:solidFill>
                        <a:srgbClr val="99494E"/>
                      </a:solidFill>
                      <a:prstDash val="solid"/>
                      <a:miter/>
                    </a:ln>
                  </p:spPr>
                  <p:txBody>
                    <a:bodyPr rtlCol="0" anchor="ctr"/>
                    <a:lstStyle/>
                    <a:p>
                      <a:endParaRPr lang="en-US"/>
                    </a:p>
                  </p:txBody>
                </p:sp>
                <p:sp>
                  <p:nvSpPr>
                    <p:cNvPr id="394" name="Freeform: Shape 393">
                      <a:extLst>
                        <a:ext uri="{FF2B5EF4-FFF2-40B4-BE49-F238E27FC236}">
                          <a16:creationId xmlns:a16="http://schemas.microsoft.com/office/drawing/2014/main" id="{EFA0344F-09F6-42B8-B13C-AF96FD8AF8ED}"/>
                        </a:ext>
                      </a:extLst>
                    </p:cNvPr>
                    <p:cNvSpPr/>
                    <p:nvPr/>
                  </p:nvSpPr>
                  <p:spPr>
                    <a:xfrm>
                      <a:off x="4405844" y="6092044"/>
                      <a:ext cx="48368" cy="71650"/>
                    </a:xfrm>
                    <a:custGeom>
                      <a:avLst/>
                      <a:gdLst>
                        <a:gd name="connsiteX0" fmla="*/ 0 w 48368"/>
                        <a:gd name="connsiteY0" fmla="*/ 71651 h 71650"/>
                        <a:gd name="connsiteX1" fmla="*/ 48369 w 48368"/>
                        <a:gd name="connsiteY1" fmla="*/ 0 h 71650"/>
                      </a:gdLst>
                      <a:ahLst/>
                      <a:cxnLst>
                        <a:cxn ang="0">
                          <a:pos x="connsiteX0" y="connsiteY0"/>
                        </a:cxn>
                        <a:cxn ang="0">
                          <a:pos x="connsiteX1" y="connsiteY1"/>
                        </a:cxn>
                      </a:cxnLst>
                      <a:rect l="l" t="t" r="r" b="b"/>
                      <a:pathLst>
                        <a:path w="48368" h="71650">
                          <a:moveTo>
                            <a:pt x="0" y="71651"/>
                          </a:moveTo>
                          <a:lnTo>
                            <a:pt x="48369" y="0"/>
                          </a:lnTo>
                        </a:path>
                      </a:pathLst>
                    </a:custGeom>
                    <a:ln w="8231" cap="rnd">
                      <a:solidFill>
                        <a:srgbClr val="99494E"/>
                      </a:solidFill>
                      <a:prstDash val="solid"/>
                      <a:miter/>
                    </a:ln>
                  </p:spPr>
                  <p:txBody>
                    <a:bodyPr rtlCol="0" anchor="ctr"/>
                    <a:lstStyle/>
                    <a:p>
                      <a:endParaRPr lang="en-US"/>
                    </a:p>
                  </p:txBody>
                </p:sp>
                <p:sp>
                  <p:nvSpPr>
                    <p:cNvPr id="395" name="Freeform: Shape 394">
                      <a:extLst>
                        <a:ext uri="{FF2B5EF4-FFF2-40B4-BE49-F238E27FC236}">
                          <a16:creationId xmlns:a16="http://schemas.microsoft.com/office/drawing/2014/main" id="{0F43724B-4A01-4E9A-BDF8-8B0BE35498E5}"/>
                        </a:ext>
                      </a:extLst>
                    </p:cNvPr>
                    <p:cNvSpPr/>
                    <p:nvPr/>
                  </p:nvSpPr>
                  <p:spPr>
                    <a:xfrm>
                      <a:off x="4439199" y="6092044"/>
                      <a:ext cx="15014" cy="85144"/>
                    </a:xfrm>
                    <a:custGeom>
                      <a:avLst/>
                      <a:gdLst>
                        <a:gd name="connsiteX0" fmla="*/ 0 w 15014"/>
                        <a:gd name="connsiteY0" fmla="*/ 85145 h 85144"/>
                        <a:gd name="connsiteX1" fmla="*/ 15014 w 15014"/>
                        <a:gd name="connsiteY1" fmla="*/ 0 h 85144"/>
                      </a:gdLst>
                      <a:ahLst/>
                      <a:cxnLst>
                        <a:cxn ang="0">
                          <a:pos x="connsiteX0" y="connsiteY0"/>
                        </a:cxn>
                        <a:cxn ang="0">
                          <a:pos x="connsiteX1" y="connsiteY1"/>
                        </a:cxn>
                      </a:cxnLst>
                      <a:rect l="l" t="t" r="r" b="b"/>
                      <a:pathLst>
                        <a:path w="15014" h="85144">
                          <a:moveTo>
                            <a:pt x="0" y="85145"/>
                          </a:moveTo>
                          <a:lnTo>
                            <a:pt x="15014" y="0"/>
                          </a:lnTo>
                        </a:path>
                      </a:pathLst>
                    </a:custGeom>
                    <a:ln w="8231" cap="rnd">
                      <a:solidFill>
                        <a:srgbClr val="99494E"/>
                      </a:solidFill>
                      <a:prstDash val="solid"/>
                      <a:miter/>
                    </a:ln>
                  </p:spPr>
                  <p:txBody>
                    <a:bodyPr rtlCol="0" anchor="ctr"/>
                    <a:lstStyle/>
                    <a:p>
                      <a:endParaRPr lang="en-US"/>
                    </a:p>
                  </p:txBody>
                </p:sp>
                <p:sp>
                  <p:nvSpPr>
                    <p:cNvPr id="396" name="Freeform: Shape 395">
                      <a:extLst>
                        <a:ext uri="{FF2B5EF4-FFF2-40B4-BE49-F238E27FC236}">
                          <a16:creationId xmlns:a16="http://schemas.microsoft.com/office/drawing/2014/main" id="{E75ABCAF-B5DD-4324-9C08-1E45AA7A77A6}"/>
                        </a:ext>
                      </a:extLst>
                    </p:cNvPr>
                    <p:cNvSpPr/>
                    <p:nvPr/>
                  </p:nvSpPr>
                  <p:spPr>
                    <a:xfrm>
                      <a:off x="4454213" y="6092044"/>
                      <a:ext cx="20906" cy="83909"/>
                    </a:xfrm>
                    <a:custGeom>
                      <a:avLst/>
                      <a:gdLst>
                        <a:gd name="connsiteX0" fmla="*/ 20906 w 20906"/>
                        <a:gd name="connsiteY0" fmla="*/ 83909 h 83909"/>
                        <a:gd name="connsiteX1" fmla="*/ 0 w 20906"/>
                        <a:gd name="connsiteY1" fmla="*/ 0 h 83909"/>
                      </a:gdLst>
                      <a:ahLst/>
                      <a:cxnLst>
                        <a:cxn ang="0">
                          <a:pos x="connsiteX0" y="connsiteY0"/>
                        </a:cxn>
                        <a:cxn ang="0">
                          <a:pos x="connsiteX1" y="connsiteY1"/>
                        </a:cxn>
                      </a:cxnLst>
                      <a:rect l="l" t="t" r="r" b="b"/>
                      <a:pathLst>
                        <a:path w="20906" h="83909">
                          <a:moveTo>
                            <a:pt x="20906" y="83909"/>
                          </a:moveTo>
                          <a:lnTo>
                            <a:pt x="0" y="0"/>
                          </a:lnTo>
                        </a:path>
                      </a:pathLst>
                    </a:custGeom>
                    <a:ln w="8231" cap="rnd">
                      <a:solidFill>
                        <a:srgbClr val="99494E"/>
                      </a:solidFill>
                      <a:prstDash val="solid"/>
                      <a:miter/>
                    </a:ln>
                  </p:spPr>
                  <p:txBody>
                    <a:bodyPr rtlCol="0" anchor="ctr"/>
                    <a:lstStyle/>
                    <a:p>
                      <a:endParaRPr lang="en-US"/>
                    </a:p>
                  </p:txBody>
                </p:sp>
                <p:sp>
                  <p:nvSpPr>
                    <p:cNvPr id="397" name="Freeform: Shape 396">
                      <a:extLst>
                        <a:ext uri="{FF2B5EF4-FFF2-40B4-BE49-F238E27FC236}">
                          <a16:creationId xmlns:a16="http://schemas.microsoft.com/office/drawing/2014/main" id="{73524C84-D7D1-40D6-B285-94DF05D77976}"/>
                        </a:ext>
                      </a:extLst>
                    </p:cNvPr>
                    <p:cNvSpPr/>
                    <p:nvPr/>
                  </p:nvSpPr>
                  <p:spPr>
                    <a:xfrm>
                      <a:off x="4454213" y="6092044"/>
                      <a:ext cx="53120" cy="68134"/>
                    </a:xfrm>
                    <a:custGeom>
                      <a:avLst/>
                      <a:gdLst>
                        <a:gd name="connsiteX0" fmla="*/ 53120 w 53120"/>
                        <a:gd name="connsiteY0" fmla="*/ 68134 h 68134"/>
                        <a:gd name="connsiteX1" fmla="*/ 0 w 53120"/>
                        <a:gd name="connsiteY1" fmla="*/ 0 h 68134"/>
                      </a:gdLst>
                      <a:ahLst/>
                      <a:cxnLst>
                        <a:cxn ang="0">
                          <a:pos x="connsiteX0" y="connsiteY0"/>
                        </a:cxn>
                        <a:cxn ang="0">
                          <a:pos x="connsiteX1" y="connsiteY1"/>
                        </a:cxn>
                      </a:cxnLst>
                      <a:rect l="l" t="t" r="r" b="b"/>
                      <a:pathLst>
                        <a:path w="53120" h="68134">
                          <a:moveTo>
                            <a:pt x="53120" y="68134"/>
                          </a:moveTo>
                          <a:lnTo>
                            <a:pt x="0" y="0"/>
                          </a:lnTo>
                        </a:path>
                      </a:pathLst>
                    </a:custGeom>
                    <a:ln w="8231" cap="rnd">
                      <a:solidFill>
                        <a:srgbClr val="99494E"/>
                      </a:solidFill>
                      <a:prstDash val="solid"/>
                      <a:miter/>
                    </a:ln>
                  </p:spPr>
                  <p:txBody>
                    <a:bodyPr rtlCol="0" anchor="ctr"/>
                    <a:lstStyle/>
                    <a:p>
                      <a:endParaRPr lang="en-US"/>
                    </a:p>
                  </p:txBody>
                </p:sp>
                <p:sp>
                  <p:nvSpPr>
                    <p:cNvPr id="398" name="Freeform: Shape 397">
                      <a:extLst>
                        <a:ext uri="{FF2B5EF4-FFF2-40B4-BE49-F238E27FC236}">
                          <a16:creationId xmlns:a16="http://schemas.microsoft.com/office/drawing/2014/main" id="{F904B8DE-297C-4AA7-86FF-89A1602F17F5}"/>
                        </a:ext>
                      </a:extLst>
                    </p:cNvPr>
                    <p:cNvSpPr/>
                    <p:nvPr/>
                  </p:nvSpPr>
                  <p:spPr>
                    <a:xfrm>
                      <a:off x="4454213" y="6092044"/>
                      <a:ext cx="76211" cy="40576"/>
                    </a:xfrm>
                    <a:custGeom>
                      <a:avLst/>
                      <a:gdLst>
                        <a:gd name="connsiteX0" fmla="*/ 76212 w 76211"/>
                        <a:gd name="connsiteY0" fmla="*/ 40577 h 40576"/>
                        <a:gd name="connsiteX1" fmla="*/ 0 w 76211"/>
                        <a:gd name="connsiteY1" fmla="*/ 0 h 40576"/>
                      </a:gdLst>
                      <a:ahLst/>
                      <a:cxnLst>
                        <a:cxn ang="0">
                          <a:pos x="connsiteX0" y="connsiteY0"/>
                        </a:cxn>
                        <a:cxn ang="0">
                          <a:pos x="connsiteX1" y="connsiteY1"/>
                        </a:cxn>
                      </a:cxnLst>
                      <a:rect l="l" t="t" r="r" b="b"/>
                      <a:pathLst>
                        <a:path w="76211" h="40576">
                          <a:moveTo>
                            <a:pt x="76212" y="40577"/>
                          </a:moveTo>
                          <a:lnTo>
                            <a:pt x="0" y="0"/>
                          </a:lnTo>
                        </a:path>
                      </a:pathLst>
                    </a:custGeom>
                    <a:ln w="8231" cap="rnd">
                      <a:solidFill>
                        <a:srgbClr val="99494E"/>
                      </a:solidFill>
                      <a:prstDash val="solid"/>
                      <a:miter/>
                    </a:ln>
                  </p:spPr>
                  <p:txBody>
                    <a:bodyPr rtlCol="0" anchor="ctr"/>
                    <a:lstStyle/>
                    <a:p>
                      <a:endParaRPr lang="en-US"/>
                    </a:p>
                  </p:txBody>
                </p:sp>
                <p:sp>
                  <p:nvSpPr>
                    <p:cNvPr id="399" name="Freeform: Shape 398">
                      <a:extLst>
                        <a:ext uri="{FF2B5EF4-FFF2-40B4-BE49-F238E27FC236}">
                          <a16:creationId xmlns:a16="http://schemas.microsoft.com/office/drawing/2014/main" id="{392A96CD-7EC6-4908-A39D-7AD3B8B77DFE}"/>
                        </a:ext>
                      </a:extLst>
                    </p:cNvPr>
                    <p:cNvSpPr/>
                    <p:nvPr/>
                  </p:nvSpPr>
                  <p:spPr>
                    <a:xfrm>
                      <a:off x="4454213" y="6092044"/>
                      <a:ext cx="86189" cy="6081"/>
                    </a:xfrm>
                    <a:custGeom>
                      <a:avLst/>
                      <a:gdLst>
                        <a:gd name="connsiteX0" fmla="*/ 86190 w 86189"/>
                        <a:gd name="connsiteY0" fmla="*/ 6082 h 6081"/>
                        <a:gd name="connsiteX1" fmla="*/ 0 w 86189"/>
                        <a:gd name="connsiteY1" fmla="*/ 0 h 6081"/>
                      </a:gdLst>
                      <a:ahLst/>
                      <a:cxnLst>
                        <a:cxn ang="0">
                          <a:pos x="connsiteX0" y="connsiteY0"/>
                        </a:cxn>
                        <a:cxn ang="0">
                          <a:pos x="connsiteX1" y="connsiteY1"/>
                        </a:cxn>
                      </a:cxnLst>
                      <a:rect l="l" t="t" r="r" b="b"/>
                      <a:pathLst>
                        <a:path w="86189" h="6081">
                          <a:moveTo>
                            <a:pt x="86190" y="6082"/>
                          </a:moveTo>
                          <a:lnTo>
                            <a:pt x="0" y="0"/>
                          </a:lnTo>
                        </a:path>
                      </a:pathLst>
                    </a:custGeom>
                    <a:ln w="8231" cap="rnd">
                      <a:solidFill>
                        <a:srgbClr val="99494E"/>
                      </a:solidFill>
                      <a:prstDash val="solid"/>
                      <a:miter/>
                    </a:ln>
                  </p:spPr>
                  <p:txBody>
                    <a:bodyPr rtlCol="0" anchor="ctr"/>
                    <a:lstStyle/>
                    <a:p>
                      <a:endParaRPr lang="en-US"/>
                    </a:p>
                  </p:txBody>
                </p:sp>
                <p:sp>
                  <p:nvSpPr>
                    <p:cNvPr id="400" name="Freeform: Shape 399">
                      <a:extLst>
                        <a:ext uri="{FF2B5EF4-FFF2-40B4-BE49-F238E27FC236}">
                          <a16:creationId xmlns:a16="http://schemas.microsoft.com/office/drawing/2014/main" id="{92F373AA-06EE-4612-BE41-8EF8383A4B16}"/>
                        </a:ext>
                      </a:extLst>
                    </p:cNvPr>
                    <p:cNvSpPr/>
                    <p:nvPr/>
                  </p:nvSpPr>
                  <p:spPr>
                    <a:xfrm>
                      <a:off x="4454213" y="6062490"/>
                      <a:ext cx="81153" cy="29553"/>
                    </a:xfrm>
                    <a:custGeom>
                      <a:avLst/>
                      <a:gdLst>
                        <a:gd name="connsiteX0" fmla="*/ 81153 w 81153"/>
                        <a:gd name="connsiteY0" fmla="*/ 0 h 29553"/>
                        <a:gd name="connsiteX1" fmla="*/ 0 w 81153"/>
                        <a:gd name="connsiteY1" fmla="*/ 29553 h 29553"/>
                      </a:gdLst>
                      <a:ahLst/>
                      <a:cxnLst>
                        <a:cxn ang="0">
                          <a:pos x="connsiteX0" y="connsiteY0"/>
                        </a:cxn>
                        <a:cxn ang="0">
                          <a:pos x="connsiteX1" y="connsiteY1"/>
                        </a:cxn>
                      </a:cxnLst>
                      <a:rect l="l" t="t" r="r" b="b"/>
                      <a:pathLst>
                        <a:path w="81153" h="29553">
                          <a:moveTo>
                            <a:pt x="81153" y="0"/>
                          </a:moveTo>
                          <a:lnTo>
                            <a:pt x="0" y="29553"/>
                          </a:lnTo>
                        </a:path>
                      </a:pathLst>
                    </a:custGeom>
                    <a:ln w="8231" cap="rnd">
                      <a:solidFill>
                        <a:srgbClr val="99494E"/>
                      </a:solidFill>
                      <a:prstDash val="solid"/>
                      <a:miter/>
                    </a:ln>
                  </p:spPr>
                  <p:txBody>
                    <a:bodyPr rtlCol="0" anchor="ctr"/>
                    <a:lstStyle/>
                    <a:p>
                      <a:endParaRPr lang="en-US"/>
                    </a:p>
                  </p:txBody>
                </p:sp>
                <p:sp>
                  <p:nvSpPr>
                    <p:cNvPr id="401" name="Freeform: Shape 400">
                      <a:extLst>
                        <a:ext uri="{FF2B5EF4-FFF2-40B4-BE49-F238E27FC236}">
                          <a16:creationId xmlns:a16="http://schemas.microsoft.com/office/drawing/2014/main" id="{70ABB446-E489-4EE0-AB33-25FDA724BC63}"/>
                        </a:ext>
                      </a:extLst>
                    </p:cNvPr>
                    <p:cNvSpPr/>
                    <p:nvPr/>
                  </p:nvSpPr>
                  <p:spPr>
                    <a:xfrm>
                      <a:off x="4454213" y="6032081"/>
                      <a:ext cx="62147" cy="59962"/>
                    </a:xfrm>
                    <a:custGeom>
                      <a:avLst/>
                      <a:gdLst>
                        <a:gd name="connsiteX0" fmla="*/ 62148 w 62147"/>
                        <a:gd name="connsiteY0" fmla="*/ 0 h 59962"/>
                        <a:gd name="connsiteX1" fmla="*/ 0 w 62147"/>
                        <a:gd name="connsiteY1" fmla="*/ 59962 h 59962"/>
                      </a:gdLst>
                      <a:ahLst/>
                      <a:cxnLst>
                        <a:cxn ang="0">
                          <a:pos x="connsiteX0" y="connsiteY0"/>
                        </a:cxn>
                        <a:cxn ang="0">
                          <a:pos x="connsiteX1" y="connsiteY1"/>
                        </a:cxn>
                      </a:cxnLst>
                      <a:rect l="l" t="t" r="r" b="b"/>
                      <a:pathLst>
                        <a:path w="62147" h="59962">
                          <a:moveTo>
                            <a:pt x="62148" y="0"/>
                          </a:moveTo>
                          <a:lnTo>
                            <a:pt x="0" y="59962"/>
                          </a:lnTo>
                        </a:path>
                      </a:pathLst>
                    </a:custGeom>
                    <a:ln w="8231" cap="rnd">
                      <a:solidFill>
                        <a:srgbClr val="99494E"/>
                      </a:solidFill>
                      <a:prstDash val="solid"/>
                      <a:miter/>
                    </a:ln>
                  </p:spPr>
                  <p:txBody>
                    <a:bodyPr rtlCol="0" anchor="ctr"/>
                    <a:lstStyle/>
                    <a:p>
                      <a:endParaRPr lang="en-US"/>
                    </a:p>
                  </p:txBody>
                </p:sp>
                <p:sp>
                  <p:nvSpPr>
                    <p:cNvPr id="402" name="Freeform: Shape 401">
                      <a:extLst>
                        <a:ext uri="{FF2B5EF4-FFF2-40B4-BE49-F238E27FC236}">
                          <a16:creationId xmlns:a16="http://schemas.microsoft.com/office/drawing/2014/main" id="{AA8B689D-E433-4DC5-98DF-A3010DB57D74}"/>
                        </a:ext>
                      </a:extLst>
                    </p:cNvPr>
                    <p:cNvSpPr/>
                    <p:nvPr/>
                  </p:nvSpPr>
                  <p:spPr>
                    <a:xfrm>
                      <a:off x="4454213" y="6011936"/>
                      <a:ext cx="32309" cy="80107"/>
                    </a:xfrm>
                    <a:custGeom>
                      <a:avLst/>
                      <a:gdLst>
                        <a:gd name="connsiteX0" fmla="*/ 32309 w 32309"/>
                        <a:gd name="connsiteY0" fmla="*/ 0 h 80107"/>
                        <a:gd name="connsiteX1" fmla="*/ 0 w 32309"/>
                        <a:gd name="connsiteY1" fmla="*/ 80108 h 80107"/>
                      </a:gdLst>
                      <a:ahLst/>
                      <a:cxnLst>
                        <a:cxn ang="0">
                          <a:pos x="connsiteX0" y="connsiteY0"/>
                        </a:cxn>
                        <a:cxn ang="0">
                          <a:pos x="connsiteX1" y="connsiteY1"/>
                        </a:cxn>
                      </a:cxnLst>
                      <a:rect l="l" t="t" r="r" b="b"/>
                      <a:pathLst>
                        <a:path w="32309" h="80107">
                          <a:moveTo>
                            <a:pt x="32309" y="0"/>
                          </a:moveTo>
                          <a:lnTo>
                            <a:pt x="0" y="80108"/>
                          </a:lnTo>
                        </a:path>
                      </a:pathLst>
                    </a:custGeom>
                    <a:ln w="8231" cap="rnd">
                      <a:solidFill>
                        <a:srgbClr val="99494E"/>
                      </a:solidFill>
                      <a:prstDash val="solid"/>
                      <a:miter/>
                    </a:ln>
                  </p:spPr>
                  <p:txBody>
                    <a:bodyPr rtlCol="0" anchor="ctr"/>
                    <a:lstStyle/>
                    <a:p>
                      <a:endParaRPr lang="en-US"/>
                    </a:p>
                  </p:txBody>
                </p:sp>
                <p:sp>
                  <p:nvSpPr>
                    <p:cNvPr id="403" name="Freeform: Shape 402">
                      <a:extLst>
                        <a:ext uri="{FF2B5EF4-FFF2-40B4-BE49-F238E27FC236}">
                          <a16:creationId xmlns:a16="http://schemas.microsoft.com/office/drawing/2014/main" id="{A2929CB7-B1BF-4F07-964D-2A1D5412AA88}"/>
                        </a:ext>
                      </a:extLst>
                    </p:cNvPr>
                    <p:cNvSpPr/>
                    <p:nvPr/>
                  </p:nvSpPr>
                  <p:spPr>
                    <a:xfrm>
                      <a:off x="4451172" y="6005759"/>
                      <a:ext cx="3040" cy="86284"/>
                    </a:xfrm>
                    <a:custGeom>
                      <a:avLst/>
                      <a:gdLst>
                        <a:gd name="connsiteX0" fmla="*/ 0 w 3040"/>
                        <a:gd name="connsiteY0" fmla="*/ 0 h 86284"/>
                        <a:gd name="connsiteX1" fmla="*/ 3041 w 3040"/>
                        <a:gd name="connsiteY1" fmla="*/ 86285 h 86284"/>
                      </a:gdLst>
                      <a:ahLst/>
                      <a:cxnLst>
                        <a:cxn ang="0">
                          <a:pos x="connsiteX0" y="connsiteY0"/>
                        </a:cxn>
                        <a:cxn ang="0">
                          <a:pos x="connsiteX1" y="connsiteY1"/>
                        </a:cxn>
                      </a:cxnLst>
                      <a:rect l="l" t="t" r="r" b="b"/>
                      <a:pathLst>
                        <a:path w="3040" h="86284">
                          <a:moveTo>
                            <a:pt x="0" y="0"/>
                          </a:moveTo>
                          <a:lnTo>
                            <a:pt x="3041" y="86285"/>
                          </a:lnTo>
                        </a:path>
                      </a:pathLst>
                    </a:custGeom>
                    <a:ln w="8231" cap="rnd">
                      <a:solidFill>
                        <a:srgbClr val="99494E"/>
                      </a:solidFill>
                      <a:prstDash val="solid"/>
                      <a:miter/>
                    </a:ln>
                  </p:spPr>
                  <p:txBody>
                    <a:bodyPr rtlCol="0" anchor="ctr"/>
                    <a:lstStyle/>
                    <a:p>
                      <a:endParaRPr lang="en-US"/>
                    </a:p>
                  </p:txBody>
                </p:sp>
                <p:sp>
                  <p:nvSpPr>
                    <p:cNvPr id="404" name="Freeform: Shape 403">
                      <a:extLst>
                        <a:ext uri="{FF2B5EF4-FFF2-40B4-BE49-F238E27FC236}">
                          <a16:creationId xmlns:a16="http://schemas.microsoft.com/office/drawing/2014/main" id="{F6EFDF71-6A34-4CAC-BE40-DA9D1FC89750}"/>
                        </a:ext>
                      </a:extLst>
                    </p:cNvPr>
                    <p:cNvSpPr/>
                    <p:nvPr/>
                  </p:nvSpPr>
                  <p:spPr>
                    <a:xfrm>
                      <a:off x="4416297" y="6014406"/>
                      <a:ext cx="37915" cy="77637"/>
                    </a:xfrm>
                    <a:custGeom>
                      <a:avLst/>
                      <a:gdLst>
                        <a:gd name="connsiteX0" fmla="*/ 0 w 37915"/>
                        <a:gd name="connsiteY0" fmla="*/ 0 h 77637"/>
                        <a:gd name="connsiteX1" fmla="*/ 37916 w 37915"/>
                        <a:gd name="connsiteY1" fmla="*/ 77637 h 77637"/>
                      </a:gdLst>
                      <a:ahLst/>
                      <a:cxnLst>
                        <a:cxn ang="0">
                          <a:pos x="connsiteX0" y="connsiteY0"/>
                        </a:cxn>
                        <a:cxn ang="0">
                          <a:pos x="connsiteX1" y="connsiteY1"/>
                        </a:cxn>
                      </a:cxnLst>
                      <a:rect l="l" t="t" r="r" b="b"/>
                      <a:pathLst>
                        <a:path w="37915" h="77637">
                          <a:moveTo>
                            <a:pt x="0" y="0"/>
                          </a:moveTo>
                          <a:lnTo>
                            <a:pt x="37916" y="77637"/>
                          </a:lnTo>
                        </a:path>
                      </a:pathLst>
                    </a:custGeom>
                    <a:ln w="8231" cap="rnd">
                      <a:solidFill>
                        <a:srgbClr val="99494E"/>
                      </a:solidFill>
                      <a:prstDash val="solid"/>
                      <a:miter/>
                    </a:ln>
                  </p:spPr>
                  <p:txBody>
                    <a:bodyPr rtlCol="0" anchor="ctr"/>
                    <a:lstStyle/>
                    <a:p>
                      <a:endParaRPr lang="en-US"/>
                    </a:p>
                  </p:txBody>
                </p:sp>
                <p:sp>
                  <p:nvSpPr>
                    <p:cNvPr id="405" name="Freeform: Shape 404">
                      <a:extLst>
                        <a:ext uri="{FF2B5EF4-FFF2-40B4-BE49-F238E27FC236}">
                          <a16:creationId xmlns:a16="http://schemas.microsoft.com/office/drawing/2014/main" id="{E2690A77-C46F-45CA-BAC2-8B17B90055DE}"/>
                        </a:ext>
                      </a:extLst>
                    </p:cNvPr>
                    <p:cNvSpPr/>
                    <p:nvPr/>
                  </p:nvSpPr>
                  <p:spPr>
                    <a:xfrm>
                      <a:off x="4387979" y="6036548"/>
                      <a:ext cx="66234" cy="55495"/>
                    </a:xfrm>
                    <a:custGeom>
                      <a:avLst/>
                      <a:gdLst>
                        <a:gd name="connsiteX0" fmla="*/ 0 w 66234"/>
                        <a:gd name="connsiteY0" fmla="*/ 0 h 55495"/>
                        <a:gd name="connsiteX1" fmla="*/ 66234 w 66234"/>
                        <a:gd name="connsiteY1" fmla="*/ 55496 h 55495"/>
                      </a:gdLst>
                      <a:ahLst/>
                      <a:cxnLst>
                        <a:cxn ang="0">
                          <a:pos x="connsiteX0" y="connsiteY0"/>
                        </a:cxn>
                        <a:cxn ang="0">
                          <a:pos x="connsiteX1" y="connsiteY1"/>
                        </a:cxn>
                      </a:cxnLst>
                      <a:rect l="l" t="t" r="r" b="b"/>
                      <a:pathLst>
                        <a:path w="66234" h="55495">
                          <a:moveTo>
                            <a:pt x="0" y="0"/>
                          </a:moveTo>
                          <a:lnTo>
                            <a:pt x="66234" y="55496"/>
                          </a:lnTo>
                        </a:path>
                      </a:pathLst>
                    </a:custGeom>
                    <a:ln w="8231" cap="rnd">
                      <a:solidFill>
                        <a:srgbClr val="99494E"/>
                      </a:solidFill>
                      <a:prstDash val="solid"/>
                      <a:miter/>
                    </a:ln>
                  </p:spPr>
                  <p:txBody>
                    <a:bodyPr rtlCol="0" anchor="ctr"/>
                    <a:lstStyle/>
                    <a:p>
                      <a:endParaRPr lang="en-US"/>
                    </a:p>
                  </p:txBody>
                </p:sp>
              </p:grpSp>
              <p:sp>
                <p:nvSpPr>
                  <p:cNvPr id="406" name="Freeform: Shape 405">
                    <a:extLst>
                      <a:ext uri="{FF2B5EF4-FFF2-40B4-BE49-F238E27FC236}">
                        <a16:creationId xmlns:a16="http://schemas.microsoft.com/office/drawing/2014/main" id="{0E283F64-7561-44F6-89ED-84AB0EBA7A80}"/>
                      </a:ext>
                    </a:extLst>
                  </p:cNvPr>
                  <p:cNvSpPr/>
                  <p:nvPr/>
                </p:nvSpPr>
                <p:spPr>
                  <a:xfrm>
                    <a:off x="4420193" y="6058024"/>
                    <a:ext cx="68039" cy="68039"/>
                  </a:xfrm>
                  <a:custGeom>
                    <a:avLst/>
                    <a:gdLst>
                      <a:gd name="connsiteX0" fmla="*/ 68040 w 68039"/>
                      <a:gd name="connsiteY0" fmla="*/ 34020 h 68039"/>
                      <a:gd name="connsiteX1" fmla="*/ 34020 w 68039"/>
                      <a:gd name="connsiteY1" fmla="*/ 68040 h 68039"/>
                      <a:gd name="connsiteX2" fmla="*/ 0 w 68039"/>
                      <a:gd name="connsiteY2" fmla="*/ 34020 h 68039"/>
                      <a:gd name="connsiteX3" fmla="*/ 34020 w 68039"/>
                      <a:gd name="connsiteY3" fmla="*/ 0 h 68039"/>
                      <a:gd name="connsiteX4" fmla="*/ 68040 w 68039"/>
                      <a:gd name="connsiteY4" fmla="*/ 34020 h 680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9" h="68039">
                        <a:moveTo>
                          <a:pt x="68040" y="34020"/>
                        </a:moveTo>
                        <a:cubicBezTo>
                          <a:pt x="68040" y="52808"/>
                          <a:pt x="52808" y="68040"/>
                          <a:pt x="34020" y="68040"/>
                        </a:cubicBezTo>
                        <a:cubicBezTo>
                          <a:pt x="15231" y="68040"/>
                          <a:pt x="0" y="52808"/>
                          <a:pt x="0" y="34020"/>
                        </a:cubicBezTo>
                        <a:cubicBezTo>
                          <a:pt x="0" y="15231"/>
                          <a:pt x="15231" y="0"/>
                          <a:pt x="34020" y="0"/>
                        </a:cubicBezTo>
                        <a:cubicBezTo>
                          <a:pt x="52808" y="0"/>
                          <a:pt x="68040" y="15231"/>
                          <a:pt x="68040" y="34020"/>
                        </a:cubicBezTo>
                        <a:close/>
                      </a:path>
                    </a:pathLst>
                  </a:custGeom>
                  <a:solidFill>
                    <a:srgbClr val="CD7372"/>
                  </a:solidFill>
                  <a:ln w="18848" cap="flat">
                    <a:solidFill>
                      <a:srgbClr val="99494E"/>
                    </a:solidFill>
                    <a:prstDash val="solid"/>
                    <a:miter/>
                  </a:ln>
                </p:spPr>
                <p:txBody>
                  <a:bodyPr rtlCol="0" anchor="ctr"/>
                  <a:lstStyle/>
                  <a:p>
                    <a:endParaRPr lang="en-US"/>
                  </a:p>
                </p:txBody>
              </p:sp>
            </p:grpSp>
          </p:grpSp>
          <p:grpSp>
            <p:nvGrpSpPr>
              <p:cNvPr id="407" name="Graphic 6">
                <a:extLst>
                  <a:ext uri="{FF2B5EF4-FFF2-40B4-BE49-F238E27FC236}">
                    <a16:creationId xmlns:a16="http://schemas.microsoft.com/office/drawing/2014/main" id="{2533D1E2-47A5-443B-9D56-20143954E931}"/>
                  </a:ext>
                </a:extLst>
              </p:cNvPr>
              <p:cNvGrpSpPr/>
              <p:nvPr/>
            </p:nvGrpSpPr>
            <p:grpSpPr>
              <a:xfrm>
                <a:off x="4610005" y="4453011"/>
                <a:ext cx="942847" cy="1211780"/>
                <a:chOff x="4610005" y="4453011"/>
                <a:chExt cx="942847" cy="1211780"/>
              </a:xfrm>
            </p:grpSpPr>
            <p:grpSp>
              <p:nvGrpSpPr>
                <p:cNvPr id="408" name="Graphic 6">
                  <a:extLst>
                    <a:ext uri="{FF2B5EF4-FFF2-40B4-BE49-F238E27FC236}">
                      <a16:creationId xmlns:a16="http://schemas.microsoft.com/office/drawing/2014/main" id="{2533D1E2-47A5-443B-9D56-20143954E931}"/>
                    </a:ext>
                  </a:extLst>
                </p:cNvPr>
                <p:cNvGrpSpPr/>
                <p:nvPr/>
              </p:nvGrpSpPr>
              <p:grpSpPr>
                <a:xfrm>
                  <a:off x="4855824" y="4711485"/>
                  <a:ext cx="464402" cy="473261"/>
                  <a:chOff x="4855824" y="4711485"/>
                  <a:chExt cx="464402" cy="473261"/>
                </a:xfrm>
              </p:grpSpPr>
              <p:sp>
                <p:nvSpPr>
                  <p:cNvPr id="409" name="Freeform: Shape 408">
                    <a:extLst>
                      <a:ext uri="{FF2B5EF4-FFF2-40B4-BE49-F238E27FC236}">
                        <a16:creationId xmlns:a16="http://schemas.microsoft.com/office/drawing/2014/main" id="{CF36D980-952F-4D48-AEF3-C232606A784F}"/>
                      </a:ext>
                    </a:extLst>
                  </p:cNvPr>
                  <p:cNvSpPr/>
                  <p:nvPr/>
                </p:nvSpPr>
                <p:spPr>
                  <a:xfrm>
                    <a:off x="4855824" y="4711485"/>
                    <a:ext cx="464402" cy="473261"/>
                  </a:xfrm>
                  <a:custGeom>
                    <a:avLst/>
                    <a:gdLst>
                      <a:gd name="connsiteX0" fmla="*/ 340078 w 464402"/>
                      <a:gd name="connsiteY0" fmla="*/ 87712 h 473261"/>
                      <a:gd name="connsiteX1" fmla="*/ 323448 w 464402"/>
                      <a:gd name="connsiteY1" fmla="*/ 93129 h 473261"/>
                      <a:gd name="connsiteX2" fmla="*/ 321452 w 464402"/>
                      <a:gd name="connsiteY2" fmla="*/ 80585 h 473261"/>
                      <a:gd name="connsiteX3" fmla="*/ 212836 w 464402"/>
                      <a:gd name="connsiteY3" fmla="*/ 1142 h 473261"/>
                      <a:gd name="connsiteX4" fmla="*/ 133393 w 464402"/>
                      <a:gd name="connsiteY4" fmla="*/ 109758 h 473261"/>
                      <a:gd name="connsiteX5" fmla="*/ 134818 w 464402"/>
                      <a:gd name="connsiteY5" fmla="*/ 119166 h 473261"/>
                      <a:gd name="connsiteX6" fmla="*/ 98708 w 464402"/>
                      <a:gd name="connsiteY6" fmla="*/ 117836 h 473261"/>
                      <a:gd name="connsiteX7" fmla="*/ 70 w 464402"/>
                      <a:gd name="connsiteY7" fmla="*/ 209347 h 473261"/>
                      <a:gd name="connsiteX8" fmla="*/ 91581 w 464402"/>
                      <a:gd name="connsiteY8" fmla="*/ 307985 h 473261"/>
                      <a:gd name="connsiteX9" fmla="*/ 100609 w 464402"/>
                      <a:gd name="connsiteY9" fmla="*/ 308365 h 473261"/>
                      <a:gd name="connsiteX10" fmla="*/ 95097 w 464402"/>
                      <a:gd name="connsiteY10" fmla="*/ 314447 h 473261"/>
                      <a:gd name="connsiteX11" fmla="*/ 102129 w 464402"/>
                      <a:gd name="connsiteY11" fmla="*/ 448816 h 473261"/>
                      <a:gd name="connsiteX12" fmla="*/ 236498 w 464402"/>
                      <a:gd name="connsiteY12" fmla="*/ 441784 h 473261"/>
                      <a:gd name="connsiteX13" fmla="*/ 258354 w 464402"/>
                      <a:gd name="connsiteY13" fmla="*/ 417552 h 473261"/>
                      <a:gd name="connsiteX14" fmla="*/ 392343 w 464402"/>
                      <a:gd name="connsiteY14" fmla="*/ 424489 h 473261"/>
                      <a:gd name="connsiteX15" fmla="*/ 392343 w 464402"/>
                      <a:gd name="connsiteY15" fmla="*/ 424489 h 473261"/>
                      <a:gd name="connsiteX16" fmla="*/ 399659 w 464402"/>
                      <a:gd name="connsiteY16" fmla="*/ 290120 h 473261"/>
                      <a:gd name="connsiteX17" fmla="*/ 384550 w 464402"/>
                      <a:gd name="connsiteY17" fmla="*/ 273300 h 473261"/>
                      <a:gd name="connsiteX18" fmla="*/ 398614 w 464402"/>
                      <a:gd name="connsiteY18" fmla="*/ 268739 h 473261"/>
                      <a:gd name="connsiteX19" fmla="*/ 459717 w 464402"/>
                      <a:gd name="connsiteY19" fmla="*/ 148814 h 473261"/>
                      <a:gd name="connsiteX20" fmla="*/ 340078 w 464402"/>
                      <a:gd name="connsiteY20" fmla="*/ 87712 h 473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64402" h="473261">
                        <a:moveTo>
                          <a:pt x="340078" y="87712"/>
                        </a:moveTo>
                        <a:lnTo>
                          <a:pt x="323448" y="93129"/>
                        </a:lnTo>
                        <a:lnTo>
                          <a:pt x="321452" y="80585"/>
                        </a:lnTo>
                        <a:cubicBezTo>
                          <a:pt x="313374" y="28700"/>
                          <a:pt x="264721" y="-6935"/>
                          <a:pt x="212836" y="1142"/>
                        </a:cubicBezTo>
                        <a:cubicBezTo>
                          <a:pt x="160951" y="9219"/>
                          <a:pt x="125316" y="57873"/>
                          <a:pt x="133393" y="109758"/>
                        </a:cubicBezTo>
                        <a:lnTo>
                          <a:pt x="134818" y="119166"/>
                        </a:lnTo>
                        <a:lnTo>
                          <a:pt x="98708" y="117836"/>
                        </a:lnTo>
                        <a:cubicBezTo>
                          <a:pt x="46158" y="115840"/>
                          <a:pt x="2065" y="156892"/>
                          <a:pt x="70" y="209347"/>
                        </a:cubicBezTo>
                        <a:cubicBezTo>
                          <a:pt x="-1926" y="261897"/>
                          <a:pt x="39126" y="305989"/>
                          <a:pt x="91581" y="307985"/>
                        </a:cubicBezTo>
                        <a:lnTo>
                          <a:pt x="100609" y="308365"/>
                        </a:lnTo>
                        <a:lnTo>
                          <a:pt x="95097" y="314447"/>
                        </a:lnTo>
                        <a:cubicBezTo>
                          <a:pt x="59937" y="353503"/>
                          <a:pt x="63073" y="413655"/>
                          <a:pt x="102129" y="448816"/>
                        </a:cubicBezTo>
                        <a:cubicBezTo>
                          <a:pt x="141185" y="483976"/>
                          <a:pt x="201337" y="480840"/>
                          <a:pt x="236498" y="441784"/>
                        </a:cubicBezTo>
                        <a:lnTo>
                          <a:pt x="258354" y="417552"/>
                        </a:lnTo>
                        <a:cubicBezTo>
                          <a:pt x="293514" y="456323"/>
                          <a:pt x="353286" y="459459"/>
                          <a:pt x="392343" y="424489"/>
                        </a:cubicBezTo>
                        <a:lnTo>
                          <a:pt x="392343" y="424489"/>
                        </a:lnTo>
                        <a:cubicBezTo>
                          <a:pt x="431494" y="389424"/>
                          <a:pt x="434820" y="329271"/>
                          <a:pt x="399659" y="290120"/>
                        </a:cubicBezTo>
                        <a:lnTo>
                          <a:pt x="384550" y="273300"/>
                        </a:lnTo>
                        <a:lnTo>
                          <a:pt x="398614" y="268739"/>
                        </a:lnTo>
                        <a:cubicBezTo>
                          <a:pt x="448599" y="252490"/>
                          <a:pt x="475967" y="198799"/>
                          <a:pt x="459717" y="148814"/>
                        </a:cubicBezTo>
                        <a:cubicBezTo>
                          <a:pt x="443752" y="98830"/>
                          <a:pt x="390062" y="71462"/>
                          <a:pt x="340078" y="87712"/>
                        </a:cubicBezTo>
                        <a:close/>
                      </a:path>
                    </a:pathLst>
                  </a:custGeom>
                  <a:solidFill>
                    <a:srgbClr val="FFFFFF"/>
                  </a:solidFill>
                  <a:ln w="22385" cap="flat">
                    <a:solidFill>
                      <a:srgbClr val="99494E"/>
                    </a:solidFill>
                    <a:prstDash val="solid"/>
                    <a:miter/>
                  </a:ln>
                </p:spPr>
                <p:txBody>
                  <a:bodyPr rtlCol="0" anchor="ctr"/>
                  <a:lstStyle/>
                  <a:p>
                    <a:endParaRPr lang="en-US"/>
                  </a:p>
                </p:txBody>
              </p:sp>
              <p:grpSp>
                <p:nvGrpSpPr>
                  <p:cNvPr id="410" name="Graphic 6">
                    <a:extLst>
                      <a:ext uri="{FF2B5EF4-FFF2-40B4-BE49-F238E27FC236}">
                        <a16:creationId xmlns:a16="http://schemas.microsoft.com/office/drawing/2014/main" id="{2533D1E2-47A5-443B-9D56-20143954E931}"/>
                      </a:ext>
                    </a:extLst>
                  </p:cNvPr>
                  <p:cNvGrpSpPr/>
                  <p:nvPr/>
                </p:nvGrpSpPr>
                <p:grpSpPr>
                  <a:xfrm>
                    <a:off x="4992068" y="4857449"/>
                    <a:ext cx="204023" cy="203548"/>
                    <a:chOff x="4992068" y="4857449"/>
                    <a:chExt cx="204023" cy="203548"/>
                  </a:xfrm>
                </p:grpSpPr>
                <p:sp>
                  <p:nvSpPr>
                    <p:cNvPr id="411" name="Freeform: Shape 410">
                      <a:extLst>
                        <a:ext uri="{FF2B5EF4-FFF2-40B4-BE49-F238E27FC236}">
                          <a16:creationId xmlns:a16="http://schemas.microsoft.com/office/drawing/2014/main" id="{55731D00-B80E-4E22-AF27-7C40FB15C1A7}"/>
                        </a:ext>
                      </a:extLst>
                    </p:cNvPr>
                    <p:cNvSpPr/>
                    <p:nvPr/>
                  </p:nvSpPr>
                  <p:spPr>
                    <a:xfrm>
                      <a:off x="4995108" y="4931665"/>
                      <a:ext cx="98638" cy="28318"/>
                    </a:xfrm>
                    <a:custGeom>
                      <a:avLst/>
                      <a:gdLst>
                        <a:gd name="connsiteX0" fmla="*/ 0 w 98638"/>
                        <a:gd name="connsiteY0" fmla="*/ 0 h 28318"/>
                        <a:gd name="connsiteX1" fmla="*/ 98639 w 98638"/>
                        <a:gd name="connsiteY1" fmla="*/ 28318 h 28318"/>
                      </a:gdLst>
                      <a:ahLst/>
                      <a:cxnLst>
                        <a:cxn ang="0">
                          <a:pos x="connsiteX0" y="connsiteY0"/>
                        </a:cxn>
                        <a:cxn ang="0">
                          <a:pos x="connsiteX1" y="connsiteY1"/>
                        </a:cxn>
                      </a:cxnLst>
                      <a:rect l="l" t="t" r="r" b="b"/>
                      <a:pathLst>
                        <a:path w="98638" h="28318">
                          <a:moveTo>
                            <a:pt x="0" y="0"/>
                          </a:moveTo>
                          <a:lnTo>
                            <a:pt x="98639" y="28318"/>
                          </a:lnTo>
                        </a:path>
                      </a:pathLst>
                    </a:custGeom>
                    <a:ln w="9775" cap="rnd">
                      <a:solidFill>
                        <a:srgbClr val="99494E"/>
                      </a:solidFill>
                      <a:prstDash val="solid"/>
                      <a:miter/>
                    </a:ln>
                  </p:spPr>
                  <p:txBody>
                    <a:bodyPr rtlCol="0" anchor="ctr"/>
                    <a:lstStyle/>
                    <a:p>
                      <a:endParaRPr lang="en-US"/>
                    </a:p>
                  </p:txBody>
                </p:sp>
                <p:sp>
                  <p:nvSpPr>
                    <p:cNvPr id="412" name="Freeform: Shape 411">
                      <a:extLst>
                        <a:ext uri="{FF2B5EF4-FFF2-40B4-BE49-F238E27FC236}">
                          <a16:creationId xmlns:a16="http://schemas.microsoft.com/office/drawing/2014/main" id="{F7B82388-C779-4E78-BF9A-6D102461959A}"/>
                        </a:ext>
                      </a:extLst>
                    </p:cNvPr>
                    <p:cNvSpPr/>
                    <p:nvPr/>
                  </p:nvSpPr>
                  <p:spPr>
                    <a:xfrm>
                      <a:off x="4992068" y="4959984"/>
                      <a:ext cx="101679" cy="14254"/>
                    </a:xfrm>
                    <a:custGeom>
                      <a:avLst/>
                      <a:gdLst>
                        <a:gd name="connsiteX0" fmla="*/ 0 w 101679"/>
                        <a:gd name="connsiteY0" fmla="*/ 14254 h 14254"/>
                        <a:gd name="connsiteX1" fmla="*/ 101679 w 101679"/>
                        <a:gd name="connsiteY1" fmla="*/ 0 h 14254"/>
                      </a:gdLst>
                      <a:ahLst/>
                      <a:cxnLst>
                        <a:cxn ang="0">
                          <a:pos x="connsiteX0" y="connsiteY0"/>
                        </a:cxn>
                        <a:cxn ang="0">
                          <a:pos x="connsiteX1" y="connsiteY1"/>
                        </a:cxn>
                      </a:cxnLst>
                      <a:rect l="l" t="t" r="r" b="b"/>
                      <a:pathLst>
                        <a:path w="101679" h="14254">
                          <a:moveTo>
                            <a:pt x="0" y="14254"/>
                          </a:moveTo>
                          <a:lnTo>
                            <a:pt x="101679" y="0"/>
                          </a:lnTo>
                        </a:path>
                      </a:pathLst>
                    </a:custGeom>
                    <a:ln w="9775" cap="rnd">
                      <a:solidFill>
                        <a:srgbClr val="99494E"/>
                      </a:solidFill>
                      <a:prstDash val="solid"/>
                      <a:miter/>
                    </a:ln>
                  </p:spPr>
                  <p:txBody>
                    <a:bodyPr rtlCol="0" anchor="ctr"/>
                    <a:lstStyle/>
                    <a:p>
                      <a:endParaRPr lang="en-US"/>
                    </a:p>
                  </p:txBody>
                </p:sp>
                <p:sp>
                  <p:nvSpPr>
                    <p:cNvPr id="413" name="Freeform: Shape 412">
                      <a:extLst>
                        <a:ext uri="{FF2B5EF4-FFF2-40B4-BE49-F238E27FC236}">
                          <a16:creationId xmlns:a16="http://schemas.microsoft.com/office/drawing/2014/main" id="{8DE03335-46DD-4587-B516-01A5F53C6160}"/>
                        </a:ext>
                      </a:extLst>
                    </p:cNvPr>
                    <p:cNvSpPr/>
                    <p:nvPr/>
                  </p:nvSpPr>
                  <p:spPr>
                    <a:xfrm>
                      <a:off x="5006702" y="4959984"/>
                      <a:ext cx="87044" cy="54355"/>
                    </a:xfrm>
                    <a:custGeom>
                      <a:avLst/>
                      <a:gdLst>
                        <a:gd name="connsiteX0" fmla="*/ 0 w 87044"/>
                        <a:gd name="connsiteY0" fmla="*/ 54356 h 54355"/>
                        <a:gd name="connsiteX1" fmla="*/ 87045 w 87044"/>
                        <a:gd name="connsiteY1" fmla="*/ 0 h 54355"/>
                      </a:gdLst>
                      <a:ahLst/>
                      <a:cxnLst>
                        <a:cxn ang="0">
                          <a:pos x="connsiteX0" y="connsiteY0"/>
                        </a:cxn>
                        <a:cxn ang="0">
                          <a:pos x="connsiteX1" y="connsiteY1"/>
                        </a:cxn>
                      </a:cxnLst>
                      <a:rect l="l" t="t" r="r" b="b"/>
                      <a:pathLst>
                        <a:path w="87044" h="54355">
                          <a:moveTo>
                            <a:pt x="0" y="54356"/>
                          </a:moveTo>
                          <a:lnTo>
                            <a:pt x="87045" y="0"/>
                          </a:lnTo>
                        </a:path>
                      </a:pathLst>
                    </a:custGeom>
                    <a:ln w="9775" cap="rnd">
                      <a:solidFill>
                        <a:srgbClr val="99494E"/>
                      </a:solidFill>
                      <a:prstDash val="solid"/>
                      <a:miter/>
                    </a:ln>
                  </p:spPr>
                  <p:txBody>
                    <a:bodyPr rtlCol="0" anchor="ctr"/>
                    <a:lstStyle/>
                    <a:p>
                      <a:endParaRPr lang="en-US"/>
                    </a:p>
                  </p:txBody>
                </p:sp>
                <p:sp>
                  <p:nvSpPr>
                    <p:cNvPr id="414" name="Freeform: Shape 413">
                      <a:extLst>
                        <a:ext uri="{FF2B5EF4-FFF2-40B4-BE49-F238E27FC236}">
                          <a16:creationId xmlns:a16="http://schemas.microsoft.com/office/drawing/2014/main" id="{D904819F-651A-4A3B-9D22-C4EAA87523B6}"/>
                        </a:ext>
                      </a:extLst>
                    </p:cNvPr>
                    <p:cNvSpPr/>
                    <p:nvPr/>
                  </p:nvSpPr>
                  <p:spPr>
                    <a:xfrm>
                      <a:off x="5036350" y="4959984"/>
                      <a:ext cx="57396" cy="85049"/>
                    </a:xfrm>
                    <a:custGeom>
                      <a:avLst/>
                      <a:gdLst>
                        <a:gd name="connsiteX0" fmla="*/ 0 w 57396"/>
                        <a:gd name="connsiteY0" fmla="*/ 85049 h 85049"/>
                        <a:gd name="connsiteX1" fmla="*/ 57397 w 57396"/>
                        <a:gd name="connsiteY1" fmla="*/ 0 h 85049"/>
                      </a:gdLst>
                      <a:ahLst/>
                      <a:cxnLst>
                        <a:cxn ang="0">
                          <a:pos x="connsiteX0" y="connsiteY0"/>
                        </a:cxn>
                        <a:cxn ang="0">
                          <a:pos x="connsiteX1" y="connsiteY1"/>
                        </a:cxn>
                      </a:cxnLst>
                      <a:rect l="l" t="t" r="r" b="b"/>
                      <a:pathLst>
                        <a:path w="57396" h="85049">
                          <a:moveTo>
                            <a:pt x="0" y="85049"/>
                          </a:moveTo>
                          <a:lnTo>
                            <a:pt x="57397" y="0"/>
                          </a:lnTo>
                        </a:path>
                      </a:pathLst>
                    </a:custGeom>
                    <a:ln w="9775" cap="rnd">
                      <a:solidFill>
                        <a:srgbClr val="99494E"/>
                      </a:solidFill>
                      <a:prstDash val="solid"/>
                      <a:miter/>
                    </a:ln>
                  </p:spPr>
                  <p:txBody>
                    <a:bodyPr rtlCol="0" anchor="ctr"/>
                    <a:lstStyle/>
                    <a:p>
                      <a:endParaRPr lang="en-US"/>
                    </a:p>
                  </p:txBody>
                </p:sp>
                <p:sp>
                  <p:nvSpPr>
                    <p:cNvPr id="415" name="Freeform: Shape 414">
                      <a:extLst>
                        <a:ext uri="{FF2B5EF4-FFF2-40B4-BE49-F238E27FC236}">
                          <a16:creationId xmlns:a16="http://schemas.microsoft.com/office/drawing/2014/main" id="{C38397CB-2941-47AF-A6DC-178B3A114AD3}"/>
                        </a:ext>
                      </a:extLst>
                    </p:cNvPr>
                    <p:cNvSpPr/>
                    <p:nvPr/>
                  </p:nvSpPr>
                  <p:spPr>
                    <a:xfrm>
                      <a:off x="5075882" y="4959984"/>
                      <a:ext cx="17865" cy="101014"/>
                    </a:xfrm>
                    <a:custGeom>
                      <a:avLst/>
                      <a:gdLst>
                        <a:gd name="connsiteX0" fmla="*/ 0 w 17865"/>
                        <a:gd name="connsiteY0" fmla="*/ 101014 h 101014"/>
                        <a:gd name="connsiteX1" fmla="*/ 17865 w 17865"/>
                        <a:gd name="connsiteY1" fmla="*/ 0 h 101014"/>
                      </a:gdLst>
                      <a:ahLst/>
                      <a:cxnLst>
                        <a:cxn ang="0">
                          <a:pos x="connsiteX0" y="connsiteY0"/>
                        </a:cxn>
                        <a:cxn ang="0">
                          <a:pos x="connsiteX1" y="connsiteY1"/>
                        </a:cxn>
                      </a:cxnLst>
                      <a:rect l="l" t="t" r="r" b="b"/>
                      <a:pathLst>
                        <a:path w="17865" h="101014">
                          <a:moveTo>
                            <a:pt x="0" y="101014"/>
                          </a:moveTo>
                          <a:lnTo>
                            <a:pt x="17865" y="0"/>
                          </a:lnTo>
                        </a:path>
                      </a:pathLst>
                    </a:custGeom>
                    <a:ln w="9775" cap="rnd">
                      <a:solidFill>
                        <a:srgbClr val="99494E"/>
                      </a:solidFill>
                      <a:prstDash val="solid"/>
                      <a:miter/>
                    </a:ln>
                  </p:spPr>
                  <p:txBody>
                    <a:bodyPr rtlCol="0" anchor="ctr"/>
                    <a:lstStyle/>
                    <a:p>
                      <a:endParaRPr lang="en-US"/>
                    </a:p>
                  </p:txBody>
                </p:sp>
                <p:sp>
                  <p:nvSpPr>
                    <p:cNvPr id="416" name="Freeform: Shape 415">
                      <a:extLst>
                        <a:ext uri="{FF2B5EF4-FFF2-40B4-BE49-F238E27FC236}">
                          <a16:creationId xmlns:a16="http://schemas.microsoft.com/office/drawing/2014/main" id="{0C5522F7-D63A-4090-9A63-2F2EEFCF3070}"/>
                        </a:ext>
                      </a:extLst>
                    </p:cNvPr>
                    <p:cNvSpPr/>
                    <p:nvPr/>
                  </p:nvSpPr>
                  <p:spPr>
                    <a:xfrm>
                      <a:off x="5093747" y="4959984"/>
                      <a:ext cx="24802" cy="99493"/>
                    </a:xfrm>
                    <a:custGeom>
                      <a:avLst/>
                      <a:gdLst>
                        <a:gd name="connsiteX0" fmla="*/ 24802 w 24802"/>
                        <a:gd name="connsiteY0" fmla="*/ 99494 h 99493"/>
                        <a:gd name="connsiteX1" fmla="*/ 0 w 24802"/>
                        <a:gd name="connsiteY1" fmla="*/ 0 h 99493"/>
                      </a:gdLst>
                      <a:ahLst/>
                      <a:cxnLst>
                        <a:cxn ang="0">
                          <a:pos x="connsiteX0" y="connsiteY0"/>
                        </a:cxn>
                        <a:cxn ang="0">
                          <a:pos x="connsiteX1" y="connsiteY1"/>
                        </a:cxn>
                      </a:cxnLst>
                      <a:rect l="l" t="t" r="r" b="b"/>
                      <a:pathLst>
                        <a:path w="24802" h="99493">
                          <a:moveTo>
                            <a:pt x="24802" y="99494"/>
                          </a:moveTo>
                          <a:lnTo>
                            <a:pt x="0" y="0"/>
                          </a:lnTo>
                        </a:path>
                      </a:pathLst>
                    </a:custGeom>
                    <a:ln w="9775" cap="rnd">
                      <a:solidFill>
                        <a:srgbClr val="99494E"/>
                      </a:solidFill>
                      <a:prstDash val="solid"/>
                      <a:miter/>
                    </a:ln>
                  </p:spPr>
                  <p:txBody>
                    <a:bodyPr rtlCol="0" anchor="ctr"/>
                    <a:lstStyle/>
                    <a:p>
                      <a:endParaRPr lang="en-US"/>
                    </a:p>
                  </p:txBody>
                </p:sp>
                <p:sp>
                  <p:nvSpPr>
                    <p:cNvPr id="417" name="Freeform: Shape 416">
                      <a:extLst>
                        <a:ext uri="{FF2B5EF4-FFF2-40B4-BE49-F238E27FC236}">
                          <a16:creationId xmlns:a16="http://schemas.microsoft.com/office/drawing/2014/main" id="{78580397-08E6-48A0-8EA7-C5425BA7DB36}"/>
                        </a:ext>
                      </a:extLst>
                    </p:cNvPr>
                    <p:cNvSpPr/>
                    <p:nvPr/>
                  </p:nvSpPr>
                  <p:spPr>
                    <a:xfrm>
                      <a:off x="5093747" y="4959984"/>
                      <a:ext cx="63098" cy="80773"/>
                    </a:xfrm>
                    <a:custGeom>
                      <a:avLst/>
                      <a:gdLst>
                        <a:gd name="connsiteX0" fmla="*/ 63098 w 63098"/>
                        <a:gd name="connsiteY0" fmla="*/ 80773 h 80773"/>
                        <a:gd name="connsiteX1" fmla="*/ 0 w 63098"/>
                        <a:gd name="connsiteY1" fmla="*/ 0 h 80773"/>
                      </a:gdLst>
                      <a:ahLst/>
                      <a:cxnLst>
                        <a:cxn ang="0">
                          <a:pos x="connsiteX0" y="connsiteY0"/>
                        </a:cxn>
                        <a:cxn ang="0">
                          <a:pos x="connsiteX1" y="connsiteY1"/>
                        </a:cxn>
                      </a:cxnLst>
                      <a:rect l="l" t="t" r="r" b="b"/>
                      <a:pathLst>
                        <a:path w="63098" h="80773">
                          <a:moveTo>
                            <a:pt x="63098" y="80773"/>
                          </a:moveTo>
                          <a:lnTo>
                            <a:pt x="0" y="0"/>
                          </a:lnTo>
                        </a:path>
                      </a:pathLst>
                    </a:custGeom>
                    <a:ln w="9775" cap="rnd">
                      <a:solidFill>
                        <a:srgbClr val="99494E"/>
                      </a:solidFill>
                      <a:prstDash val="solid"/>
                      <a:miter/>
                    </a:ln>
                  </p:spPr>
                  <p:txBody>
                    <a:bodyPr rtlCol="0" anchor="ctr"/>
                    <a:lstStyle/>
                    <a:p>
                      <a:endParaRPr lang="en-US"/>
                    </a:p>
                  </p:txBody>
                </p:sp>
                <p:sp>
                  <p:nvSpPr>
                    <p:cNvPr id="418" name="Freeform: Shape 417">
                      <a:extLst>
                        <a:ext uri="{FF2B5EF4-FFF2-40B4-BE49-F238E27FC236}">
                          <a16:creationId xmlns:a16="http://schemas.microsoft.com/office/drawing/2014/main" id="{DFD5301D-5F28-4958-B319-D4435FE3682C}"/>
                        </a:ext>
                      </a:extLst>
                    </p:cNvPr>
                    <p:cNvSpPr/>
                    <p:nvPr/>
                  </p:nvSpPr>
                  <p:spPr>
                    <a:xfrm>
                      <a:off x="5093747" y="4959984"/>
                      <a:ext cx="90560" cy="48083"/>
                    </a:xfrm>
                    <a:custGeom>
                      <a:avLst/>
                      <a:gdLst>
                        <a:gd name="connsiteX0" fmla="*/ 90561 w 90560"/>
                        <a:gd name="connsiteY0" fmla="*/ 48084 h 48083"/>
                        <a:gd name="connsiteX1" fmla="*/ 0 w 90560"/>
                        <a:gd name="connsiteY1" fmla="*/ 0 h 48083"/>
                      </a:gdLst>
                      <a:ahLst/>
                      <a:cxnLst>
                        <a:cxn ang="0">
                          <a:pos x="connsiteX0" y="connsiteY0"/>
                        </a:cxn>
                        <a:cxn ang="0">
                          <a:pos x="connsiteX1" y="connsiteY1"/>
                        </a:cxn>
                      </a:cxnLst>
                      <a:rect l="l" t="t" r="r" b="b"/>
                      <a:pathLst>
                        <a:path w="90560" h="48083">
                          <a:moveTo>
                            <a:pt x="90561" y="48084"/>
                          </a:moveTo>
                          <a:lnTo>
                            <a:pt x="0" y="0"/>
                          </a:lnTo>
                        </a:path>
                      </a:pathLst>
                    </a:custGeom>
                    <a:ln w="9775" cap="rnd">
                      <a:solidFill>
                        <a:srgbClr val="99494E"/>
                      </a:solidFill>
                      <a:prstDash val="solid"/>
                      <a:miter/>
                    </a:ln>
                  </p:spPr>
                  <p:txBody>
                    <a:bodyPr rtlCol="0" anchor="ctr"/>
                    <a:lstStyle/>
                    <a:p>
                      <a:endParaRPr lang="en-US"/>
                    </a:p>
                  </p:txBody>
                </p:sp>
                <p:sp>
                  <p:nvSpPr>
                    <p:cNvPr id="419" name="Freeform: Shape 418">
                      <a:extLst>
                        <a:ext uri="{FF2B5EF4-FFF2-40B4-BE49-F238E27FC236}">
                          <a16:creationId xmlns:a16="http://schemas.microsoft.com/office/drawing/2014/main" id="{63FCACE9-48AB-48E8-B8CF-BFC0B7157436}"/>
                        </a:ext>
                      </a:extLst>
                    </p:cNvPr>
                    <p:cNvSpPr/>
                    <p:nvPr/>
                  </p:nvSpPr>
                  <p:spPr>
                    <a:xfrm>
                      <a:off x="5093747" y="4959984"/>
                      <a:ext cx="102344" cy="7127"/>
                    </a:xfrm>
                    <a:custGeom>
                      <a:avLst/>
                      <a:gdLst>
                        <a:gd name="connsiteX0" fmla="*/ 102344 w 102344"/>
                        <a:gd name="connsiteY0" fmla="*/ 7127 h 7127"/>
                        <a:gd name="connsiteX1" fmla="*/ 0 w 102344"/>
                        <a:gd name="connsiteY1" fmla="*/ 0 h 7127"/>
                      </a:gdLst>
                      <a:ahLst/>
                      <a:cxnLst>
                        <a:cxn ang="0">
                          <a:pos x="connsiteX0" y="connsiteY0"/>
                        </a:cxn>
                        <a:cxn ang="0">
                          <a:pos x="connsiteX1" y="connsiteY1"/>
                        </a:cxn>
                      </a:cxnLst>
                      <a:rect l="l" t="t" r="r" b="b"/>
                      <a:pathLst>
                        <a:path w="102344" h="7127">
                          <a:moveTo>
                            <a:pt x="102344" y="7127"/>
                          </a:moveTo>
                          <a:lnTo>
                            <a:pt x="0" y="0"/>
                          </a:lnTo>
                        </a:path>
                      </a:pathLst>
                    </a:custGeom>
                    <a:ln w="9775" cap="rnd">
                      <a:solidFill>
                        <a:srgbClr val="99494E"/>
                      </a:solidFill>
                      <a:prstDash val="solid"/>
                      <a:miter/>
                    </a:ln>
                  </p:spPr>
                  <p:txBody>
                    <a:bodyPr rtlCol="0" anchor="ctr"/>
                    <a:lstStyle/>
                    <a:p>
                      <a:endParaRPr lang="en-US"/>
                    </a:p>
                  </p:txBody>
                </p:sp>
                <p:sp>
                  <p:nvSpPr>
                    <p:cNvPr id="420" name="Freeform: Shape 419">
                      <a:extLst>
                        <a:ext uri="{FF2B5EF4-FFF2-40B4-BE49-F238E27FC236}">
                          <a16:creationId xmlns:a16="http://schemas.microsoft.com/office/drawing/2014/main" id="{3C425F46-8DFD-4E3C-9A74-09BFE0762346}"/>
                        </a:ext>
                      </a:extLst>
                    </p:cNvPr>
                    <p:cNvSpPr/>
                    <p:nvPr/>
                  </p:nvSpPr>
                  <p:spPr>
                    <a:xfrm>
                      <a:off x="5093747" y="4924823"/>
                      <a:ext cx="96357" cy="35160"/>
                    </a:xfrm>
                    <a:custGeom>
                      <a:avLst/>
                      <a:gdLst>
                        <a:gd name="connsiteX0" fmla="*/ 96358 w 96357"/>
                        <a:gd name="connsiteY0" fmla="*/ 0 h 35160"/>
                        <a:gd name="connsiteX1" fmla="*/ 0 w 96357"/>
                        <a:gd name="connsiteY1" fmla="*/ 35160 h 35160"/>
                      </a:gdLst>
                      <a:ahLst/>
                      <a:cxnLst>
                        <a:cxn ang="0">
                          <a:pos x="connsiteX0" y="connsiteY0"/>
                        </a:cxn>
                        <a:cxn ang="0">
                          <a:pos x="connsiteX1" y="connsiteY1"/>
                        </a:cxn>
                      </a:cxnLst>
                      <a:rect l="l" t="t" r="r" b="b"/>
                      <a:pathLst>
                        <a:path w="96357" h="35160">
                          <a:moveTo>
                            <a:pt x="96358" y="0"/>
                          </a:moveTo>
                          <a:lnTo>
                            <a:pt x="0" y="35160"/>
                          </a:lnTo>
                        </a:path>
                      </a:pathLst>
                    </a:custGeom>
                    <a:ln w="9775" cap="rnd">
                      <a:solidFill>
                        <a:srgbClr val="99494E"/>
                      </a:solidFill>
                      <a:prstDash val="solid"/>
                      <a:miter/>
                    </a:ln>
                  </p:spPr>
                  <p:txBody>
                    <a:bodyPr rtlCol="0" anchor="ctr"/>
                    <a:lstStyle/>
                    <a:p>
                      <a:endParaRPr lang="en-US"/>
                    </a:p>
                  </p:txBody>
                </p:sp>
                <p:sp>
                  <p:nvSpPr>
                    <p:cNvPr id="421" name="Freeform: Shape 420">
                      <a:extLst>
                        <a:ext uri="{FF2B5EF4-FFF2-40B4-BE49-F238E27FC236}">
                          <a16:creationId xmlns:a16="http://schemas.microsoft.com/office/drawing/2014/main" id="{268C301E-FF50-4124-A5EC-E004FE17D209}"/>
                        </a:ext>
                      </a:extLst>
                    </p:cNvPr>
                    <p:cNvSpPr/>
                    <p:nvPr/>
                  </p:nvSpPr>
                  <p:spPr>
                    <a:xfrm>
                      <a:off x="5093747" y="4888618"/>
                      <a:ext cx="73741" cy="71365"/>
                    </a:xfrm>
                    <a:custGeom>
                      <a:avLst/>
                      <a:gdLst>
                        <a:gd name="connsiteX0" fmla="*/ 73741 w 73741"/>
                        <a:gd name="connsiteY0" fmla="*/ 0 h 71365"/>
                        <a:gd name="connsiteX1" fmla="*/ 0 w 73741"/>
                        <a:gd name="connsiteY1" fmla="*/ 71365 h 71365"/>
                      </a:gdLst>
                      <a:ahLst/>
                      <a:cxnLst>
                        <a:cxn ang="0">
                          <a:pos x="connsiteX0" y="connsiteY0"/>
                        </a:cxn>
                        <a:cxn ang="0">
                          <a:pos x="connsiteX1" y="connsiteY1"/>
                        </a:cxn>
                      </a:cxnLst>
                      <a:rect l="l" t="t" r="r" b="b"/>
                      <a:pathLst>
                        <a:path w="73741" h="71365">
                          <a:moveTo>
                            <a:pt x="73741" y="0"/>
                          </a:moveTo>
                          <a:lnTo>
                            <a:pt x="0" y="71365"/>
                          </a:lnTo>
                        </a:path>
                      </a:pathLst>
                    </a:custGeom>
                    <a:ln w="9775" cap="rnd">
                      <a:solidFill>
                        <a:srgbClr val="99494E"/>
                      </a:solidFill>
                      <a:prstDash val="solid"/>
                      <a:miter/>
                    </a:ln>
                  </p:spPr>
                  <p:txBody>
                    <a:bodyPr rtlCol="0" anchor="ctr"/>
                    <a:lstStyle/>
                    <a:p>
                      <a:endParaRPr lang="en-US"/>
                    </a:p>
                  </p:txBody>
                </p:sp>
                <p:sp>
                  <p:nvSpPr>
                    <p:cNvPr id="422" name="Freeform: Shape 421">
                      <a:extLst>
                        <a:ext uri="{FF2B5EF4-FFF2-40B4-BE49-F238E27FC236}">
                          <a16:creationId xmlns:a16="http://schemas.microsoft.com/office/drawing/2014/main" id="{78684F76-64C0-4ABE-BBEF-AA2C61924B06}"/>
                        </a:ext>
                      </a:extLst>
                    </p:cNvPr>
                    <p:cNvSpPr/>
                    <p:nvPr/>
                  </p:nvSpPr>
                  <p:spPr>
                    <a:xfrm>
                      <a:off x="5093747" y="4864766"/>
                      <a:ext cx="38391" cy="95217"/>
                    </a:xfrm>
                    <a:custGeom>
                      <a:avLst/>
                      <a:gdLst>
                        <a:gd name="connsiteX0" fmla="*/ 38391 w 38391"/>
                        <a:gd name="connsiteY0" fmla="*/ 0 h 95217"/>
                        <a:gd name="connsiteX1" fmla="*/ 0 w 38391"/>
                        <a:gd name="connsiteY1" fmla="*/ 95217 h 95217"/>
                      </a:gdLst>
                      <a:ahLst/>
                      <a:cxnLst>
                        <a:cxn ang="0">
                          <a:pos x="connsiteX0" y="connsiteY0"/>
                        </a:cxn>
                        <a:cxn ang="0">
                          <a:pos x="connsiteX1" y="connsiteY1"/>
                        </a:cxn>
                      </a:cxnLst>
                      <a:rect l="l" t="t" r="r" b="b"/>
                      <a:pathLst>
                        <a:path w="38391" h="95217">
                          <a:moveTo>
                            <a:pt x="38391" y="0"/>
                          </a:moveTo>
                          <a:lnTo>
                            <a:pt x="0" y="95217"/>
                          </a:lnTo>
                        </a:path>
                      </a:pathLst>
                    </a:custGeom>
                    <a:ln w="9775" cap="rnd">
                      <a:solidFill>
                        <a:srgbClr val="99494E"/>
                      </a:solidFill>
                      <a:prstDash val="solid"/>
                      <a:miter/>
                    </a:ln>
                  </p:spPr>
                  <p:txBody>
                    <a:bodyPr rtlCol="0" anchor="ctr"/>
                    <a:lstStyle/>
                    <a:p>
                      <a:endParaRPr lang="en-US"/>
                    </a:p>
                  </p:txBody>
                </p:sp>
                <p:sp>
                  <p:nvSpPr>
                    <p:cNvPr id="423" name="Freeform: Shape 422">
                      <a:extLst>
                        <a:ext uri="{FF2B5EF4-FFF2-40B4-BE49-F238E27FC236}">
                          <a16:creationId xmlns:a16="http://schemas.microsoft.com/office/drawing/2014/main" id="{8CD8B2BB-E3C5-4288-9D02-7F9EC2F65B6A}"/>
                        </a:ext>
                      </a:extLst>
                    </p:cNvPr>
                    <p:cNvSpPr/>
                    <p:nvPr/>
                  </p:nvSpPr>
                  <p:spPr>
                    <a:xfrm>
                      <a:off x="5090136" y="4857449"/>
                      <a:ext cx="3611" cy="102534"/>
                    </a:xfrm>
                    <a:custGeom>
                      <a:avLst/>
                      <a:gdLst>
                        <a:gd name="connsiteX0" fmla="*/ 0 w 3611"/>
                        <a:gd name="connsiteY0" fmla="*/ 0 h 102534"/>
                        <a:gd name="connsiteX1" fmla="*/ 3611 w 3611"/>
                        <a:gd name="connsiteY1" fmla="*/ 102534 h 102534"/>
                      </a:gdLst>
                      <a:ahLst/>
                      <a:cxnLst>
                        <a:cxn ang="0">
                          <a:pos x="connsiteX0" y="connsiteY0"/>
                        </a:cxn>
                        <a:cxn ang="0">
                          <a:pos x="connsiteX1" y="connsiteY1"/>
                        </a:cxn>
                      </a:cxnLst>
                      <a:rect l="l" t="t" r="r" b="b"/>
                      <a:pathLst>
                        <a:path w="3611" h="102534">
                          <a:moveTo>
                            <a:pt x="0" y="0"/>
                          </a:moveTo>
                          <a:lnTo>
                            <a:pt x="3611" y="102534"/>
                          </a:lnTo>
                        </a:path>
                      </a:pathLst>
                    </a:custGeom>
                    <a:ln w="9775" cap="rnd">
                      <a:solidFill>
                        <a:srgbClr val="99494E"/>
                      </a:solidFill>
                      <a:prstDash val="solid"/>
                      <a:miter/>
                    </a:ln>
                  </p:spPr>
                  <p:txBody>
                    <a:bodyPr rtlCol="0" anchor="ctr"/>
                    <a:lstStyle/>
                    <a:p>
                      <a:endParaRPr lang="en-US"/>
                    </a:p>
                  </p:txBody>
                </p:sp>
                <p:sp>
                  <p:nvSpPr>
                    <p:cNvPr id="424" name="Freeform: Shape 423">
                      <a:extLst>
                        <a:ext uri="{FF2B5EF4-FFF2-40B4-BE49-F238E27FC236}">
                          <a16:creationId xmlns:a16="http://schemas.microsoft.com/office/drawing/2014/main" id="{3CEAB6C3-CE68-4D35-B8B4-D0ABFEF98B2D}"/>
                        </a:ext>
                      </a:extLst>
                    </p:cNvPr>
                    <p:cNvSpPr/>
                    <p:nvPr/>
                  </p:nvSpPr>
                  <p:spPr>
                    <a:xfrm>
                      <a:off x="5048704" y="4867712"/>
                      <a:ext cx="45042" cy="92271"/>
                    </a:xfrm>
                    <a:custGeom>
                      <a:avLst/>
                      <a:gdLst>
                        <a:gd name="connsiteX0" fmla="*/ 0 w 45042"/>
                        <a:gd name="connsiteY0" fmla="*/ 0 h 92271"/>
                        <a:gd name="connsiteX1" fmla="*/ 45043 w 45042"/>
                        <a:gd name="connsiteY1" fmla="*/ 92271 h 92271"/>
                      </a:gdLst>
                      <a:ahLst/>
                      <a:cxnLst>
                        <a:cxn ang="0">
                          <a:pos x="connsiteX0" y="connsiteY0"/>
                        </a:cxn>
                        <a:cxn ang="0">
                          <a:pos x="connsiteX1" y="connsiteY1"/>
                        </a:cxn>
                      </a:cxnLst>
                      <a:rect l="l" t="t" r="r" b="b"/>
                      <a:pathLst>
                        <a:path w="45042" h="92271">
                          <a:moveTo>
                            <a:pt x="0" y="0"/>
                          </a:moveTo>
                          <a:lnTo>
                            <a:pt x="45043" y="92271"/>
                          </a:lnTo>
                        </a:path>
                      </a:pathLst>
                    </a:custGeom>
                    <a:ln w="9775" cap="rnd">
                      <a:solidFill>
                        <a:srgbClr val="99494E"/>
                      </a:solidFill>
                      <a:prstDash val="solid"/>
                      <a:miter/>
                    </a:ln>
                  </p:spPr>
                  <p:txBody>
                    <a:bodyPr rtlCol="0" anchor="ctr"/>
                    <a:lstStyle/>
                    <a:p>
                      <a:endParaRPr lang="en-US"/>
                    </a:p>
                  </p:txBody>
                </p:sp>
                <p:sp>
                  <p:nvSpPr>
                    <p:cNvPr id="425" name="Freeform: Shape 424">
                      <a:extLst>
                        <a:ext uri="{FF2B5EF4-FFF2-40B4-BE49-F238E27FC236}">
                          <a16:creationId xmlns:a16="http://schemas.microsoft.com/office/drawing/2014/main" id="{5B1F1241-C86B-42AA-8E15-927489703088}"/>
                        </a:ext>
                      </a:extLst>
                    </p:cNvPr>
                    <p:cNvSpPr/>
                    <p:nvPr/>
                  </p:nvSpPr>
                  <p:spPr>
                    <a:xfrm>
                      <a:off x="5015064" y="4894035"/>
                      <a:ext cx="78682" cy="65948"/>
                    </a:xfrm>
                    <a:custGeom>
                      <a:avLst/>
                      <a:gdLst>
                        <a:gd name="connsiteX0" fmla="*/ 0 w 78682"/>
                        <a:gd name="connsiteY0" fmla="*/ 0 h 65948"/>
                        <a:gd name="connsiteX1" fmla="*/ 78683 w 78682"/>
                        <a:gd name="connsiteY1" fmla="*/ 65949 h 65948"/>
                      </a:gdLst>
                      <a:ahLst/>
                      <a:cxnLst>
                        <a:cxn ang="0">
                          <a:pos x="connsiteX0" y="connsiteY0"/>
                        </a:cxn>
                        <a:cxn ang="0">
                          <a:pos x="connsiteX1" y="connsiteY1"/>
                        </a:cxn>
                      </a:cxnLst>
                      <a:rect l="l" t="t" r="r" b="b"/>
                      <a:pathLst>
                        <a:path w="78682" h="65948">
                          <a:moveTo>
                            <a:pt x="0" y="0"/>
                          </a:moveTo>
                          <a:lnTo>
                            <a:pt x="78683" y="65949"/>
                          </a:lnTo>
                        </a:path>
                      </a:pathLst>
                    </a:custGeom>
                    <a:ln w="9775" cap="rnd">
                      <a:solidFill>
                        <a:srgbClr val="99494E"/>
                      </a:solidFill>
                      <a:prstDash val="solid"/>
                      <a:miter/>
                    </a:ln>
                  </p:spPr>
                  <p:txBody>
                    <a:bodyPr rtlCol="0" anchor="ctr"/>
                    <a:lstStyle/>
                    <a:p>
                      <a:endParaRPr lang="en-US"/>
                    </a:p>
                  </p:txBody>
                </p:sp>
              </p:grpSp>
              <p:sp>
                <p:nvSpPr>
                  <p:cNvPr id="426" name="Freeform: Shape 425">
                    <a:extLst>
                      <a:ext uri="{FF2B5EF4-FFF2-40B4-BE49-F238E27FC236}">
                        <a16:creationId xmlns:a16="http://schemas.microsoft.com/office/drawing/2014/main" id="{FAEE148F-7CE2-484B-920B-5428B925E09E}"/>
                      </a:ext>
                    </a:extLst>
                  </p:cNvPr>
                  <p:cNvSpPr/>
                  <p:nvPr/>
                </p:nvSpPr>
                <p:spPr>
                  <a:xfrm>
                    <a:off x="5053360" y="4919597"/>
                    <a:ext cx="80773" cy="80773"/>
                  </a:xfrm>
                  <a:custGeom>
                    <a:avLst/>
                    <a:gdLst>
                      <a:gd name="connsiteX0" fmla="*/ 80773 w 80773"/>
                      <a:gd name="connsiteY0" fmla="*/ 40386 h 80773"/>
                      <a:gd name="connsiteX1" fmla="*/ 40387 w 80773"/>
                      <a:gd name="connsiteY1" fmla="*/ 80773 h 80773"/>
                      <a:gd name="connsiteX2" fmla="*/ 0 w 80773"/>
                      <a:gd name="connsiteY2" fmla="*/ 40386 h 80773"/>
                      <a:gd name="connsiteX3" fmla="*/ 40387 w 80773"/>
                      <a:gd name="connsiteY3" fmla="*/ 0 h 80773"/>
                      <a:gd name="connsiteX4" fmla="*/ 80773 w 80773"/>
                      <a:gd name="connsiteY4" fmla="*/ 40386 h 807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773" h="80773">
                        <a:moveTo>
                          <a:pt x="80773" y="40386"/>
                        </a:moveTo>
                        <a:cubicBezTo>
                          <a:pt x="80773" y="62692"/>
                          <a:pt x="62692" y="80773"/>
                          <a:pt x="40387" y="80773"/>
                        </a:cubicBezTo>
                        <a:cubicBezTo>
                          <a:pt x="18082" y="80773"/>
                          <a:pt x="0" y="62692"/>
                          <a:pt x="0" y="40386"/>
                        </a:cubicBezTo>
                        <a:cubicBezTo>
                          <a:pt x="0" y="18081"/>
                          <a:pt x="18082" y="0"/>
                          <a:pt x="40387" y="0"/>
                        </a:cubicBezTo>
                        <a:cubicBezTo>
                          <a:pt x="62692" y="0"/>
                          <a:pt x="80773" y="18081"/>
                          <a:pt x="80773" y="40386"/>
                        </a:cubicBezTo>
                        <a:close/>
                      </a:path>
                    </a:pathLst>
                  </a:custGeom>
                  <a:solidFill>
                    <a:srgbClr val="CD7372"/>
                  </a:solidFill>
                  <a:ln w="22385" cap="flat">
                    <a:solidFill>
                      <a:srgbClr val="99494E"/>
                    </a:solidFill>
                    <a:prstDash val="solid"/>
                    <a:miter/>
                  </a:ln>
                </p:spPr>
                <p:txBody>
                  <a:bodyPr rtlCol="0" anchor="ctr"/>
                  <a:lstStyle/>
                  <a:p>
                    <a:endParaRPr lang="en-US"/>
                  </a:p>
                </p:txBody>
              </p:sp>
            </p:grpSp>
            <p:grpSp>
              <p:nvGrpSpPr>
                <p:cNvPr id="427" name="Graphic 6">
                  <a:extLst>
                    <a:ext uri="{FF2B5EF4-FFF2-40B4-BE49-F238E27FC236}">
                      <a16:creationId xmlns:a16="http://schemas.microsoft.com/office/drawing/2014/main" id="{2533D1E2-47A5-443B-9D56-20143954E931}"/>
                    </a:ext>
                  </a:extLst>
                </p:cNvPr>
                <p:cNvGrpSpPr/>
                <p:nvPr/>
              </p:nvGrpSpPr>
              <p:grpSpPr>
                <a:xfrm>
                  <a:off x="5088450" y="5007305"/>
                  <a:ext cx="464402" cy="473261"/>
                  <a:chOff x="5088450" y="5007305"/>
                  <a:chExt cx="464402" cy="473261"/>
                </a:xfrm>
              </p:grpSpPr>
              <p:sp>
                <p:nvSpPr>
                  <p:cNvPr id="428" name="Freeform: Shape 427">
                    <a:extLst>
                      <a:ext uri="{FF2B5EF4-FFF2-40B4-BE49-F238E27FC236}">
                        <a16:creationId xmlns:a16="http://schemas.microsoft.com/office/drawing/2014/main" id="{BCDEF5FC-6E24-4F96-86A5-54B47BDC8C2E}"/>
                      </a:ext>
                    </a:extLst>
                  </p:cNvPr>
                  <p:cNvSpPr/>
                  <p:nvPr/>
                </p:nvSpPr>
                <p:spPr>
                  <a:xfrm>
                    <a:off x="5088450" y="5007305"/>
                    <a:ext cx="464402" cy="473261"/>
                  </a:xfrm>
                  <a:custGeom>
                    <a:avLst/>
                    <a:gdLst>
                      <a:gd name="connsiteX0" fmla="*/ 340078 w 464402"/>
                      <a:gd name="connsiteY0" fmla="*/ 87712 h 473261"/>
                      <a:gd name="connsiteX1" fmla="*/ 323448 w 464402"/>
                      <a:gd name="connsiteY1" fmla="*/ 93129 h 473261"/>
                      <a:gd name="connsiteX2" fmla="*/ 321452 w 464402"/>
                      <a:gd name="connsiteY2" fmla="*/ 80585 h 473261"/>
                      <a:gd name="connsiteX3" fmla="*/ 212836 w 464402"/>
                      <a:gd name="connsiteY3" fmla="*/ 1142 h 473261"/>
                      <a:gd name="connsiteX4" fmla="*/ 133393 w 464402"/>
                      <a:gd name="connsiteY4" fmla="*/ 109758 h 473261"/>
                      <a:gd name="connsiteX5" fmla="*/ 134818 w 464402"/>
                      <a:gd name="connsiteY5" fmla="*/ 119166 h 473261"/>
                      <a:gd name="connsiteX6" fmla="*/ 98708 w 464402"/>
                      <a:gd name="connsiteY6" fmla="*/ 117835 h 473261"/>
                      <a:gd name="connsiteX7" fmla="*/ 70 w 464402"/>
                      <a:gd name="connsiteY7" fmla="*/ 209347 h 473261"/>
                      <a:gd name="connsiteX8" fmla="*/ 91581 w 464402"/>
                      <a:gd name="connsiteY8" fmla="*/ 307985 h 473261"/>
                      <a:gd name="connsiteX9" fmla="*/ 100609 w 464402"/>
                      <a:gd name="connsiteY9" fmla="*/ 308365 h 473261"/>
                      <a:gd name="connsiteX10" fmla="*/ 95097 w 464402"/>
                      <a:gd name="connsiteY10" fmla="*/ 314447 h 473261"/>
                      <a:gd name="connsiteX11" fmla="*/ 102129 w 464402"/>
                      <a:gd name="connsiteY11" fmla="*/ 448816 h 473261"/>
                      <a:gd name="connsiteX12" fmla="*/ 236498 w 464402"/>
                      <a:gd name="connsiteY12" fmla="*/ 441784 h 473261"/>
                      <a:gd name="connsiteX13" fmla="*/ 258354 w 464402"/>
                      <a:gd name="connsiteY13" fmla="*/ 417552 h 473261"/>
                      <a:gd name="connsiteX14" fmla="*/ 392343 w 464402"/>
                      <a:gd name="connsiteY14" fmla="*/ 424489 h 473261"/>
                      <a:gd name="connsiteX15" fmla="*/ 392343 w 464402"/>
                      <a:gd name="connsiteY15" fmla="*/ 424489 h 473261"/>
                      <a:gd name="connsiteX16" fmla="*/ 399660 w 464402"/>
                      <a:gd name="connsiteY16" fmla="*/ 290120 h 473261"/>
                      <a:gd name="connsiteX17" fmla="*/ 384550 w 464402"/>
                      <a:gd name="connsiteY17" fmla="*/ 273300 h 473261"/>
                      <a:gd name="connsiteX18" fmla="*/ 398614 w 464402"/>
                      <a:gd name="connsiteY18" fmla="*/ 268739 h 473261"/>
                      <a:gd name="connsiteX19" fmla="*/ 459717 w 464402"/>
                      <a:gd name="connsiteY19" fmla="*/ 148814 h 473261"/>
                      <a:gd name="connsiteX20" fmla="*/ 340078 w 464402"/>
                      <a:gd name="connsiteY20" fmla="*/ 87712 h 473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64402" h="473261">
                        <a:moveTo>
                          <a:pt x="340078" y="87712"/>
                        </a:moveTo>
                        <a:lnTo>
                          <a:pt x="323448" y="93129"/>
                        </a:lnTo>
                        <a:lnTo>
                          <a:pt x="321452" y="80585"/>
                        </a:lnTo>
                        <a:cubicBezTo>
                          <a:pt x="313375" y="28700"/>
                          <a:pt x="264721" y="-6936"/>
                          <a:pt x="212836" y="1142"/>
                        </a:cubicBezTo>
                        <a:cubicBezTo>
                          <a:pt x="160951" y="9219"/>
                          <a:pt x="125316" y="57873"/>
                          <a:pt x="133393" y="109758"/>
                        </a:cubicBezTo>
                        <a:lnTo>
                          <a:pt x="134818" y="119166"/>
                        </a:lnTo>
                        <a:lnTo>
                          <a:pt x="98708" y="117835"/>
                        </a:lnTo>
                        <a:cubicBezTo>
                          <a:pt x="46158" y="115840"/>
                          <a:pt x="2066" y="156891"/>
                          <a:pt x="70" y="209347"/>
                        </a:cubicBezTo>
                        <a:cubicBezTo>
                          <a:pt x="-1925" y="261802"/>
                          <a:pt x="39126" y="305989"/>
                          <a:pt x="91581" y="307985"/>
                        </a:cubicBezTo>
                        <a:lnTo>
                          <a:pt x="100609" y="308365"/>
                        </a:lnTo>
                        <a:lnTo>
                          <a:pt x="95097" y="314447"/>
                        </a:lnTo>
                        <a:cubicBezTo>
                          <a:pt x="59937" y="353503"/>
                          <a:pt x="63073" y="413655"/>
                          <a:pt x="102129" y="448816"/>
                        </a:cubicBezTo>
                        <a:cubicBezTo>
                          <a:pt x="141186" y="483976"/>
                          <a:pt x="201337" y="480840"/>
                          <a:pt x="236498" y="441784"/>
                        </a:cubicBezTo>
                        <a:lnTo>
                          <a:pt x="258354" y="417552"/>
                        </a:lnTo>
                        <a:cubicBezTo>
                          <a:pt x="293514" y="456323"/>
                          <a:pt x="353287" y="459459"/>
                          <a:pt x="392343" y="424489"/>
                        </a:cubicBezTo>
                        <a:lnTo>
                          <a:pt x="392343" y="424489"/>
                        </a:lnTo>
                        <a:cubicBezTo>
                          <a:pt x="431494" y="389424"/>
                          <a:pt x="434820" y="329271"/>
                          <a:pt x="399660" y="290120"/>
                        </a:cubicBezTo>
                        <a:lnTo>
                          <a:pt x="384550" y="273300"/>
                        </a:lnTo>
                        <a:lnTo>
                          <a:pt x="398614" y="268739"/>
                        </a:lnTo>
                        <a:cubicBezTo>
                          <a:pt x="448599" y="252489"/>
                          <a:pt x="475967" y="198799"/>
                          <a:pt x="459717" y="148814"/>
                        </a:cubicBezTo>
                        <a:cubicBezTo>
                          <a:pt x="443752" y="98830"/>
                          <a:pt x="390062" y="71462"/>
                          <a:pt x="340078" y="87712"/>
                        </a:cubicBezTo>
                        <a:close/>
                      </a:path>
                    </a:pathLst>
                  </a:custGeom>
                  <a:solidFill>
                    <a:srgbClr val="FFFFFF"/>
                  </a:solidFill>
                  <a:ln w="22385" cap="flat">
                    <a:solidFill>
                      <a:srgbClr val="99494E"/>
                    </a:solidFill>
                    <a:prstDash val="solid"/>
                    <a:miter/>
                  </a:ln>
                </p:spPr>
                <p:txBody>
                  <a:bodyPr rtlCol="0" anchor="ctr"/>
                  <a:lstStyle/>
                  <a:p>
                    <a:endParaRPr lang="en-US"/>
                  </a:p>
                </p:txBody>
              </p:sp>
              <p:grpSp>
                <p:nvGrpSpPr>
                  <p:cNvPr id="429" name="Graphic 6">
                    <a:extLst>
                      <a:ext uri="{FF2B5EF4-FFF2-40B4-BE49-F238E27FC236}">
                        <a16:creationId xmlns:a16="http://schemas.microsoft.com/office/drawing/2014/main" id="{2533D1E2-47A5-443B-9D56-20143954E931}"/>
                      </a:ext>
                    </a:extLst>
                  </p:cNvPr>
                  <p:cNvGrpSpPr/>
                  <p:nvPr/>
                </p:nvGrpSpPr>
                <p:grpSpPr>
                  <a:xfrm>
                    <a:off x="5224789" y="5153174"/>
                    <a:ext cx="203928" cy="203548"/>
                    <a:chOff x="5224789" y="5153174"/>
                    <a:chExt cx="203928" cy="203548"/>
                  </a:xfrm>
                </p:grpSpPr>
                <p:sp>
                  <p:nvSpPr>
                    <p:cNvPr id="430" name="Freeform: Shape 429">
                      <a:extLst>
                        <a:ext uri="{FF2B5EF4-FFF2-40B4-BE49-F238E27FC236}">
                          <a16:creationId xmlns:a16="http://schemas.microsoft.com/office/drawing/2014/main" id="{39621CCC-62B1-46A8-A5B3-E7E52193B5E3}"/>
                        </a:ext>
                      </a:extLst>
                    </p:cNvPr>
                    <p:cNvSpPr/>
                    <p:nvPr/>
                  </p:nvSpPr>
                  <p:spPr>
                    <a:xfrm>
                      <a:off x="5227735" y="5227390"/>
                      <a:ext cx="98638" cy="28318"/>
                    </a:xfrm>
                    <a:custGeom>
                      <a:avLst/>
                      <a:gdLst>
                        <a:gd name="connsiteX0" fmla="*/ 0 w 98638"/>
                        <a:gd name="connsiteY0" fmla="*/ 0 h 28318"/>
                        <a:gd name="connsiteX1" fmla="*/ 98638 w 98638"/>
                        <a:gd name="connsiteY1" fmla="*/ 28318 h 28318"/>
                      </a:gdLst>
                      <a:ahLst/>
                      <a:cxnLst>
                        <a:cxn ang="0">
                          <a:pos x="connsiteX0" y="connsiteY0"/>
                        </a:cxn>
                        <a:cxn ang="0">
                          <a:pos x="connsiteX1" y="connsiteY1"/>
                        </a:cxn>
                      </a:cxnLst>
                      <a:rect l="l" t="t" r="r" b="b"/>
                      <a:pathLst>
                        <a:path w="98638" h="28318">
                          <a:moveTo>
                            <a:pt x="0" y="0"/>
                          </a:moveTo>
                          <a:lnTo>
                            <a:pt x="98638" y="28318"/>
                          </a:lnTo>
                        </a:path>
                      </a:pathLst>
                    </a:custGeom>
                    <a:ln w="9775" cap="rnd">
                      <a:solidFill>
                        <a:srgbClr val="99494E"/>
                      </a:solidFill>
                      <a:prstDash val="solid"/>
                      <a:miter/>
                    </a:ln>
                  </p:spPr>
                  <p:txBody>
                    <a:bodyPr rtlCol="0" anchor="ctr"/>
                    <a:lstStyle/>
                    <a:p>
                      <a:endParaRPr lang="en-US"/>
                    </a:p>
                  </p:txBody>
                </p:sp>
                <p:sp>
                  <p:nvSpPr>
                    <p:cNvPr id="431" name="Freeform: Shape 430">
                      <a:extLst>
                        <a:ext uri="{FF2B5EF4-FFF2-40B4-BE49-F238E27FC236}">
                          <a16:creationId xmlns:a16="http://schemas.microsoft.com/office/drawing/2014/main" id="{7A105125-B25B-4DED-9C7F-F4646435B770}"/>
                        </a:ext>
                      </a:extLst>
                    </p:cNvPr>
                    <p:cNvSpPr/>
                    <p:nvPr/>
                  </p:nvSpPr>
                  <p:spPr>
                    <a:xfrm>
                      <a:off x="5224789" y="5255708"/>
                      <a:ext cx="101584" cy="14254"/>
                    </a:xfrm>
                    <a:custGeom>
                      <a:avLst/>
                      <a:gdLst>
                        <a:gd name="connsiteX0" fmla="*/ 0 w 101584"/>
                        <a:gd name="connsiteY0" fmla="*/ 14254 h 14254"/>
                        <a:gd name="connsiteX1" fmla="*/ 101584 w 101584"/>
                        <a:gd name="connsiteY1" fmla="*/ 0 h 14254"/>
                      </a:gdLst>
                      <a:ahLst/>
                      <a:cxnLst>
                        <a:cxn ang="0">
                          <a:pos x="connsiteX0" y="connsiteY0"/>
                        </a:cxn>
                        <a:cxn ang="0">
                          <a:pos x="connsiteX1" y="connsiteY1"/>
                        </a:cxn>
                      </a:cxnLst>
                      <a:rect l="l" t="t" r="r" b="b"/>
                      <a:pathLst>
                        <a:path w="101584" h="14254">
                          <a:moveTo>
                            <a:pt x="0" y="14254"/>
                          </a:moveTo>
                          <a:lnTo>
                            <a:pt x="101584" y="0"/>
                          </a:lnTo>
                        </a:path>
                      </a:pathLst>
                    </a:custGeom>
                    <a:ln w="9775" cap="rnd">
                      <a:solidFill>
                        <a:srgbClr val="99494E"/>
                      </a:solidFill>
                      <a:prstDash val="solid"/>
                      <a:miter/>
                    </a:ln>
                  </p:spPr>
                  <p:txBody>
                    <a:bodyPr rtlCol="0" anchor="ctr"/>
                    <a:lstStyle/>
                    <a:p>
                      <a:endParaRPr lang="en-US"/>
                    </a:p>
                  </p:txBody>
                </p:sp>
                <p:sp>
                  <p:nvSpPr>
                    <p:cNvPr id="432" name="Freeform: Shape 431">
                      <a:extLst>
                        <a:ext uri="{FF2B5EF4-FFF2-40B4-BE49-F238E27FC236}">
                          <a16:creationId xmlns:a16="http://schemas.microsoft.com/office/drawing/2014/main" id="{7963BA3A-9C4A-49FF-9001-6F6FF3B5D3C6}"/>
                        </a:ext>
                      </a:extLst>
                    </p:cNvPr>
                    <p:cNvSpPr/>
                    <p:nvPr/>
                  </p:nvSpPr>
                  <p:spPr>
                    <a:xfrm>
                      <a:off x="5239329" y="5255708"/>
                      <a:ext cx="87044" cy="54355"/>
                    </a:xfrm>
                    <a:custGeom>
                      <a:avLst/>
                      <a:gdLst>
                        <a:gd name="connsiteX0" fmla="*/ 0 w 87044"/>
                        <a:gd name="connsiteY0" fmla="*/ 54356 h 54355"/>
                        <a:gd name="connsiteX1" fmla="*/ 87045 w 87044"/>
                        <a:gd name="connsiteY1" fmla="*/ 0 h 54355"/>
                      </a:gdLst>
                      <a:ahLst/>
                      <a:cxnLst>
                        <a:cxn ang="0">
                          <a:pos x="connsiteX0" y="connsiteY0"/>
                        </a:cxn>
                        <a:cxn ang="0">
                          <a:pos x="connsiteX1" y="connsiteY1"/>
                        </a:cxn>
                      </a:cxnLst>
                      <a:rect l="l" t="t" r="r" b="b"/>
                      <a:pathLst>
                        <a:path w="87044" h="54355">
                          <a:moveTo>
                            <a:pt x="0" y="54356"/>
                          </a:moveTo>
                          <a:lnTo>
                            <a:pt x="87045" y="0"/>
                          </a:lnTo>
                        </a:path>
                      </a:pathLst>
                    </a:custGeom>
                    <a:ln w="9775" cap="rnd">
                      <a:solidFill>
                        <a:srgbClr val="99494E"/>
                      </a:solidFill>
                      <a:prstDash val="solid"/>
                      <a:miter/>
                    </a:ln>
                  </p:spPr>
                  <p:txBody>
                    <a:bodyPr rtlCol="0" anchor="ctr"/>
                    <a:lstStyle/>
                    <a:p>
                      <a:endParaRPr lang="en-US"/>
                    </a:p>
                  </p:txBody>
                </p:sp>
                <p:sp>
                  <p:nvSpPr>
                    <p:cNvPr id="433" name="Freeform: Shape 432">
                      <a:extLst>
                        <a:ext uri="{FF2B5EF4-FFF2-40B4-BE49-F238E27FC236}">
                          <a16:creationId xmlns:a16="http://schemas.microsoft.com/office/drawing/2014/main" id="{B4BE71B3-50B7-4175-AE55-E488251ED9C7}"/>
                        </a:ext>
                      </a:extLst>
                    </p:cNvPr>
                    <p:cNvSpPr/>
                    <p:nvPr/>
                  </p:nvSpPr>
                  <p:spPr>
                    <a:xfrm>
                      <a:off x="5268977" y="5255708"/>
                      <a:ext cx="57396" cy="85049"/>
                    </a:xfrm>
                    <a:custGeom>
                      <a:avLst/>
                      <a:gdLst>
                        <a:gd name="connsiteX0" fmla="*/ 0 w 57396"/>
                        <a:gd name="connsiteY0" fmla="*/ 85049 h 85049"/>
                        <a:gd name="connsiteX1" fmla="*/ 57397 w 57396"/>
                        <a:gd name="connsiteY1" fmla="*/ 0 h 85049"/>
                      </a:gdLst>
                      <a:ahLst/>
                      <a:cxnLst>
                        <a:cxn ang="0">
                          <a:pos x="connsiteX0" y="connsiteY0"/>
                        </a:cxn>
                        <a:cxn ang="0">
                          <a:pos x="connsiteX1" y="connsiteY1"/>
                        </a:cxn>
                      </a:cxnLst>
                      <a:rect l="l" t="t" r="r" b="b"/>
                      <a:pathLst>
                        <a:path w="57396" h="85049">
                          <a:moveTo>
                            <a:pt x="0" y="85049"/>
                          </a:moveTo>
                          <a:lnTo>
                            <a:pt x="57397" y="0"/>
                          </a:lnTo>
                        </a:path>
                      </a:pathLst>
                    </a:custGeom>
                    <a:ln w="9775" cap="rnd">
                      <a:solidFill>
                        <a:srgbClr val="99494E"/>
                      </a:solidFill>
                      <a:prstDash val="solid"/>
                      <a:miter/>
                    </a:ln>
                  </p:spPr>
                  <p:txBody>
                    <a:bodyPr rtlCol="0" anchor="ctr"/>
                    <a:lstStyle/>
                    <a:p>
                      <a:endParaRPr lang="en-US"/>
                    </a:p>
                  </p:txBody>
                </p:sp>
                <p:sp>
                  <p:nvSpPr>
                    <p:cNvPr id="434" name="Freeform: Shape 433">
                      <a:extLst>
                        <a:ext uri="{FF2B5EF4-FFF2-40B4-BE49-F238E27FC236}">
                          <a16:creationId xmlns:a16="http://schemas.microsoft.com/office/drawing/2014/main" id="{37F8B150-A900-4A1C-A7A7-A208582F145B}"/>
                        </a:ext>
                      </a:extLst>
                    </p:cNvPr>
                    <p:cNvSpPr/>
                    <p:nvPr/>
                  </p:nvSpPr>
                  <p:spPr>
                    <a:xfrm>
                      <a:off x="5308508" y="5255708"/>
                      <a:ext cx="17865" cy="101014"/>
                    </a:xfrm>
                    <a:custGeom>
                      <a:avLst/>
                      <a:gdLst>
                        <a:gd name="connsiteX0" fmla="*/ 0 w 17865"/>
                        <a:gd name="connsiteY0" fmla="*/ 101014 h 101014"/>
                        <a:gd name="connsiteX1" fmla="*/ 17865 w 17865"/>
                        <a:gd name="connsiteY1" fmla="*/ 0 h 101014"/>
                      </a:gdLst>
                      <a:ahLst/>
                      <a:cxnLst>
                        <a:cxn ang="0">
                          <a:pos x="connsiteX0" y="connsiteY0"/>
                        </a:cxn>
                        <a:cxn ang="0">
                          <a:pos x="connsiteX1" y="connsiteY1"/>
                        </a:cxn>
                      </a:cxnLst>
                      <a:rect l="l" t="t" r="r" b="b"/>
                      <a:pathLst>
                        <a:path w="17865" h="101014">
                          <a:moveTo>
                            <a:pt x="0" y="101014"/>
                          </a:moveTo>
                          <a:lnTo>
                            <a:pt x="17865" y="0"/>
                          </a:lnTo>
                        </a:path>
                      </a:pathLst>
                    </a:custGeom>
                    <a:ln w="9775" cap="rnd">
                      <a:solidFill>
                        <a:srgbClr val="99494E"/>
                      </a:solidFill>
                      <a:prstDash val="solid"/>
                      <a:miter/>
                    </a:ln>
                  </p:spPr>
                  <p:txBody>
                    <a:bodyPr rtlCol="0" anchor="ctr"/>
                    <a:lstStyle/>
                    <a:p>
                      <a:endParaRPr lang="en-US"/>
                    </a:p>
                  </p:txBody>
                </p:sp>
                <p:sp>
                  <p:nvSpPr>
                    <p:cNvPr id="435" name="Freeform: Shape 434">
                      <a:extLst>
                        <a:ext uri="{FF2B5EF4-FFF2-40B4-BE49-F238E27FC236}">
                          <a16:creationId xmlns:a16="http://schemas.microsoft.com/office/drawing/2014/main" id="{4D9BDD75-D1F5-43D8-99EF-9F4AB346254B}"/>
                        </a:ext>
                      </a:extLst>
                    </p:cNvPr>
                    <p:cNvSpPr/>
                    <p:nvPr/>
                  </p:nvSpPr>
                  <p:spPr>
                    <a:xfrm>
                      <a:off x="5326374" y="5255708"/>
                      <a:ext cx="24802" cy="99493"/>
                    </a:xfrm>
                    <a:custGeom>
                      <a:avLst/>
                      <a:gdLst>
                        <a:gd name="connsiteX0" fmla="*/ 24802 w 24802"/>
                        <a:gd name="connsiteY0" fmla="*/ 99494 h 99493"/>
                        <a:gd name="connsiteX1" fmla="*/ 0 w 24802"/>
                        <a:gd name="connsiteY1" fmla="*/ 0 h 99493"/>
                      </a:gdLst>
                      <a:ahLst/>
                      <a:cxnLst>
                        <a:cxn ang="0">
                          <a:pos x="connsiteX0" y="connsiteY0"/>
                        </a:cxn>
                        <a:cxn ang="0">
                          <a:pos x="connsiteX1" y="connsiteY1"/>
                        </a:cxn>
                      </a:cxnLst>
                      <a:rect l="l" t="t" r="r" b="b"/>
                      <a:pathLst>
                        <a:path w="24802" h="99493">
                          <a:moveTo>
                            <a:pt x="24802" y="99494"/>
                          </a:moveTo>
                          <a:lnTo>
                            <a:pt x="0" y="0"/>
                          </a:lnTo>
                        </a:path>
                      </a:pathLst>
                    </a:custGeom>
                    <a:ln w="9775" cap="rnd">
                      <a:solidFill>
                        <a:srgbClr val="99494E"/>
                      </a:solidFill>
                      <a:prstDash val="solid"/>
                      <a:miter/>
                    </a:ln>
                  </p:spPr>
                  <p:txBody>
                    <a:bodyPr rtlCol="0" anchor="ctr"/>
                    <a:lstStyle/>
                    <a:p>
                      <a:endParaRPr lang="en-US"/>
                    </a:p>
                  </p:txBody>
                </p:sp>
                <p:sp>
                  <p:nvSpPr>
                    <p:cNvPr id="436" name="Freeform: Shape 435">
                      <a:extLst>
                        <a:ext uri="{FF2B5EF4-FFF2-40B4-BE49-F238E27FC236}">
                          <a16:creationId xmlns:a16="http://schemas.microsoft.com/office/drawing/2014/main" id="{846E7AF8-EABD-400A-9F99-2D2602BDECEF}"/>
                        </a:ext>
                      </a:extLst>
                    </p:cNvPr>
                    <p:cNvSpPr/>
                    <p:nvPr/>
                  </p:nvSpPr>
                  <p:spPr>
                    <a:xfrm>
                      <a:off x="5326374" y="5255708"/>
                      <a:ext cx="63193" cy="80868"/>
                    </a:xfrm>
                    <a:custGeom>
                      <a:avLst/>
                      <a:gdLst>
                        <a:gd name="connsiteX0" fmla="*/ 63193 w 63193"/>
                        <a:gd name="connsiteY0" fmla="*/ 80868 h 80868"/>
                        <a:gd name="connsiteX1" fmla="*/ 0 w 63193"/>
                        <a:gd name="connsiteY1" fmla="*/ 0 h 80868"/>
                      </a:gdLst>
                      <a:ahLst/>
                      <a:cxnLst>
                        <a:cxn ang="0">
                          <a:pos x="connsiteX0" y="connsiteY0"/>
                        </a:cxn>
                        <a:cxn ang="0">
                          <a:pos x="connsiteX1" y="connsiteY1"/>
                        </a:cxn>
                      </a:cxnLst>
                      <a:rect l="l" t="t" r="r" b="b"/>
                      <a:pathLst>
                        <a:path w="63193" h="80868">
                          <a:moveTo>
                            <a:pt x="63193" y="80868"/>
                          </a:moveTo>
                          <a:lnTo>
                            <a:pt x="0" y="0"/>
                          </a:lnTo>
                        </a:path>
                      </a:pathLst>
                    </a:custGeom>
                    <a:ln w="9775" cap="rnd">
                      <a:solidFill>
                        <a:srgbClr val="99494E"/>
                      </a:solidFill>
                      <a:prstDash val="solid"/>
                      <a:miter/>
                    </a:ln>
                  </p:spPr>
                  <p:txBody>
                    <a:bodyPr rtlCol="0" anchor="ctr"/>
                    <a:lstStyle/>
                    <a:p>
                      <a:endParaRPr lang="en-US"/>
                    </a:p>
                  </p:txBody>
                </p:sp>
                <p:sp>
                  <p:nvSpPr>
                    <p:cNvPr id="437" name="Freeform: Shape 436">
                      <a:extLst>
                        <a:ext uri="{FF2B5EF4-FFF2-40B4-BE49-F238E27FC236}">
                          <a16:creationId xmlns:a16="http://schemas.microsoft.com/office/drawing/2014/main" id="{D8B73DC5-7456-4A1B-AEC5-841ECF72937A}"/>
                        </a:ext>
                      </a:extLst>
                    </p:cNvPr>
                    <p:cNvSpPr/>
                    <p:nvPr/>
                  </p:nvSpPr>
                  <p:spPr>
                    <a:xfrm>
                      <a:off x="5326374" y="5255708"/>
                      <a:ext cx="90560" cy="48178"/>
                    </a:xfrm>
                    <a:custGeom>
                      <a:avLst/>
                      <a:gdLst>
                        <a:gd name="connsiteX0" fmla="*/ 90561 w 90560"/>
                        <a:gd name="connsiteY0" fmla="*/ 48179 h 48178"/>
                        <a:gd name="connsiteX1" fmla="*/ 0 w 90560"/>
                        <a:gd name="connsiteY1" fmla="*/ 0 h 48178"/>
                      </a:gdLst>
                      <a:ahLst/>
                      <a:cxnLst>
                        <a:cxn ang="0">
                          <a:pos x="connsiteX0" y="connsiteY0"/>
                        </a:cxn>
                        <a:cxn ang="0">
                          <a:pos x="connsiteX1" y="connsiteY1"/>
                        </a:cxn>
                      </a:cxnLst>
                      <a:rect l="l" t="t" r="r" b="b"/>
                      <a:pathLst>
                        <a:path w="90560" h="48178">
                          <a:moveTo>
                            <a:pt x="90561" y="48179"/>
                          </a:moveTo>
                          <a:lnTo>
                            <a:pt x="0" y="0"/>
                          </a:lnTo>
                        </a:path>
                      </a:pathLst>
                    </a:custGeom>
                    <a:ln w="9775" cap="rnd">
                      <a:solidFill>
                        <a:srgbClr val="99494E"/>
                      </a:solidFill>
                      <a:prstDash val="solid"/>
                      <a:miter/>
                    </a:ln>
                  </p:spPr>
                  <p:txBody>
                    <a:bodyPr rtlCol="0" anchor="ctr"/>
                    <a:lstStyle/>
                    <a:p>
                      <a:endParaRPr lang="en-US"/>
                    </a:p>
                  </p:txBody>
                </p:sp>
                <p:sp>
                  <p:nvSpPr>
                    <p:cNvPr id="438" name="Freeform: Shape 437">
                      <a:extLst>
                        <a:ext uri="{FF2B5EF4-FFF2-40B4-BE49-F238E27FC236}">
                          <a16:creationId xmlns:a16="http://schemas.microsoft.com/office/drawing/2014/main" id="{20F81484-DA42-4AB9-BF6C-D1E7762AC23D}"/>
                        </a:ext>
                      </a:extLst>
                    </p:cNvPr>
                    <p:cNvSpPr/>
                    <p:nvPr/>
                  </p:nvSpPr>
                  <p:spPr>
                    <a:xfrm>
                      <a:off x="5326374" y="5255708"/>
                      <a:ext cx="102344" cy="7127"/>
                    </a:xfrm>
                    <a:custGeom>
                      <a:avLst/>
                      <a:gdLst>
                        <a:gd name="connsiteX0" fmla="*/ 102345 w 102344"/>
                        <a:gd name="connsiteY0" fmla="*/ 7127 h 7127"/>
                        <a:gd name="connsiteX1" fmla="*/ 0 w 102344"/>
                        <a:gd name="connsiteY1" fmla="*/ 0 h 7127"/>
                      </a:gdLst>
                      <a:ahLst/>
                      <a:cxnLst>
                        <a:cxn ang="0">
                          <a:pos x="connsiteX0" y="connsiteY0"/>
                        </a:cxn>
                        <a:cxn ang="0">
                          <a:pos x="connsiteX1" y="connsiteY1"/>
                        </a:cxn>
                      </a:cxnLst>
                      <a:rect l="l" t="t" r="r" b="b"/>
                      <a:pathLst>
                        <a:path w="102344" h="7127">
                          <a:moveTo>
                            <a:pt x="102345" y="7127"/>
                          </a:moveTo>
                          <a:lnTo>
                            <a:pt x="0" y="0"/>
                          </a:lnTo>
                        </a:path>
                      </a:pathLst>
                    </a:custGeom>
                    <a:ln w="9775" cap="rnd">
                      <a:solidFill>
                        <a:srgbClr val="99494E"/>
                      </a:solidFill>
                      <a:prstDash val="solid"/>
                      <a:miter/>
                    </a:ln>
                  </p:spPr>
                  <p:txBody>
                    <a:bodyPr rtlCol="0" anchor="ctr"/>
                    <a:lstStyle/>
                    <a:p>
                      <a:endParaRPr lang="en-US"/>
                    </a:p>
                  </p:txBody>
                </p:sp>
                <p:sp>
                  <p:nvSpPr>
                    <p:cNvPr id="439" name="Freeform: Shape 438">
                      <a:extLst>
                        <a:ext uri="{FF2B5EF4-FFF2-40B4-BE49-F238E27FC236}">
                          <a16:creationId xmlns:a16="http://schemas.microsoft.com/office/drawing/2014/main" id="{B602C757-B366-44F5-97D6-923F0A4158C9}"/>
                        </a:ext>
                      </a:extLst>
                    </p:cNvPr>
                    <p:cNvSpPr/>
                    <p:nvPr/>
                  </p:nvSpPr>
                  <p:spPr>
                    <a:xfrm>
                      <a:off x="5326374" y="5220548"/>
                      <a:ext cx="96357" cy="35160"/>
                    </a:xfrm>
                    <a:custGeom>
                      <a:avLst/>
                      <a:gdLst>
                        <a:gd name="connsiteX0" fmla="*/ 96358 w 96357"/>
                        <a:gd name="connsiteY0" fmla="*/ 0 h 35160"/>
                        <a:gd name="connsiteX1" fmla="*/ 0 w 96357"/>
                        <a:gd name="connsiteY1" fmla="*/ 35160 h 35160"/>
                      </a:gdLst>
                      <a:ahLst/>
                      <a:cxnLst>
                        <a:cxn ang="0">
                          <a:pos x="connsiteX0" y="connsiteY0"/>
                        </a:cxn>
                        <a:cxn ang="0">
                          <a:pos x="connsiteX1" y="connsiteY1"/>
                        </a:cxn>
                      </a:cxnLst>
                      <a:rect l="l" t="t" r="r" b="b"/>
                      <a:pathLst>
                        <a:path w="96357" h="35160">
                          <a:moveTo>
                            <a:pt x="96358" y="0"/>
                          </a:moveTo>
                          <a:lnTo>
                            <a:pt x="0" y="35160"/>
                          </a:lnTo>
                        </a:path>
                      </a:pathLst>
                    </a:custGeom>
                    <a:ln w="9775" cap="rnd">
                      <a:solidFill>
                        <a:srgbClr val="99494E"/>
                      </a:solidFill>
                      <a:prstDash val="solid"/>
                      <a:miter/>
                    </a:ln>
                  </p:spPr>
                  <p:txBody>
                    <a:bodyPr rtlCol="0" anchor="ctr"/>
                    <a:lstStyle/>
                    <a:p>
                      <a:endParaRPr lang="en-US"/>
                    </a:p>
                  </p:txBody>
                </p:sp>
                <p:sp>
                  <p:nvSpPr>
                    <p:cNvPr id="440" name="Freeform: Shape 439">
                      <a:extLst>
                        <a:ext uri="{FF2B5EF4-FFF2-40B4-BE49-F238E27FC236}">
                          <a16:creationId xmlns:a16="http://schemas.microsoft.com/office/drawing/2014/main" id="{A048917F-FAF9-449A-97B8-F348E36C2011}"/>
                        </a:ext>
                      </a:extLst>
                    </p:cNvPr>
                    <p:cNvSpPr/>
                    <p:nvPr/>
                  </p:nvSpPr>
                  <p:spPr>
                    <a:xfrm>
                      <a:off x="5326374" y="5184438"/>
                      <a:ext cx="73741" cy="71270"/>
                    </a:xfrm>
                    <a:custGeom>
                      <a:avLst/>
                      <a:gdLst>
                        <a:gd name="connsiteX0" fmla="*/ 73741 w 73741"/>
                        <a:gd name="connsiteY0" fmla="*/ 0 h 71270"/>
                        <a:gd name="connsiteX1" fmla="*/ 0 w 73741"/>
                        <a:gd name="connsiteY1" fmla="*/ 71270 h 71270"/>
                      </a:gdLst>
                      <a:ahLst/>
                      <a:cxnLst>
                        <a:cxn ang="0">
                          <a:pos x="connsiteX0" y="connsiteY0"/>
                        </a:cxn>
                        <a:cxn ang="0">
                          <a:pos x="connsiteX1" y="connsiteY1"/>
                        </a:cxn>
                      </a:cxnLst>
                      <a:rect l="l" t="t" r="r" b="b"/>
                      <a:pathLst>
                        <a:path w="73741" h="71270">
                          <a:moveTo>
                            <a:pt x="73741" y="0"/>
                          </a:moveTo>
                          <a:lnTo>
                            <a:pt x="0" y="71270"/>
                          </a:lnTo>
                        </a:path>
                      </a:pathLst>
                    </a:custGeom>
                    <a:ln w="9775" cap="rnd">
                      <a:solidFill>
                        <a:srgbClr val="99494E"/>
                      </a:solidFill>
                      <a:prstDash val="solid"/>
                      <a:miter/>
                    </a:ln>
                  </p:spPr>
                  <p:txBody>
                    <a:bodyPr rtlCol="0" anchor="ctr"/>
                    <a:lstStyle/>
                    <a:p>
                      <a:endParaRPr lang="en-US"/>
                    </a:p>
                  </p:txBody>
                </p:sp>
                <p:sp>
                  <p:nvSpPr>
                    <p:cNvPr id="441" name="Freeform: Shape 440">
                      <a:extLst>
                        <a:ext uri="{FF2B5EF4-FFF2-40B4-BE49-F238E27FC236}">
                          <a16:creationId xmlns:a16="http://schemas.microsoft.com/office/drawing/2014/main" id="{4E59C2CC-4034-41F7-AC2B-A10DF3617EEC}"/>
                        </a:ext>
                      </a:extLst>
                    </p:cNvPr>
                    <p:cNvSpPr/>
                    <p:nvPr/>
                  </p:nvSpPr>
                  <p:spPr>
                    <a:xfrm>
                      <a:off x="5326374" y="5160586"/>
                      <a:ext cx="38391" cy="95122"/>
                    </a:xfrm>
                    <a:custGeom>
                      <a:avLst/>
                      <a:gdLst>
                        <a:gd name="connsiteX0" fmla="*/ 38391 w 38391"/>
                        <a:gd name="connsiteY0" fmla="*/ 0 h 95122"/>
                        <a:gd name="connsiteX1" fmla="*/ 0 w 38391"/>
                        <a:gd name="connsiteY1" fmla="*/ 95122 h 95122"/>
                      </a:gdLst>
                      <a:ahLst/>
                      <a:cxnLst>
                        <a:cxn ang="0">
                          <a:pos x="connsiteX0" y="connsiteY0"/>
                        </a:cxn>
                        <a:cxn ang="0">
                          <a:pos x="connsiteX1" y="connsiteY1"/>
                        </a:cxn>
                      </a:cxnLst>
                      <a:rect l="l" t="t" r="r" b="b"/>
                      <a:pathLst>
                        <a:path w="38391" h="95122">
                          <a:moveTo>
                            <a:pt x="38391" y="0"/>
                          </a:moveTo>
                          <a:lnTo>
                            <a:pt x="0" y="95122"/>
                          </a:lnTo>
                        </a:path>
                      </a:pathLst>
                    </a:custGeom>
                    <a:ln w="9775" cap="rnd">
                      <a:solidFill>
                        <a:srgbClr val="99494E"/>
                      </a:solidFill>
                      <a:prstDash val="solid"/>
                      <a:miter/>
                    </a:ln>
                  </p:spPr>
                  <p:txBody>
                    <a:bodyPr rtlCol="0" anchor="ctr"/>
                    <a:lstStyle/>
                    <a:p>
                      <a:endParaRPr lang="en-US"/>
                    </a:p>
                  </p:txBody>
                </p:sp>
                <p:sp>
                  <p:nvSpPr>
                    <p:cNvPr id="442" name="Freeform: Shape 441">
                      <a:extLst>
                        <a:ext uri="{FF2B5EF4-FFF2-40B4-BE49-F238E27FC236}">
                          <a16:creationId xmlns:a16="http://schemas.microsoft.com/office/drawing/2014/main" id="{D49FA851-09CD-42FB-A851-13A0025D49D8}"/>
                        </a:ext>
                      </a:extLst>
                    </p:cNvPr>
                    <p:cNvSpPr/>
                    <p:nvPr/>
                  </p:nvSpPr>
                  <p:spPr>
                    <a:xfrm>
                      <a:off x="5322763" y="5153174"/>
                      <a:ext cx="3611" cy="102534"/>
                    </a:xfrm>
                    <a:custGeom>
                      <a:avLst/>
                      <a:gdLst>
                        <a:gd name="connsiteX0" fmla="*/ 0 w 3611"/>
                        <a:gd name="connsiteY0" fmla="*/ 0 h 102534"/>
                        <a:gd name="connsiteX1" fmla="*/ 3611 w 3611"/>
                        <a:gd name="connsiteY1" fmla="*/ 102534 h 102534"/>
                      </a:gdLst>
                      <a:ahLst/>
                      <a:cxnLst>
                        <a:cxn ang="0">
                          <a:pos x="connsiteX0" y="connsiteY0"/>
                        </a:cxn>
                        <a:cxn ang="0">
                          <a:pos x="connsiteX1" y="connsiteY1"/>
                        </a:cxn>
                      </a:cxnLst>
                      <a:rect l="l" t="t" r="r" b="b"/>
                      <a:pathLst>
                        <a:path w="3611" h="102534">
                          <a:moveTo>
                            <a:pt x="0" y="0"/>
                          </a:moveTo>
                          <a:lnTo>
                            <a:pt x="3611" y="102534"/>
                          </a:lnTo>
                        </a:path>
                      </a:pathLst>
                    </a:custGeom>
                    <a:ln w="9775" cap="rnd">
                      <a:solidFill>
                        <a:srgbClr val="99494E"/>
                      </a:solidFill>
                      <a:prstDash val="solid"/>
                      <a:miter/>
                    </a:ln>
                  </p:spPr>
                  <p:txBody>
                    <a:bodyPr rtlCol="0" anchor="ctr"/>
                    <a:lstStyle/>
                    <a:p>
                      <a:endParaRPr lang="en-US"/>
                    </a:p>
                  </p:txBody>
                </p:sp>
                <p:sp>
                  <p:nvSpPr>
                    <p:cNvPr id="443" name="Freeform: Shape 442">
                      <a:extLst>
                        <a:ext uri="{FF2B5EF4-FFF2-40B4-BE49-F238E27FC236}">
                          <a16:creationId xmlns:a16="http://schemas.microsoft.com/office/drawing/2014/main" id="{71B3E17A-3999-4B4B-BD54-2AF8648A0C9C}"/>
                        </a:ext>
                      </a:extLst>
                    </p:cNvPr>
                    <p:cNvSpPr/>
                    <p:nvPr/>
                  </p:nvSpPr>
                  <p:spPr>
                    <a:xfrm>
                      <a:off x="5281331" y="5163437"/>
                      <a:ext cx="45042" cy="92271"/>
                    </a:xfrm>
                    <a:custGeom>
                      <a:avLst/>
                      <a:gdLst>
                        <a:gd name="connsiteX0" fmla="*/ 0 w 45042"/>
                        <a:gd name="connsiteY0" fmla="*/ 0 h 92271"/>
                        <a:gd name="connsiteX1" fmla="*/ 45043 w 45042"/>
                        <a:gd name="connsiteY1" fmla="*/ 92271 h 92271"/>
                      </a:gdLst>
                      <a:ahLst/>
                      <a:cxnLst>
                        <a:cxn ang="0">
                          <a:pos x="connsiteX0" y="connsiteY0"/>
                        </a:cxn>
                        <a:cxn ang="0">
                          <a:pos x="connsiteX1" y="connsiteY1"/>
                        </a:cxn>
                      </a:cxnLst>
                      <a:rect l="l" t="t" r="r" b="b"/>
                      <a:pathLst>
                        <a:path w="45042" h="92271">
                          <a:moveTo>
                            <a:pt x="0" y="0"/>
                          </a:moveTo>
                          <a:lnTo>
                            <a:pt x="45043" y="92271"/>
                          </a:lnTo>
                        </a:path>
                      </a:pathLst>
                    </a:custGeom>
                    <a:ln w="9775" cap="rnd">
                      <a:solidFill>
                        <a:srgbClr val="99494E"/>
                      </a:solidFill>
                      <a:prstDash val="solid"/>
                      <a:miter/>
                    </a:ln>
                  </p:spPr>
                  <p:txBody>
                    <a:bodyPr rtlCol="0" anchor="ctr"/>
                    <a:lstStyle/>
                    <a:p>
                      <a:endParaRPr lang="en-US"/>
                    </a:p>
                  </p:txBody>
                </p:sp>
                <p:sp>
                  <p:nvSpPr>
                    <p:cNvPr id="444" name="Freeform: Shape 443">
                      <a:extLst>
                        <a:ext uri="{FF2B5EF4-FFF2-40B4-BE49-F238E27FC236}">
                          <a16:creationId xmlns:a16="http://schemas.microsoft.com/office/drawing/2014/main" id="{B9220607-5795-4C46-A4D2-5D19838F719D}"/>
                        </a:ext>
                      </a:extLst>
                    </p:cNvPr>
                    <p:cNvSpPr/>
                    <p:nvPr/>
                  </p:nvSpPr>
                  <p:spPr>
                    <a:xfrm>
                      <a:off x="5247786" y="5189759"/>
                      <a:ext cx="78587" cy="65948"/>
                    </a:xfrm>
                    <a:custGeom>
                      <a:avLst/>
                      <a:gdLst>
                        <a:gd name="connsiteX0" fmla="*/ 0 w 78587"/>
                        <a:gd name="connsiteY0" fmla="*/ 0 h 65948"/>
                        <a:gd name="connsiteX1" fmla="*/ 78588 w 78587"/>
                        <a:gd name="connsiteY1" fmla="*/ 65949 h 65948"/>
                      </a:gdLst>
                      <a:ahLst/>
                      <a:cxnLst>
                        <a:cxn ang="0">
                          <a:pos x="connsiteX0" y="connsiteY0"/>
                        </a:cxn>
                        <a:cxn ang="0">
                          <a:pos x="connsiteX1" y="connsiteY1"/>
                        </a:cxn>
                      </a:cxnLst>
                      <a:rect l="l" t="t" r="r" b="b"/>
                      <a:pathLst>
                        <a:path w="78587" h="65948">
                          <a:moveTo>
                            <a:pt x="0" y="0"/>
                          </a:moveTo>
                          <a:lnTo>
                            <a:pt x="78588" y="65949"/>
                          </a:lnTo>
                        </a:path>
                      </a:pathLst>
                    </a:custGeom>
                    <a:ln w="9775" cap="rnd">
                      <a:solidFill>
                        <a:srgbClr val="99494E"/>
                      </a:solidFill>
                      <a:prstDash val="solid"/>
                      <a:miter/>
                    </a:ln>
                  </p:spPr>
                  <p:txBody>
                    <a:bodyPr rtlCol="0" anchor="ctr"/>
                    <a:lstStyle/>
                    <a:p>
                      <a:endParaRPr lang="en-US"/>
                    </a:p>
                  </p:txBody>
                </p:sp>
              </p:grpSp>
              <p:sp>
                <p:nvSpPr>
                  <p:cNvPr id="445" name="Freeform: Shape 444">
                    <a:extLst>
                      <a:ext uri="{FF2B5EF4-FFF2-40B4-BE49-F238E27FC236}">
                        <a16:creationId xmlns:a16="http://schemas.microsoft.com/office/drawing/2014/main" id="{4AFB70C6-D2ED-49F3-8E5F-57917F1E65D6}"/>
                      </a:ext>
                    </a:extLst>
                  </p:cNvPr>
                  <p:cNvSpPr/>
                  <p:nvPr/>
                </p:nvSpPr>
                <p:spPr>
                  <a:xfrm>
                    <a:off x="5285987" y="5215322"/>
                    <a:ext cx="80773" cy="80773"/>
                  </a:xfrm>
                  <a:custGeom>
                    <a:avLst/>
                    <a:gdLst>
                      <a:gd name="connsiteX0" fmla="*/ 80773 w 80773"/>
                      <a:gd name="connsiteY0" fmla="*/ 40386 h 80773"/>
                      <a:gd name="connsiteX1" fmla="*/ 40387 w 80773"/>
                      <a:gd name="connsiteY1" fmla="*/ 80773 h 80773"/>
                      <a:gd name="connsiteX2" fmla="*/ 0 w 80773"/>
                      <a:gd name="connsiteY2" fmla="*/ 40386 h 80773"/>
                      <a:gd name="connsiteX3" fmla="*/ 40387 w 80773"/>
                      <a:gd name="connsiteY3" fmla="*/ 0 h 80773"/>
                      <a:gd name="connsiteX4" fmla="*/ 80773 w 80773"/>
                      <a:gd name="connsiteY4" fmla="*/ 40386 h 807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773" h="80773">
                        <a:moveTo>
                          <a:pt x="80773" y="40386"/>
                        </a:moveTo>
                        <a:cubicBezTo>
                          <a:pt x="80773" y="62691"/>
                          <a:pt x="62692" y="80773"/>
                          <a:pt x="40387" y="80773"/>
                        </a:cubicBezTo>
                        <a:cubicBezTo>
                          <a:pt x="18082" y="80773"/>
                          <a:pt x="0" y="62691"/>
                          <a:pt x="0" y="40386"/>
                        </a:cubicBezTo>
                        <a:cubicBezTo>
                          <a:pt x="0" y="18081"/>
                          <a:pt x="18082" y="0"/>
                          <a:pt x="40387" y="0"/>
                        </a:cubicBezTo>
                        <a:cubicBezTo>
                          <a:pt x="62692" y="0"/>
                          <a:pt x="80773" y="18081"/>
                          <a:pt x="80773" y="40386"/>
                        </a:cubicBezTo>
                        <a:close/>
                      </a:path>
                    </a:pathLst>
                  </a:custGeom>
                  <a:solidFill>
                    <a:srgbClr val="CD7372"/>
                  </a:solidFill>
                  <a:ln w="22385" cap="flat">
                    <a:solidFill>
                      <a:srgbClr val="99494E"/>
                    </a:solidFill>
                    <a:prstDash val="solid"/>
                    <a:miter/>
                  </a:ln>
                </p:spPr>
                <p:txBody>
                  <a:bodyPr rtlCol="0" anchor="ctr"/>
                  <a:lstStyle/>
                  <a:p>
                    <a:endParaRPr lang="en-US"/>
                  </a:p>
                </p:txBody>
              </p:sp>
            </p:grpSp>
            <p:grpSp>
              <p:nvGrpSpPr>
                <p:cNvPr id="446" name="Graphic 6">
                  <a:extLst>
                    <a:ext uri="{FF2B5EF4-FFF2-40B4-BE49-F238E27FC236}">
                      <a16:creationId xmlns:a16="http://schemas.microsoft.com/office/drawing/2014/main" id="{2533D1E2-47A5-443B-9D56-20143954E931}"/>
                    </a:ext>
                  </a:extLst>
                </p:cNvPr>
                <p:cNvGrpSpPr/>
                <p:nvPr/>
              </p:nvGrpSpPr>
              <p:grpSpPr>
                <a:xfrm>
                  <a:off x="5045403" y="4453011"/>
                  <a:ext cx="464402" cy="473261"/>
                  <a:chOff x="5045403" y="4453011"/>
                  <a:chExt cx="464402" cy="473261"/>
                </a:xfrm>
              </p:grpSpPr>
              <p:sp>
                <p:nvSpPr>
                  <p:cNvPr id="447" name="Freeform: Shape 446">
                    <a:extLst>
                      <a:ext uri="{FF2B5EF4-FFF2-40B4-BE49-F238E27FC236}">
                        <a16:creationId xmlns:a16="http://schemas.microsoft.com/office/drawing/2014/main" id="{5521141A-3963-4CD5-BEF2-09CED69FBB90}"/>
                      </a:ext>
                    </a:extLst>
                  </p:cNvPr>
                  <p:cNvSpPr/>
                  <p:nvPr/>
                </p:nvSpPr>
                <p:spPr>
                  <a:xfrm>
                    <a:off x="5045403" y="4453011"/>
                    <a:ext cx="464402" cy="473261"/>
                  </a:xfrm>
                  <a:custGeom>
                    <a:avLst/>
                    <a:gdLst>
                      <a:gd name="connsiteX0" fmla="*/ 340077 w 464402"/>
                      <a:gd name="connsiteY0" fmla="*/ 87712 h 473261"/>
                      <a:gd name="connsiteX1" fmla="*/ 323447 w 464402"/>
                      <a:gd name="connsiteY1" fmla="*/ 93128 h 473261"/>
                      <a:gd name="connsiteX2" fmla="*/ 321452 w 464402"/>
                      <a:gd name="connsiteY2" fmla="*/ 80585 h 473261"/>
                      <a:gd name="connsiteX3" fmla="*/ 212836 w 464402"/>
                      <a:gd name="connsiteY3" fmla="*/ 1142 h 473261"/>
                      <a:gd name="connsiteX4" fmla="*/ 133393 w 464402"/>
                      <a:gd name="connsiteY4" fmla="*/ 109758 h 473261"/>
                      <a:gd name="connsiteX5" fmla="*/ 134818 w 464402"/>
                      <a:gd name="connsiteY5" fmla="*/ 119166 h 473261"/>
                      <a:gd name="connsiteX6" fmla="*/ 98708 w 464402"/>
                      <a:gd name="connsiteY6" fmla="*/ 117836 h 473261"/>
                      <a:gd name="connsiteX7" fmla="*/ 70 w 464402"/>
                      <a:gd name="connsiteY7" fmla="*/ 209347 h 473261"/>
                      <a:gd name="connsiteX8" fmla="*/ 91581 w 464402"/>
                      <a:gd name="connsiteY8" fmla="*/ 307985 h 473261"/>
                      <a:gd name="connsiteX9" fmla="*/ 100609 w 464402"/>
                      <a:gd name="connsiteY9" fmla="*/ 308365 h 473261"/>
                      <a:gd name="connsiteX10" fmla="*/ 95097 w 464402"/>
                      <a:gd name="connsiteY10" fmla="*/ 314447 h 473261"/>
                      <a:gd name="connsiteX11" fmla="*/ 102129 w 464402"/>
                      <a:gd name="connsiteY11" fmla="*/ 448815 h 473261"/>
                      <a:gd name="connsiteX12" fmla="*/ 236498 w 464402"/>
                      <a:gd name="connsiteY12" fmla="*/ 441784 h 473261"/>
                      <a:gd name="connsiteX13" fmla="*/ 258354 w 464402"/>
                      <a:gd name="connsiteY13" fmla="*/ 417552 h 473261"/>
                      <a:gd name="connsiteX14" fmla="*/ 392342 w 464402"/>
                      <a:gd name="connsiteY14" fmla="*/ 424489 h 473261"/>
                      <a:gd name="connsiteX15" fmla="*/ 392342 w 464402"/>
                      <a:gd name="connsiteY15" fmla="*/ 424489 h 473261"/>
                      <a:gd name="connsiteX16" fmla="*/ 399659 w 464402"/>
                      <a:gd name="connsiteY16" fmla="*/ 290120 h 473261"/>
                      <a:gd name="connsiteX17" fmla="*/ 384550 w 464402"/>
                      <a:gd name="connsiteY17" fmla="*/ 273300 h 473261"/>
                      <a:gd name="connsiteX18" fmla="*/ 398614 w 464402"/>
                      <a:gd name="connsiteY18" fmla="*/ 268739 h 473261"/>
                      <a:gd name="connsiteX19" fmla="*/ 459717 w 464402"/>
                      <a:gd name="connsiteY19" fmla="*/ 148815 h 473261"/>
                      <a:gd name="connsiteX20" fmla="*/ 340077 w 464402"/>
                      <a:gd name="connsiteY20" fmla="*/ 87712 h 473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64402" h="473261">
                        <a:moveTo>
                          <a:pt x="340077" y="87712"/>
                        </a:moveTo>
                        <a:lnTo>
                          <a:pt x="323447" y="93128"/>
                        </a:lnTo>
                        <a:lnTo>
                          <a:pt x="321452" y="80585"/>
                        </a:lnTo>
                        <a:cubicBezTo>
                          <a:pt x="313374" y="28700"/>
                          <a:pt x="264721" y="-6935"/>
                          <a:pt x="212836" y="1142"/>
                        </a:cubicBezTo>
                        <a:cubicBezTo>
                          <a:pt x="160951" y="9219"/>
                          <a:pt x="125316" y="57873"/>
                          <a:pt x="133393" y="109758"/>
                        </a:cubicBezTo>
                        <a:lnTo>
                          <a:pt x="134818" y="119166"/>
                        </a:lnTo>
                        <a:lnTo>
                          <a:pt x="98708" y="117836"/>
                        </a:lnTo>
                        <a:cubicBezTo>
                          <a:pt x="46158" y="115840"/>
                          <a:pt x="2065" y="156892"/>
                          <a:pt x="70" y="209347"/>
                        </a:cubicBezTo>
                        <a:cubicBezTo>
                          <a:pt x="-1926" y="261897"/>
                          <a:pt x="39126" y="305989"/>
                          <a:pt x="91581" y="307985"/>
                        </a:cubicBezTo>
                        <a:lnTo>
                          <a:pt x="100609" y="308365"/>
                        </a:lnTo>
                        <a:lnTo>
                          <a:pt x="95097" y="314447"/>
                        </a:lnTo>
                        <a:cubicBezTo>
                          <a:pt x="59937" y="353503"/>
                          <a:pt x="63073" y="413656"/>
                          <a:pt x="102129" y="448815"/>
                        </a:cubicBezTo>
                        <a:cubicBezTo>
                          <a:pt x="141185" y="483976"/>
                          <a:pt x="201338" y="480840"/>
                          <a:pt x="236498" y="441784"/>
                        </a:cubicBezTo>
                        <a:lnTo>
                          <a:pt x="258354" y="417552"/>
                        </a:lnTo>
                        <a:cubicBezTo>
                          <a:pt x="293514" y="456323"/>
                          <a:pt x="353286" y="459458"/>
                          <a:pt x="392342" y="424489"/>
                        </a:cubicBezTo>
                        <a:lnTo>
                          <a:pt x="392342" y="424489"/>
                        </a:lnTo>
                        <a:cubicBezTo>
                          <a:pt x="431493" y="389423"/>
                          <a:pt x="434820" y="329271"/>
                          <a:pt x="399659" y="290120"/>
                        </a:cubicBezTo>
                        <a:lnTo>
                          <a:pt x="384550" y="273300"/>
                        </a:lnTo>
                        <a:lnTo>
                          <a:pt x="398614" y="268739"/>
                        </a:lnTo>
                        <a:cubicBezTo>
                          <a:pt x="448599" y="252489"/>
                          <a:pt x="475967" y="198799"/>
                          <a:pt x="459717" y="148815"/>
                        </a:cubicBezTo>
                        <a:cubicBezTo>
                          <a:pt x="443752" y="98830"/>
                          <a:pt x="390062" y="71557"/>
                          <a:pt x="340077" y="87712"/>
                        </a:cubicBezTo>
                        <a:close/>
                      </a:path>
                    </a:pathLst>
                  </a:custGeom>
                  <a:solidFill>
                    <a:srgbClr val="FFFFFF"/>
                  </a:solidFill>
                  <a:ln w="22385" cap="flat">
                    <a:solidFill>
                      <a:srgbClr val="99494E"/>
                    </a:solidFill>
                    <a:prstDash val="solid"/>
                    <a:miter/>
                  </a:ln>
                </p:spPr>
                <p:txBody>
                  <a:bodyPr rtlCol="0" anchor="ctr"/>
                  <a:lstStyle/>
                  <a:p>
                    <a:endParaRPr lang="en-US"/>
                  </a:p>
                </p:txBody>
              </p:sp>
              <p:grpSp>
                <p:nvGrpSpPr>
                  <p:cNvPr id="448" name="Graphic 6">
                    <a:extLst>
                      <a:ext uri="{FF2B5EF4-FFF2-40B4-BE49-F238E27FC236}">
                        <a16:creationId xmlns:a16="http://schemas.microsoft.com/office/drawing/2014/main" id="{2533D1E2-47A5-443B-9D56-20143954E931}"/>
                      </a:ext>
                    </a:extLst>
                  </p:cNvPr>
                  <p:cNvGrpSpPr/>
                  <p:nvPr/>
                </p:nvGrpSpPr>
                <p:grpSpPr>
                  <a:xfrm>
                    <a:off x="5181647" y="4598975"/>
                    <a:ext cx="203928" cy="203548"/>
                    <a:chOff x="5181647" y="4598975"/>
                    <a:chExt cx="203928" cy="203548"/>
                  </a:xfrm>
                </p:grpSpPr>
                <p:sp>
                  <p:nvSpPr>
                    <p:cNvPr id="449" name="Freeform: Shape 448">
                      <a:extLst>
                        <a:ext uri="{FF2B5EF4-FFF2-40B4-BE49-F238E27FC236}">
                          <a16:creationId xmlns:a16="http://schemas.microsoft.com/office/drawing/2014/main" id="{C3CB0272-DB80-4C85-B39E-C1C6A29564AE}"/>
                        </a:ext>
                      </a:extLst>
                    </p:cNvPr>
                    <p:cNvSpPr/>
                    <p:nvPr/>
                  </p:nvSpPr>
                  <p:spPr>
                    <a:xfrm>
                      <a:off x="5184593" y="4673191"/>
                      <a:ext cx="98638" cy="28318"/>
                    </a:xfrm>
                    <a:custGeom>
                      <a:avLst/>
                      <a:gdLst>
                        <a:gd name="connsiteX0" fmla="*/ 0 w 98638"/>
                        <a:gd name="connsiteY0" fmla="*/ 0 h 28318"/>
                        <a:gd name="connsiteX1" fmla="*/ 98638 w 98638"/>
                        <a:gd name="connsiteY1" fmla="*/ 28318 h 28318"/>
                      </a:gdLst>
                      <a:ahLst/>
                      <a:cxnLst>
                        <a:cxn ang="0">
                          <a:pos x="connsiteX0" y="connsiteY0"/>
                        </a:cxn>
                        <a:cxn ang="0">
                          <a:pos x="connsiteX1" y="connsiteY1"/>
                        </a:cxn>
                      </a:cxnLst>
                      <a:rect l="l" t="t" r="r" b="b"/>
                      <a:pathLst>
                        <a:path w="98638" h="28318">
                          <a:moveTo>
                            <a:pt x="0" y="0"/>
                          </a:moveTo>
                          <a:lnTo>
                            <a:pt x="98638" y="28318"/>
                          </a:lnTo>
                        </a:path>
                      </a:pathLst>
                    </a:custGeom>
                    <a:ln w="9775" cap="rnd">
                      <a:solidFill>
                        <a:srgbClr val="99494E"/>
                      </a:solidFill>
                      <a:prstDash val="solid"/>
                      <a:miter/>
                    </a:ln>
                  </p:spPr>
                  <p:txBody>
                    <a:bodyPr rtlCol="0" anchor="ctr"/>
                    <a:lstStyle/>
                    <a:p>
                      <a:endParaRPr lang="en-US"/>
                    </a:p>
                  </p:txBody>
                </p:sp>
                <p:sp>
                  <p:nvSpPr>
                    <p:cNvPr id="450" name="Freeform: Shape 449">
                      <a:extLst>
                        <a:ext uri="{FF2B5EF4-FFF2-40B4-BE49-F238E27FC236}">
                          <a16:creationId xmlns:a16="http://schemas.microsoft.com/office/drawing/2014/main" id="{A99AAE47-4AF9-44D8-9AFE-3C6D30DDA126}"/>
                        </a:ext>
                      </a:extLst>
                    </p:cNvPr>
                    <p:cNvSpPr/>
                    <p:nvPr/>
                  </p:nvSpPr>
                  <p:spPr>
                    <a:xfrm>
                      <a:off x="5181647" y="4701509"/>
                      <a:ext cx="101584" cy="14254"/>
                    </a:xfrm>
                    <a:custGeom>
                      <a:avLst/>
                      <a:gdLst>
                        <a:gd name="connsiteX0" fmla="*/ 0 w 101584"/>
                        <a:gd name="connsiteY0" fmla="*/ 14254 h 14254"/>
                        <a:gd name="connsiteX1" fmla="*/ 101584 w 101584"/>
                        <a:gd name="connsiteY1" fmla="*/ 0 h 14254"/>
                      </a:gdLst>
                      <a:ahLst/>
                      <a:cxnLst>
                        <a:cxn ang="0">
                          <a:pos x="connsiteX0" y="connsiteY0"/>
                        </a:cxn>
                        <a:cxn ang="0">
                          <a:pos x="connsiteX1" y="connsiteY1"/>
                        </a:cxn>
                      </a:cxnLst>
                      <a:rect l="l" t="t" r="r" b="b"/>
                      <a:pathLst>
                        <a:path w="101584" h="14254">
                          <a:moveTo>
                            <a:pt x="0" y="14254"/>
                          </a:moveTo>
                          <a:lnTo>
                            <a:pt x="101584" y="0"/>
                          </a:lnTo>
                        </a:path>
                      </a:pathLst>
                    </a:custGeom>
                    <a:ln w="9775" cap="rnd">
                      <a:solidFill>
                        <a:srgbClr val="99494E"/>
                      </a:solidFill>
                      <a:prstDash val="solid"/>
                      <a:miter/>
                    </a:ln>
                  </p:spPr>
                  <p:txBody>
                    <a:bodyPr rtlCol="0" anchor="ctr"/>
                    <a:lstStyle/>
                    <a:p>
                      <a:endParaRPr lang="en-US"/>
                    </a:p>
                  </p:txBody>
                </p:sp>
                <p:sp>
                  <p:nvSpPr>
                    <p:cNvPr id="451" name="Freeform: Shape 450">
                      <a:extLst>
                        <a:ext uri="{FF2B5EF4-FFF2-40B4-BE49-F238E27FC236}">
                          <a16:creationId xmlns:a16="http://schemas.microsoft.com/office/drawing/2014/main" id="{00AC5CC4-2F31-4C1C-9514-227795FA6CE7}"/>
                        </a:ext>
                      </a:extLst>
                    </p:cNvPr>
                    <p:cNvSpPr/>
                    <p:nvPr/>
                  </p:nvSpPr>
                  <p:spPr>
                    <a:xfrm>
                      <a:off x="5196281" y="4701509"/>
                      <a:ext cx="86949" cy="54355"/>
                    </a:xfrm>
                    <a:custGeom>
                      <a:avLst/>
                      <a:gdLst>
                        <a:gd name="connsiteX0" fmla="*/ 0 w 86949"/>
                        <a:gd name="connsiteY0" fmla="*/ 54356 h 54355"/>
                        <a:gd name="connsiteX1" fmla="*/ 86950 w 86949"/>
                        <a:gd name="connsiteY1" fmla="*/ 0 h 54355"/>
                      </a:gdLst>
                      <a:ahLst/>
                      <a:cxnLst>
                        <a:cxn ang="0">
                          <a:pos x="connsiteX0" y="connsiteY0"/>
                        </a:cxn>
                        <a:cxn ang="0">
                          <a:pos x="connsiteX1" y="connsiteY1"/>
                        </a:cxn>
                      </a:cxnLst>
                      <a:rect l="l" t="t" r="r" b="b"/>
                      <a:pathLst>
                        <a:path w="86949" h="54355">
                          <a:moveTo>
                            <a:pt x="0" y="54356"/>
                          </a:moveTo>
                          <a:lnTo>
                            <a:pt x="86950" y="0"/>
                          </a:lnTo>
                        </a:path>
                      </a:pathLst>
                    </a:custGeom>
                    <a:ln w="9775" cap="rnd">
                      <a:solidFill>
                        <a:srgbClr val="99494E"/>
                      </a:solidFill>
                      <a:prstDash val="solid"/>
                      <a:miter/>
                    </a:ln>
                  </p:spPr>
                  <p:txBody>
                    <a:bodyPr rtlCol="0" anchor="ctr"/>
                    <a:lstStyle/>
                    <a:p>
                      <a:endParaRPr lang="en-US"/>
                    </a:p>
                  </p:txBody>
                </p:sp>
                <p:sp>
                  <p:nvSpPr>
                    <p:cNvPr id="452" name="Freeform: Shape 451">
                      <a:extLst>
                        <a:ext uri="{FF2B5EF4-FFF2-40B4-BE49-F238E27FC236}">
                          <a16:creationId xmlns:a16="http://schemas.microsoft.com/office/drawing/2014/main" id="{9AB97537-37E5-43CE-847B-6C1B9401F3CB}"/>
                        </a:ext>
                      </a:extLst>
                    </p:cNvPr>
                    <p:cNvSpPr/>
                    <p:nvPr/>
                  </p:nvSpPr>
                  <p:spPr>
                    <a:xfrm>
                      <a:off x="5225835" y="4701509"/>
                      <a:ext cx="57396" cy="85049"/>
                    </a:xfrm>
                    <a:custGeom>
                      <a:avLst/>
                      <a:gdLst>
                        <a:gd name="connsiteX0" fmla="*/ 0 w 57396"/>
                        <a:gd name="connsiteY0" fmla="*/ 85049 h 85049"/>
                        <a:gd name="connsiteX1" fmla="*/ 57396 w 57396"/>
                        <a:gd name="connsiteY1" fmla="*/ 0 h 85049"/>
                      </a:gdLst>
                      <a:ahLst/>
                      <a:cxnLst>
                        <a:cxn ang="0">
                          <a:pos x="connsiteX0" y="connsiteY0"/>
                        </a:cxn>
                        <a:cxn ang="0">
                          <a:pos x="connsiteX1" y="connsiteY1"/>
                        </a:cxn>
                      </a:cxnLst>
                      <a:rect l="l" t="t" r="r" b="b"/>
                      <a:pathLst>
                        <a:path w="57396" h="85049">
                          <a:moveTo>
                            <a:pt x="0" y="85049"/>
                          </a:moveTo>
                          <a:lnTo>
                            <a:pt x="57396" y="0"/>
                          </a:lnTo>
                        </a:path>
                      </a:pathLst>
                    </a:custGeom>
                    <a:ln w="9775" cap="rnd">
                      <a:solidFill>
                        <a:srgbClr val="99494E"/>
                      </a:solidFill>
                      <a:prstDash val="solid"/>
                      <a:miter/>
                    </a:ln>
                  </p:spPr>
                  <p:txBody>
                    <a:bodyPr rtlCol="0" anchor="ctr"/>
                    <a:lstStyle/>
                    <a:p>
                      <a:endParaRPr lang="en-US"/>
                    </a:p>
                  </p:txBody>
                </p:sp>
                <p:sp>
                  <p:nvSpPr>
                    <p:cNvPr id="453" name="Freeform: Shape 452">
                      <a:extLst>
                        <a:ext uri="{FF2B5EF4-FFF2-40B4-BE49-F238E27FC236}">
                          <a16:creationId xmlns:a16="http://schemas.microsoft.com/office/drawing/2014/main" id="{8CE91917-C2E4-4484-ABE3-5C04882920A7}"/>
                        </a:ext>
                      </a:extLst>
                    </p:cNvPr>
                    <p:cNvSpPr/>
                    <p:nvPr/>
                  </p:nvSpPr>
                  <p:spPr>
                    <a:xfrm>
                      <a:off x="5265461" y="4701509"/>
                      <a:ext cx="17770" cy="101014"/>
                    </a:xfrm>
                    <a:custGeom>
                      <a:avLst/>
                      <a:gdLst>
                        <a:gd name="connsiteX0" fmla="*/ 0 w 17770"/>
                        <a:gd name="connsiteY0" fmla="*/ 101014 h 101014"/>
                        <a:gd name="connsiteX1" fmla="*/ 17770 w 17770"/>
                        <a:gd name="connsiteY1" fmla="*/ 0 h 101014"/>
                      </a:gdLst>
                      <a:ahLst/>
                      <a:cxnLst>
                        <a:cxn ang="0">
                          <a:pos x="connsiteX0" y="connsiteY0"/>
                        </a:cxn>
                        <a:cxn ang="0">
                          <a:pos x="connsiteX1" y="connsiteY1"/>
                        </a:cxn>
                      </a:cxnLst>
                      <a:rect l="l" t="t" r="r" b="b"/>
                      <a:pathLst>
                        <a:path w="17770" h="101014">
                          <a:moveTo>
                            <a:pt x="0" y="101014"/>
                          </a:moveTo>
                          <a:lnTo>
                            <a:pt x="17770" y="0"/>
                          </a:lnTo>
                        </a:path>
                      </a:pathLst>
                    </a:custGeom>
                    <a:ln w="9775" cap="rnd">
                      <a:solidFill>
                        <a:srgbClr val="99494E"/>
                      </a:solidFill>
                      <a:prstDash val="solid"/>
                      <a:miter/>
                    </a:ln>
                  </p:spPr>
                  <p:txBody>
                    <a:bodyPr rtlCol="0" anchor="ctr"/>
                    <a:lstStyle/>
                    <a:p>
                      <a:endParaRPr lang="en-US"/>
                    </a:p>
                  </p:txBody>
                </p:sp>
                <p:sp>
                  <p:nvSpPr>
                    <p:cNvPr id="454" name="Freeform: Shape 453">
                      <a:extLst>
                        <a:ext uri="{FF2B5EF4-FFF2-40B4-BE49-F238E27FC236}">
                          <a16:creationId xmlns:a16="http://schemas.microsoft.com/office/drawing/2014/main" id="{DF843EEE-748A-433F-92A5-13312D1EA7AC}"/>
                        </a:ext>
                      </a:extLst>
                    </p:cNvPr>
                    <p:cNvSpPr/>
                    <p:nvPr/>
                  </p:nvSpPr>
                  <p:spPr>
                    <a:xfrm>
                      <a:off x="5283231" y="4701509"/>
                      <a:ext cx="24802" cy="99493"/>
                    </a:xfrm>
                    <a:custGeom>
                      <a:avLst/>
                      <a:gdLst>
                        <a:gd name="connsiteX0" fmla="*/ 24802 w 24802"/>
                        <a:gd name="connsiteY0" fmla="*/ 99494 h 99493"/>
                        <a:gd name="connsiteX1" fmla="*/ 0 w 24802"/>
                        <a:gd name="connsiteY1" fmla="*/ 0 h 99493"/>
                      </a:gdLst>
                      <a:ahLst/>
                      <a:cxnLst>
                        <a:cxn ang="0">
                          <a:pos x="connsiteX0" y="connsiteY0"/>
                        </a:cxn>
                        <a:cxn ang="0">
                          <a:pos x="connsiteX1" y="connsiteY1"/>
                        </a:cxn>
                      </a:cxnLst>
                      <a:rect l="l" t="t" r="r" b="b"/>
                      <a:pathLst>
                        <a:path w="24802" h="99493">
                          <a:moveTo>
                            <a:pt x="24802" y="99494"/>
                          </a:moveTo>
                          <a:lnTo>
                            <a:pt x="0" y="0"/>
                          </a:lnTo>
                        </a:path>
                      </a:pathLst>
                    </a:custGeom>
                    <a:ln w="9775" cap="rnd">
                      <a:solidFill>
                        <a:srgbClr val="99494E"/>
                      </a:solidFill>
                      <a:prstDash val="solid"/>
                      <a:miter/>
                    </a:ln>
                  </p:spPr>
                  <p:txBody>
                    <a:bodyPr rtlCol="0" anchor="ctr"/>
                    <a:lstStyle/>
                    <a:p>
                      <a:endParaRPr lang="en-US"/>
                    </a:p>
                  </p:txBody>
                </p:sp>
                <p:sp>
                  <p:nvSpPr>
                    <p:cNvPr id="455" name="Freeform: Shape 454">
                      <a:extLst>
                        <a:ext uri="{FF2B5EF4-FFF2-40B4-BE49-F238E27FC236}">
                          <a16:creationId xmlns:a16="http://schemas.microsoft.com/office/drawing/2014/main" id="{EC6208BA-6860-4815-93D0-956B6AE70E4A}"/>
                        </a:ext>
                      </a:extLst>
                    </p:cNvPr>
                    <p:cNvSpPr/>
                    <p:nvPr/>
                  </p:nvSpPr>
                  <p:spPr>
                    <a:xfrm>
                      <a:off x="5283231" y="4701509"/>
                      <a:ext cx="63193" cy="80773"/>
                    </a:xfrm>
                    <a:custGeom>
                      <a:avLst/>
                      <a:gdLst>
                        <a:gd name="connsiteX0" fmla="*/ 63193 w 63193"/>
                        <a:gd name="connsiteY0" fmla="*/ 80773 h 80773"/>
                        <a:gd name="connsiteX1" fmla="*/ 0 w 63193"/>
                        <a:gd name="connsiteY1" fmla="*/ 0 h 80773"/>
                      </a:gdLst>
                      <a:ahLst/>
                      <a:cxnLst>
                        <a:cxn ang="0">
                          <a:pos x="connsiteX0" y="connsiteY0"/>
                        </a:cxn>
                        <a:cxn ang="0">
                          <a:pos x="connsiteX1" y="connsiteY1"/>
                        </a:cxn>
                      </a:cxnLst>
                      <a:rect l="l" t="t" r="r" b="b"/>
                      <a:pathLst>
                        <a:path w="63193" h="80773">
                          <a:moveTo>
                            <a:pt x="63193" y="80773"/>
                          </a:moveTo>
                          <a:lnTo>
                            <a:pt x="0" y="0"/>
                          </a:lnTo>
                        </a:path>
                      </a:pathLst>
                    </a:custGeom>
                    <a:ln w="9775" cap="rnd">
                      <a:solidFill>
                        <a:srgbClr val="99494E"/>
                      </a:solidFill>
                      <a:prstDash val="solid"/>
                      <a:miter/>
                    </a:ln>
                  </p:spPr>
                  <p:txBody>
                    <a:bodyPr rtlCol="0" anchor="ctr"/>
                    <a:lstStyle/>
                    <a:p>
                      <a:endParaRPr lang="en-US"/>
                    </a:p>
                  </p:txBody>
                </p:sp>
                <p:sp>
                  <p:nvSpPr>
                    <p:cNvPr id="456" name="Freeform: Shape 455">
                      <a:extLst>
                        <a:ext uri="{FF2B5EF4-FFF2-40B4-BE49-F238E27FC236}">
                          <a16:creationId xmlns:a16="http://schemas.microsoft.com/office/drawing/2014/main" id="{E37C849B-8FB2-47F6-B583-8881EFF1F682}"/>
                        </a:ext>
                      </a:extLst>
                    </p:cNvPr>
                    <p:cNvSpPr/>
                    <p:nvPr/>
                  </p:nvSpPr>
                  <p:spPr>
                    <a:xfrm>
                      <a:off x="5283231" y="4701509"/>
                      <a:ext cx="90560" cy="48083"/>
                    </a:xfrm>
                    <a:custGeom>
                      <a:avLst/>
                      <a:gdLst>
                        <a:gd name="connsiteX0" fmla="*/ 90561 w 90560"/>
                        <a:gd name="connsiteY0" fmla="*/ 48084 h 48083"/>
                        <a:gd name="connsiteX1" fmla="*/ 0 w 90560"/>
                        <a:gd name="connsiteY1" fmla="*/ 0 h 48083"/>
                      </a:gdLst>
                      <a:ahLst/>
                      <a:cxnLst>
                        <a:cxn ang="0">
                          <a:pos x="connsiteX0" y="connsiteY0"/>
                        </a:cxn>
                        <a:cxn ang="0">
                          <a:pos x="connsiteX1" y="connsiteY1"/>
                        </a:cxn>
                      </a:cxnLst>
                      <a:rect l="l" t="t" r="r" b="b"/>
                      <a:pathLst>
                        <a:path w="90560" h="48083">
                          <a:moveTo>
                            <a:pt x="90561" y="48084"/>
                          </a:moveTo>
                          <a:lnTo>
                            <a:pt x="0" y="0"/>
                          </a:lnTo>
                        </a:path>
                      </a:pathLst>
                    </a:custGeom>
                    <a:ln w="9775" cap="rnd">
                      <a:solidFill>
                        <a:srgbClr val="99494E"/>
                      </a:solidFill>
                      <a:prstDash val="solid"/>
                      <a:miter/>
                    </a:ln>
                  </p:spPr>
                  <p:txBody>
                    <a:bodyPr rtlCol="0" anchor="ctr"/>
                    <a:lstStyle/>
                    <a:p>
                      <a:endParaRPr lang="en-US"/>
                    </a:p>
                  </p:txBody>
                </p:sp>
                <p:sp>
                  <p:nvSpPr>
                    <p:cNvPr id="457" name="Freeform: Shape 456">
                      <a:extLst>
                        <a:ext uri="{FF2B5EF4-FFF2-40B4-BE49-F238E27FC236}">
                          <a16:creationId xmlns:a16="http://schemas.microsoft.com/office/drawing/2014/main" id="{AE87EDBA-4580-471E-A8F6-B28A7130A5AF}"/>
                        </a:ext>
                      </a:extLst>
                    </p:cNvPr>
                    <p:cNvSpPr/>
                    <p:nvPr/>
                  </p:nvSpPr>
                  <p:spPr>
                    <a:xfrm>
                      <a:off x="5283231" y="4701509"/>
                      <a:ext cx="102344" cy="7127"/>
                    </a:xfrm>
                    <a:custGeom>
                      <a:avLst/>
                      <a:gdLst>
                        <a:gd name="connsiteX0" fmla="*/ 102344 w 102344"/>
                        <a:gd name="connsiteY0" fmla="*/ 7127 h 7127"/>
                        <a:gd name="connsiteX1" fmla="*/ 0 w 102344"/>
                        <a:gd name="connsiteY1" fmla="*/ 0 h 7127"/>
                      </a:gdLst>
                      <a:ahLst/>
                      <a:cxnLst>
                        <a:cxn ang="0">
                          <a:pos x="connsiteX0" y="connsiteY0"/>
                        </a:cxn>
                        <a:cxn ang="0">
                          <a:pos x="connsiteX1" y="connsiteY1"/>
                        </a:cxn>
                      </a:cxnLst>
                      <a:rect l="l" t="t" r="r" b="b"/>
                      <a:pathLst>
                        <a:path w="102344" h="7127">
                          <a:moveTo>
                            <a:pt x="102344" y="7127"/>
                          </a:moveTo>
                          <a:lnTo>
                            <a:pt x="0" y="0"/>
                          </a:lnTo>
                        </a:path>
                      </a:pathLst>
                    </a:custGeom>
                    <a:ln w="9775" cap="rnd">
                      <a:solidFill>
                        <a:srgbClr val="99494E"/>
                      </a:solidFill>
                      <a:prstDash val="solid"/>
                      <a:miter/>
                    </a:ln>
                  </p:spPr>
                  <p:txBody>
                    <a:bodyPr rtlCol="0" anchor="ctr"/>
                    <a:lstStyle/>
                    <a:p>
                      <a:endParaRPr lang="en-US"/>
                    </a:p>
                  </p:txBody>
                </p:sp>
                <p:sp>
                  <p:nvSpPr>
                    <p:cNvPr id="458" name="Freeform: Shape 457">
                      <a:extLst>
                        <a:ext uri="{FF2B5EF4-FFF2-40B4-BE49-F238E27FC236}">
                          <a16:creationId xmlns:a16="http://schemas.microsoft.com/office/drawing/2014/main" id="{5BB5CB75-5875-47B0-9D29-737805F7435C}"/>
                        </a:ext>
                      </a:extLst>
                    </p:cNvPr>
                    <p:cNvSpPr/>
                    <p:nvPr/>
                  </p:nvSpPr>
                  <p:spPr>
                    <a:xfrm>
                      <a:off x="5283231" y="4666349"/>
                      <a:ext cx="96452" cy="35160"/>
                    </a:xfrm>
                    <a:custGeom>
                      <a:avLst/>
                      <a:gdLst>
                        <a:gd name="connsiteX0" fmla="*/ 96453 w 96452"/>
                        <a:gd name="connsiteY0" fmla="*/ 0 h 35160"/>
                        <a:gd name="connsiteX1" fmla="*/ 0 w 96452"/>
                        <a:gd name="connsiteY1" fmla="*/ 35160 h 35160"/>
                      </a:gdLst>
                      <a:ahLst/>
                      <a:cxnLst>
                        <a:cxn ang="0">
                          <a:pos x="connsiteX0" y="connsiteY0"/>
                        </a:cxn>
                        <a:cxn ang="0">
                          <a:pos x="connsiteX1" y="connsiteY1"/>
                        </a:cxn>
                      </a:cxnLst>
                      <a:rect l="l" t="t" r="r" b="b"/>
                      <a:pathLst>
                        <a:path w="96452" h="35160">
                          <a:moveTo>
                            <a:pt x="96453" y="0"/>
                          </a:moveTo>
                          <a:lnTo>
                            <a:pt x="0" y="35160"/>
                          </a:lnTo>
                        </a:path>
                      </a:pathLst>
                    </a:custGeom>
                    <a:ln w="9775" cap="rnd">
                      <a:solidFill>
                        <a:srgbClr val="99494E"/>
                      </a:solidFill>
                      <a:prstDash val="solid"/>
                      <a:miter/>
                    </a:ln>
                  </p:spPr>
                  <p:txBody>
                    <a:bodyPr rtlCol="0" anchor="ctr"/>
                    <a:lstStyle/>
                    <a:p>
                      <a:endParaRPr lang="en-US"/>
                    </a:p>
                  </p:txBody>
                </p:sp>
                <p:sp>
                  <p:nvSpPr>
                    <p:cNvPr id="459" name="Freeform: Shape 458">
                      <a:extLst>
                        <a:ext uri="{FF2B5EF4-FFF2-40B4-BE49-F238E27FC236}">
                          <a16:creationId xmlns:a16="http://schemas.microsoft.com/office/drawing/2014/main" id="{E63F4EB8-C4C6-45C9-A81F-1D832A518F6C}"/>
                        </a:ext>
                      </a:extLst>
                    </p:cNvPr>
                    <p:cNvSpPr/>
                    <p:nvPr/>
                  </p:nvSpPr>
                  <p:spPr>
                    <a:xfrm>
                      <a:off x="5283231" y="4630239"/>
                      <a:ext cx="73836" cy="71270"/>
                    </a:xfrm>
                    <a:custGeom>
                      <a:avLst/>
                      <a:gdLst>
                        <a:gd name="connsiteX0" fmla="*/ 73836 w 73836"/>
                        <a:gd name="connsiteY0" fmla="*/ 0 h 71270"/>
                        <a:gd name="connsiteX1" fmla="*/ 0 w 73836"/>
                        <a:gd name="connsiteY1" fmla="*/ 71270 h 71270"/>
                      </a:gdLst>
                      <a:ahLst/>
                      <a:cxnLst>
                        <a:cxn ang="0">
                          <a:pos x="connsiteX0" y="connsiteY0"/>
                        </a:cxn>
                        <a:cxn ang="0">
                          <a:pos x="connsiteX1" y="connsiteY1"/>
                        </a:cxn>
                      </a:cxnLst>
                      <a:rect l="l" t="t" r="r" b="b"/>
                      <a:pathLst>
                        <a:path w="73836" h="71270">
                          <a:moveTo>
                            <a:pt x="73836" y="0"/>
                          </a:moveTo>
                          <a:lnTo>
                            <a:pt x="0" y="71270"/>
                          </a:lnTo>
                        </a:path>
                      </a:pathLst>
                    </a:custGeom>
                    <a:ln w="9775" cap="rnd">
                      <a:solidFill>
                        <a:srgbClr val="99494E"/>
                      </a:solidFill>
                      <a:prstDash val="solid"/>
                      <a:miter/>
                    </a:ln>
                  </p:spPr>
                  <p:txBody>
                    <a:bodyPr rtlCol="0" anchor="ctr"/>
                    <a:lstStyle/>
                    <a:p>
                      <a:endParaRPr lang="en-US"/>
                    </a:p>
                  </p:txBody>
                </p:sp>
                <p:sp>
                  <p:nvSpPr>
                    <p:cNvPr id="460" name="Freeform: Shape 459">
                      <a:extLst>
                        <a:ext uri="{FF2B5EF4-FFF2-40B4-BE49-F238E27FC236}">
                          <a16:creationId xmlns:a16="http://schemas.microsoft.com/office/drawing/2014/main" id="{C274901C-CB86-4A2F-A870-D34F46EB5392}"/>
                        </a:ext>
                      </a:extLst>
                    </p:cNvPr>
                    <p:cNvSpPr/>
                    <p:nvPr/>
                  </p:nvSpPr>
                  <p:spPr>
                    <a:xfrm>
                      <a:off x="5283231" y="4606387"/>
                      <a:ext cx="38391" cy="95122"/>
                    </a:xfrm>
                    <a:custGeom>
                      <a:avLst/>
                      <a:gdLst>
                        <a:gd name="connsiteX0" fmla="*/ 38391 w 38391"/>
                        <a:gd name="connsiteY0" fmla="*/ 0 h 95122"/>
                        <a:gd name="connsiteX1" fmla="*/ 0 w 38391"/>
                        <a:gd name="connsiteY1" fmla="*/ 95122 h 95122"/>
                      </a:gdLst>
                      <a:ahLst/>
                      <a:cxnLst>
                        <a:cxn ang="0">
                          <a:pos x="connsiteX0" y="connsiteY0"/>
                        </a:cxn>
                        <a:cxn ang="0">
                          <a:pos x="connsiteX1" y="connsiteY1"/>
                        </a:cxn>
                      </a:cxnLst>
                      <a:rect l="l" t="t" r="r" b="b"/>
                      <a:pathLst>
                        <a:path w="38391" h="95122">
                          <a:moveTo>
                            <a:pt x="38391" y="0"/>
                          </a:moveTo>
                          <a:lnTo>
                            <a:pt x="0" y="95122"/>
                          </a:lnTo>
                        </a:path>
                      </a:pathLst>
                    </a:custGeom>
                    <a:ln w="9775" cap="rnd">
                      <a:solidFill>
                        <a:srgbClr val="99494E"/>
                      </a:solidFill>
                      <a:prstDash val="solid"/>
                      <a:miter/>
                    </a:ln>
                  </p:spPr>
                  <p:txBody>
                    <a:bodyPr rtlCol="0" anchor="ctr"/>
                    <a:lstStyle/>
                    <a:p>
                      <a:endParaRPr lang="en-US"/>
                    </a:p>
                  </p:txBody>
                </p:sp>
                <p:sp>
                  <p:nvSpPr>
                    <p:cNvPr id="461" name="Freeform: Shape 460">
                      <a:extLst>
                        <a:ext uri="{FF2B5EF4-FFF2-40B4-BE49-F238E27FC236}">
                          <a16:creationId xmlns:a16="http://schemas.microsoft.com/office/drawing/2014/main" id="{98728063-D57F-4335-9C8A-E5C818493DCF}"/>
                        </a:ext>
                      </a:extLst>
                    </p:cNvPr>
                    <p:cNvSpPr/>
                    <p:nvPr/>
                  </p:nvSpPr>
                  <p:spPr>
                    <a:xfrm>
                      <a:off x="5279620" y="4598975"/>
                      <a:ext cx="3611" cy="102534"/>
                    </a:xfrm>
                    <a:custGeom>
                      <a:avLst/>
                      <a:gdLst>
                        <a:gd name="connsiteX0" fmla="*/ 0 w 3611"/>
                        <a:gd name="connsiteY0" fmla="*/ 0 h 102534"/>
                        <a:gd name="connsiteX1" fmla="*/ 3611 w 3611"/>
                        <a:gd name="connsiteY1" fmla="*/ 102534 h 102534"/>
                      </a:gdLst>
                      <a:ahLst/>
                      <a:cxnLst>
                        <a:cxn ang="0">
                          <a:pos x="connsiteX0" y="connsiteY0"/>
                        </a:cxn>
                        <a:cxn ang="0">
                          <a:pos x="connsiteX1" y="connsiteY1"/>
                        </a:cxn>
                      </a:cxnLst>
                      <a:rect l="l" t="t" r="r" b="b"/>
                      <a:pathLst>
                        <a:path w="3611" h="102534">
                          <a:moveTo>
                            <a:pt x="0" y="0"/>
                          </a:moveTo>
                          <a:lnTo>
                            <a:pt x="3611" y="102534"/>
                          </a:lnTo>
                        </a:path>
                      </a:pathLst>
                    </a:custGeom>
                    <a:ln w="9775" cap="rnd">
                      <a:solidFill>
                        <a:srgbClr val="99494E"/>
                      </a:solidFill>
                      <a:prstDash val="solid"/>
                      <a:miter/>
                    </a:ln>
                  </p:spPr>
                  <p:txBody>
                    <a:bodyPr rtlCol="0" anchor="ctr"/>
                    <a:lstStyle/>
                    <a:p>
                      <a:endParaRPr lang="en-US"/>
                    </a:p>
                  </p:txBody>
                </p:sp>
                <p:sp>
                  <p:nvSpPr>
                    <p:cNvPr id="462" name="Freeform: Shape 461">
                      <a:extLst>
                        <a:ext uri="{FF2B5EF4-FFF2-40B4-BE49-F238E27FC236}">
                          <a16:creationId xmlns:a16="http://schemas.microsoft.com/office/drawing/2014/main" id="{AEE08F46-3BF5-43A9-834F-3173A7524FC7}"/>
                        </a:ext>
                      </a:extLst>
                    </p:cNvPr>
                    <p:cNvSpPr/>
                    <p:nvPr/>
                  </p:nvSpPr>
                  <p:spPr>
                    <a:xfrm>
                      <a:off x="5238283" y="4609238"/>
                      <a:ext cx="44947" cy="92271"/>
                    </a:xfrm>
                    <a:custGeom>
                      <a:avLst/>
                      <a:gdLst>
                        <a:gd name="connsiteX0" fmla="*/ 0 w 44947"/>
                        <a:gd name="connsiteY0" fmla="*/ 0 h 92271"/>
                        <a:gd name="connsiteX1" fmla="*/ 44948 w 44947"/>
                        <a:gd name="connsiteY1" fmla="*/ 92272 h 92271"/>
                      </a:gdLst>
                      <a:ahLst/>
                      <a:cxnLst>
                        <a:cxn ang="0">
                          <a:pos x="connsiteX0" y="connsiteY0"/>
                        </a:cxn>
                        <a:cxn ang="0">
                          <a:pos x="connsiteX1" y="connsiteY1"/>
                        </a:cxn>
                      </a:cxnLst>
                      <a:rect l="l" t="t" r="r" b="b"/>
                      <a:pathLst>
                        <a:path w="44947" h="92271">
                          <a:moveTo>
                            <a:pt x="0" y="0"/>
                          </a:moveTo>
                          <a:lnTo>
                            <a:pt x="44948" y="92272"/>
                          </a:lnTo>
                        </a:path>
                      </a:pathLst>
                    </a:custGeom>
                    <a:ln w="9775" cap="rnd">
                      <a:solidFill>
                        <a:srgbClr val="99494E"/>
                      </a:solidFill>
                      <a:prstDash val="solid"/>
                      <a:miter/>
                    </a:ln>
                  </p:spPr>
                  <p:txBody>
                    <a:bodyPr rtlCol="0" anchor="ctr"/>
                    <a:lstStyle/>
                    <a:p>
                      <a:endParaRPr lang="en-US"/>
                    </a:p>
                  </p:txBody>
                </p:sp>
                <p:sp>
                  <p:nvSpPr>
                    <p:cNvPr id="463" name="Freeform: Shape 462">
                      <a:extLst>
                        <a:ext uri="{FF2B5EF4-FFF2-40B4-BE49-F238E27FC236}">
                          <a16:creationId xmlns:a16="http://schemas.microsoft.com/office/drawing/2014/main" id="{D52B7DC0-6001-4F02-BC28-FC01DB32879D}"/>
                        </a:ext>
                      </a:extLst>
                    </p:cNvPr>
                    <p:cNvSpPr/>
                    <p:nvPr/>
                  </p:nvSpPr>
                  <p:spPr>
                    <a:xfrm>
                      <a:off x="5204644" y="4635560"/>
                      <a:ext cx="78587" cy="65948"/>
                    </a:xfrm>
                    <a:custGeom>
                      <a:avLst/>
                      <a:gdLst>
                        <a:gd name="connsiteX0" fmla="*/ 0 w 78587"/>
                        <a:gd name="connsiteY0" fmla="*/ 0 h 65948"/>
                        <a:gd name="connsiteX1" fmla="*/ 78587 w 78587"/>
                        <a:gd name="connsiteY1" fmla="*/ 65949 h 65948"/>
                      </a:gdLst>
                      <a:ahLst/>
                      <a:cxnLst>
                        <a:cxn ang="0">
                          <a:pos x="connsiteX0" y="connsiteY0"/>
                        </a:cxn>
                        <a:cxn ang="0">
                          <a:pos x="connsiteX1" y="connsiteY1"/>
                        </a:cxn>
                      </a:cxnLst>
                      <a:rect l="l" t="t" r="r" b="b"/>
                      <a:pathLst>
                        <a:path w="78587" h="65948">
                          <a:moveTo>
                            <a:pt x="0" y="0"/>
                          </a:moveTo>
                          <a:lnTo>
                            <a:pt x="78587" y="65949"/>
                          </a:lnTo>
                        </a:path>
                      </a:pathLst>
                    </a:custGeom>
                    <a:ln w="9775" cap="rnd">
                      <a:solidFill>
                        <a:srgbClr val="99494E"/>
                      </a:solidFill>
                      <a:prstDash val="solid"/>
                      <a:miter/>
                    </a:ln>
                  </p:spPr>
                  <p:txBody>
                    <a:bodyPr rtlCol="0" anchor="ctr"/>
                    <a:lstStyle/>
                    <a:p>
                      <a:endParaRPr lang="en-US"/>
                    </a:p>
                  </p:txBody>
                </p:sp>
              </p:grpSp>
              <p:sp>
                <p:nvSpPr>
                  <p:cNvPr id="464" name="Freeform: Shape 463">
                    <a:extLst>
                      <a:ext uri="{FF2B5EF4-FFF2-40B4-BE49-F238E27FC236}">
                        <a16:creationId xmlns:a16="http://schemas.microsoft.com/office/drawing/2014/main" id="{8378928D-15A2-4CFD-A656-0E8E6B91C98D}"/>
                      </a:ext>
                    </a:extLst>
                  </p:cNvPr>
                  <p:cNvSpPr/>
                  <p:nvPr/>
                </p:nvSpPr>
                <p:spPr>
                  <a:xfrm>
                    <a:off x="5242845" y="4661123"/>
                    <a:ext cx="80773" cy="80773"/>
                  </a:xfrm>
                  <a:custGeom>
                    <a:avLst/>
                    <a:gdLst>
                      <a:gd name="connsiteX0" fmla="*/ 80773 w 80773"/>
                      <a:gd name="connsiteY0" fmla="*/ 40387 h 80773"/>
                      <a:gd name="connsiteX1" fmla="*/ 40386 w 80773"/>
                      <a:gd name="connsiteY1" fmla="*/ 80773 h 80773"/>
                      <a:gd name="connsiteX2" fmla="*/ 0 w 80773"/>
                      <a:gd name="connsiteY2" fmla="*/ 40387 h 80773"/>
                      <a:gd name="connsiteX3" fmla="*/ 40386 w 80773"/>
                      <a:gd name="connsiteY3" fmla="*/ 0 h 80773"/>
                      <a:gd name="connsiteX4" fmla="*/ 80773 w 80773"/>
                      <a:gd name="connsiteY4" fmla="*/ 40387 h 807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773" h="80773">
                        <a:moveTo>
                          <a:pt x="80773" y="40387"/>
                        </a:moveTo>
                        <a:cubicBezTo>
                          <a:pt x="80773" y="62691"/>
                          <a:pt x="62691" y="80773"/>
                          <a:pt x="40386" y="80773"/>
                        </a:cubicBezTo>
                        <a:cubicBezTo>
                          <a:pt x="18081" y="80773"/>
                          <a:pt x="0" y="62691"/>
                          <a:pt x="0" y="40387"/>
                        </a:cubicBezTo>
                        <a:cubicBezTo>
                          <a:pt x="0" y="18082"/>
                          <a:pt x="18081" y="0"/>
                          <a:pt x="40386" y="0"/>
                        </a:cubicBezTo>
                        <a:cubicBezTo>
                          <a:pt x="62691" y="0"/>
                          <a:pt x="80773" y="18082"/>
                          <a:pt x="80773" y="40387"/>
                        </a:cubicBezTo>
                        <a:close/>
                      </a:path>
                    </a:pathLst>
                  </a:custGeom>
                  <a:solidFill>
                    <a:srgbClr val="CD7372"/>
                  </a:solidFill>
                  <a:ln w="22385" cap="flat">
                    <a:solidFill>
                      <a:srgbClr val="99494E"/>
                    </a:solidFill>
                    <a:prstDash val="solid"/>
                    <a:miter/>
                  </a:ln>
                </p:spPr>
                <p:txBody>
                  <a:bodyPr rtlCol="0" anchor="ctr"/>
                  <a:lstStyle/>
                  <a:p>
                    <a:endParaRPr lang="en-US"/>
                  </a:p>
                </p:txBody>
              </p:sp>
            </p:grpSp>
            <p:grpSp>
              <p:nvGrpSpPr>
                <p:cNvPr id="465" name="Graphic 6">
                  <a:extLst>
                    <a:ext uri="{FF2B5EF4-FFF2-40B4-BE49-F238E27FC236}">
                      <a16:creationId xmlns:a16="http://schemas.microsoft.com/office/drawing/2014/main" id="{2533D1E2-47A5-443B-9D56-20143954E931}"/>
                    </a:ext>
                  </a:extLst>
                </p:cNvPr>
                <p:cNvGrpSpPr/>
                <p:nvPr/>
              </p:nvGrpSpPr>
              <p:grpSpPr>
                <a:xfrm>
                  <a:off x="4610005" y="4547930"/>
                  <a:ext cx="357840" cy="364662"/>
                  <a:chOff x="4610005" y="4547930"/>
                  <a:chExt cx="357840" cy="364662"/>
                </a:xfrm>
              </p:grpSpPr>
              <p:sp>
                <p:nvSpPr>
                  <p:cNvPr id="466" name="Freeform: Shape 465">
                    <a:extLst>
                      <a:ext uri="{FF2B5EF4-FFF2-40B4-BE49-F238E27FC236}">
                        <a16:creationId xmlns:a16="http://schemas.microsoft.com/office/drawing/2014/main" id="{6187C653-A6E2-47A7-9BDA-40665E083BA4}"/>
                      </a:ext>
                    </a:extLst>
                  </p:cNvPr>
                  <p:cNvSpPr/>
                  <p:nvPr/>
                </p:nvSpPr>
                <p:spPr>
                  <a:xfrm>
                    <a:off x="4610005" y="4547930"/>
                    <a:ext cx="357840" cy="364662"/>
                  </a:xfrm>
                  <a:custGeom>
                    <a:avLst/>
                    <a:gdLst>
                      <a:gd name="connsiteX0" fmla="*/ 261948 w 357840"/>
                      <a:gd name="connsiteY0" fmla="*/ 67579 h 364662"/>
                      <a:gd name="connsiteX1" fmla="*/ 249119 w 357840"/>
                      <a:gd name="connsiteY1" fmla="*/ 71760 h 364662"/>
                      <a:gd name="connsiteX2" fmla="*/ 247599 w 357840"/>
                      <a:gd name="connsiteY2" fmla="*/ 62068 h 364662"/>
                      <a:gd name="connsiteX3" fmla="*/ 163880 w 357840"/>
                      <a:gd name="connsiteY3" fmla="*/ 870 h 364662"/>
                      <a:gd name="connsiteX4" fmla="*/ 102682 w 357840"/>
                      <a:gd name="connsiteY4" fmla="*/ 84589 h 364662"/>
                      <a:gd name="connsiteX5" fmla="*/ 103822 w 357840"/>
                      <a:gd name="connsiteY5" fmla="*/ 91811 h 364662"/>
                      <a:gd name="connsiteX6" fmla="*/ 76075 w 357840"/>
                      <a:gd name="connsiteY6" fmla="*/ 90766 h 364662"/>
                      <a:gd name="connsiteX7" fmla="*/ 53 w 357840"/>
                      <a:gd name="connsiteY7" fmla="*/ 161276 h 364662"/>
                      <a:gd name="connsiteX8" fmla="*/ 70563 w 357840"/>
                      <a:gd name="connsiteY8" fmla="*/ 237298 h 364662"/>
                      <a:gd name="connsiteX9" fmla="*/ 77500 w 357840"/>
                      <a:gd name="connsiteY9" fmla="*/ 237583 h 364662"/>
                      <a:gd name="connsiteX10" fmla="*/ 73319 w 357840"/>
                      <a:gd name="connsiteY10" fmla="*/ 242239 h 364662"/>
                      <a:gd name="connsiteX11" fmla="*/ 78735 w 357840"/>
                      <a:gd name="connsiteY11" fmla="*/ 345819 h 364662"/>
                      <a:gd name="connsiteX12" fmla="*/ 182315 w 357840"/>
                      <a:gd name="connsiteY12" fmla="*/ 340403 h 364662"/>
                      <a:gd name="connsiteX13" fmla="*/ 199135 w 357840"/>
                      <a:gd name="connsiteY13" fmla="*/ 321682 h 364662"/>
                      <a:gd name="connsiteX14" fmla="*/ 302334 w 357840"/>
                      <a:gd name="connsiteY14" fmla="*/ 327099 h 364662"/>
                      <a:gd name="connsiteX15" fmla="*/ 302334 w 357840"/>
                      <a:gd name="connsiteY15" fmla="*/ 327099 h 364662"/>
                      <a:gd name="connsiteX16" fmla="*/ 308036 w 357840"/>
                      <a:gd name="connsiteY16" fmla="*/ 223519 h 364662"/>
                      <a:gd name="connsiteX17" fmla="*/ 296348 w 357840"/>
                      <a:gd name="connsiteY17" fmla="*/ 210500 h 364662"/>
                      <a:gd name="connsiteX18" fmla="*/ 307181 w 357840"/>
                      <a:gd name="connsiteY18" fmla="*/ 206984 h 364662"/>
                      <a:gd name="connsiteX19" fmla="*/ 354220 w 357840"/>
                      <a:gd name="connsiteY19" fmla="*/ 114618 h 364662"/>
                      <a:gd name="connsiteX20" fmla="*/ 261948 w 357840"/>
                      <a:gd name="connsiteY20" fmla="*/ 67579 h 364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57840" h="364662">
                        <a:moveTo>
                          <a:pt x="261948" y="67579"/>
                        </a:moveTo>
                        <a:lnTo>
                          <a:pt x="249119" y="71760"/>
                        </a:lnTo>
                        <a:lnTo>
                          <a:pt x="247599" y="62068"/>
                        </a:lnTo>
                        <a:cubicBezTo>
                          <a:pt x="241422" y="22061"/>
                          <a:pt x="203886" y="-5307"/>
                          <a:pt x="163880" y="870"/>
                        </a:cubicBezTo>
                        <a:cubicBezTo>
                          <a:pt x="123873" y="7047"/>
                          <a:pt x="96505" y="44583"/>
                          <a:pt x="102682" y="84589"/>
                        </a:cubicBezTo>
                        <a:lnTo>
                          <a:pt x="103822" y="91811"/>
                        </a:lnTo>
                        <a:lnTo>
                          <a:pt x="76075" y="90766"/>
                        </a:lnTo>
                        <a:cubicBezTo>
                          <a:pt x="35593" y="89246"/>
                          <a:pt x="1573" y="120794"/>
                          <a:pt x="53" y="161276"/>
                        </a:cubicBezTo>
                        <a:cubicBezTo>
                          <a:pt x="-1468" y="201758"/>
                          <a:pt x="30081" y="235778"/>
                          <a:pt x="70563" y="237298"/>
                        </a:cubicBezTo>
                        <a:lnTo>
                          <a:pt x="77500" y="237583"/>
                        </a:lnTo>
                        <a:lnTo>
                          <a:pt x="73319" y="242239"/>
                        </a:lnTo>
                        <a:cubicBezTo>
                          <a:pt x="46236" y="272363"/>
                          <a:pt x="48612" y="318736"/>
                          <a:pt x="78735" y="345819"/>
                        </a:cubicBezTo>
                        <a:cubicBezTo>
                          <a:pt x="108859" y="372902"/>
                          <a:pt x="155232" y="370526"/>
                          <a:pt x="182315" y="340403"/>
                        </a:cubicBezTo>
                        <a:lnTo>
                          <a:pt x="199135" y="321682"/>
                        </a:lnTo>
                        <a:cubicBezTo>
                          <a:pt x="226218" y="351521"/>
                          <a:pt x="272306" y="353991"/>
                          <a:pt x="302334" y="327099"/>
                        </a:cubicBezTo>
                        <a:lnTo>
                          <a:pt x="302334" y="327099"/>
                        </a:lnTo>
                        <a:cubicBezTo>
                          <a:pt x="332458" y="300111"/>
                          <a:pt x="335024" y="253738"/>
                          <a:pt x="308036" y="223519"/>
                        </a:cubicBezTo>
                        <a:lnTo>
                          <a:pt x="296348" y="210500"/>
                        </a:lnTo>
                        <a:lnTo>
                          <a:pt x="307181" y="206984"/>
                        </a:lnTo>
                        <a:cubicBezTo>
                          <a:pt x="345667" y="194441"/>
                          <a:pt x="366763" y="153104"/>
                          <a:pt x="354220" y="114618"/>
                        </a:cubicBezTo>
                        <a:cubicBezTo>
                          <a:pt x="341866" y="76132"/>
                          <a:pt x="300529" y="55036"/>
                          <a:pt x="261948" y="67579"/>
                        </a:cubicBezTo>
                        <a:close/>
                      </a:path>
                    </a:pathLst>
                  </a:custGeom>
                  <a:solidFill>
                    <a:srgbClr val="FFFFFF"/>
                  </a:solidFill>
                  <a:ln w="17247" cap="flat">
                    <a:solidFill>
                      <a:srgbClr val="99494E"/>
                    </a:solidFill>
                    <a:prstDash val="solid"/>
                    <a:miter/>
                  </a:ln>
                </p:spPr>
                <p:txBody>
                  <a:bodyPr rtlCol="0" anchor="ctr"/>
                  <a:lstStyle/>
                  <a:p>
                    <a:endParaRPr lang="en-US"/>
                  </a:p>
                </p:txBody>
              </p:sp>
              <p:grpSp>
                <p:nvGrpSpPr>
                  <p:cNvPr id="467" name="Graphic 6">
                    <a:extLst>
                      <a:ext uri="{FF2B5EF4-FFF2-40B4-BE49-F238E27FC236}">
                        <a16:creationId xmlns:a16="http://schemas.microsoft.com/office/drawing/2014/main" id="{2533D1E2-47A5-443B-9D56-20143954E931}"/>
                      </a:ext>
                    </a:extLst>
                  </p:cNvPr>
                  <p:cNvGrpSpPr/>
                  <p:nvPr/>
                </p:nvGrpSpPr>
                <p:grpSpPr>
                  <a:xfrm>
                    <a:off x="4714968" y="4660363"/>
                    <a:ext cx="157080" cy="156795"/>
                    <a:chOff x="4714968" y="4660363"/>
                    <a:chExt cx="157080" cy="156795"/>
                  </a:xfrm>
                </p:grpSpPr>
                <p:sp>
                  <p:nvSpPr>
                    <p:cNvPr id="468" name="Freeform: Shape 467">
                      <a:extLst>
                        <a:ext uri="{FF2B5EF4-FFF2-40B4-BE49-F238E27FC236}">
                          <a16:creationId xmlns:a16="http://schemas.microsoft.com/office/drawing/2014/main" id="{FFEAF567-2CDB-439B-AA98-A13ADBC59E9D}"/>
                        </a:ext>
                      </a:extLst>
                    </p:cNvPr>
                    <p:cNvSpPr/>
                    <p:nvPr/>
                  </p:nvSpPr>
                  <p:spPr>
                    <a:xfrm>
                      <a:off x="4717249" y="4717569"/>
                      <a:ext cx="75926" cy="21761"/>
                    </a:xfrm>
                    <a:custGeom>
                      <a:avLst/>
                      <a:gdLst>
                        <a:gd name="connsiteX0" fmla="*/ 0 w 75926"/>
                        <a:gd name="connsiteY0" fmla="*/ 0 h 21761"/>
                        <a:gd name="connsiteX1" fmla="*/ 75927 w 75926"/>
                        <a:gd name="connsiteY1" fmla="*/ 21761 h 21761"/>
                      </a:gdLst>
                      <a:ahLst/>
                      <a:cxnLst>
                        <a:cxn ang="0">
                          <a:pos x="connsiteX0" y="connsiteY0"/>
                        </a:cxn>
                        <a:cxn ang="0">
                          <a:pos x="connsiteX1" y="connsiteY1"/>
                        </a:cxn>
                      </a:cxnLst>
                      <a:rect l="l" t="t" r="r" b="b"/>
                      <a:pathLst>
                        <a:path w="75926" h="21761">
                          <a:moveTo>
                            <a:pt x="0" y="0"/>
                          </a:moveTo>
                          <a:lnTo>
                            <a:pt x="75927" y="21761"/>
                          </a:lnTo>
                        </a:path>
                      </a:pathLst>
                    </a:custGeom>
                    <a:ln w="7532" cap="rnd">
                      <a:solidFill>
                        <a:srgbClr val="99494E"/>
                      </a:solidFill>
                      <a:prstDash val="solid"/>
                      <a:miter/>
                    </a:ln>
                  </p:spPr>
                  <p:txBody>
                    <a:bodyPr rtlCol="0" anchor="ctr"/>
                    <a:lstStyle/>
                    <a:p>
                      <a:endParaRPr lang="en-US"/>
                    </a:p>
                  </p:txBody>
                </p:sp>
                <p:sp>
                  <p:nvSpPr>
                    <p:cNvPr id="469" name="Freeform: Shape 468">
                      <a:extLst>
                        <a:ext uri="{FF2B5EF4-FFF2-40B4-BE49-F238E27FC236}">
                          <a16:creationId xmlns:a16="http://schemas.microsoft.com/office/drawing/2014/main" id="{CB05A8E2-6F8F-41F1-9BC4-B764F14A0F3D}"/>
                        </a:ext>
                      </a:extLst>
                    </p:cNvPr>
                    <p:cNvSpPr/>
                    <p:nvPr/>
                  </p:nvSpPr>
                  <p:spPr>
                    <a:xfrm>
                      <a:off x="4714968" y="4739330"/>
                      <a:ext cx="78207" cy="11023"/>
                    </a:xfrm>
                    <a:custGeom>
                      <a:avLst/>
                      <a:gdLst>
                        <a:gd name="connsiteX0" fmla="*/ 0 w 78207"/>
                        <a:gd name="connsiteY0" fmla="*/ 11023 h 11023"/>
                        <a:gd name="connsiteX1" fmla="*/ 78207 w 78207"/>
                        <a:gd name="connsiteY1" fmla="*/ 0 h 11023"/>
                      </a:gdLst>
                      <a:ahLst/>
                      <a:cxnLst>
                        <a:cxn ang="0">
                          <a:pos x="connsiteX0" y="connsiteY0"/>
                        </a:cxn>
                        <a:cxn ang="0">
                          <a:pos x="connsiteX1" y="connsiteY1"/>
                        </a:cxn>
                      </a:cxnLst>
                      <a:rect l="l" t="t" r="r" b="b"/>
                      <a:pathLst>
                        <a:path w="78207" h="11023">
                          <a:moveTo>
                            <a:pt x="0" y="11023"/>
                          </a:moveTo>
                          <a:lnTo>
                            <a:pt x="78207" y="0"/>
                          </a:lnTo>
                        </a:path>
                      </a:pathLst>
                    </a:custGeom>
                    <a:ln w="7532" cap="rnd">
                      <a:solidFill>
                        <a:srgbClr val="99494E"/>
                      </a:solidFill>
                      <a:prstDash val="solid"/>
                      <a:miter/>
                    </a:ln>
                  </p:spPr>
                  <p:txBody>
                    <a:bodyPr rtlCol="0" anchor="ctr"/>
                    <a:lstStyle/>
                    <a:p>
                      <a:endParaRPr lang="en-US"/>
                    </a:p>
                  </p:txBody>
                </p:sp>
                <p:sp>
                  <p:nvSpPr>
                    <p:cNvPr id="470" name="Freeform: Shape 469">
                      <a:extLst>
                        <a:ext uri="{FF2B5EF4-FFF2-40B4-BE49-F238E27FC236}">
                          <a16:creationId xmlns:a16="http://schemas.microsoft.com/office/drawing/2014/main" id="{5855077C-60F6-475E-9626-1D0248A25846}"/>
                        </a:ext>
                      </a:extLst>
                    </p:cNvPr>
                    <p:cNvSpPr/>
                    <p:nvPr/>
                  </p:nvSpPr>
                  <p:spPr>
                    <a:xfrm>
                      <a:off x="4726181" y="4739330"/>
                      <a:ext cx="66994" cy="41907"/>
                    </a:xfrm>
                    <a:custGeom>
                      <a:avLst/>
                      <a:gdLst>
                        <a:gd name="connsiteX0" fmla="*/ 0 w 66994"/>
                        <a:gd name="connsiteY0" fmla="*/ 41907 h 41907"/>
                        <a:gd name="connsiteX1" fmla="*/ 66994 w 66994"/>
                        <a:gd name="connsiteY1" fmla="*/ 0 h 41907"/>
                      </a:gdLst>
                      <a:ahLst/>
                      <a:cxnLst>
                        <a:cxn ang="0">
                          <a:pos x="connsiteX0" y="connsiteY0"/>
                        </a:cxn>
                        <a:cxn ang="0">
                          <a:pos x="connsiteX1" y="connsiteY1"/>
                        </a:cxn>
                      </a:cxnLst>
                      <a:rect l="l" t="t" r="r" b="b"/>
                      <a:pathLst>
                        <a:path w="66994" h="41907">
                          <a:moveTo>
                            <a:pt x="0" y="41907"/>
                          </a:moveTo>
                          <a:lnTo>
                            <a:pt x="66994" y="0"/>
                          </a:lnTo>
                        </a:path>
                      </a:pathLst>
                    </a:custGeom>
                    <a:ln w="7532" cap="rnd">
                      <a:solidFill>
                        <a:srgbClr val="99494E"/>
                      </a:solidFill>
                      <a:prstDash val="solid"/>
                      <a:miter/>
                    </a:ln>
                  </p:spPr>
                  <p:txBody>
                    <a:bodyPr rtlCol="0" anchor="ctr"/>
                    <a:lstStyle/>
                    <a:p>
                      <a:endParaRPr lang="en-US"/>
                    </a:p>
                  </p:txBody>
                </p:sp>
                <p:sp>
                  <p:nvSpPr>
                    <p:cNvPr id="471" name="Freeform: Shape 470">
                      <a:extLst>
                        <a:ext uri="{FF2B5EF4-FFF2-40B4-BE49-F238E27FC236}">
                          <a16:creationId xmlns:a16="http://schemas.microsoft.com/office/drawing/2014/main" id="{DD7AE088-2811-47C1-8C22-89CAC2EA5C07}"/>
                        </a:ext>
                      </a:extLst>
                    </p:cNvPr>
                    <p:cNvSpPr/>
                    <p:nvPr/>
                  </p:nvSpPr>
                  <p:spPr>
                    <a:xfrm>
                      <a:off x="4748988" y="4739330"/>
                      <a:ext cx="44187" cy="65568"/>
                    </a:xfrm>
                    <a:custGeom>
                      <a:avLst/>
                      <a:gdLst>
                        <a:gd name="connsiteX0" fmla="*/ 0 w 44187"/>
                        <a:gd name="connsiteY0" fmla="*/ 65569 h 65568"/>
                        <a:gd name="connsiteX1" fmla="*/ 44188 w 44187"/>
                        <a:gd name="connsiteY1" fmla="*/ 0 h 65568"/>
                      </a:gdLst>
                      <a:ahLst/>
                      <a:cxnLst>
                        <a:cxn ang="0">
                          <a:pos x="connsiteX0" y="connsiteY0"/>
                        </a:cxn>
                        <a:cxn ang="0">
                          <a:pos x="connsiteX1" y="connsiteY1"/>
                        </a:cxn>
                      </a:cxnLst>
                      <a:rect l="l" t="t" r="r" b="b"/>
                      <a:pathLst>
                        <a:path w="44187" h="65568">
                          <a:moveTo>
                            <a:pt x="0" y="65569"/>
                          </a:moveTo>
                          <a:lnTo>
                            <a:pt x="44188" y="0"/>
                          </a:lnTo>
                        </a:path>
                      </a:pathLst>
                    </a:custGeom>
                    <a:ln w="7532" cap="rnd">
                      <a:solidFill>
                        <a:srgbClr val="99494E"/>
                      </a:solidFill>
                      <a:prstDash val="solid"/>
                      <a:miter/>
                    </a:ln>
                  </p:spPr>
                  <p:txBody>
                    <a:bodyPr rtlCol="0" anchor="ctr"/>
                    <a:lstStyle/>
                    <a:p>
                      <a:endParaRPr lang="en-US"/>
                    </a:p>
                  </p:txBody>
                </p:sp>
                <p:sp>
                  <p:nvSpPr>
                    <p:cNvPr id="472" name="Freeform: Shape 471">
                      <a:extLst>
                        <a:ext uri="{FF2B5EF4-FFF2-40B4-BE49-F238E27FC236}">
                          <a16:creationId xmlns:a16="http://schemas.microsoft.com/office/drawing/2014/main" id="{642820D3-6132-4ADA-A3E1-E6EFBDDBDDE3}"/>
                        </a:ext>
                      </a:extLst>
                    </p:cNvPr>
                    <p:cNvSpPr/>
                    <p:nvPr/>
                  </p:nvSpPr>
                  <p:spPr>
                    <a:xfrm>
                      <a:off x="4779492" y="4739330"/>
                      <a:ext cx="13683" cy="77827"/>
                    </a:xfrm>
                    <a:custGeom>
                      <a:avLst/>
                      <a:gdLst>
                        <a:gd name="connsiteX0" fmla="*/ 0 w 13683"/>
                        <a:gd name="connsiteY0" fmla="*/ 77827 h 77827"/>
                        <a:gd name="connsiteX1" fmla="*/ 13684 w 13683"/>
                        <a:gd name="connsiteY1" fmla="*/ 0 h 77827"/>
                      </a:gdLst>
                      <a:ahLst/>
                      <a:cxnLst>
                        <a:cxn ang="0">
                          <a:pos x="connsiteX0" y="connsiteY0"/>
                        </a:cxn>
                        <a:cxn ang="0">
                          <a:pos x="connsiteX1" y="connsiteY1"/>
                        </a:cxn>
                      </a:cxnLst>
                      <a:rect l="l" t="t" r="r" b="b"/>
                      <a:pathLst>
                        <a:path w="13683" h="77827">
                          <a:moveTo>
                            <a:pt x="0" y="77827"/>
                          </a:moveTo>
                          <a:lnTo>
                            <a:pt x="13684" y="0"/>
                          </a:lnTo>
                        </a:path>
                      </a:pathLst>
                    </a:custGeom>
                    <a:ln w="7532" cap="rnd">
                      <a:solidFill>
                        <a:srgbClr val="99494E"/>
                      </a:solidFill>
                      <a:prstDash val="solid"/>
                      <a:miter/>
                    </a:ln>
                  </p:spPr>
                  <p:txBody>
                    <a:bodyPr rtlCol="0" anchor="ctr"/>
                    <a:lstStyle/>
                    <a:p>
                      <a:endParaRPr lang="en-US"/>
                    </a:p>
                  </p:txBody>
                </p:sp>
                <p:sp>
                  <p:nvSpPr>
                    <p:cNvPr id="473" name="Freeform: Shape 472">
                      <a:extLst>
                        <a:ext uri="{FF2B5EF4-FFF2-40B4-BE49-F238E27FC236}">
                          <a16:creationId xmlns:a16="http://schemas.microsoft.com/office/drawing/2014/main" id="{B90195BB-2BC5-4480-848A-CE32B104AE30}"/>
                        </a:ext>
                      </a:extLst>
                    </p:cNvPr>
                    <p:cNvSpPr/>
                    <p:nvPr/>
                  </p:nvSpPr>
                  <p:spPr>
                    <a:xfrm>
                      <a:off x="4793175" y="4739330"/>
                      <a:ext cx="19195" cy="76687"/>
                    </a:xfrm>
                    <a:custGeom>
                      <a:avLst/>
                      <a:gdLst>
                        <a:gd name="connsiteX0" fmla="*/ 19196 w 19195"/>
                        <a:gd name="connsiteY0" fmla="*/ 76687 h 76687"/>
                        <a:gd name="connsiteX1" fmla="*/ 0 w 19195"/>
                        <a:gd name="connsiteY1" fmla="*/ 0 h 76687"/>
                      </a:gdLst>
                      <a:ahLst/>
                      <a:cxnLst>
                        <a:cxn ang="0">
                          <a:pos x="connsiteX0" y="connsiteY0"/>
                        </a:cxn>
                        <a:cxn ang="0">
                          <a:pos x="connsiteX1" y="connsiteY1"/>
                        </a:cxn>
                      </a:cxnLst>
                      <a:rect l="l" t="t" r="r" b="b"/>
                      <a:pathLst>
                        <a:path w="19195" h="76687">
                          <a:moveTo>
                            <a:pt x="19196" y="76687"/>
                          </a:moveTo>
                          <a:lnTo>
                            <a:pt x="0" y="0"/>
                          </a:lnTo>
                        </a:path>
                      </a:pathLst>
                    </a:custGeom>
                    <a:ln w="7532" cap="rnd">
                      <a:solidFill>
                        <a:srgbClr val="99494E"/>
                      </a:solidFill>
                      <a:prstDash val="solid"/>
                      <a:miter/>
                    </a:ln>
                  </p:spPr>
                  <p:txBody>
                    <a:bodyPr rtlCol="0" anchor="ctr"/>
                    <a:lstStyle/>
                    <a:p>
                      <a:endParaRPr lang="en-US"/>
                    </a:p>
                  </p:txBody>
                </p:sp>
                <p:sp>
                  <p:nvSpPr>
                    <p:cNvPr id="474" name="Freeform: Shape 473">
                      <a:extLst>
                        <a:ext uri="{FF2B5EF4-FFF2-40B4-BE49-F238E27FC236}">
                          <a16:creationId xmlns:a16="http://schemas.microsoft.com/office/drawing/2014/main" id="{9CCE8AAA-79A9-4FA5-AD14-23D6083099F3}"/>
                        </a:ext>
                      </a:extLst>
                    </p:cNvPr>
                    <p:cNvSpPr/>
                    <p:nvPr/>
                  </p:nvSpPr>
                  <p:spPr>
                    <a:xfrm>
                      <a:off x="4793175" y="4739330"/>
                      <a:ext cx="48748" cy="62242"/>
                    </a:xfrm>
                    <a:custGeom>
                      <a:avLst/>
                      <a:gdLst>
                        <a:gd name="connsiteX0" fmla="*/ 48749 w 48748"/>
                        <a:gd name="connsiteY0" fmla="*/ 62243 h 62242"/>
                        <a:gd name="connsiteX1" fmla="*/ 0 w 48748"/>
                        <a:gd name="connsiteY1" fmla="*/ 0 h 62242"/>
                      </a:gdLst>
                      <a:ahLst/>
                      <a:cxnLst>
                        <a:cxn ang="0">
                          <a:pos x="connsiteX0" y="connsiteY0"/>
                        </a:cxn>
                        <a:cxn ang="0">
                          <a:pos x="connsiteX1" y="connsiteY1"/>
                        </a:cxn>
                      </a:cxnLst>
                      <a:rect l="l" t="t" r="r" b="b"/>
                      <a:pathLst>
                        <a:path w="48748" h="62242">
                          <a:moveTo>
                            <a:pt x="48749" y="62243"/>
                          </a:moveTo>
                          <a:lnTo>
                            <a:pt x="0" y="0"/>
                          </a:lnTo>
                        </a:path>
                      </a:pathLst>
                    </a:custGeom>
                    <a:ln w="7532" cap="rnd">
                      <a:solidFill>
                        <a:srgbClr val="99494E"/>
                      </a:solidFill>
                      <a:prstDash val="solid"/>
                      <a:miter/>
                    </a:ln>
                  </p:spPr>
                  <p:txBody>
                    <a:bodyPr rtlCol="0" anchor="ctr"/>
                    <a:lstStyle/>
                    <a:p>
                      <a:endParaRPr lang="en-US"/>
                    </a:p>
                  </p:txBody>
                </p:sp>
                <p:sp>
                  <p:nvSpPr>
                    <p:cNvPr id="475" name="Freeform: Shape 474">
                      <a:extLst>
                        <a:ext uri="{FF2B5EF4-FFF2-40B4-BE49-F238E27FC236}">
                          <a16:creationId xmlns:a16="http://schemas.microsoft.com/office/drawing/2014/main" id="{CA5417FE-FB95-47CC-9FAF-758BEC91828D}"/>
                        </a:ext>
                      </a:extLst>
                    </p:cNvPr>
                    <p:cNvSpPr/>
                    <p:nvPr/>
                  </p:nvSpPr>
                  <p:spPr>
                    <a:xfrm>
                      <a:off x="4793175" y="4739330"/>
                      <a:ext cx="69845" cy="37060"/>
                    </a:xfrm>
                    <a:custGeom>
                      <a:avLst/>
                      <a:gdLst>
                        <a:gd name="connsiteX0" fmla="*/ 69845 w 69845"/>
                        <a:gd name="connsiteY0" fmla="*/ 37061 h 37060"/>
                        <a:gd name="connsiteX1" fmla="*/ 0 w 69845"/>
                        <a:gd name="connsiteY1" fmla="*/ 0 h 37060"/>
                      </a:gdLst>
                      <a:ahLst/>
                      <a:cxnLst>
                        <a:cxn ang="0">
                          <a:pos x="connsiteX0" y="connsiteY0"/>
                        </a:cxn>
                        <a:cxn ang="0">
                          <a:pos x="connsiteX1" y="connsiteY1"/>
                        </a:cxn>
                      </a:cxnLst>
                      <a:rect l="l" t="t" r="r" b="b"/>
                      <a:pathLst>
                        <a:path w="69845" h="37060">
                          <a:moveTo>
                            <a:pt x="69845" y="37061"/>
                          </a:moveTo>
                          <a:lnTo>
                            <a:pt x="0" y="0"/>
                          </a:lnTo>
                        </a:path>
                      </a:pathLst>
                    </a:custGeom>
                    <a:ln w="7532" cap="rnd">
                      <a:solidFill>
                        <a:srgbClr val="99494E"/>
                      </a:solidFill>
                      <a:prstDash val="solid"/>
                      <a:miter/>
                    </a:ln>
                  </p:spPr>
                  <p:txBody>
                    <a:bodyPr rtlCol="0" anchor="ctr"/>
                    <a:lstStyle/>
                    <a:p>
                      <a:endParaRPr lang="en-US"/>
                    </a:p>
                  </p:txBody>
                </p:sp>
                <p:sp>
                  <p:nvSpPr>
                    <p:cNvPr id="476" name="Freeform: Shape 475">
                      <a:extLst>
                        <a:ext uri="{FF2B5EF4-FFF2-40B4-BE49-F238E27FC236}">
                          <a16:creationId xmlns:a16="http://schemas.microsoft.com/office/drawing/2014/main" id="{2AFEFA1C-7F4A-470D-B445-03A8D9BBBF13}"/>
                        </a:ext>
                      </a:extLst>
                    </p:cNvPr>
                    <p:cNvSpPr/>
                    <p:nvPr/>
                  </p:nvSpPr>
                  <p:spPr>
                    <a:xfrm>
                      <a:off x="4793175" y="4739330"/>
                      <a:ext cx="78872" cy="5511"/>
                    </a:xfrm>
                    <a:custGeom>
                      <a:avLst/>
                      <a:gdLst>
                        <a:gd name="connsiteX0" fmla="*/ 78873 w 78872"/>
                        <a:gd name="connsiteY0" fmla="*/ 5512 h 5511"/>
                        <a:gd name="connsiteX1" fmla="*/ 0 w 78872"/>
                        <a:gd name="connsiteY1" fmla="*/ 0 h 5511"/>
                      </a:gdLst>
                      <a:ahLst/>
                      <a:cxnLst>
                        <a:cxn ang="0">
                          <a:pos x="connsiteX0" y="connsiteY0"/>
                        </a:cxn>
                        <a:cxn ang="0">
                          <a:pos x="connsiteX1" y="connsiteY1"/>
                        </a:cxn>
                      </a:cxnLst>
                      <a:rect l="l" t="t" r="r" b="b"/>
                      <a:pathLst>
                        <a:path w="78872" h="5511">
                          <a:moveTo>
                            <a:pt x="78873" y="5512"/>
                          </a:moveTo>
                          <a:lnTo>
                            <a:pt x="0" y="0"/>
                          </a:lnTo>
                        </a:path>
                      </a:pathLst>
                    </a:custGeom>
                    <a:ln w="7532" cap="rnd">
                      <a:solidFill>
                        <a:srgbClr val="99494E"/>
                      </a:solidFill>
                      <a:prstDash val="solid"/>
                      <a:miter/>
                    </a:ln>
                  </p:spPr>
                  <p:txBody>
                    <a:bodyPr rtlCol="0" anchor="ctr"/>
                    <a:lstStyle/>
                    <a:p>
                      <a:endParaRPr lang="en-US"/>
                    </a:p>
                  </p:txBody>
                </p:sp>
                <p:sp>
                  <p:nvSpPr>
                    <p:cNvPr id="477" name="Freeform: Shape 476">
                      <a:extLst>
                        <a:ext uri="{FF2B5EF4-FFF2-40B4-BE49-F238E27FC236}">
                          <a16:creationId xmlns:a16="http://schemas.microsoft.com/office/drawing/2014/main" id="{AD84459A-D3B1-40D5-AD96-303BE66AF56C}"/>
                        </a:ext>
                      </a:extLst>
                    </p:cNvPr>
                    <p:cNvSpPr/>
                    <p:nvPr/>
                  </p:nvSpPr>
                  <p:spPr>
                    <a:xfrm>
                      <a:off x="4793175" y="4712247"/>
                      <a:ext cx="74311" cy="27082"/>
                    </a:xfrm>
                    <a:custGeom>
                      <a:avLst/>
                      <a:gdLst>
                        <a:gd name="connsiteX0" fmla="*/ 74311 w 74311"/>
                        <a:gd name="connsiteY0" fmla="*/ 0 h 27082"/>
                        <a:gd name="connsiteX1" fmla="*/ 0 w 74311"/>
                        <a:gd name="connsiteY1" fmla="*/ 27083 h 27082"/>
                      </a:gdLst>
                      <a:ahLst/>
                      <a:cxnLst>
                        <a:cxn ang="0">
                          <a:pos x="connsiteX0" y="connsiteY0"/>
                        </a:cxn>
                        <a:cxn ang="0">
                          <a:pos x="connsiteX1" y="connsiteY1"/>
                        </a:cxn>
                      </a:cxnLst>
                      <a:rect l="l" t="t" r="r" b="b"/>
                      <a:pathLst>
                        <a:path w="74311" h="27082">
                          <a:moveTo>
                            <a:pt x="74311" y="0"/>
                          </a:moveTo>
                          <a:lnTo>
                            <a:pt x="0" y="27083"/>
                          </a:lnTo>
                        </a:path>
                      </a:pathLst>
                    </a:custGeom>
                    <a:ln w="7532" cap="rnd">
                      <a:solidFill>
                        <a:srgbClr val="99494E"/>
                      </a:solidFill>
                      <a:prstDash val="solid"/>
                      <a:miter/>
                    </a:ln>
                  </p:spPr>
                  <p:txBody>
                    <a:bodyPr rtlCol="0" anchor="ctr"/>
                    <a:lstStyle/>
                    <a:p>
                      <a:endParaRPr lang="en-US"/>
                    </a:p>
                  </p:txBody>
                </p:sp>
                <p:sp>
                  <p:nvSpPr>
                    <p:cNvPr id="478" name="Freeform: Shape 477">
                      <a:extLst>
                        <a:ext uri="{FF2B5EF4-FFF2-40B4-BE49-F238E27FC236}">
                          <a16:creationId xmlns:a16="http://schemas.microsoft.com/office/drawing/2014/main" id="{C517DE5A-A9E4-49EB-8CC4-0291F47B0A16}"/>
                        </a:ext>
                      </a:extLst>
                    </p:cNvPr>
                    <p:cNvSpPr/>
                    <p:nvPr/>
                  </p:nvSpPr>
                  <p:spPr>
                    <a:xfrm>
                      <a:off x="4793175" y="4684404"/>
                      <a:ext cx="56921" cy="54925"/>
                    </a:xfrm>
                    <a:custGeom>
                      <a:avLst/>
                      <a:gdLst>
                        <a:gd name="connsiteX0" fmla="*/ 56921 w 56921"/>
                        <a:gd name="connsiteY0" fmla="*/ 0 h 54925"/>
                        <a:gd name="connsiteX1" fmla="*/ 0 w 56921"/>
                        <a:gd name="connsiteY1" fmla="*/ 54926 h 54925"/>
                      </a:gdLst>
                      <a:ahLst/>
                      <a:cxnLst>
                        <a:cxn ang="0">
                          <a:pos x="connsiteX0" y="connsiteY0"/>
                        </a:cxn>
                        <a:cxn ang="0">
                          <a:pos x="connsiteX1" y="connsiteY1"/>
                        </a:cxn>
                      </a:cxnLst>
                      <a:rect l="l" t="t" r="r" b="b"/>
                      <a:pathLst>
                        <a:path w="56921" h="54925">
                          <a:moveTo>
                            <a:pt x="56921" y="0"/>
                          </a:moveTo>
                          <a:lnTo>
                            <a:pt x="0" y="54926"/>
                          </a:lnTo>
                        </a:path>
                      </a:pathLst>
                    </a:custGeom>
                    <a:ln w="7532" cap="rnd">
                      <a:solidFill>
                        <a:srgbClr val="99494E"/>
                      </a:solidFill>
                      <a:prstDash val="solid"/>
                      <a:miter/>
                    </a:ln>
                  </p:spPr>
                  <p:txBody>
                    <a:bodyPr rtlCol="0" anchor="ctr"/>
                    <a:lstStyle/>
                    <a:p>
                      <a:endParaRPr lang="en-US"/>
                    </a:p>
                  </p:txBody>
                </p:sp>
                <p:sp>
                  <p:nvSpPr>
                    <p:cNvPr id="479" name="Freeform: Shape 478">
                      <a:extLst>
                        <a:ext uri="{FF2B5EF4-FFF2-40B4-BE49-F238E27FC236}">
                          <a16:creationId xmlns:a16="http://schemas.microsoft.com/office/drawing/2014/main" id="{D6234D54-7C33-415D-8537-B95BA1DE86D8}"/>
                        </a:ext>
                      </a:extLst>
                    </p:cNvPr>
                    <p:cNvSpPr/>
                    <p:nvPr/>
                  </p:nvSpPr>
                  <p:spPr>
                    <a:xfrm>
                      <a:off x="4793175" y="4666064"/>
                      <a:ext cx="29648" cy="73266"/>
                    </a:xfrm>
                    <a:custGeom>
                      <a:avLst/>
                      <a:gdLst>
                        <a:gd name="connsiteX0" fmla="*/ 29648 w 29648"/>
                        <a:gd name="connsiteY0" fmla="*/ 0 h 73266"/>
                        <a:gd name="connsiteX1" fmla="*/ 0 w 29648"/>
                        <a:gd name="connsiteY1" fmla="*/ 73266 h 73266"/>
                      </a:gdLst>
                      <a:ahLst/>
                      <a:cxnLst>
                        <a:cxn ang="0">
                          <a:pos x="connsiteX0" y="connsiteY0"/>
                        </a:cxn>
                        <a:cxn ang="0">
                          <a:pos x="connsiteX1" y="connsiteY1"/>
                        </a:cxn>
                      </a:cxnLst>
                      <a:rect l="l" t="t" r="r" b="b"/>
                      <a:pathLst>
                        <a:path w="29648" h="73266">
                          <a:moveTo>
                            <a:pt x="29648" y="0"/>
                          </a:moveTo>
                          <a:lnTo>
                            <a:pt x="0" y="73266"/>
                          </a:lnTo>
                        </a:path>
                      </a:pathLst>
                    </a:custGeom>
                    <a:ln w="7532" cap="rnd">
                      <a:solidFill>
                        <a:srgbClr val="99494E"/>
                      </a:solidFill>
                      <a:prstDash val="solid"/>
                      <a:miter/>
                    </a:ln>
                  </p:spPr>
                  <p:txBody>
                    <a:bodyPr rtlCol="0" anchor="ctr"/>
                    <a:lstStyle/>
                    <a:p>
                      <a:endParaRPr lang="en-US"/>
                    </a:p>
                  </p:txBody>
                </p:sp>
                <p:sp>
                  <p:nvSpPr>
                    <p:cNvPr id="480" name="Freeform: Shape 479">
                      <a:extLst>
                        <a:ext uri="{FF2B5EF4-FFF2-40B4-BE49-F238E27FC236}">
                          <a16:creationId xmlns:a16="http://schemas.microsoft.com/office/drawing/2014/main" id="{A5D156B6-5700-4294-935A-D55DD5EC6A19}"/>
                        </a:ext>
                      </a:extLst>
                    </p:cNvPr>
                    <p:cNvSpPr/>
                    <p:nvPr/>
                  </p:nvSpPr>
                  <p:spPr>
                    <a:xfrm>
                      <a:off x="4790420" y="4660363"/>
                      <a:ext cx="2755" cy="78967"/>
                    </a:xfrm>
                    <a:custGeom>
                      <a:avLst/>
                      <a:gdLst>
                        <a:gd name="connsiteX0" fmla="*/ 0 w 2755"/>
                        <a:gd name="connsiteY0" fmla="*/ 0 h 78967"/>
                        <a:gd name="connsiteX1" fmla="*/ 2756 w 2755"/>
                        <a:gd name="connsiteY1" fmla="*/ 78968 h 78967"/>
                      </a:gdLst>
                      <a:ahLst/>
                      <a:cxnLst>
                        <a:cxn ang="0">
                          <a:pos x="connsiteX0" y="connsiteY0"/>
                        </a:cxn>
                        <a:cxn ang="0">
                          <a:pos x="connsiteX1" y="connsiteY1"/>
                        </a:cxn>
                      </a:cxnLst>
                      <a:rect l="l" t="t" r="r" b="b"/>
                      <a:pathLst>
                        <a:path w="2755" h="78967">
                          <a:moveTo>
                            <a:pt x="0" y="0"/>
                          </a:moveTo>
                          <a:lnTo>
                            <a:pt x="2756" y="78968"/>
                          </a:lnTo>
                        </a:path>
                      </a:pathLst>
                    </a:custGeom>
                    <a:ln w="7532" cap="rnd">
                      <a:solidFill>
                        <a:srgbClr val="99494E"/>
                      </a:solidFill>
                      <a:prstDash val="solid"/>
                      <a:miter/>
                    </a:ln>
                  </p:spPr>
                  <p:txBody>
                    <a:bodyPr rtlCol="0" anchor="ctr"/>
                    <a:lstStyle/>
                    <a:p>
                      <a:endParaRPr lang="en-US"/>
                    </a:p>
                  </p:txBody>
                </p:sp>
                <p:sp>
                  <p:nvSpPr>
                    <p:cNvPr id="481" name="Freeform: Shape 480">
                      <a:extLst>
                        <a:ext uri="{FF2B5EF4-FFF2-40B4-BE49-F238E27FC236}">
                          <a16:creationId xmlns:a16="http://schemas.microsoft.com/office/drawing/2014/main" id="{C56DF39E-4D02-4161-94A3-C9457BB2CBA7}"/>
                        </a:ext>
                      </a:extLst>
                    </p:cNvPr>
                    <p:cNvSpPr/>
                    <p:nvPr/>
                  </p:nvSpPr>
                  <p:spPr>
                    <a:xfrm>
                      <a:off x="4758586" y="4668250"/>
                      <a:ext cx="34589" cy="71080"/>
                    </a:xfrm>
                    <a:custGeom>
                      <a:avLst/>
                      <a:gdLst>
                        <a:gd name="connsiteX0" fmla="*/ 0 w 34589"/>
                        <a:gd name="connsiteY0" fmla="*/ 0 h 71080"/>
                        <a:gd name="connsiteX1" fmla="*/ 34590 w 34589"/>
                        <a:gd name="connsiteY1" fmla="*/ 71081 h 71080"/>
                      </a:gdLst>
                      <a:ahLst/>
                      <a:cxnLst>
                        <a:cxn ang="0">
                          <a:pos x="connsiteX0" y="connsiteY0"/>
                        </a:cxn>
                        <a:cxn ang="0">
                          <a:pos x="connsiteX1" y="connsiteY1"/>
                        </a:cxn>
                      </a:cxnLst>
                      <a:rect l="l" t="t" r="r" b="b"/>
                      <a:pathLst>
                        <a:path w="34589" h="71080">
                          <a:moveTo>
                            <a:pt x="0" y="0"/>
                          </a:moveTo>
                          <a:lnTo>
                            <a:pt x="34590" y="71081"/>
                          </a:lnTo>
                        </a:path>
                      </a:pathLst>
                    </a:custGeom>
                    <a:ln w="7532" cap="rnd">
                      <a:solidFill>
                        <a:srgbClr val="99494E"/>
                      </a:solidFill>
                      <a:prstDash val="solid"/>
                      <a:miter/>
                    </a:ln>
                  </p:spPr>
                  <p:txBody>
                    <a:bodyPr rtlCol="0" anchor="ctr"/>
                    <a:lstStyle/>
                    <a:p>
                      <a:endParaRPr lang="en-US"/>
                    </a:p>
                  </p:txBody>
                </p:sp>
                <p:sp>
                  <p:nvSpPr>
                    <p:cNvPr id="482" name="Freeform: Shape 481">
                      <a:extLst>
                        <a:ext uri="{FF2B5EF4-FFF2-40B4-BE49-F238E27FC236}">
                          <a16:creationId xmlns:a16="http://schemas.microsoft.com/office/drawing/2014/main" id="{D3D84D55-3EB1-4055-AFA9-6F09BD8741C4}"/>
                        </a:ext>
                      </a:extLst>
                    </p:cNvPr>
                    <p:cNvSpPr/>
                    <p:nvPr/>
                  </p:nvSpPr>
                  <p:spPr>
                    <a:xfrm>
                      <a:off x="4732643" y="4688491"/>
                      <a:ext cx="60532" cy="50839"/>
                    </a:xfrm>
                    <a:custGeom>
                      <a:avLst/>
                      <a:gdLst>
                        <a:gd name="connsiteX0" fmla="*/ 0 w 60532"/>
                        <a:gd name="connsiteY0" fmla="*/ 0 h 50839"/>
                        <a:gd name="connsiteX1" fmla="*/ 60532 w 60532"/>
                        <a:gd name="connsiteY1" fmla="*/ 50840 h 50839"/>
                      </a:gdLst>
                      <a:ahLst/>
                      <a:cxnLst>
                        <a:cxn ang="0">
                          <a:pos x="connsiteX0" y="connsiteY0"/>
                        </a:cxn>
                        <a:cxn ang="0">
                          <a:pos x="connsiteX1" y="connsiteY1"/>
                        </a:cxn>
                      </a:cxnLst>
                      <a:rect l="l" t="t" r="r" b="b"/>
                      <a:pathLst>
                        <a:path w="60532" h="50839">
                          <a:moveTo>
                            <a:pt x="0" y="0"/>
                          </a:moveTo>
                          <a:lnTo>
                            <a:pt x="60532" y="50840"/>
                          </a:lnTo>
                        </a:path>
                      </a:pathLst>
                    </a:custGeom>
                    <a:ln w="7532" cap="rnd">
                      <a:solidFill>
                        <a:srgbClr val="99494E"/>
                      </a:solidFill>
                      <a:prstDash val="solid"/>
                      <a:miter/>
                    </a:ln>
                  </p:spPr>
                  <p:txBody>
                    <a:bodyPr rtlCol="0" anchor="ctr"/>
                    <a:lstStyle/>
                    <a:p>
                      <a:endParaRPr lang="en-US"/>
                    </a:p>
                  </p:txBody>
                </p:sp>
              </p:grpSp>
              <p:sp>
                <p:nvSpPr>
                  <p:cNvPr id="483" name="Freeform: Shape 482">
                    <a:extLst>
                      <a:ext uri="{FF2B5EF4-FFF2-40B4-BE49-F238E27FC236}">
                        <a16:creationId xmlns:a16="http://schemas.microsoft.com/office/drawing/2014/main" id="{806B999B-17F9-436E-BE83-8930EF711655}"/>
                      </a:ext>
                    </a:extLst>
                  </p:cNvPr>
                  <p:cNvSpPr/>
                  <p:nvPr/>
                </p:nvSpPr>
                <p:spPr>
                  <a:xfrm>
                    <a:off x="4762102" y="4708256"/>
                    <a:ext cx="62147" cy="62147"/>
                  </a:xfrm>
                  <a:custGeom>
                    <a:avLst/>
                    <a:gdLst>
                      <a:gd name="connsiteX0" fmla="*/ 62148 w 62147"/>
                      <a:gd name="connsiteY0" fmla="*/ 31074 h 62147"/>
                      <a:gd name="connsiteX1" fmla="*/ 31074 w 62147"/>
                      <a:gd name="connsiteY1" fmla="*/ 62148 h 62147"/>
                      <a:gd name="connsiteX2" fmla="*/ 0 w 62147"/>
                      <a:gd name="connsiteY2" fmla="*/ 31074 h 62147"/>
                      <a:gd name="connsiteX3" fmla="*/ 31074 w 62147"/>
                      <a:gd name="connsiteY3" fmla="*/ 0 h 62147"/>
                      <a:gd name="connsiteX4" fmla="*/ 62148 w 62147"/>
                      <a:gd name="connsiteY4" fmla="*/ 31074 h 621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147" h="62147">
                        <a:moveTo>
                          <a:pt x="62148" y="31074"/>
                        </a:moveTo>
                        <a:cubicBezTo>
                          <a:pt x="62148" y="48236"/>
                          <a:pt x="48236" y="62148"/>
                          <a:pt x="31074" y="62148"/>
                        </a:cubicBezTo>
                        <a:cubicBezTo>
                          <a:pt x="13913" y="62148"/>
                          <a:pt x="0" y="48236"/>
                          <a:pt x="0" y="31074"/>
                        </a:cubicBezTo>
                        <a:cubicBezTo>
                          <a:pt x="0" y="13912"/>
                          <a:pt x="13913" y="0"/>
                          <a:pt x="31074" y="0"/>
                        </a:cubicBezTo>
                        <a:cubicBezTo>
                          <a:pt x="48236" y="0"/>
                          <a:pt x="62148" y="13912"/>
                          <a:pt x="62148" y="31074"/>
                        </a:cubicBezTo>
                        <a:close/>
                      </a:path>
                    </a:pathLst>
                  </a:custGeom>
                  <a:solidFill>
                    <a:srgbClr val="CD7372"/>
                  </a:solidFill>
                  <a:ln w="17247" cap="flat">
                    <a:solidFill>
                      <a:srgbClr val="99494E"/>
                    </a:solidFill>
                    <a:prstDash val="solid"/>
                    <a:miter/>
                  </a:ln>
                </p:spPr>
                <p:txBody>
                  <a:bodyPr rtlCol="0" anchor="ctr"/>
                  <a:lstStyle/>
                  <a:p>
                    <a:endParaRPr lang="en-US"/>
                  </a:p>
                </p:txBody>
              </p:sp>
            </p:grpSp>
            <p:grpSp>
              <p:nvGrpSpPr>
                <p:cNvPr id="484" name="Graphic 6">
                  <a:extLst>
                    <a:ext uri="{FF2B5EF4-FFF2-40B4-BE49-F238E27FC236}">
                      <a16:creationId xmlns:a16="http://schemas.microsoft.com/office/drawing/2014/main" id="{2533D1E2-47A5-443B-9D56-20143954E931}"/>
                    </a:ext>
                  </a:extLst>
                </p:cNvPr>
                <p:cNvGrpSpPr/>
                <p:nvPr/>
              </p:nvGrpSpPr>
              <p:grpSpPr>
                <a:xfrm>
                  <a:off x="4920553" y="5266257"/>
                  <a:ext cx="391146" cy="398534"/>
                  <a:chOff x="4920553" y="5266257"/>
                  <a:chExt cx="391146" cy="398534"/>
                </a:xfrm>
              </p:grpSpPr>
              <p:sp>
                <p:nvSpPr>
                  <p:cNvPr id="485" name="Freeform: Shape 484">
                    <a:extLst>
                      <a:ext uri="{FF2B5EF4-FFF2-40B4-BE49-F238E27FC236}">
                        <a16:creationId xmlns:a16="http://schemas.microsoft.com/office/drawing/2014/main" id="{7823F5AE-64AE-45E6-A3A6-A2502C0DDE01}"/>
                      </a:ext>
                    </a:extLst>
                  </p:cNvPr>
                  <p:cNvSpPr/>
                  <p:nvPr/>
                </p:nvSpPr>
                <p:spPr>
                  <a:xfrm>
                    <a:off x="4920553" y="5266257"/>
                    <a:ext cx="391146" cy="398534"/>
                  </a:xfrm>
                  <a:custGeom>
                    <a:avLst/>
                    <a:gdLst>
                      <a:gd name="connsiteX0" fmla="*/ 286277 w 391146"/>
                      <a:gd name="connsiteY0" fmla="*/ 73835 h 398534"/>
                      <a:gd name="connsiteX1" fmla="*/ 272308 w 391146"/>
                      <a:gd name="connsiteY1" fmla="*/ 78397 h 398534"/>
                      <a:gd name="connsiteX2" fmla="*/ 270692 w 391146"/>
                      <a:gd name="connsiteY2" fmla="*/ 67848 h 398534"/>
                      <a:gd name="connsiteX3" fmla="*/ 179181 w 391146"/>
                      <a:gd name="connsiteY3" fmla="*/ 949 h 398534"/>
                      <a:gd name="connsiteX4" fmla="*/ 112282 w 391146"/>
                      <a:gd name="connsiteY4" fmla="*/ 92461 h 398534"/>
                      <a:gd name="connsiteX5" fmla="*/ 113517 w 391146"/>
                      <a:gd name="connsiteY5" fmla="*/ 100348 h 398534"/>
                      <a:gd name="connsiteX6" fmla="*/ 83108 w 391146"/>
                      <a:gd name="connsiteY6" fmla="*/ 99208 h 398534"/>
                      <a:gd name="connsiteX7" fmla="*/ 54 w 391146"/>
                      <a:gd name="connsiteY7" fmla="*/ 176275 h 398534"/>
                      <a:gd name="connsiteX8" fmla="*/ 77121 w 391146"/>
                      <a:gd name="connsiteY8" fmla="*/ 259329 h 398534"/>
                      <a:gd name="connsiteX9" fmla="*/ 84724 w 391146"/>
                      <a:gd name="connsiteY9" fmla="*/ 259613 h 398534"/>
                      <a:gd name="connsiteX10" fmla="*/ 80162 w 391146"/>
                      <a:gd name="connsiteY10" fmla="*/ 264745 h 398534"/>
                      <a:gd name="connsiteX11" fmla="*/ 86054 w 391146"/>
                      <a:gd name="connsiteY11" fmla="*/ 377923 h 398534"/>
                      <a:gd name="connsiteX12" fmla="*/ 199232 w 391146"/>
                      <a:gd name="connsiteY12" fmla="*/ 372031 h 398534"/>
                      <a:gd name="connsiteX13" fmla="*/ 217667 w 391146"/>
                      <a:gd name="connsiteY13" fmla="*/ 351600 h 398534"/>
                      <a:gd name="connsiteX14" fmla="*/ 330465 w 391146"/>
                      <a:gd name="connsiteY14" fmla="*/ 357492 h 398534"/>
                      <a:gd name="connsiteX15" fmla="*/ 330465 w 391146"/>
                      <a:gd name="connsiteY15" fmla="*/ 357492 h 398534"/>
                      <a:gd name="connsiteX16" fmla="*/ 336641 w 391146"/>
                      <a:gd name="connsiteY16" fmla="*/ 244314 h 398534"/>
                      <a:gd name="connsiteX17" fmla="*/ 323908 w 391146"/>
                      <a:gd name="connsiteY17" fmla="*/ 230155 h 398534"/>
                      <a:gd name="connsiteX18" fmla="*/ 335786 w 391146"/>
                      <a:gd name="connsiteY18" fmla="*/ 226354 h 398534"/>
                      <a:gd name="connsiteX19" fmla="*/ 387196 w 391146"/>
                      <a:gd name="connsiteY19" fmla="*/ 125435 h 398534"/>
                      <a:gd name="connsiteX20" fmla="*/ 286277 w 391146"/>
                      <a:gd name="connsiteY20" fmla="*/ 73835 h 398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1146" h="398534">
                        <a:moveTo>
                          <a:pt x="286277" y="73835"/>
                        </a:moveTo>
                        <a:lnTo>
                          <a:pt x="272308" y="78397"/>
                        </a:lnTo>
                        <a:lnTo>
                          <a:pt x="270692" y="67848"/>
                        </a:lnTo>
                        <a:cubicBezTo>
                          <a:pt x="263945" y="24136"/>
                          <a:pt x="222989" y="-5798"/>
                          <a:pt x="179181" y="949"/>
                        </a:cubicBezTo>
                        <a:cubicBezTo>
                          <a:pt x="135468" y="7791"/>
                          <a:pt x="105535" y="48653"/>
                          <a:pt x="112282" y="92461"/>
                        </a:cubicBezTo>
                        <a:lnTo>
                          <a:pt x="113517" y="100348"/>
                        </a:lnTo>
                        <a:lnTo>
                          <a:pt x="83108" y="99208"/>
                        </a:lnTo>
                        <a:cubicBezTo>
                          <a:pt x="38921" y="97592"/>
                          <a:pt x="1670" y="132087"/>
                          <a:pt x="54" y="176275"/>
                        </a:cubicBezTo>
                        <a:cubicBezTo>
                          <a:pt x="-1561" y="220462"/>
                          <a:pt x="32934" y="257713"/>
                          <a:pt x="77121" y="259329"/>
                        </a:cubicBezTo>
                        <a:lnTo>
                          <a:pt x="84724" y="259613"/>
                        </a:lnTo>
                        <a:lnTo>
                          <a:pt x="80162" y="264745"/>
                        </a:lnTo>
                        <a:cubicBezTo>
                          <a:pt x="50514" y="297624"/>
                          <a:pt x="53175" y="348274"/>
                          <a:pt x="86054" y="377923"/>
                        </a:cubicBezTo>
                        <a:cubicBezTo>
                          <a:pt x="118934" y="407571"/>
                          <a:pt x="169583" y="404911"/>
                          <a:pt x="199232" y="372031"/>
                        </a:cubicBezTo>
                        <a:lnTo>
                          <a:pt x="217667" y="351600"/>
                        </a:lnTo>
                        <a:cubicBezTo>
                          <a:pt x="247221" y="384195"/>
                          <a:pt x="297680" y="386950"/>
                          <a:pt x="330465" y="357492"/>
                        </a:cubicBezTo>
                        <a:lnTo>
                          <a:pt x="330465" y="357492"/>
                        </a:lnTo>
                        <a:cubicBezTo>
                          <a:pt x="363439" y="327938"/>
                          <a:pt x="366195" y="277289"/>
                          <a:pt x="336641" y="244314"/>
                        </a:cubicBezTo>
                        <a:lnTo>
                          <a:pt x="323908" y="230155"/>
                        </a:lnTo>
                        <a:lnTo>
                          <a:pt x="335786" y="226354"/>
                        </a:lnTo>
                        <a:cubicBezTo>
                          <a:pt x="377883" y="212670"/>
                          <a:pt x="400880" y="167437"/>
                          <a:pt x="387196" y="125435"/>
                        </a:cubicBezTo>
                        <a:cubicBezTo>
                          <a:pt x="373607" y="83148"/>
                          <a:pt x="328374" y="60151"/>
                          <a:pt x="286277" y="73835"/>
                        </a:cubicBezTo>
                        <a:close/>
                      </a:path>
                    </a:pathLst>
                  </a:custGeom>
                  <a:solidFill>
                    <a:srgbClr val="FFFFFF"/>
                  </a:solidFill>
                  <a:ln w="18848" cap="flat">
                    <a:solidFill>
                      <a:srgbClr val="99494E"/>
                    </a:solidFill>
                    <a:prstDash val="solid"/>
                    <a:miter/>
                  </a:ln>
                </p:spPr>
                <p:txBody>
                  <a:bodyPr rtlCol="0" anchor="ctr"/>
                  <a:lstStyle/>
                  <a:p>
                    <a:endParaRPr lang="en-US"/>
                  </a:p>
                </p:txBody>
              </p:sp>
              <p:grpSp>
                <p:nvGrpSpPr>
                  <p:cNvPr id="486" name="Graphic 6">
                    <a:extLst>
                      <a:ext uri="{FF2B5EF4-FFF2-40B4-BE49-F238E27FC236}">
                        <a16:creationId xmlns:a16="http://schemas.microsoft.com/office/drawing/2014/main" id="{2533D1E2-47A5-443B-9D56-20143954E931}"/>
                      </a:ext>
                    </a:extLst>
                  </p:cNvPr>
                  <p:cNvGrpSpPr/>
                  <p:nvPr/>
                </p:nvGrpSpPr>
                <p:grpSpPr>
                  <a:xfrm>
                    <a:off x="5035210" y="5389032"/>
                    <a:ext cx="171714" cy="171429"/>
                    <a:chOff x="5035210" y="5389032"/>
                    <a:chExt cx="171714" cy="171429"/>
                  </a:xfrm>
                </p:grpSpPr>
                <p:sp>
                  <p:nvSpPr>
                    <p:cNvPr id="487" name="Freeform: Shape 486">
                      <a:extLst>
                        <a:ext uri="{FF2B5EF4-FFF2-40B4-BE49-F238E27FC236}">
                          <a16:creationId xmlns:a16="http://schemas.microsoft.com/office/drawing/2014/main" id="{81D14E01-8226-479A-99F9-DC1AFD41D03D}"/>
                        </a:ext>
                      </a:extLst>
                    </p:cNvPr>
                    <p:cNvSpPr/>
                    <p:nvPr/>
                  </p:nvSpPr>
                  <p:spPr>
                    <a:xfrm>
                      <a:off x="5037681" y="5451560"/>
                      <a:ext cx="83053" cy="23851"/>
                    </a:xfrm>
                    <a:custGeom>
                      <a:avLst/>
                      <a:gdLst>
                        <a:gd name="connsiteX0" fmla="*/ 0 w 83053"/>
                        <a:gd name="connsiteY0" fmla="*/ 0 h 23851"/>
                        <a:gd name="connsiteX1" fmla="*/ 83054 w 83053"/>
                        <a:gd name="connsiteY1" fmla="*/ 23852 h 23851"/>
                      </a:gdLst>
                      <a:ahLst/>
                      <a:cxnLst>
                        <a:cxn ang="0">
                          <a:pos x="connsiteX0" y="connsiteY0"/>
                        </a:cxn>
                        <a:cxn ang="0">
                          <a:pos x="connsiteX1" y="connsiteY1"/>
                        </a:cxn>
                      </a:cxnLst>
                      <a:rect l="l" t="t" r="r" b="b"/>
                      <a:pathLst>
                        <a:path w="83053" h="23851">
                          <a:moveTo>
                            <a:pt x="0" y="0"/>
                          </a:moveTo>
                          <a:lnTo>
                            <a:pt x="83054" y="23852"/>
                          </a:lnTo>
                        </a:path>
                      </a:pathLst>
                    </a:custGeom>
                    <a:ln w="8231" cap="rnd">
                      <a:solidFill>
                        <a:srgbClr val="99494E"/>
                      </a:solidFill>
                      <a:prstDash val="solid"/>
                      <a:miter/>
                    </a:ln>
                  </p:spPr>
                  <p:txBody>
                    <a:bodyPr rtlCol="0" anchor="ctr"/>
                    <a:lstStyle/>
                    <a:p>
                      <a:endParaRPr lang="en-US"/>
                    </a:p>
                  </p:txBody>
                </p:sp>
                <p:sp>
                  <p:nvSpPr>
                    <p:cNvPr id="488" name="Freeform: Shape 487">
                      <a:extLst>
                        <a:ext uri="{FF2B5EF4-FFF2-40B4-BE49-F238E27FC236}">
                          <a16:creationId xmlns:a16="http://schemas.microsoft.com/office/drawing/2014/main" id="{CC89CCE0-09A7-49BD-B22C-36CC69C4C787}"/>
                        </a:ext>
                      </a:extLst>
                    </p:cNvPr>
                    <p:cNvSpPr/>
                    <p:nvPr/>
                  </p:nvSpPr>
                  <p:spPr>
                    <a:xfrm>
                      <a:off x="5035210" y="5475412"/>
                      <a:ext cx="85524" cy="11973"/>
                    </a:xfrm>
                    <a:custGeom>
                      <a:avLst/>
                      <a:gdLst>
                        <a:gd name="connsiteX0" fmla="*/ 0 w 85524"/>
                        <a:gd name="connsiteY0" fmla="*/ 11973 h 11973"/>
                        <a:gd name="connsiteX1" fmla="*/ 85525 w 85524"/>
                        <a:gd name="connsiteY1" fmla="*/ 0 h 11973"/>
                      </a:gdLst>
                      <a:ahLst/>
                      <a:cxnLst>
                        <a:cxn ang="0">
                          <a:pos x="connsiteX0" y="connsiteY0"/>
                        </a:cxn>
                        <a:cxn ang="0">
                          <a:pos x="connsiteX1" y="connsiteY1"/>
                        </a:cxn>
                      </a:cxnLst>
                      <a:rect l="l" t="t" r="r" b="b"/>
                      <a:pathLst>
                        <a:path w="85524" h="11973">
                          <a:moveTo>
                            <a:pt x="0" y="11973"/>
                          </a:moveTo>
                          <a:lnTo>
                            <a:pt x="85525" y="0"/>
                          </a:lnTo>
                        </a:path>
                      </a:pathLst>
                    </a:custGeom>
                    <a:ln w="8231" cap="rnd">
                      <a:solidFill>
                        <a:srgbClr val="99494E"/>
                      </a:solidFill>
                      <a:prstDash val="solid"/>
                      <a:miter/>
                    </a:ln>
                  </p:spPr>
                  <p:txBody>
                    <a:bodyPr rtlCol="0" anchor="ctr"/>
                    <a:lstStyle/>
                    <a:p>
                      <a:endParaRPr lang="en-US"/>
                    </a:p>
                  </p:txBody>
                </p:sp>
                <p:sp>
                  <p:nvSpPr>
                    <p:cNvPr id="489" name="Freeform: Shape 488">
                      <a:extLst>
                        <a:ext uri="{FF2B5EF4-FFF2-40B4-BE49-F238E27FC236}">
                          <a16:creationId xmlns:a16="http://schemas.microsoft.com/office/drawing/2014/main" id="{F5B735F1-D367-44D8-8CA8-73004D377583}"/>
                        </a:ext>
                      </a:extLst>
                    </p:cNvPr>
                    <p:cNvSpPr/>
                    <p:nvPr/>
                  </p:nvSpPr>
                  <p:spPr>
                    <a:xfrm>
                      <a:off x="5047468" y="5475412"/>
                      <a:ext cx="73266" cy="45708"/>
                    </a:xfrm>
                    <a:custGeom>
                      <a:avLst/>
                      <a:gdLst>
                        <a:gd name="connsiteX0" fmla="*/ 0 w 73266"/>
                        <a:gd name="connsiteY0" fmla="*/ 45708 h 45708"/>
                        <a:gd name="connsiteX1" fmla="*/ 73266 w 73266"/>
                        <a:gd name="connsiteY1" fmla="*/ 0 h 45708"/>
                      </a:gdLst>
                      <a:ahLst/>
                      <a:cxnLst>
                        <a:cxn ang="0">
                          <a:pos x="connsiteX0" y="connsiteY0"/>
                        </a:cxn>
                        <a:cxn ang="0">
                          <a:pos x="connsiteX1" y="connsiteY1"/>
                        </a:cxn>
                      </a:cxnLst>
                      <a:rect l="l" t="t" r="r" b="b"/>
                      <a:pathLst>
                        <a:path w="73266" h="45708">
                          <a:moveTo>
                            <a:pt x="0" y="45708"/>
                          </a:moveTo>
                          <a:lnTo>
                            <a:pt x="73266" y="0"/>
                          </a:lnTo>
                        </a:path>
                      </a:pathLst>
                    </a:custGeom>
                    <a:ln w="8231" cap="rnd">
                      <a:solidFill>
                        <a:srgbClr val="99494E"/>
                      </a:solidFill>
                      <a:prstDash val="solid"/>
                      <a:miter/>
                    </a:ln>
                  </p:spPr>
                  <p:txBody>
                    <a:bodyPr rtlCol="0" anchor="ctr"/>
                    <a:lstStyle/>
                    <a:p>
                      <a:endParaRPr lang="en-US"/>
                    </a:p>
                  </p:txBody>
                </p:sp>
                <p:sp>
                  <p:nvSpPr>
                    <p:cNvPr id="490" name="Freeform: Shape 489">
                      <a:extLst>
                        <a:ext uri="{FF2B5EF4-FFF2-40B4-BE49-F238E27FC236}">
                          <a16:creationId xmlns:a16="http://schemas.microsoft.com/office/drawing/2014/main" id="{A78B0955-675E-46B6-B925-4230DECC45FE}"/>
                        </a:ext>
                      </a:extLst>
                    </p:cNvPr>
                    <p:cNvSpPr/>
                    <p:nvPr/>
                  </p:nvSpPr>
                  <p:spPr>
                    <a:xfrm>
                      <a:off x="5072461" y="5475412"/>
                      <a:ext cx="48273" cy="71555"/>
                    </a:xfrm>
                    <a:custGeom>
                      <a:avLst/>
                      <a:gdLst>
                        <a:gd name="connsiteX0" fmla="*/ 0 w 48273"/>
                        <a:gd name="connsiteY0" fmla="*/ 71556 h 71555"/>
                        <a:gd name="connsiteX1" fmla="*/ 48274 w 48273"/>
                        <a:gd name="connsiteY1" fmla="*/ 0 h 71555"/>
                      </a:gdLst>
                      <a:ahLst/>
                      <a:cxnLst>
                        <a:cxn ang="0">
                          <a:pos x="connsiteX0" y="connsiteY0"/>
                        </a:cxn>
                        <a:cxn ang="0">
                          <a:pos x="connsiteX1" y="connsiteY1"/>
                        </a:cxn>
                      </a:cxnLst>
                      <a:rect l="l" t="t" r="r" b="b"/>
                      <a:pathLst>
                        <a:path w="48273" h="71555">
                          <a:moveTo>
                            <a:pt x="0" y="71556"/>
                          </a:moveTo>
                          <a:lnTo>
                            <a:pt x="48274" y="0"/>
                          </a:lnTo>
                        </a:path>
                      </a:pathLst>
                    </a:custGeom>
                    <a:ln w="8231" cap="rnd">
                      <a:solidFill>
                        <a:srgbClr val="99494E"/>
                      </a:solidFill>
                      <a:prstDash val="solid"/>
                      <a:miter/>
                    </a:ln>
                  </p:spPr>
                  <p:txBody>
                    <a:bodyPr rtlCol="0" anchor="ctr"/>
                    <a:lstStyle/>
                    <a:p>
                      <a:endParaRPr lang="en-US"/>
                    </a:p>
                  </p:txBody>
                </p:sp>
                <p:sp>
                  <p:nvSpPr>
                    <p:cNvPr id="491" name="Freeform: Shape 490">
                      <a:extLst>
                        <a:ext uri="{FF2B5EF4-FFF2-40B4-BE49-F238E27FC236}">
                          <a16:creationId xmlns:a16="http://schemas.microsoft.com/office/drawing/2014/main" id="{AB47438B-8DE8-47F2-B29E-579960D3A84C}"/>
                        </a:ext>
                      </a:extLst>
                    </p:cNvPr>
                    <p:cNvSpPr/>
                    <p:nvPr/>
                  </p:nvSpPr>
                  <p:spPr>
                    <a:xfrm>
                      <a:off x="5105815" y="5475412"/>
                      <a:ext cx="14919" cy="85049"/>
                    </a:xfrm>
                    <a:custGeom>
                      <a:avLst/>
                      <a:gdLst>
                        <a:gd name="connsiteX0" fmla="*/ 0 w 14919"/>
                        <a:gd name="connsiteY0" fmla="*/ 85049 h 85049"/>
                        <a:gd name="connsiteX1" fmla="*/ 14919 w 14919"/>
                        <a:gd name="connsiteY1" fmla="*/ 0 h 85049"/>
                      </a:gdLst>
                      <a:ahLst/>
                      <a:cxnLst>
                        <a:cxn ang="0">
                          <a:pos x="connsiteX0" y="connsiteY0"/>
                        </a:cxn>
                        <a:cxn ang="0">
                          <a:pos x="connsiteX1" y="connsiteY1"/>
                        </a:cxn>
                      </a:cxnLst>
                      <a:rect l="l" t="t" r="r" b="b"/>
                      <a:pathLst>
                        <a:path w="14919" h="85049">
                          <a:moveTo>
                            <a:pt x="0" y="85049"/>
                          </a:moveTo>
                          <a:lnTo>
                            <a:pt x="14919" y="0"/>
                          </a:lnTo>
                        </a:path>
                      </a:pathLst>
                    </a:custGeom>
                    <a:ln w="8231" cap="rnd">
                      <a:solidFill>
                        <a:srgbClr val="99494E"/>
                      </a:solidFill>
                      <a:prstDash val="solid"/>
                      <a:miter/>
                    </a:ln>
                  </p:spPr>
                  <p:txBody>
                    <a:bodyPr rtlCol="0" anchor="ctr"/>
                    <a:lstStyle/>
                    <a:p>
                      <a:endParaRPr lang="en-US"/>
                    </a:p>
                  </p:txBody>
                </p:sp>
                <p:sp>
                  <p:nvSpPr>
                    <p:cNvPr id="492" name="Freeform: Shape 491">
                      <a:extLst>
                        <a:ext uri="{FF2B5EF4-FFF2-40B4-BE49-F238E27FC236}">
                          <a16:creationId xmlns:a16="http://schemas.microsoft.com/office/drawing/2014/main" id="{CEF42D32-5223-420C-8E92-20FB7D2BC276}"/>
                        </a:ext>
                      </a:extLst>
                    </p:cNvPr>
                    <p:cNvSpPr/>
                    <p:nvPr/>
                  </p:nvSpPr>
                  <p:spPr>
                    <a:xfrm>
                      <a:off x="5120735" y="5475412"/>
                      <a:ext cx="20906" cy="83814"/>
                    </a:xfrm>
                    <a:custGeom>
                      <a:avLst/>
                      <a:gdLst>
                        <a:gd name="connsiteX0" fmla="*/ 20906 w 20906"/>
                        <a:gd name="connsiteY0" fmla="*/ 83814 h 83814"/>
                        <a:gd name="connsiteX1" fmla="*/ 0 w 20906"/>
                        <a:gd name="connsiteY1" fmla="*/ 0 h 83814"/>
                      </a:gdLst>
                      <a:ahLst/>
                      <a:cxnLst>
                        <a:cxn ang="0">
                          <a:pos x="connsiteX0" y="connsiteY0"/>
                        </a:cxn>
                        <a:cxn ang="0">
                          <a:pos x="connsiteX1" y="connsiteY1"/>
                        </a:cxn>
                      </a:cxnLst>
                      <a:rect l="l" t="t" r="r" b="b"/>
                      <a:pathLst>
                        <a:path w="20906" h="83814">
                          <a:moveTo>
                            <a:pt x="20906" y="83814"/>
                          </a:moveTo>
                          <a:lnTo>
                            <a:pt x="0" y="0"/>
                          </a:lnTo>
                        </a:path>
                      </a:pathLst>
                    </a:custGeom>
                    <a:ln w="8231" cap="rnd">
                      <a:solidFill>
                        <a:srgbClr val="99494E"/>
                      </a:solidFill>
                      <a:prstDash val="solid"/>
                      <a:miter/>
                    </a:ln>
                  </p:spPr>
                  <p:txBody>
                    <a:bodyPr rtlCol="0" anchor="ctr"/>
                    <a:lstStyle/>
                    <a:p>
                      <a:endParaRPr lang="en-US"/>
                    </a:p>
                  </p:txBody>
                </p:sp>
                <p:sp>
                  <p:nvSpPr>
                    <p:cNvPr id="493" name="Freeform: Shape 492">
                      <a:extLst>
                        <a:ext uri="{FF2B5EF4-FFF2-40B4-BE49-F238E27FC236}">
                          <a16:creationId xmlns:a16="http://schemas.microsoft.com/office/drawing/2014/main" id="{AE5995D6-A6B4-40B7-A9B3-61ADB305B004}"/>
                        </a:ext>
                      </a:extLst>
                    </p:cNvPr>
                    <p:cNvSpPr/>
                    <p:nvPr/>
                  </p:nvSpPr>
                  <p:spPr>
                    <a:xfrm>
                      <a:off x="5120735" y="5475412"/>
                      <a:ext cx="53215" cy="68039"/>
                    </a:xfrm>
                    <a:custGeom>
                      <a:avLst/>
                      <a:gdLst>
                        <a:gd name="connsiteX0" fmla="*/ 53215 w 53215"/>
                        <a:gd name="connsiteY0" fmla="*/ 68040 h 68039"/>
                        <a:gd name="connsiteX1" fmla="*/ 0 w 53215"/>
                        <a:gd name="connsiteY1" fmla="*/ 0 h 68039"/>
                      </a:gdLst>
                      <a:ahLst/>
                      <a:cxnLst>
                        <a:cxn ang="0">
                          <a:pos x="connsiteX0" y="connsiteY0"/>
                        </a:cxn>
                        <a:cxn ang="0">
                          <a:pos x="connsiteX1" y="connsiteY1"/>
                        </a:cxn>
                      </a:cxnLst>
                      <a:rect l="l" t="t" r="r" b="b"/>
                      <a:pathLst>
                        <a:path w="53215" h="68039">
                          <a:moveTo>
                            <a:pt x="53215" y="68040"/>
                          </a:moveTo>
                          <a:lnTo>
                            <a:pt x="0" y="0"/>
                          </a:lnTo>
                        </a:path>
                      </a:pathLst>
                    </a:custGeom>
                    <a:ln w="8231" cap="rnd">
                      <a:solidFill>
                        <a:srgbClr val="99494E"/>
                      </a:solidFill>
                      <a:prstDash val="solid"/>
                      <a:miter/>
                    </a:ln>
                  </p:spPr>
                  <p:txBody>
                    <a:bodyPr rtlCol="0" anchor="ctr"/>
                    <a:lstStyle/>
                    <a:p>
                      <a:endParaRPr lang="en-US"/>
                    </a:p>
                  </p:txBody>
                </p:sp>
                <p:sp>
                  <p:nvSpPr>
                    <p:cNvPr id="494" name="Freeform: Shape 493">
                      <a:extLst>
                        <a:ext uri="{FF2B5EF4-FFF2-40B4-BE49-F238E27FC236}">
                          <a16:creationId xmlns:a16="http://schemas.microsoft.com/office/drawing/2014/main" id="{82A33265-60DB-400E-8CCB-0524C121CE70}"/>
                        </a:ext>
                      </a:extLst>
                    </p:cNvPr>
                    <p:cNvSpPr/>
                    <p:nvPr/>
                  </p:nvSpPr>
                  <p:spPr>
                    <a:xfrm>
                      <a:off x="5120735" y="5475412"/>
                      <a:ext cx="76306" cy="40481"/>
                    </a:xfrm>
                    <a:custGeom>
                      <a:avLst/>
                      <a:gdLst>
                        <a:gd name="connsiteX0" fmla="*/ 76307 w 76306"/>
                        <a:gd name="connsiteY0" fmla="*/ 40481 h 40481"/>
                        <a:gd name="connsiteX1" fmla="*/ 0 w 76306"/>
                        <a:gd name="connsiteY1" fmla="*/ 0 h 40481"/>
                      </a:gdLst>
                      <a:ahLst/>
                      <a:cxnLst>
                        <a:cxn ang="0">
                          <a:pos x="connsiteX0" y="connsiteY0"/>
                        </a:cxn>
                        <a:cxn ang="0">
                          <a:pos x="connsiteX1" y="connsiteY1"/>
                        </a:cxn>
                      </a:cxnLst>
                      <a:rect l="l" t="t" r="r" b="b"/>
                      <a:pathLst>
                        <a:path w="76306" h="40481">
                          <a:moveTo>
                            <a:pt x="76307" y="40481"/>
                          </a:moveTo>
                          <a:lnTo>
                            <a:pt x="0" y="0"/>
                          </a:lnTo>
                        </a:path>
                      </a:pathLst>
                    </a:custGeom>
                    <a:ln w="8231" cap="rnd">
                      <a:solidFill>
                        <a:srgbClr val="99494E"/>
                      </a:solidFill>
                      <a:prstDash val="solid"/>
                      <a:miter/>
                    </a:ln>
                  </p:spPr>
                  <p:txBody>
                    <a:bodyPr rtlCol="0" anchor="ctr"/>
                    <a:lstStyle/>
                    <a:p>
                      <a:endParaRPr lang="en-US"/>
                    </a:p>
                  </p:txBody>
                </p:sp>
                <p:sp>
                  <p:nvSpPr>
                    <p:cNvPr id="495" name="Freeform: Shape 494">
                      <a:extLst>
                        <a:ext uri="{FF2B5EF4-FFF2-40B4-BE49-F238E27FC236}">
                          <a16:creationId xmlns:a16="http://schemas.microsoft.com/office/drawing/2014/main" id="{0AEC094F-109E-4A24-868D-6CD934F3835A}"/>
                        </a:ext>
                      </a:extLst>
                    </p:cNvPr>
                    <p:cNvSpPr/>
                    <p:nvPr/>
                  </p:nvSpPr>
                  <p:spPr>
                    <a:xfrm>
                      <a:off x="5120735" y="5475412"/>
                      <a:ext cx="86189" cy="5986"/>
                    </a:xfrm>
                    <a:custGeom>
                      <a:avLst/>
                      <a:gdLst>
                        <a:gd name="connsiteX0" fmla="*/ 86190 w 86189"/>
                        <a:gd name="connsiteY0" fmla="*/ 5987 h 5986"/>
                        <a:gd name="connsiteX1" fmla="*/ 0 w 86189"/>
                        <a:gd name="connsiteY1" fmla="*/ 0 h 5986"/>
                      </a:gdLst>
                      <a:ahLst/>
                      <a:cxnLst>
                        <a:cxn ang="0">
                          <a:pos x="connsiteX0" y="connsiteY0"/>
                        </a:cxn>
                        <a:cxn ang="0">
                          <a:pos x="connsiteX1" y="connsiteY1"/>
                        </a:cxn>
                      </a:cxnLst>
                      <a:rect l="l" t="t" r="r" b="b"/>
                      <a:pathLst>
                        <a:path w="86189" h="5986">
                          <a:moveTo>
                            <a:pt x="86190" y="5987"/>
                          </a:moveTo>
                          <a:lnTo>
                            <a:pt x="0" y="0"/>
                          </a:lnTo>
                        </a:path>
                      </a:pathLst>
                    </a:custGeom>
                    <a:ln w="8231" cap="rnd">
                      <a:solidFill>
                        <a:srgbClr val="99494E"/>
                      </a:solidFill>
                      <a:prstDash val="solid"/>
                      <a:miter/>
                    </a:ln>
                  </p:spPr>
                  <p:txBody>
                    <a:bodyPr rtlCol="0" anchor="ctr"/>
                    <a:lstStyle/>
                    <a:p>
                      <a:endParaRPr lang="en-US"/>
                    </a:p>
                  </p:txBody>
                </p:sp>
                <p:sp>
                  <p:nvSpPr>
                    <p:cNvPr id="496" name="Freeform: Shape 495">
                      <a:extLst>
                        <a:ext uri="{FF2B5EF4-FFF2-40B4-BE49-F238E27FC236}">
                          <a16:creationId xmlns:a16="http://schemas.microsoft.com/office/drawing/2014/main" id="{DDCE7FA1-6C2F-40E4-A015-B10F2EBC182D}"/>
                        </a:ext>
                      </a:extLst>
                    </p:cNvPr>
                    <p:cNvSpPr/>
                    <p:nvPr/>
                  </p:nvSpPr>
                  <p:spPr>
                    <a:xfrm>
                      <a:off x="5120735" y="5445858"/>
                      <a:ext cx="81248" cy="29553"/>
                    </a:xfrm>
                    <a:custGeom>
                      <a:avLst/>
                      <a:gdLst>
                        <a:gd name="connsiteX0" fmla="*/ 81248 w 81248"/>
                        <a:gd name="connsiteY0" fmla="*/ 0 h 29553"/>
                        <a:gd name="connsiteX1" fmla="*/ 0 w 81248"/>
                        <a:gd name="connsiteY1" fmla="*/ 29553 h 29553"/>
                      </a:gdLst>
                      <a:ahLst/>
                      <a:cxnLst>
                        <a:cxn ang="0">
                          <a:pos x="connsiteX0" y="connsiteY0"/>
                        </a:cxn>
                        <a:cxn ang="0">
                          <a:pos x="connsiteX1" y="connsiteY1"/>
                        </a:cxn>
                      </a:cxnLst>
                      <a:rect l="l" t="t" r="r" b="b"/>
                      <a:pathLst>
                        <a:path w="81248" h="29553">
                          <a:moveTo>
                            <a:pt x="81248" y="0"/>
                          </a:moveTo>
                          <a:lnTo>
                            <a:pt x="0" y="29553"/>
                          </a:lnTo>
                        </a:path>
                      </a:pathLst>
                    </a:custGeom>
                    <a:ln w="8231" cap="rnd">
                      <a:solidFill>
                        <a:srgbClr val="99494E"/>
                      </a:solidFill>
                      <a:prstDash val="solid"/>
                      <a:miter/>
                    </a:ln>
                  </p:spPr>
                  <p:txBody>
                    <a:bodyPr rtlCol="0" anchor="ctr"/>
                    <a:lstStyle/>
                    <a:p>
                      <a:endParaRPr lang="en-US"/>
                    </a:p>
                  </p:txBody>
                </p:sp>
                <p:sp>
                  <p:nvSpPr>
                    <p:cNvPr id="497" name="Freeform: Shape 496">
                      <a:extLst>
                        <a:ext uri="{FF2B5EF4-FFF2-40B4-BE49-F238E27FC236}">
                          <a16:creationId xmlns:a16="http://schemas.microsoft.com/office/drawing/2014/main" id="{54C5DF82-FD05-4609-866A-1FD6429BD8BF}"/>
                        </a:ext>
                      </a:extLst>
                    </p:cNvPr>
                    <p:cNvSpPr/>
                    <p:nvPr/>
                  </p:nvSpPr>
                  <p:spPr>
                    <a:xfrm>
                      <a:off x="5120735" y="5415354"/>
                      <a:ext cx="62147" cy="60057"/>
                    </a:xfrm>
                    <a:custGeom>
                      <a:avLst/>
                      <a:gdLst>
                        <a:gd name="connsiteX0" fmla="*/ 62148 w 62147"/>
                        <a:gd name="connsiteY0" fmla="*/ 0 h 60057"/>
                        <a:gd name="connsiteX1" fmla="*/ 0 w 62147"/>
                        <a:gd name="connsiteY1" fmla="*/ 60057 h 60057"/>
                      </a:gdLst>
                      <a:ahLst/>
                      <a:cxnLst>
                        <a:cxn ang="0">
                          <a:pos x="connsiteX0" y="connsiteY0"/>
                        </a:cxn>
                        <a:cxn ang="0">
                          <a:pos x="connsiteX1" y="connsiteY1"/>
                        </a:cxn>
                      </a:cxnLst>
                      <a:rect l="l" t="t" r="r" b="b"/>
                      <a:pathLst>
                        <a:path w="62147" h="60057">
                          <a:moveTo>
                            <a:pt x="62148" y="0"/>
                          </a:moveTo>
                          <a:lnTo>
                            <a:pt x="0" y="60057"/>
                          </a:lnTo>
                        </a:path>
                      </a:pathLst>
                    </a:custGeom>
                    <a:ln w="8231" cap="rnd">
                      <a:solidFill>
                        <a:srgbClr val="99494E"/>
                      </a:solidFill>
                      <a:prstDash val="solid"/>
                      <a:miter/>
                    </a:ln>
                  </p:spPr>
                  <p:txBody>
                    <a:bodyPr rtlCol="0" anchor="ctr"/>
                    <a:lstStyle/>
                    <a:p>
                      <a:endParaRPr lang="en-US"/>
                    </a:p>
                  </p:txBody>
                </p:sp>
                <p:sp>
                  <p:nvSpPr>
                    <p:cNvPr id="498" name="Freeform: Shape 497">
                      <a:extLst>
                        <a:ext uri="{FF2B5EF4-FFF2-40B4-BE49-F238E27FC236}">
                          <a16:creationId xmlns:a16="http://schemas.microsoft.com/office/drawing/2014/main" id="{98D4A416-964B-45DC-8CE0-D950C88FF9EC}"/>
                        </a:ext>
                      </a:extLst>
                    </p:cNvPr>
                    <p:cNvSpPr/>
                    <p:nvPr/>
                  </p:nvSpPr>
                  <p:spPr>
                    <a:xfrm>
                      <a:off x="5120735" y="5395304"/>
                      <a:ext cx="32404" cy="80107"/>
                    </a:xfrm>
                    <a:custGeom>
                      <a:avLst/>
                      <a:gdLst>
                        <a:gd name="connsiteX0" fmla="*/ 32405 w 32404"/>
                        <a:gd name="connsiteY0" fmla="*/ 0 h 80107"/>
                        <a:gd name="connsiteX1" fmla="*/ 0 w 32404"/>
                        <a:gd name="connsiteY1" fmla="*/ 80108 h 80107"/>
                      </a:gdLst>
                      <a:ahLst/>
                      <a:cxnLst>
                        <a:cxn ang="0">
                          <a:pos x="connsiteX0" y="connsiteY0"/>
                        </a:cxn>
                        <a:cxn ang="0">
                          <a:pos x="connsiteX1" y="connsiteY1"/>
                        </a:cxn>
                      </a:cxnLst>
                      <a:rect l="l" t="t" r="r" b="b"/>
                      <a:pathLst>
                        <a:path w="32404" h="80107">
                          <a:moveTo>
                            <a:pt x="32405" y="0"/>
                          </a:moveTo>
                          <a:lnTo>
                            <a:pt x="0" y="80108"/>
                          </a:lnTo>
                        </a:path>
                      </a:pathLst>
                    </a:custGeom>
                    <a:ln w="8231" cap="rnd">
                      <a:solidFill>
                        <a:srgbClr val="99494E"/>
                      </a:solidFill>
                      <a:prstDash val="solid"/>
                      <a:miter/>
                    </a:ln>
                  </p:spPr>
                  <p:txBody>
                    <a:bodyPr rtlCol="0" anchor="ctr"/>
                    <a:lstStyle/>
                    <a:p>
                      <a:endParaRPr lang="en-US"/>
                    </a:p>
                  </p:txBody>
                </p:sp>
                <p:sp>
                  <p:nvSpPr>
                    <p:cNvPr id="499" name="Freeform: Shape 498">
                      <a:extLst>
                        <a:ext uri="{FF2B5EF4-FFF2-40B4-BE49-F238E27FC236}">
                          <a16:creationId xmlns:a16="http://schemas.microsoft.com/office/drawing/2014/main" id="{A5DD7E29-91D4-400D-9182-2BDA31881390}"/>
                        </a:ext>
                      </a:extLst>
                    </p:cNvPr>
                    <p:cNvSpPr/>
                    <p:nvPr/>
                  </p:nvSpPr>
                  <p:spPr>
                    <a:xfrm>
                      <a:off x="5117694" y="5389032"/>
                      <a:ext cx="3040" cy="86379"/>
                    </a:xfrm>
                    <a:custGeom>
                      <a:avLst/>
                      <a:gdLst>
                        <a:gd name="connsiteX0" fmla="*/ 0 w 3040"/>
                        <a:gd name="connsiteY0" fmla="*/ 0 h 86379"/>
                        <a:gd name="connsiteX1" fmla="*/ 3041 w 3040"/>
                        <a:gd name="connsiteY1" fmla="*/ 86380 h 86379"/>
                      </a:gdLst>
                      <a:ahLst/>
                      <a:cxnLst>
                        <a:cxn ang="0">
                          <a:pos x="connsiteX0" y="connsiteY0"/>
                        </a:cxn>
                        <a:cxn ang="0">
                          <a:pos x="connsiteX1" y="connsiteY1"/>
                        </a:cxn>
                      </a:cxnLst>
                      <a:rect l="l" t="t" r="r" b="b"/>
                      <a:pathLst>
                        <a:path w="3040" h="86379">
                          <a:moveTo>
                            <a:pt x="0" y="0"/>
                          </a:moveTo>
                          <a:lnTo>
                            <a:pt x="3041" y="86380"/>
                          </a:lnTo>
                        </a:path>
                      </a:pathLst>
                    </a:custGeom>
                    <a:ln w="8231" cap="rnd">
                      <a:solidFill>
                        <a:srgbClr val="99494E"/>
                      </a:solidFill>
                      <a:prstDash val="solid"/>
                      <a:miter/>
                    </a:ln>
                  </p:spPr>
                  <p:txBody>
                    <a:bodyPr rtlCol="0" anchor="ctr"/>
                    <a:lstStyle/>
                    <a:p>
                      <a:endParaRPr lang="en-US"/>
                    </a:p>
                  </p:txBody>
                </p:sp>
                <p:sp>
                  <p:nvSpPr>
                    <p:cNvPr id="500" name="Freeform: Shape 499">
                      <a:extLst>
                        <a:ext uri="{FF2B5EF4-FFF2-40B4-BE49-F238E27FC236}">
                          <a16:creationId xmlns:a16="http://schemas.microsoft.com/office/drawing/2014/main" id="{B9337175-0961-4B70-86CB-6AF533C6AAC2}"/>
                        </a:ext>
                      </a:extLst>
                    </p:cNvPr>
                    <p:cNvSpPr/>
                    <p:nvPr/>
                  </p:nvSpPr>
                  <p:spPr>
                    <a:xfrm>
                      <a:off x="5082914" y="5397679"/>
                      <a:ext cx="37820" cy="77732"/>
                    </a:xfrm>
                    <a:custGeom>
                      <a:avLst/>
                      <a:gdLst>
                        <a:gd name="connsiteX0" fmla="*/ 0 w 37820"/>
                        <a:gd name="connsiteY0" fmla="*/ 0 h 77732"/>
                        <a:gd name="connsiteX1" fmla="*/ 37821 w 37820"/>
                        <a:gd name="connsiteY1" fmla="*/ 77732 h 77732"/>
                      </a:gdLst>
                      <a:ahLst/>
                      <a:cxnLst>
                        <a:cxn ang="0">
                          <a:pos x="connsiteX0" y="connsiteY0"/>
                        </a:cxn>
                        <a:cxn ang="0">
                          <a:pos x="connsiteX1" y="connsiteY1"/>
                        </a:cxn>
                      </a:cxnLst>
                      <a:rect l="l" t="t" r="r" b="b"/>
                      <a:pathLst>
                        <a:path w="37820" h="77732">
                          <a:moveTo>
                            <a:pt x="0" y="0"/>
                          </a:moveTo>
                          <a:lnTo>
                            <a:pt x="37821" y="77732"/>
                          </a:lnTo>
                        </a:path>
                      </a:pathLst>
                    </a:custGeom>
                    <a:ln w="8231" cap="rnd">
                      <a:solidFill>
                        <a:srgbClr val="99494E"/>
                      </a:solidFill>
                      <a:prstDash val="solid"/>
                      <a:miter/>
                    </a:ln>
                  </p:spPr>
                  <p:txBody>
                    <a:bodyPr rtlCol="0" anchor="ctr"/>
                    <a:lstStyle/>
                    <a:p>
                      <a:endParaRPr lang="en-US"/>
                    </a:p>
                  </p:txBody>
                </p:sp>
                <p:sp>
                  <p:nvSpPr>
                    <p:cNvPr id="501" name="Freeform: Shape 500">
                      <a:extLst>
                        <a:ext uri="{FF2B5EF4-FFF2-40B4-BE49-F238E27FC236}">
                          <a16:creationId xmlns:a16="http://schemas.microsoft.com/office/drawing/2014/main" id="{DC6CA696-35D0-4424-B494-59ABC2EB2F4C}"/>
                        </a:ext>
                      </a:extLst>
                    </p:cNvPr>
                    <p:cNvSpPr/>
                    <p:nvPr/>
                  </p:nvSpPr>
                  <p:spPr>
                    <a:xfrm>
                      <a:off x="5054596" y="5419821"/>
                      <a:ext cx="66138" cy="55590"/>
                    </a:xfrm>
                    <a:custGeom>
                      <a:avLst/>
                      <a:gdLst>
                        <a:gd name="connsiteX0" fmla="*/ 0 w 66138"/>
                        <a:gd name="connsiteY0" fmla="*/ 0 h 55590"/>
                        <a:gd name="connsiteX1" fmla="*/ 66139 w 66138"/>
                        <a:gd name="connsiteY1" fmla="*/ 55591 h 55590"/>
                      </a:gdLst>
                      <a:ahLst/>
                      <a:cxnLst>
                        <a:cxn ang="0">
                          <a:pos x="connsiteX0" y="connsiteY0"/>
                        </a:cxn>
                        <a:cxn ang="0">
                          <a:pos x="connsiteX1" y="connsiteY1"/>
                        </a:cxn>
                      </a:cxnLst>
                      <a:rect l="l" t="t" r="r" b="b"/>
                      <a:pathLst>
                        <a:path w="66138" h="55590">
                          <a:moveTo>
                            <a:pt x="0" y="0"/>
                          </a:moveTo>
                          <a:lnTo>
                            <a:pt x="66139" y="55591"/>
                          </a:lnTo>
                        </a:path>
                      </a:pathLst>
                    </a:custGeom>
                    <a:ln w="8231" cap="rnd">
                      <a:solidFill>
                        <a:srgbClr val="99494E"/>
                      </a:solidFill>
                      <a:prstDash val="solid"/>
                      <a:miter/>
                    </a:ln>
                  </p:spPr>
                  <p:txBody>
                    <a:bodyPr rtlCol="0" anchor="ctr"/>
                    <a:lstStyle/>
                    <a:p>
                      <a:endParaRPr lang="en-US"/>
                    </a:p>
                  </p:txBody>
                </p:sp>
              </p:grpSp>
              <p:sp>
                <p:nvSpPr>
                  <p:cNvPr id="502" name="Freeform: Shape 501">
                    <a:extLst>
                      <a:ext uri="{FF2B5EF4-FFF2-40B4-BE49-F238E27FC236}">
                        <a16:creationId xmlns:a16="http://schemas.microsoft.com/office/drawing/2014/main" id="{E162C34D-62BC-4AFB-BEB9-17F2D45F27B0}"/>
                      </a:ext>
                    </a:extLst>
                  </p:cNvPr>
                  <p:cNvSpPr/>
                  <p:nvPr/>
                </p:nvSpPr>
                <p:spPr>
                  <a:xfrm>
                    <a:off x="5086715" y="5441392"/>
                    <a:ext cx="68039" cy="68039"/>
                  </a:xfrm>
                  <a:custGeom>
                    <a:avLst/>
                    <a:gdLst>
                      <a:gd name="connsiteX0" fmla="*/ 68040 w 68039"/>
                      <a:gd name="connsiteY0" fmla="*/ 34020 h 68039"/>
                      <a:gd name="connsiteX1" fmla="*/ 34020 w 68039"/>
                      <a:gd name="connsiteY1" fmla="*/ 68039 h 68039"/>
                      <a:gd name="connsiteX2" fmla="*/ 0 w 68039"/>
                      <a:gd name="connsiteY2" fmla="*/ 34020 h 68039"/>
                      <a:gd name="connsiteX3" fmla="*/ 34020 w 68039"/>
                      <a:gd name="connsiteY3" fmla="*/ 0 h 68039"/>
                      <a:gd name="connsiteX4" fmla="*/ 68040 w 68039"/>
                      <a:gd name="connsiteY4" fmla="*/ 34020 h 680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9" h="68039">
                        <a:moveTo>
                          <a:pt x="68040" y="34020"/>
                        </a:moveTo>
                        <a:cubicBezTo>
                          <a:pt x="68040" y="52808"/>
                          <a:pt x="52808" y="68039"/>
                          <a:pt x="34020" y="68039"/>
                        </a:cubicBezTo>
                        <a:cubicBezTo>
                          <a:pt x="15231" y="68039"/>
                          <a:pt x="0" y="52808"/>
                          <a:pt x="0" y="34020"/>
                        </a:cubicBezTo>
                        <a:cubicBezTo>
                          <a:pt x="0" y="15231"/>
                          <a:pt x="15231" y="0"/>
                          <a:pt x="34020" y="0"/>
                        </a:cubicBezTo>
                        <a:cubicBezTo>
                          <a:pt x="52808" y="0"/>
                          <a:pt x="68040" y="15231"/>
                          <a:pt x="68040" y="34020"/>
                        </a:cubicBezTo>
                        <a:close/>
                      </a:path>
                    </a:pathLst>
                  </a:custGeom>
                  <a:solidFill>
                    <a:srgbClr val="CD7372"/>
                  </a:solidFill>
                  <a:ln w="18848" cap="flat">
                    <a:solidFill>
                      <a:srgbClr val="99494E"/>
                    </a:solidFill>
                    <a:prstDash val="solid"/>
                    <a:miter/>
                  </a:ln>
                </p:spPr>
                <p:txBody>
                  <a:bodyPr rtlCol="0" anchor="ctr"/>
                  <a:lstStyle/>
                  <a:p>
                    <a:endParaRPr lang="en-US"/>
                  </a:p>
                </p:txBody>
              </p:sp>
            </p:grpSp>
          </p:grpSp>
        </p:grpSp>
        <p:grpSp>
          <p:nvGrpSpPr>
            <p:cNvPr id="503" name="Graphic 6">
              <a:extLst>
                <a:ext uri="{FF2B5EF4-FFF2-40B4-BE49-F238E27FC236}">
                  <a16:creationId xmlns:a16="http://schemas.microsoft.com/office/drawing/2014/main" id="{2533D1E2-47A5-443B-9D56-20143954E931}"/>
                </a:ext>
              </a:extLst>
            </p:cNvPr>
            <p:cNvGrpSpPr/>
            <p:nvPr/>
          </p:nvGrpSpPr>
          <p:grpSpPr>
            <a:xfrm>
              <a:off x="5445098" y="2925829"/>
              <a:ext cx="5442557" cy="3134579"/>
              <a:chOff x="5445098" y="2925829"/>
              <a:chExt cx="5442557" cy="3134579"/>
            </a:xfrm>
          </p:grpSpPr>
          <p:sp>
            <p:nvSpPr>
              <p:cNvPr id="504" name="Freeform: Shape 503">
                <a:extLst>
                  <a:ext uri="{FF2B5EF4-FFF2-40B4-BE49-F238E27FC236}">
                    <a16:creationId xmlns:a16="http://schemas.microsoft.com/office/drawing/2014/main" id="{EDC0248A-E9BC-42CA-8616-A2DA5D3B18FB}"/>
                  </a:ext>
                </a:extLst>
              </p:cNvPr>
              <p:cNvSpPr/>
              <p:nvPr/>
            </p:nvSpPr>
            <p:spPr>
              <a:xfrm>
                <a:off x="5479272" y="2925829"/>
                <a:ext cx="5284561" cy="3054366"/>
              </a:xfrm>
              <a:custGeom>
                <a:avLst/>
                <a:gdLst>
                  <a:gd name="connsiteX0" fmla="*/ 2283791 w 5284561"/>
                  <a:gd name="connsiteY0" fmla="*/ 2686897 h 3054366"/>
                  <a:gd name="connsiteX1" fmla="*/ 0 w 5284561"/>
                  <a:gd name="connsiteY1" fmla="*/ 3054367 h 3054366"/>
                  <a:gd name="connsiteX2" fmla="*/ 0 w 5284561"/>
                  <a:gd name="connsiteY2" fmla="*/ 2476126 h 3054366"/>
                  <a:gd name="connsiteX3" fmla="*/ 55781 w 5284561"/>
                  <a:gd name="connsiteY3" fmla="*/ 2476126 h 3054366"/>
                  <a:gd name="connsiteX4" fmla="*/ 55781 w 5284561"/>
                  <a:gd name="connsiteY4" fmla="*/ 2210810 h 3054366"/>
                  <a:gd name="connsiteX5" fmla="*/ 153564 w 5284561"/>
                  <a:gd name="connsiteY5" fmla="*/ 2106090 h 3054366"/>
                  <a:gd name="connsiteX6" fmla="*/ 209441 w 5284561"/>
                  <a:gd name="connsiteY6" fmla="*/ 1819868 h 3054366"/>
                  <a:gd name="connsiteX7" fmla="*/ 342098 w 5284561"/>
                  <a:gd name="connsiteY7" fmla="*/ 1722180 h 3054366"/>
                  <a:gd name="connsiteX8" fmla="*/ 402536 w 5284561"/>
                  <a:gd name="connsiteY8" fmla="*/ 1494114 h 3054366"/>
                  <a:gd name="connsiteX9" fmla="*/ 535194 w 5284561"/>
                  <a:gd name="connsiteY9" fmla="*/ 1468457 h 3054366"/>
                  <a:gd name="connsiteX10" fmla="*/ 644570 w 5284561"/>
                  <a:gd name="connsiteY10" fmla="*/ 1198484 h 3054366"/>
                  <a:gd name="connsiteX11" fmla="*/ 792338 w 5284561"/>
                  <a:gd name="connsiteY11" fmla="*/ 1198484 h 3054366"/>
                  <a:gd name="connsiteX12" fmla="*/ 879668 w 5284561"/>
                  <a:gd name="connsiteY12" fmla="*/ 982107 h 3054366"/>
                  <a:gd name="connsiteX13" fmla="*/ 1040264 w 5284561"/>
                  <a:gd name="connsiteY13" fmla="*/ 982107 h 3054366"/>
                  <a:gd name="connsiteX14" fmla="*/ 1144984 w 5284561"/>
                  <a:gd name="connsiteY14" fmla="*/ 807542 h 3054366"/>
                  <a:gd name="connsiteX15" fmla="*/ 1270610 w 5284561"/>
                  <a:gd name="connsiteY15" fmla="*/ 779604 h 3054366"/>
                  <a:gd name="connsiteX16" fmla="*/ 1354424 w 5284561"/>
                  <a:gd name="connsiteY16" fmla="*/ 619008 h 3054366"/>
                  <a:gd name="connsiteX17" fmla="*/ 1562059 w 5284561"/>
                  <a:gd name="connsiteY17" fmla="*/ 598102 h 3054366"/>
                  <a:gd name="connsiteX18" fmla="*/ 1628958 w 5284561"/>
                  <a:gd name="connsiteY18" fmla="*/ 465444 h 3054366"/>
                  <a:gd name="connsiteX19" fmla="*/ 1822148 w 5284561"/>
                  <a:gd name="connsiteY19" fmla="*/ 493382 h 3054366"/>
                  <a:gd name="connsiteX20" fmla="*/ 1947870 w 5284561"/>
                  <a:gd name="connsiteY20" fmla="*/ 367756 h 3054366"/>
                  <a:gd name="connsiteX21" fmla="*/ 2115403 w 5284561"/>
                  <a:gd name="connsiteY21" fmla="*/ 367756 h 3054366"/>
                  <a:gd name="connsiteX22" fmla="*/ 2262030 w 5284561"/>
                  <a:gd name="connsiteY22" fmla="*/ 269973 h 3054366"/>
                  <a:gd name="connsiteX23" fmla="*/ 2464438 w 5284561"/>
                  <a:gd name="connsiteY23" fmla="*/ 311880 h 3054366"/>
                  <a:gd name="connsiteX24" fmla="*/ 2611065 w 5284561"/>
                  <a:gd name="connsiteY24" fmla="*/ 149478 h 3054366"/>
                  <a:gd name="connsiteX25" fmla="*/ 2797699 w 5284561"/>
                  <a:gd name="connsiteY25" fmla="*/ 264556 h 3054366"/>
                  <a:gd name="connsiteX26" fmla="*/ 3002007 w 5284561"/>
                  <a:gd name="connsiteY26" fmla="*/ 116408 h 3054366"/>
                  <a:gd name="connsiteX27" fmla="*/ 3199854 w 5284561"/>
                  <a:gd name="connsiteY27" fmla="*/ 149478 h 3054366"/>
                  <a:gd name="connsiteX28" fmla="*/ 3372043 w 5284561"/>
                  <a:gd name="connsiteY28" fmla="*/ 88470 h 3054366"/>
                  <a:gd name="connsiteX29" fmla="*/ 3595453 w 5284561"/>
                  <a:gd name="connsiteY29" fmla="*/ 149478 h 3054366"/>
                  <a:gd name="connsiteX30" fmla="*/ 3783987 w 5284561"/>
                  <a:gd name="connsiteY30" fmla="*/ 0 h 3054366"/>
                  <a:gd name="connsiteX31" fmla="*/ 3888707 w 5284561"/>
                  <a:gd name="connsiteY31" fmla="*/ 116408 h 3054366"/>
                  <a:gd name="connsiteX32" fmla="*/ 4042271 w 5284561"/>
                  <a:gd name="connsiteY32" fmla="*/ 53500 h 3054366"/>
                  <a:gd name="connsiteX33" fmla="*/ 4230805 w 5284561"/>
                  <a:gd name="connsiteY33" fmla="*/ 214096 h 3054366"/>
                  <a:gd name="connsiteX34" fmla="*/ 4475216 w 5284561"/>
                  <a:gd name="connsiteY34" fmla="*/ 88470 h 3054366"/>
                  <a:gd name="connsiteX35" fmla="*/ 4632295 w 5284561"/>
                  <a:gd name="connsiteY35" fmla="*/ 269973 h 3054366"/>
                  <a:gd name="connsiteX36" fmla="*/ 4894095 w 5284561"/>
                  <a:gd name="connsiteY36" fmla="*/ 269973 h 3054366"/>
                  <a:gd name="connsiteX37" fmla="*/ 5093083 w 5284561"/>
                  <a:gd name="connsiteY37" fmla="*/ 453755 h 3054366"/>
                  <a:gd name="connsiteX38" fmla="*/ 5284562 w 5284561"/>
                  <a:gd name="connsiteY38" fmla="*/ 515713 h 3054366"/>
                  <a:gd name="connsiteX39" fmla="*/ 4460391 w 5284561"/>
                  <a:gd name="connsiteY39" fmla="*/ 1420753 h 305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5284561" h="3054366">
                    <a:moveTo>
                      <a:pt x="2283791" y="2686897"/>
                    </a:moveTo>
                    <a:lnTo>
                      <a:pt x="0" y="3054367"/>
                    </a:lnTo>
                    <a:lnTo>
                      <a:pt x="0" y="2476126"/>
                    </a:lnTo>
                    <a:lnTo>
                      <a:pt x="55781" y="2476126"/>
                    </a:lnTo>
                    <a:lnTo>
                      <a:pt x="55781" y="2210810"/>
                    </a:lnTo>
                    <a:lnTo>
                      <a:pt x="153564" y="2106090"/>
                    </a:lnTo>
                    <a:lnTo>
                      <a:pt x="209441" y="1819868"/>
                    </a:lnTo>
                    <a:lnTo>
                      <a:pt x="342098" y="1722180"/>
                    </a:lnTo>
                    <a:lnTo>
                      <a:pt x="402536" y="1494114"/>
                    </a:lnTo>
                    <a:lnTo>
                      <a:pt x="535194" y="1468457"/>
                    </a:lnTo>
                    <a:lnTo>
                      <a:pt x="644570" y="1198484"/>
                    </a:lnTo>
                    <a:lnTo>
                      <a:pt x="792338" y="1198484"/>
                    </a:lnTo>
                    <a:lnTo>
                      <a:pt x="879668" y="982107"/>
                    </a:lnTo>
                    <a:lnTo>
                      <a:pt x="1040264" y="982107"/>
                    </a:lnTo>
                    <a:lnTo>
                      <a:pt x="1144984" y="807542"/>
                    </a:lnTo>
                    <a:lnTo>
                      <a:pt x="1270610" y="779604"/>
                    </a:lnTo>
                    <a:lnTo>
                      <a:pt x="1354424" y="619008"/>
                    </a:lnTo>
                    <a:lnTo>
                      <a:pt x="1562059" y="598102"/>
                    </a:lnTo>
                    <a:lnTo>
                      <a:pt x="1628958" y="465444"/>
                    </a:lnTo>
                    <a:lnTo>
                      <a:pt x="1822148" y="493382"/>
                    </a:lnTo>
                    <a:lnTo>
                      <a:pt x="1947870" y="367756"/>
                    </a:lnTo>
                    <a:lnTo>
                      <a:pt x="2115403" y="367756"/>
                    </a:lnTo>
                    <a:lnTo>
                      <a:pt x="2262030" y="269973"/>
                    </a:lnTo>
                    <a:lnTo>
                      <a:pt x="2464438" y="311880"/>
                    </a:lnTo>
                    <a:lnTo>
                      <a:pt x="2611065" y="149478"/>
                    </a:lnTo>
                    <a:lnTo>
                      <a:pt x="2797699" y="264556"/>
                    </a:lnTo>
                    <a:lnTo>
                      <a:pt x="3002007" y="116408"/>
                    </a:lnTo>
                    <a:lnTo>
                      <a:pt x="3199854" y="149478"/>
                    </a:lnTo>
                    <a:lnTo>
                      <a:pt x="3372043" y="88470"/>
                    </a:lnTo>
                    <a:lnTo>
                      <a:pt x="3595453" y="149478"/>
                    </a:lnTo>
                    <a:lnTo>
                      <a:pt x="3783987" y="0"/>
                    </a:lnTo>
                    <a:lnTo>
                      <a:pt x="3888707" y="116408"/>
                    </a:lnTo>
                    <a:lnTo>
                      <a:pt x="4042271" y="53500"/>
                    </a:lnTo>
                    <a:lnTo>
                      <a:pt x="4230805" y="214096"/>
                    </a:lnTo>
                    <a:lnTo>
                      <a:pt x="4475216" y="88470"/>
                    </a:lnTo>
                    <a:lnTo>
                      <a:pt x="4632295" y="269973"/>
                    </a:lnTo>
                    <a:lnTo>
                      <a:pt x="4894095" y="269973"/>
                    </a:lnTo>
                    <a:lnTo>
                      <a:pt x="5093083" y="453755"/>
                    </a:lnTo>
                    <a:lnTo>
                      <a:pt x="5284562" y="515713"/>
                    </a:lnTo>
                    <a:lnTo>
                      <a:pt x="4460391" y="1420753"/>
                    </a:lnTo>
                    <a:close/>
                  </a:path>
                </a:pathLst>
              </a:custGeom>
              <a:solidFill>
                <a:srgbClr val="FEC67D"/>
              </a:solidFill>
              <a:ln w="9503" cap="flat">
                <a:solidFill>
                  <a:srgbClr val="47120A"/>
                </a:solidFill>
                <a:prstDash val="solid"/>
                <a:miter/>
              </a:ln>
            </p:spPr>
            <p:txBody>
              <a:bodyPr rtlCol="0" anchor="ctr"/>
              <a:lstStyle/>
              <a:p>
                <a:endParaRPr lang="en-US"/>
              </a:p>
            </p:txBody>
          </p:sp>
          <p:grpSp>
            <p:nvGrpSpPr>
              <p:cNvPr id="505" name="Graphic 6">
                <a:extLst>
                  <a:ext uri="{FF2B5EF4-FFF2-40B4-BE49-F238E27FC236}">
                    <a16:creationId xmlns:a16="http://schemas.microsoft.com/office/drawing/2014/main" id="{2533D1E2-47A5-443B-9D56-20143954E931}"/>
                  </a:ext>
                </a:extLst>
              </p:cNvPr>
              <p:cNvGrpSpPr/>
              <p:nvPr/>
            </p:nvGrpSpPr>
            <p:grpSpPr>
              <a:xfrm>
                <a:off x="5483739" y="2987502"/>
                <a:ext cx="5084910" cy="2478976"/>
                <a:chOff x="5483739" y="2987502"/>
                <a:chExt cx="5084910" cy="2478976"/>
              </a:xfrm>
              <a:solidFill>
                <a:srgbClr val="F79A58"/>
              </a:solidFill>
            </p:grpSpPr>
            <p:sp>
              <p:nvSpPr>
                <p:cNvPr id="506" name="Freeform: Shape 505">
                  <a:extLst>
                    <a:ext uri="{FF2B5EF4-FFF2-40B4-BE49-F238E27FC236}">
                      <a16:creationId xmlns:a16="http://schemas.microsoft.com/office/drawing/2014/main" id="{21637D99-93A7-455F-8FB6-BA2443C9B78A}"/>
                    </a:ext>
                  </a:extLst>
                </p:cNvPr>
                <p:cNvSpPr/>
                <p:nvPr/>
              </p:nvSpPr>
              <p:spPr>
                <a:xfrm>
                  <a:off x="5483739" y="5404046"/>
                  <a:ext cx="2275713" cy="62432"/>
                </a:xfrm>
                <a:custGeom>
                  <a:avLst/>
                  <a:gdLst>
                    <a:gd name="connsiteX0" fmla="*/ 0 w 2275713"/>
                    <a:gd name="connsiteY0" fmla="*/ 62432 h 62432"/>
                    <a:gd name="connsiteX1" fmla="*/ 2275713 w 2275713"/>
                    <a:gd name="connsiteY1" fmla="*/ 0 h 62432"/>
                    <a:gd name="connsiteX2" fmla="*/ 570 w 2275713"/>
                    <a:gd name="connsiteY2" fmla="*/ 3135 h 62432"/>
                  </a:gdLst>
                  <a:ahLst/>
                  <a:cxnLst>
                    <a:cxn ang="0">
                      <a:pos x="connsiteX0" y="connsiteY0"/>
                    </a:cxn>
                    <a:cxn ang="0">
                      <a:pos x="connsiteX1" y="connsiteY1"/>
                    </a:cxn>
                    <a:cxn ang="0">
                      <a:pos x="connsiteX2" y="connsiteY2"/>
                    </a:cxn>
                  </a:cxnLst>
                  <a:rect l="l" t="t" r="r" b="b"/>
                  <a:pathLst>
                    <a:path w="2275713" h="62432">
                      <a:moveTo>
                        <a:pt x="0" y="62432"/>
                      </a:moveTo>
                      <a:lnTo>
                        <a:pt x="2275713" y="0"/>
                      </a:lnTo>
                      <a:lnTo>
                        <a:pt x="570" y="3135"/>
                      </a:lnTo>
                      <a:close/>
                    </a:path>
                  </a:pathLst>
                </a:custGeom>
                <a:solidFill>
                  <a:srgbClr val="F79A58"/>
                </a:solidFill>
                <a:ln w="9503" cap="flat">
                  <a:noFill/>
                  <a:prstDash val="solid"/>
                  <a:miter/>
                </a:ln>
              </p:spPr>
              <p:txBody>
                <a:bodyPr rtlCol="0" anchor="ctr"/>
                <a:lstStyle/>
                <a:p>
                  <a:endParaRPr lang="en-US"/>
                </a:p>
              </p:txBody>
            </p:sp>
            <p:sp>
              <p:nvSpPr>
                <p:cNvPr id="507" name="Freeform: Shape 506">
                  <a:extLst>
                    <a:ext uri="{FF2B5EF4-FFF2-40B4-BE49-F238E27FC236}">
                      <a16:creationId xmlns:a16="http://schemas.microsoft.com/office/drawing/2014/main" id="{04D94E52-81B2-4F1D-9AA8-32EE9A2841E0}"/>
                    </a:ext>
                  </a:extLst>
                </p:cNvPr>
                <p:cNvSpPr/>
                <p:nvPr/>
              </p:nvSpPr>
              <p:spPr>
                <a:xfrm>
                  <a:off x="5540470" y="5035435"/>
                  <a:ext cx="2218982" cy="214951"/>
                </a:xfrm>
                <a:custGeom>
                  <a:avLst/>
                  <a:gdLst>
                    <a:gd name="connsiteX0" fmla="*/ 0 w 2218982"/>
                    <a:gd name="connsiteY0" fmla="*/ 104055 h 214951"/>
                    <a:gd name="connsiteX1" fmla="*/ 2218982 w 2218982"/>
                    <a:gd name="connsiteY1" fmla="*/ 214952 h 214951"/>
                    <a:gd name="connsiteX2" fmla="*/ 96453 w 2218982"/>
                    <a:gd name="connsiteY2" fmla="*/ 0 h 214951"/>
                  </a:gdLst>
                  <a:ahLst/>
                  <a:cxnLst>
                    <a:cxn ang="0">
                      <a:pos x="connsiteX0" y="connsiteY0"/>
                    </a:cxn>
                    <a:cxn ang="0">
                      <a:pos x="connsiteX1" y="connsiteY1"/>
                    </a:cxn>
                    <a:cxn ang="0">
                      <a:pos x="connsiteX2" y="connsiteY2"/>
                    </a:cxn>
                  </a:cxnLst>
                  <a:rect l="l" t="t" r="r" b="b"/>
                  <a:pathLst>
                    <a:path w="2218982" h="214951">
                      <a:moveTo>
                        <a:pt x="0" y="104055"/>
                      </a:moveTo>
                      <a:lnTo>
                        <a:pt x="2218982" y="214952"/>
                      </a:lnTo>
                      <a:lnTo>
                        <a:pt x="96453" y="0"/>
                      </a:lnTo>
                      <a:close/>
                    </a:path>
                  </a:pathLst>
                </a:custGeom>
                <a:solidFill>
                  <a:srgbClr val="F79A58"/>
                </a:solidFill>
                <a:ln w="9503" cap="flat">
                  <a:noFill/>
                  <a:prstDash val="solid"/>
                  <a:miter/>
                </a:ln>
              </p:spPr>
              <p:txBody>
                <a:bodyPr rtlCol="0" anchor="ctr"/>
                <a:lstStyle/>
                <a:p>
                  <a:endParaRPr lang="en-US"/>
                </a:p>
              </p:txBody>
            </p:sp>
            <p:sp>
              <p:nvSpPr>
                <p:cNvPr id="508" name="Freeform: Shape 507">
                  <a:extLst>
                    <a:ext uri="{FF2B5EF4-FFF2-40B4-BE49-F238E27FC236}">
                      <a16:creationId xmlns:a16="http://schemas.microsoft.com/office/drawing/2014/main" id="{AECD082D-E0C2-47FD-83E0-BD1ACC2D618A}"/>
                    </a:ext>
                  </a:extLst>
                </p:cNvPr>
                <p:cNvSpPr/>
                <p:nvPr/>
              </p:nvSpPr>
              <p:spPr>
                <a:xfrm>
                  <a:off x="5692894" y="4651430"/>
                  <a:ext cx="2108465" cy="459361"/>
                </a:xfrm>
                <a:custGeom>
                  <a:avLst/>
                  <a:gdLst>
                    <a:gd name="connsiteX0" fmla="*/ 0 w 2108465"/>
                    <a:gd name="connsiteY0" fmla="*/ 97498 h 459361"/>
                    <a:gd name="connsiteX1" fmla="*/ 2108465 w 2108465"/>
                    <a:gd name="connsiteY1" fmla="*/ 459362 h 459361"/>
                    <a:gd name="connsiteX2" fmla="*/ 133228 w 2108465"/>
                    <a:gd name="connsiteY2" fmla="*/ 0 h 459361"/>
                  </a:gdLst>
                  <a:ahLst/>
                  <a:cxnLst>
                    <a:cxn ang="0">
                      <a:pos x="connsiteX0" y="connsiteY0"/>
                    </a:cxn>
                    <a:cxn ang="0">
                      <a:pos x="connsiteX1" y="connsiteY1"/>
                    </a:cxn>
                    <a:cxn ang="0">
                      <a:pos x="connsiteX2" y="connsiteY2"/>
                    </a:cxn>
                  </a:cxnLst>
                  <a:rect l="l" t="t" r="r" b="b"/>
                  <a:pathLst>
                    <a:path w="2108465" h="459361">
                      <a:moveTo>
                        <a:pt x="0" y="97498"/>
                      </a:moveTo>
                      <a:lnTo>
                        <a:pt x="2108465" y="459362"/>
                      </a:lnTo>
                      <a:lnTo>
                        <a:pt x="133228" y="0"/>
                      </a:lnTo>
                      <a:close/>
                    </a:path>
                  </a:pathLst>
                </a:custGeom>
                <a:solidFill>
                  <a:srgbClr val="F79A58"/>
                </a:solidFill>
                <a:ln w="9503" cap="flat">
                  <a:noFill/>
                  <a:prstDash val="solid"/>
                  <a:miter/>
                </a:ln>
              </p:spPr>
              <p:txBody>
                <a:bodyPr rtlCol="0" anchor="ctr"/>
                <a:lstStyle/>
                <a:p>
                  <a:endParaRPr lang="en-US"/>
                </a:p>
              </p:txBody>
            </p:sp>
            <p:sp>
              <p:nvSpPr>
                <p:cNvPr id="509" name="Freeform: Shape 508">
                  <a:extLst>
                    <a:ext uri="{FF2B5EF4-FFF2-40B4-BE49-F238E27FC236}">
                      <a16:creationId xmlns:a16="http://schemas.microsoft.com/office/drawing/2014/main" id="{AD4DEF71-328D-4760-B285-3E870CFE7B27}"/>
                    </a:ext>
                  </a:extLst>
                </p:cNvPr>
                <p:cNvSpPr/>
                <p:nvPr/>
              </p:nvSpPr>
              <p:spPr>
                <a:xfrm>
                  <a:off x="5885894" y="4398657"/>
                  <a:ext cx="1943402" cy="572539"/>
                </a:xfrm>
                <a:custGeom>
                  <a:avLst/>
                  <a:gdLst>
                    <a:gd name="connsiteX0" fmla="*/ 0 w 1943402"/>
                    <a:gd name="connsiteY0" fmla="*/ 26418 h 572539"/>
                    <a:gd name="connsiteX1" fmla="*/ 1943403 w 1943402"/>
                    <a:gd name="connsiteY1" fmla="*/ 572539 h 572539"/>
                    <a:gd name="connsiteX2" fmla="*/ 131613 w 1943402"/>
                    <a:gd name="connsiteY2" fmla="*/ 0 h 572539"/>
                  </a:gdLst>
                  <a:ahLst/>
                  <a:cxnLst>
                    <a:cxn ang="0">
                      <a:pos x="connsiteX0" y="connsiteY0"/>
                    </a:cxn>
                    <a:cxn ang="0">
                      <a:pos x="connsiteX1" y="connsiteY1"/>
                    </a:cxn>
                    <a:cxn ang="0">
                      <a:pos x="connsiteX2" y="connsiteY2"/>
                    </a:cxn>
                  </a:cxnLst>
                  <a:rect l="l" t="t" r="r" b="b"/>
                  <a:pathLst>
                    <a:path w="1943402" h="572539">
                      <a:moveTo>
                        <a:pt x="0" y="26418"/>
                      </a:moveTo>
                      <a:lnTo>
                        <a:pt x="1943403" y="572539"/>
                      </a:lnTo>
                      <a:lnTo>
                        <a:pt x="131613" y="0"/>
                      </a:lnTo>
                      <a:close/>
                    </a:path>
                  </a:pathLst>
                </a:custGeom>
                <a:solidFill>
                  <a:srgbClr val="F79A58"/>
                </a:solidFill>
                <a:ln w="9503" cap="flat">
                  <a:noFill/>
                  <a:prstDash val="solid"/>
                  <a:miter/>
                </a:ln>
              </p:spPr>
              <p:txBody>
                <a:bodyPr rtlCol="0" anchor="ctr"/>
                <a:lstStyle/>
                <a:p>
                  <a:endParaRPr lang="en-US"/>
                </a:p>
              </p:txBody>
            </p:sp>
            <p:sp>
              <p:nvSpPr>
                <p:cNvPr id="510" name="Freeform: Shape 509">
                  <a:extLst>
                    <a:ext uri="{FF2B5EF4-FFF2-40B4-BE49-F238E27FC236}">
                      <a16:creationId xmlns:a16="http://schemas.microsoft.com/office/drawing/2014/main" id="{B93FA674-3FB4-4525-AB1D-52F57056C00B}"/>
                    </a:ext>
                  </a:extLst>
                </p:cNvPr>
                <p:cNvSpPr/>
                <p:nvPr/>
              </p:nvSpPr>
              <p:spPr>
                <a:xfrm>
                  <a:off x="6127833" y="4128970"/>
                  <a:ext cx="1806183" cy="723537"/>
                </a:xfrm>
                <a:custGeom>
                  <a:avLst/>
                  <a:gdLst>
                    <a:gd name="connsiteX0" fmla="*/ 0 w 1806183"/>
                    <a:gd name="connsiteY0" fmla="*/ 0 h 723537"/>
                    <a:gd name="connsiteX1" fmla="*/ 1806184 w 1806183"/>
                    <a:gd name="connsiteY1" fmla="*/ 723538 h 723537"/>
                    <a:gd name="connsiteX2" fmla="*/ 146628 w 1806183"/>
                    <a:gd name="connsiteY2" fmla="*/ 950 h 723537"/>
                  </a:gdLst>
                  <a:ahLst/>
                  <a:cxnLst>
                    <a:cxn ang="0">
                      <a:pos x="connsiteX0" y="connsiteY0"/>
                    </a:cxn>
                    <a:cxn ang="0">
                      <a:pos x="connsiteX1" y="connsiteY1"/>
                    </a:cxn>
                    <a:cxn ang="0">
                      <a:pos x="connsiteX2" y="connsiteY2"/>
                    </a:cxn>
                  </a:cxnLst>
                  <a:rect l="l" t="t" r="r" b="b"/>
                  <a:pathLst>
                    <a:path w="1806183" h="723537">
                      <a:moveTo>
                        <a:pt x="0" y="0"/>
                      </a:moveTo>
                      <a:lnTo>
                        <a:pt x="1806184" y="723538"/>
                      </a:lnTo>
                      <a:lnTo>
                        <a:pt x="146628" y="950"/>
                      </a:lnTo>
                      <a:close/>
                    </a:path>
                  </a:pathLst>
                </a:custGeom>
                <a:solidFill>
                  <a:srgbClr val="F79A58"/>
                </a:solidFill>
                <a:ln w="9503" cap="flat">
                  <a:noFill/>
                  <a:prstDash val="solid"/>
                  <a:miter/>
                </a:ln>
              </p:spPr>
              <p:txBody>
                <a:bodyPr rtlCol="0" anchor="ctr"/>
                <a:lstStyle/>
                <a:p>
                  <a:endParaRPr lang="en-US"/>
                </a:p>
              </p:txBody>
            </p:sp>
            <p:sp>
              <p:nvSpPr>
                <p:cNvPr id="511" name="Freeform: Shape 510">
                  <a:extLst>
                    <a:ext uri="{FF2B5EF4-FFF2-40B4-BE49-F238E27FC236}">
                      <a16:creationId xmlns:a16="http://schemas.microsoft.com/office/drawing/2014/main" id="{523B5C7D-BAF7-4FE8-AFB6-0D3FC691990A}"/>
                    </a:ext>
                  </a:extLst>
                </p:cNvPr>
                <p:cNvSpPr/>
                <p:nvPr/>
              </p:nvSpPr>
              <p:spPr>
                <a:xfrm>
                  <a:off x="6363311" y="3912593"/>
                  <a:ext cx="1678941" cy="771146"/>
                </a:xfrm>
                <a:custGeom>
                  <a:avLst/>
                  <a:gdLst>
                    <a:gd name="connsiteX0" fmla="*/ 0 w 1678941"/>
                    <a:gd name="connsiteY0" fmla="*/ 0 h 771146"/>
                    <a:gd name="connsiteX1" fmla="*/ 1678942 w 1678941"/>
                    <a:gd name="connsiteY1" fmla="*/ 771146 h 771146"/>
                    <a:gd name="connsiteX2" fmla="*/ 159266 w 1678941"/>
                    <a:gd name="connsiteY2" fmla="*/ 1330 h 771146"/>
                  </a:gdLst>
                  <a:ahLst/>
                  <a:cxnLst>
                    <a:cxn ang="0">
                      <a:pos x="connsiteX0" y="connsiteY0"/>
                    </a:cxn>
                    <a:cxn ang="0">
                      <a:pos x="connsiteX1" y="connsiteY1"/>
                    </a:cxn>
                    <a:cxn ang="0">
                      <a:pos x="connsiteX2" y="connsiteY2"/>
                    </a:cxn>
                  </a:cxnLst>
                  <a:rect l="l" t="t" r="r" b="b"/>
                  <a:pathLst>
                    <a:path w="1678941" h="771146">
                      <a:moveTo>
                        <a:pt x="0" y="0"/>
                      </a:moveTo>
                      <a:lnTo>
                        <a:pt x="1678942" y="771146"/>
                      </a:lnTo>
                      <a:lnTo>
                        <a:pt x="159266" y="1330"/>
                      </a:lnTo>
                      <a:close/>
                    </a:path>
                  </a:pathLst>
                </a:custGeom>
                <a:solidFill>
                  <a:srgbClr val="F79A58"/>
                </a:solidFill>
                <a:ln w="9503" cap="flat">
                  <a:noFill/>
                  <a:prstDash val="solid"/>
                  <a:miter/>
                </a:ln>
              </p:spPr>
              <p:txBody>
                <a:bodyPr rtlCol="0" anchor="ctr"/>
                <a:lstStyle/>
                <a:p>
                  <a:endParaRPr lang="en-US"/>
                </a:p>
              </p:txBody>
            </p:sp>
            <p:sp>
              <p:nvSpPr>
                <p:cNvPr id="512" name="Freeform: Shape 511">
                  <a:extLst>
                    <a:ext uri="{FF2B5EF4-FFF2-40B4-BE49-F238E27FC236}">
                      <a16:creationId xmlns:a16="http://schemas.microsoft.com/office/drawing/2014/main" id="{DC4C156F-F7BE-4FB8-928C-6F5200C5C828}"/>
                    </a:ext>
                  </a:extLst>
                </p:cNvPr>
                <p:cNvSpPr/>
                <p:nvPr/>
              </p:nvSpPr>
              <p:spPr>
                <a:xfrm>
                  <a:off x="6627677" y="3710090"/>
                  <a:ext cx="1529748" cy="856101"/>
                </a:xfrm>
                <a:custGeom>
                  <a:avLst/>
                  <a:gdLst>
                    <a:gd name="connsiteX0" fmla="*/ 0 w 1529748"/>
                    <a:gd name="connsiteY0" fmla="*/ 27558 h 856101"/>
                    <a:gd name="connsiteX1" fmla="*/ 125721 w 1529748"/>
                    <a:gd name="connsiteY1" fmla="*/ 0 h 856101"/>
                    <a:gd name="connsiteX2" fmla="*/ 1529749 w 1529748"/>
                    <a:gd name="connsiteY2" fmla="*/ 856101 h 856101"/>
                  </a:gdLst>
                  <a:ahLst/>
                  <a:cxnLst>
                    <a:cxn ang="0">
                      <a:pos x="connsiteX0" y="connsiteY0"/>
                    </a:cxn>
                    <a:cxn ang="0">
                      <a:pos x="connsiteX1" y="connsiteY1"/>
                    </a:cxn>
                    <a:cxn ang="0">
                      <a:pos x="connsiteX2" y="connsiteY2"/>
                    </a:cxn>
                  </a:cxnLst>
                  <a:rect l="l" t="t" r="r" b="b"/>
                  <a:pathLst>
                    <a:path w="1529748" h="856101">
                      <a:moveTo>
                        <a:pt x="0" y="27558"/>
                      </a:moveTo>
                      <a:lnTo>
                        <a:pt x="125721" y="0"/>
                      </a:lnTo>
                      <a:lnTo>
                        <a:pt x="1529749" y="856101"/>
                      </a:lnTo>
                      <a:close/>
                    </a:path>
                  </a:pathLst>
                </a:custGeom>
                <a:solidFill>
                  <a:srgbClr val="F79A58"/>
                </a:solidFill>
                <a:ln w="9503" cap="flat">
                  <a:noFill/>
                  <a:prstDash val="solid"/>
                  <a:miter/>
                </a:ln>
              </p:spPr>
              <p:txBody>
                <a:bodyPr rtlCol="0" anchor="ctr"/>
                <a:lstStyle/>
                <a:p>
                  <a:endParaRPr lang="en-US"/>
                </a:p>
              </p:txBody>
            </p:sp>
            <p:sp>
              <p:nvSpPr>
                <p:cNvPr id="513" name="Freeform: Shape 512">
                  <a:extLst>
                    <a:ext uri="{FF2B5EF4-FFF2-40B4-BE49-F238E27FC236}">
                      <a16:creationId xmlns:a16="http://schemas.microsoft.com/office/drawing/2014/main" id="{C427D752-3864-46C0-8D31-1DA9DB45ECBF}"/>
                    </a:ext>
                  </a:extLst>
                </p:cNvPr>
                <p:cNvSpPr/>
                <p:nvPr/>
              </p:nvSpPr>
              <p:spPr>
                <a:xfrm>
                  <a:off x="6837592" y="3528588"/>
                  <a:ext cx="1438523" cy="960820"/>
                </a:xfrm>
                <a:custGeom>
                  <a:avLst/>
                  <a:gdLst>
                    <a:gd name="connsiteX0" fmla="*/ 0 w 1438523"/>
                    <a:gd name="connsiteY0" fmla="*/ 21856 h 960820"/>
                    <a:gd name="connsiteX1" fmla="*/ 1438523 w 1438523"/>
                    <a:gd name="connsiteY1" fmla="*/ 960821 h 960820"/>
                    <a:gd name="connsiteX2" fmla="*/ 207730 w 1438523"/>
                    <a:gd name="connsiteY2" fmla="*/ 0 h 960820"/>
                  </a:gdLst>
                  <a:ahLst/>
                  <a:cxnLst>
                    <a:cxn ang="0">
                      <a:pos x="connsiteX0" y="connsiteY0"/>
                    </a:cxn>
                    <a:cxn ang="0">
                      <a:pos x="connsiteX1" y="connsiteY1"/>
                    </a:cxn>
                    <a:cxn ang="0">
                      <a:pos x="connsiteX2" y="connsiteY2"/>
                    </a:cxn>
                  </a:cxnLst>
                  <a:rect l="l" t="t" r="r" b="b"/>
                  <a:pathLst>
                    <a:path w="1438523" h="960820">
                      <a:moveTo>
                        <a:pt x="0" y="21856"/>
                      </a:moveTo>
                      <a:lnTo>
                        <a:pt x="1438523" y="960821"/>
                      </a:lnTo>
                      <a:lnTo>
                        <a:pt x="207730" y="0"/>
                      </a:lnTo>
                      <a:close/>
                    </a:path>
                  </a:pathLst>
                </a:custGeom>
                <a:solidFill>
                  <a:srgbClr val="F79A58"/>
                </a:solidFill>
                <a:ln w="9503" cap="flat">
                  <a:noFill/>
                  <a:prstDash val="solid"/>
                  <a:miter/>
                </a:ln>
              </p:spPr>
              <p:txBody>
                <a:bodyPr rtlCol="0" anchor="ctr"/>
                <a:lstStyle/>
                <a:p>
                  <a:endParaRPr lang="en-US"/>
                </a:p>
              </p:txBody>
            </p:sp>
            <p:sp>
              <p:nvSpPr>
                <p:cNvPr id="514" name="Freeform: Shape 513">
                  <a:extLst>
                    <a:ext uri="{FF2B5EF4-FFF2-40B4-BE49-F238E27FC236}">
                      <a16:creationId xmlns:a16="http://schemas.microsoft.com/office/drawing/2014/main" id="{1E45724D-159F-4A8B-9F07-811C1E2C0A70}"/>
                    </a:ext>
                  </a:extLst>
                </p:cNvPr>
                <p:cNvSpPr/>
                <p:nvPr/>
              </p:nvSpPr>
              <p:spPr>
                <a:xfrm>
                  <a:off x="7111366" y="3396500"/>
                  <a:ext cx="1241660" cy="999786"/>
                </a:xfrm>
                <a:custGeom>
                  <a:avLst/>
                  <a:gdLst>
                    <a:gd name="connsiteX0" fmla="*/ 0 w 1241660"/>
                    <a:gd name="connsiteY0" fmla="*/ 0 h 999786"/>
                    <a:gd name="connsiteX1" fmla="*/ 1241627 w 1241660"/>
                    <a:gd name="connsiteY1" fmla="*/ 999782 h 999786"/>
                    <a:gd name="connsiteX2" fmla="*/ 191195 w 1241660"/>
                    <a:gd name="connsiteY2" fmla="*/ 26323 h 999786"/>
                    <a:gd name="connsiteX3" fmla="*/ 0 w 1241660"/>
                    <a:gd name="connsiteY3" fmla="*/ 0 h 999786"/>
                  </a:gdLst>
                  <a:ahLst/>
                  <a:cxnLst>
                    <a:cxn ang="0">
                      <a:pos x="connsiteX0" y="connsiteY0"/>
                    </a:cxn>
                    <a:cxn ang="0">
                      <a:pos x="connsiteX1" y="connsiteY1"/>
                    </a:cxn>
                    <a:cxn ang="0">
                      <a:pos x="connsiteX2" y="connsiteY2"/>
                    </a:cxn>
                    <a:cxn ang="0">
                      <a:pos x="connsiteX3" y="connsiteY3"/>
                    </a:cxn>
                  </a:cxnLst>
                  <a:rect l="l" t="t" r="r" b="b"/>
                  <a:pathLst>
                    <a:path w="1241660" h="999786">
                      <a:moveTo>
                        <a:pt x="0" y="0"/>
                      </a:moveTo>
                      <a:cubicBezTo>
                        <a:pt x="0" y="0"/>
                        <a:pt x="1234595" y="997501"/>
                        <a:pt x="1241627" y="999782"/>
                      </a:cubicBezTo>
                      <a:cubicBezTo>
                        <a:pt x="1248564" y="1002063"/>
                        <a:pt x="191195" y="26323"/>
                        <a:pt x="191195" y="26323"/>
                      </a:cubicBezTo>
                      <a:lnTo>
                        <a:pt x="0" y="0"/>
                      </a:lnTo>
                      <a:close/>
                    </a:path>
                  </a:pathLst>
                </a:custGeom>
                <a:solidFill>
                  <a:srgbClr val="F79A58"/>
                </a:solidFill>
                <a:ln w="9503" cap="flat">
                  <a:noFill/>
                  <a:prstDash val="solid"/>
                  <a:miter/>
                </a:ln>
              </p:spPr>
              <p:txBody>
                <a:bodyPr rtlCol="0" anchor="ctr"/>
                <a:lstStyle/>
                <a:p>
                  <a:endParaRPr lang="en-US"/>
                </a:p>
              </p:txBody>
            </p:sp>
            <p:sp>
              <p:nvSpPr>
                <p:cNvPr id="515" name="Freeform: Shape 514">
                  <a:extLst>
                    <a:ext uri="{FF2B5EF4-FFF2-40B4-BE49-F238E27FC236}">
                      <a16:creationId xmlns:a16="http://schemas.microsoft.com/office/drawing/2014/main" id="{5316A339-7339-4F23-927C-ED9E2A1BD5EE}"/>
                    </a:ext>
                  </a:extLst>
                </p:cNvPr>
                <p:cNvSpPr/>
                <p:nvPr/>
              </p:nvSpPr>
              <p:spPr>
                <a:xfrm>
                  <a:off x="7429327" y="3298622"/>
                  <a:ext cx="1077263" cy="1045755"/>
                </a:xfrm>
                <a:custGeom>
                  <a:avLst/>
                  <a:gdLst>
                    <a:gd name="connsiteX0" fmla="*/ 0 w 1077263"/>
                    <a:gd name="connsiteY0" fmla="*/ 0 h 1045755"/>
                    <a:gd name="connsiteX1" fmla="*/ 1077229 w 1077263"/>
                    <a:gd name="connsiteY1" fmla="*/ 1044160 h 1045755"/>
                    <a:gd name="connsiteX2" fmla="*/ 167533 w 1077263"/>
                    <a:gd name="connsiteY2" fmla="*/ 0 h 1045755"/>
                    <a:gd name="connsiteX3" fmla="*/ 0 w 1077263"/>
                    <a:gd name="connsiteY3" fmla="*/ 0 h 1045755"/>
                  </a:gdLst>
                  <a:ahLst/>
                  <a:cxnLst>
                    <a:cxn ang="0">
                      <a:pos x="connsiteX0" y="connsiteY0"/>
                    </a:cxn>
                    <a:cxn ang="0">
                      <a:pos x="connsiteX1" y="connsiteY1"/>
                    </a:cxn>
                    <a:cxn ang="0">
                      <a:pos x="connsiteX2" y="connsiteY2"/>
                    </a:cxn>
                    <a:cxn ang="0">
                      <a:pos x="connsiteX3" y="connsiteY3"/>
                    </a:cxn>
                  </a:cxnLst>
                  <a:rect l="l" t="t" r="r" b="b"/>
                  <a:pathLst>
                    <a:path w="1077263" h="1045755">
                      <a:moveTo>
                        <a:pt x="0" y="0"/>
                      </a:moveTo>
                      <a:cubicBezTo>
                        <a:pt x="0" y="0"/>
                        <a:pt x="1084261" y="1093099"/>
                        <a:pt x="1077229" y="1044160"/>
                      </a:cubicBezTo>
                      <a:cubicBezTo>
                        <a:pt x="1070292" y="995316"/>
                        <a:pt x="167533" y="0"/>
                        <a:pt x="167533" y="0"/>
                      </a:cubicBezTo>
                      <a:lnTo>
                        <a:pt x="0" y="0"/>
                      </a:lnTo>
                      <a:close/>
                    </a:path>
                  </a:pathLst>
                </a:custGeom>
                <a:solidFill>
                  <a:srgbClr val="F79A58"/>
                </a:solidFill>
                <a:ln w="9503" cap="flat">
                  <a:noFill/>
                  <a:prstDash val="solid"/>
                  <a:miter/>
                </a:ln>
              </p:spPr>
              <p:txBody>
                <a:bodyPr rtlCol="0" anchor="ctr"/>
                <a:lstStyle/>
                <a:p>
                  <a:endParaRPr lang="en-US"/>
                </a:p>
              </p:txBody>
            </p:sp>
            <p:sp>
              <p:nvSpPr>
                <p:cNvPr id="516" name="Freeform: Shape 515">
                  <a:extLst>
                    <a:ext uri="{FF2B5EF4-FFF2-40B4-BE49-F238E27FC236}">
                      <a16:creationId xmlns:a16="http://schemas.microsoft.com/office/drawing/2014/main" id="{6AFF6AD0-0E8F-4D46-8C81-9050873A4FB1}"/>
                    </a:ext>
                  </a:extLst>
                </p:cNvPr>
                <p:cNvSpPr/>
                <p:nvPr/>
              </p:nvSpPr>
              <p:spPr>
                <a:xfrm>
                  <a:off x="7743203" y="3201314"/>
                  <a:ext cx="916918" cy="1095569"/>
                </a:xfrm>
                <a:custGeom>
                  <a:avLst/>
                  <a:gdLst>
                    <a:gd name="connsiteX0" fmla="*/ 0 w 916918"/>
                    <a:gd name="connsiteY0" fmla="*/ 0 h 1095569"/>
                    <a:gd name="connsiteX1" fmla="*/ 916918 w 916918"/>
                    <a:gd name="connsiteY1" fmla="*/ 1095569 h 1095569"/>
                    <a:gd name="connsiteX2" fmla="*/ 202313 w 916918"/>
                    <a:gd name="connsiteY2" fmla="*/ 40766 h 1095569"/>
                  </a:gdLst>
                  <a:ahLst/>
                  <a:cxnLst>
                    <a:cxn ang="0">
                      <a:pos x="connsiteX0" y="connsiteY0"/>
                    </a:cxn>
                    <a:cxn ang="0">
                      <a:pos x="connsiteX1" y="connsiteY1"/>
                    </a:cxn>
                    <a:cxn ang="0">
                      <a:pos x="connsiteX2" y="connsiteY2"/>
                    </a:cxn>
                  </a:cxnLst>
                  <a:rect l="l" t="t" r="r" b="b"/>
                  <a:pathLst>
                    <a:path w="916918" h="1095569">
                      <a:moveTo>
                        <a:pt x="0" y="0"/>
                      </a:moveTo>
                      <a:lnTo>
                        <a:pt x="916918" y="1095569"/>
                      </a:lnTo>
                      <a:lnTo>
                        <a:pt x="202313" y="40766"/>
                      </a:lnTo>
                      <a:close/>
                    </a:path>
                  </a:pathLst>
                </a:custGeom>
                <a:solidFill>
                  <a:srgbClr val="F79A58"/>
                </a:solidFill>
                <a:ln w="9503" cap="flat">
                  <a:noFill/>
                  <a:prstDash val="solid"/>
                  <a:miter/>
                </a:ln>
              </p:spPr>
              <p:txBody>
                <a:bodyPr rtlCol="0" anchor="ctr"/>
                <a:lstStyle/>
                <a:p>
                  <a:endParaRPr lang="en-US"/>
                </a:p>
              </p:txBody>
            </p:sp>
            <p:sp>
              <p:nvSpPr>
                <p:cNvPr id="517" name="Freeform: Shape 516">
                  <a:extLst>
                    <a:ext uri="{FF2B5EF4-FFF2-40B4-BE49-F238E27FC236}">
                      <a16:creationId xmlns:a16="http://schemas.microsoft.com/office/drawing/2014/main" id="{942B95C9-CDFC-4B76-9988-5E3A02B06866}"/>
                    </a:ext>
                  </a:extLst>
                </p:cNvPr>
                <p:cNvSpPr/>
                <p:nvPr/>
              </p:nvSpPr>
              <p:spPr>
                <a:xfrm>
                  <a:off x="8091002" y="3081579"/>
                  <a:ext cx="701776" cy="1184419"/>
                </a:xfrm>
                <a:custGeom>
                  <a:avLst/>
                  <a:gdLst>
                    <a:gd name="connsiteX0" fmla="*/ 0 w 701776"/>
                    <a:gd name="connsiteY0" fmla="*/ 0 h 1184419"/>
                    <a:gd name="connsiteX1" fmla="*/ 701776 w 701776"/>
                    <a:gd name="connsiteY1" fmla="*/ 1184420 h 1184419"/>
                    <a:gd name="connsiteX2" fmla="*/ 184353 w 701776"/>
                    <a:gd name="connsiteY2" fmla="*/ 114698 h 1184419"/>
                  </a:gdLst>
                  <a:ahLst/>
                  <a:cxnLst>
                    <a:cxn ang="0">
                      <a:pos x="connsiteX0" y="connsiteY0"/>
                    </a:cxn>
                    <a:cxn ang="0">
                      <a:pos x="connsiteX1" y="connsiteY1"/>
                    </a:cxn>
                    <a:cxn ang="0">
                      <a:pos x="connsiteX2" y="connsiteY2"/>
                    </a:cxn>
                  </a:cxnLst>
                  <a:rect l="l" t="t" r="r" b="b"/>
                  <a:pathLst>
                    <a:path w="701776" h="1184419">
                      <a:moveTo>
                        <a:pt x="0" y="0"/>
                      </a:moveTo>
                      <a:lnTo>
                        <a:pt x="701776" y="1184420"/>
                      </a:lnTo>
                      <a:lnTo>
                        <a:pt x="184353" y="114698"/>
                      </a:lnTo>
                      <a:close/>
                    </a:path>
                  </a:pathLst>
                </a:custGeom>
                <a:solidFill>
                  <a:srgbClr val="F79A58"/>
                </a:solidFill>
                <a:ln w="9503" cap="flat">
                  <a:noFill/>
                  <a:prstDash val="solid"/>
                  <a:miter/>
                </a:ln>
              </p:spPr>
              <p:txBody>
                <a:bodyPr rtlCol="0" anchor="ctr"/>
                <a:lstStyle/>
                <a:p>
                  <a:endParaRPr lang="en-US"/>
                </a:p>
              </p:txBody>
            </p:sp>
            <p:sp>
              <p:nvSpPr>
                <p:cNvPr id="518" name="Freeform: Shape 517">
                  <a:extLst>
                    <a:ext uri="{FF2B5EF4-FFF2-40B4-BE49-F238E27FC236}">
                      <a16:creationId xmlns:a16="http://schemas.microsoft.com/office/drawing/2014/main" id="{27B1B2EF-4482-4E3F-91A9-8C2DA6CEE78D}"/>
                    </a:ext>
                  </a:extLst>
                </p:cNvPr>
                <p:cNvSpPr/>
                <p:nvPr/>
              </p:nvSpPr>
              <p:spPr>
                <a:xfrm>
                  <a:off x="8483750" y="3051551"/>
                  <a:ext cx="490435" cy="1244572"/>
                </a:xfrm>
                <a:custGeom>
                  <a:avLst/>
                  <a:gdLst>
                    <a:gd name="connsiteX0" fmla="*/ 0 w 490435"/>
                    <a:gd name="connsiteY0" fmla="*/ 0 h 1244572"/>
                    <a:gd name="connsiteX1" fmla="*/ 490436 w 490435"/>
                    <a:gd name="connsiteY1" fmla="*/ 1244572 h 1244572"/>
                    <a:gd name="connsiteX2" fmla="*/ 196516 w 490435"/>
                    <a:gd name="connsiteY2" fmla="*/ 33070 h 1244572"/>
                    <a:gd name="connsiteX3" fmla="*/ 0 w 490435"/>
                    <a:gd name="connsiteY3" fmla="*/ 0 h 1244572"/>
                  </a:gdLst>
                  <a:ahLst/>
                  <a:cxnLst>
                    <a:cxn ang="0">
                      <a:pos x="connsiteX0" y="connsiteY0"/>
                    </a:cxn>
                    <a:cxn ang="0">
                      <a:pos x="connsiteX1" y="connsiteY1"/>
                    </a:cxn>
                    <a:cxn ang="0">
                      <a:pos x="connsiteX2" y="connsiteY2"/>
                    </a:cxn>
                    <a:cxn ang="0">
                      <a:pos x="connsiteX3" y="connsiteY3"/>
                    </a:cxn>
                  </a:cxnLst>
                  <a:rect l="l" t="t" r="r" b="b"/>
                  <a:pathLst>
                    <a:path w="490435" h="1244572">
                      <a:moveTo>
                        <a:pt x="0" y="0"/>
                      </a:moveTo>
                      <a:lnTo>
                        <a:pt x="490436" y="1244572"/>
                      </a:lnTo>
                      <a:cubicBezTo>
                        <a:pt x="490436" y="1202665"/>
                        <a:pt x="196516" y="33070"/>
                        <a:pt x="196516" y="33070"/>
                      </a:cubicBezTo>
                      <a:lnTo>
                        <a:pt x="0" y="0"/>
                      </a:lnTo>
                      <a:close/>
                    </a:path>
                  </a:pathLst>
                </a:custGeom>
                <a:solidFill>
                  <a:srgbClr val="F79A58"/>
                </a:solidFill>
                <a:ln w="9503" cap="flat">
                  <a:noFill/>
                  <a:prstDash val="solid"/>
                  <a:miter/>
                </a:ln>
              </p:spPr>
              <p:txBody>
                <a:bodyPr rtlCol="0" anchor="ctr"/>
                <a:lstStyle/>
                <a:p>
                  <a:endParaRPr lang="en-US"/>
                </a:p>
              </p:txBody>
            </p:sp>
            <p:sp>
              <p:nvSpPr>
                <p:cNvPr id="519" name="Freeform: Shape 518">
                  <a:extLst>
                    <a:ext uri="{FF2B5EF4-FFF2-40B4-BE49-F238E27FC236}">
                      <a16:creationId xmlns:a16="http://schemas.microsoft.com/office/drawing/2014/main" id="{805EDADF-0210-420D-BCCF-51B2A82E6EFB}"/>
                    </a:ext>
                  </a:extLst>
                </p:cNvPr>
                <p:cNvSpPr/>
                <p:nvPr/>
              </p:nvSpPr>
              <p:spPr>
                <a:xfrm>
                  <a:off x="8847134" y="3034731"/>
                  <a:ext cx="319386" cy="1665353"/>
                </a:xfrm>
                <a:custGeom>
                  <a:avLst/>
                  <a:gdLst>
                    <a:gd name="connsiteX0" fmla="*/ 0 w 319386"/>
                    <a:gd name="connsiteY0" fmla="*/ 0 h 1665353"/>
                    <a:gd name="connsiteX1" fmla="*/ 319387 w 319386"/>
                    <a:gd name="connsiteY1" fmla="*/ 1665353 h 1665353"/>
                    <a:gd name="connsiteX2" fmla="*/ 223409 w 319386"/>
                    <a:gd name="connsiteY2" fmla="*/ 60532 h 1665353"/>
                  </a:gdLst>
                  <a:ahLst/>
                  <a:cxnLst>
                    <a:cxn ang="0">
                      <a:pos x="connsiteX0" y="connsiteY0"/>
                    </a:cxn>
                    <a:cxn ang="0">
                      <a:pos x="connsiteX1" y="connsiteY1"/>
                    </a:cxn>
                    <a:cxn ang="0">
                      <a:pos x="connsiteX2" y="connsiteY2"/>
                    </a:cxn>
                  </a:cxnLst>
                  <a:rect l="l" t="t" r="r" b="b"/>
                  <a:pathLst>
                    <a:path w="319386" h="1665353">
                      <a:moveTo>
                        <a:pt x="0" y="0"/>
                      </a:moveTo>
                      <a:lnTo>
                        <a:pt x="319387" y="1665353"/>
                      </a:lnTo>
                      <a:lnTo>
                        <a:pt x="223409" y="60532"/>
                      </a:lnTo>
                      <a:close/>
                    </a:path>
                  </a:pathLst>
                </a:custGeom>
                <a:solidFill>
                  <a:srgbClr val="F79A58"/>
                </a:solidFill>
                <a:ln w="9503" cap="flat">
                  <a:noFill/>
                  <a:prstDash val="solid"/>
                  <a:miter/>
                </a:ln>
              </p:spPr>
              <p:txBody>
                <a:bodyPr rtlCol="0" anchor="ctr"/>
                <a:lstStyle/>
                <a:p>
                  <a:endParaRPr lang="en-US"/>
                </a:p>
              </p:txBody>
            </p:sp>
            <p:sp>
              <p:nvSpPr>
                <p:cNvPr id="520" name="Freeform: Shape 519">
                  <a:extLst>
                    <a:ext uri="{FF2B5EF4-FFF2-40B4-BE49-F238E27FC236}">
                      <a16:creationId xmlns:a16="http://schemas.microsoft.com/office/drawing/2014/main" id="{C96576D0-F06F-40C5-AD51-D4DE248FDCEF}"/>
                    </a:ext>
                  </a:extLst>
                </p:cNvPr>
                <p:cNvSpPr/>
                <p:nvPr/>
              </p:nvSpPr>
              <p:spPr>
                <a:xfrm>
                  <a:off x="9296329" y="2987502"/>
                  <a:ext cx="216091" cy="1389678"/>
                </a:xfrm>
                <a:custGeom>
                  <a:avLst/>
                  <a:gdLst>
                    <a:gd name="connsiteX0" fmla="*/ 70320 w 216091"/>
                    <a:gd name="connsiteY0" fmla="*/ 60342 h 1389678"/>
                    <a:gd name="connsiteX1" fmla="*/ 0 w 216091"/>
                    <a:gd name="connsiteY1" fmla="*/ 1389679 h 1389678"/>
                    <a:gd name="connsiteX2" fmla="*/ 216092 w 216091"/>
                    <a:gd name="connsiteY2" fmla="*/ 0 h 1389678"/>
                  </a:gdLst>
                  <a:ahLst/>
                  <a:cxnLst>
                    <a:cxn ang="0">
                      <a:pos x="connsiteX0" y="connsiteY0"/>
                    </a:cxn>
                    <a:cxn ang="0">
                      <a:pos x="connsiteX1" y="connsiteY1"/>
                    </a:cxn>
                    <a:cxn ang="0">
                      <a:pos x="connsiteX2" y="connsiteY2"/>
                    </a:cxn>
                  </a:cxnLst>
                  <a:rect l="l" t="t" r="r" b="b"/>
                  <a:pathLst>
                    <a:path w="216091" h="1389678">
                      <a:moveTo>
                        <a:pt x="70320" y="60342"/>
                      </a:moveTo>
                      <a:lnTo>
                        <a:pt x="0" y="1389679"/>
                      </a:lnTo>
                      <a:lnTo>
                        <a:pt x="216092" y="0"/>
                      </a:lnTo>
                      <a:close/>
                    </a:path>
                  </a:pathLst>
                </a:custGeom>
                <a:solidFill>
                  <a:srgbClr val="F79A58"/>
                </a:solidFill>
                <a:ln w="9503" cap="flat">
                  <a:noFill/>
                  <a:prstDash val="solid"/>
                  <a:miter/>
                </a:ln>
              </p:spPr>
              <p:txBody>
                <a:bodyPr rtlCol="0" anchor="ctr"/>
                <a:lstStyle/>
                <a:p>
                  <a:endParaRPr lang="en-US"/>
                </a:p>
              </p:txBody>
            </p:sp>
            <p:sp>
              <p:nvSpPr>
                <p:cNvPr id="521" name="Freeform: Shape 520">
                  <a:extLst>
                    <a:ext uri="{FF2B5EF4-FFF2-40B4-BE49-F238E27FC236}">
                      <a16:creationId xmlns:a16="http://schemas.microsoft.com/office/drawing/2014/main" id="{464E9C80-8677-4803-9C76-CB3A1D85832D}"/>
                    </a:ext>
                  </a:extLst>
                </p:cNvPr>
                <p:cNvSpPr/>
                <p:nvPr/>
              </p:nvSpPr>
              <p:spPr>
                <a:xfrm>
                  <a:off x="9312483" y="3016390"/>
                  <a:ext cx="632216" cy="1790504"/>
                </a:xfrm>
                <a:custGeom>
                  <a:avLst/>
                  <a:gdLst>
                    <a:gd name="connsiteX0" fmla="*/ 0 w 632216"/>
                    <a:gd name="connsiteY0" fmla="*/ 1790504 h 1790504"/>
                    <a:gd name="connsiteX1" fmla="*/ 387901 w 632216"/>
                    <a:gd name="connsiteY1" fmla="*/ 125626 h 1790504"/>
                    <a:gd name="connsiteX2" fmla="*/ 632217 w 632216"/>
                    <a:gd name="connsiteY2" fmla="*/ 0 h 1790504"/>
                    <a:gd name="connsiteX3" fmla="*/ 0 w 632216"/>
                    <a:gd name="connsiteY3" fmla="*/ 1790504 h 1790504"/>
                  </a:gdLst>
                  <a:ahLst/>
                  <a:cxnLst>
                    <a:cxn ang="0">
                      <a:pos x="connsiteX0" y="connsiteY0"/>
                    </a:cxn>
                    <a:cxn ang="0">
                      <a:pos x="connsiteX1" y="connsiteY1"/>
                    </a:cxn>
                    <a:cxn ang="0">
                      <a:pos x="connsiteX2" y="connsiteY2"/>
                    </a:cxn>
                    <a:cxn ang="0">
                      <a:pos x="connsiteX3" y="connsiteY3"/>
                    </a:cxn>
                  </a:cxnLst>
                  <a:rect l="l" t="t" r="r" b="b"/>
                  <a:pathLst>
                    <a:path w="632216" h="1790504">
                      <a:moveTo>
                        <a:pt x="0" y="1790504"/>
                      </a:moveTo>
                      <a:cubicBezTo>
                        <a:pt x="6937" y="1741660"/>
                        <a:pt x="387901" y="125626"/>
                        <a:pt x="387901" y="125626"/>
                      </a:cubicBezTo>
                      <a:lnTo>
                        <a:pt x="632217" y="0"/>
                      </a:lnTo>
                      <a:lnTo>
                        <a:pt x="0" y="1790504"/>
                      </a:lnTo>
                      <a:close/>
                    </a:path>
                  </a:pathLst>
                </a:custGeom>
                <a:solidFill>
                  <a:srgbClr val="F79A58"/>
                </a:solidFill>
                <a:ln w="9503" cap="flat">
                  <a:noFill/>
                  <a:prstDash val="solid"/>
                  <a:miter/>
                </a:ln>
              </p:spPr>
              <p:txBody>
                <a:bodyPr rtlCol="0" anchor="ctr"/>
                <a:lstStyle/>
                <a:p>
                  <a:endParaRPr lang="en-US"/>
                </a:p>
              </p:txBody>
            </p:sp>
            <p:sp>
              <p:nvSpPr>
                <p:cNvPr id="522" name="Freeform: Shape 521">
                  <a:extLst>
                    <a:ext uri="{FF2B5EF4-FFF2-40B4-BE49-F238E27FC236}">
                      <a16:creationId xmlns:a16="http://schemas.microsoft.com/office/drawing/2014/main" id="{9A2882BD-3867-480D-AA60-3D12D80D0AF4}"/>
                    </a:ext>
                  </a:extLst>
                </p:cNvPr>
                <p:cNvSpPr/>
                <p:nvPr/>
              </p:nvSpPr>
              <p:spPr>
                <a:xfrm>
                  <a:off x="9404374" y="3201789"/>
                  <a:ext cx="1164274" cy="1650718"/>
                </a:xfrm>
                <a:custGeom>
                  <a:avLst/>
                  <a:gdLst>
                    <a:gd name="connsiteX0" fmla="*/ 967662 w 1164274"/>
                    <a:gd name="connsiteY0" fmla="*/ 0 h 1650718"/>
                    <a:gd name="connsiteX1" fmla="*/ 0 w 1164274"/>
                    <a:gd name="connsiteY1" fmla="*/ 1650719 h 1650718"/>
                    <a:gd name="connsiteX2" fmla="*/ 1164274 w 1164274"/>
                    <a:gd name="connsiteY2" fmla="*/ 181312 h 1650718"/>
                  </a:gdLst>
                  <a:ahLst/>
                  <a:cxnLst>
                    <a:cxn ang="0">
                      <a:pos x="connsiteX0" y="connsiteY0"/>
                    </a:cxn>
                    <a:cxn ang="0">
                      <a:pos x="connsiteX1" y="connsiteY1"/>
                    </a:cxn>
                    <a:cxn ang="0">
                      <a:pos x="connsiteX2" y="connsiteY2"/>
                    </a:cxn>
                  </a:cxnLst>
                  <a:rect l="l" t="t" r="r" b="b"/>
                  <a:pathLst>
                    <a:path w="1164274" h="1650718">
                      <a:moveTo>
                        <a:pt x="967662" y="0"/>
                      </a:moveTo>
                      <a:lnTo>
                        <a:pt x="0" y="1650719"/>
                      </a:lnTo>
                      <a:lnTo>
                        <a:pt x="1164274" y="181312"/>
                      </a:lnTo>
                      <a:close/>
                    </a:path>
                  </a:pathLst>
                </a:custGeom>
                <a:solidFill>
                  <a:srgbClr val="F79A58"/>
                </a:solidFill>
                <a:ln w="9503" cap="flat">
                  <a:noFill/>
                  <a:prstDash val="solid"/>
                  <a:miter/>
                </a:ln>
              </p:spPr>
              <p:txBody>
                <a:bodyPr rtlCol="0" anchor="ctr"/>
                <a:lstStyle/>
                <a:p>
                  <a:endParaRPr lang="en-US"/>
                </a:p>
              </p:txBody>
            </p:sp>
            <p:sp>
              <p:nvSpPr>
                <p:cNvPr id="523" name="Freeform: Shape 522">
                  <a:extLst>
                    <a:ext uri="{FF2B5EF4-FFF2-40B4-BE49-F238E27FC236}">
                      <a16:creationId xmlns:a16="http://schemas.microsoft.com/office/drawing/2014/main" id="{56B37B7F-1223-4595-9914-E8A269E41807}"/>
                    </a:ext>
                  </a:extLst>
                </p:cNvPr>
                <p:cNvSpPr/>
                <p:nvPr/>
              </p:nvSpPr>
              <p:spPr>
                <a:xfrm>
                  <a:off x="9354447" y="3144202"/>
                  <a:ext cx="757119" cy="1682610"/>
                </a:xfrm>
                <a:custGeom>
                  <a:avLst/>
                  <a:gdLst>
                    <a:gd name="connsiteX0" fmla="*/ 757120 w 757119"/>
                    <a:gd name="connsiteY0" fmla="*/ 51600 h 1682610"/>
                    <a:gd name="connsiteX1" fmla="*/ 418 w 757119"/>
                    <a:gd name="connsiteY1" fmla="*/ 1682553 h 1682610"/>
                    <a:gd name="connsiteX2" fmla="*/ 655251 w 757119"/>
                    <a:gd name="connsiteY2" fmla="*/ 0 h 1682610"/>
                    <a:gd name="connsiteX3" fmla="*/ 757120 w 757119"/>
                    <a:gd name="connsiteY3" fmla="*/ 51600 h 1682610"/>
                  </a:gdLst>
                  <a:ahLst/>
                  <a:cxnLst>
                    <a:cxn ang="0">
                      <a:pos x="connsiteX0" y="connsiteY0"/>
                    </a:cxn>
                    <a:cxn ang="0">
                      <a:pos x="connsiteX1" y="connsiteY1"/>
                    </a:cxn>
                    <a:cxn ang="0">
                      <a:pos x="connsiteX2" y="connsiteY2"/>
                    </a:cxn>
                    <a:cxn ang="0">
                      <a:pos x="connsiteX3" y="connsiteY3"/>
                    </a:cxn>
                  </a:cxnLst>
                  <a:rect l="l" t="t" r="r" b="b"/>
                  <a:pathLst>
                    <a:path w="757119" h="1682610">
                      <a:moveTo>
                        <a:pt x="757120" y="51600"/>
                      </a:moveTo>
                      <a:cubicBezTo>
                        <a:pt x="757120" y="51600"/>
                        <a:pt x="-20583" y="1693766"/>
                        <a:pt x="418" y="1682553"/>
                      </a:cubicBezTo>
                      <a:cubicBezTo>
                        <a:pt x="21419" y="1671340"/>
                        <a:pt x="655251" y="0"/>
                        <a:pt x="655251" y="0"/>
                      </a:cubicBezTo>
                      <a:lnTo>
                        <a:pt x="757120" y="51600"/>
                      </a:lnTo>
                      <a:close/>
                    </a:path>
                  </a:pathLst>
                </a:custGeom>
                <a:solidFill>
                  <a:srgbClr val="F79A58"/>
                </a:solidFill>
                <a:ln w="9503" cap="flat">
                  <a:noFill/>
                  <a:prstDash val="solid"/>
                  <a:miter/>
                </a:ln>
              </p:spPr>
              <p:txBody>
                <a:bodyPr rtlCol="0" anchor="ctr"/>
                <a:lstStyle/>
                <a:p>
                  <a:endParaRPr lang="en-US"/>
                </a:p>
              </p:txBody>
            </p:sp>
          </p:grpSp>
          <p:sp>
            <p:nvSpPr>
              <p:cNvPr id="524" name="Freeform: Shape 523">
                <a:extLst>
                  <a:ext uri="{FF2B5EF4-FFF2-40B4-BE49-F238E27FC236}">
                    <a16:creationId xmlns:a16="http://schemas.microsoft.com/office/drawing/2014/main" id="{C27E413B-2E97-436C-84C7-D7A954679F25}"/>
                  </a:ext>
                </a:extLst>
              </p:cNvPr>
              <p:cNvSpPr/>
              <p:nvPr/>
            </p:nvSpPr>
            <p:spPr>
              <a:xfrm>
                <a:off x="7758502" y="4167485"/>
                <a:ext cx="2251100" cy="1445240"/>
              </a:xfrm>
              <a:custGeom>
                <a:avLst/>
                <a:gdLst>
                  <a:gd name="connsiteX0" fmla="*/ 1523857 w 2251100"/>
                  <a:gd name="connsiteY0" fmla="*/ 1029687 h 1445240"/>
                  <a:gd name="connsiteX1" fmla="*/ 1796681 w 2251100"/>
                  <a:gd name="connsiteY1" fmla="*/ 1160159 h 1445240"/>
                  <a:gd name="connsiteX2" fmla="*/ 4561 w 2251100"/>
                  <a:gd name="connsiteY2" fmla="*/ 1445241 h 1445240"/>
                  <a:gd name="connsiteX3" fmla="*/ 906465 w 2251100"/>
                  <a:gd name="connsiteY3" fmla="*/ 115049 h 1445240"/>
                  <a:gd name="connsiteX4" fmla="*/ 2205203 w 2251100"/>
                  <a:gd name="connsiteY4" fmla="*/ 164463 h 1445240"/>
                  <a:gd name="connsiteX5" fmla="*/ 2218222 w 2251100"/>
                  <a:gd name="connsiteY5" fmla="*/ 149734 h 1445240"/>
                  <a:gd name="connsiteX6" fmla="*/ 2251101 w 2251100"/>
                  <a:gd name="connsiteY6" fmla="*/ 214923 h 1445240"/>
                  <a:gd name="connsiteX7" fmla="*/ 1523857 w 2251100"/>
                  <a:gd name="connsiteY7" fmla="*/ 1029687 h 1445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51100" h="1445240">
                    <a:moveTo>
                      <a:pt x="1523857" y="1029687"/>
                    </a:moveTo>
                    <a:cubicBezTo>
                      <a:pt x="1523857" y="1029687"/>
                      <a:pt x="1676186" y="1122338"/>
                      <a:pt x="1796681" y="1160159"/>
                    </a:cubicBezTo>
                    <a:lnTo>
                      <a:pt x="4561" y="1445241"/>
                    </a:lnTo>
                    <a:cubicBezTo>
                      <a:pt x="-666" y="1398678"/>
                      <a:pt x="-94743" y="439567"/>
                      <a:pt x="906465" y="115049"/>
                    </a:cubicBezTo>
                    <a:cubicBezTo>
                      <a:pt x="1704694" y="-170033"/>
                      <a:pt x="2205203" y="164463"/>
                      <a:pt x="2205203" y="164463"/>
                    </a:cubicBezTo>
                    <a:lnTo>
                      <a:pt x="2218222" y="149734"/>
                    </a:lnTo>
                    <a:cubicBezTo>
                      <a:pt x="2246825" y="187555"/>
                      <a:pt x="2251101" y="214923"/>
                      <a:pt x="2251101" y="214923"/>
                    </a:cubicBezTo>
                    <a:lnTo>
                      <a:pt x="1523857" y="1029687"/>
                    </a:lnTo>
                    <a:close/>
                  </a:path>
                </a:pathLst>
              </a:custGeom>
              <a:solidFill>
                <a:srgbClr val="DEC7A8"/>
              </a:solidFill>
              <a:ln w="9503" cap="flat">
                <a:solidFill>
                  <a:srgbClr val="032553"/>
                </a:solidFill>
                <a:prstDash val="solid"/>
                <a:miter/>
              </a:ln>
            </p:spPr>
            <p:txBody>
              <a:bodyPr rtlCol="0" anchor="ctr"/>
              <a:lstStyle/>
              <a:p>
                <a:endParaRPr lang="en-US"/>
              </a:p>
            </p:txBody>
          </p:sp>
          <p:grpSp>
            <p:nvGrpSpPr>
              <p:cNvPr id="525" name="Graphic 6">
                <a:extLst>
                  <a:ext uri="{FF2B5EF4-FFF2-40B4-BE49-F238E27FC236}">
                    <a16:creationId xmlns:a16="http://schemas.microsoft.com/office/drawing/2014/main" id="{2533D1E2-47A5-443B-9D56-20143954E931}"/>
                  </a:ext>
                </a:extLst>
              </p:cNvPr>
              <p:cNvGrpSpPr/>
              <p:nvPr/>
            </p:nvGrpSpPr>
            <p:grpSpPr>
              <a:xfrm>
                <a:off x="7759452" y="4683739"/>
                <a:ext cx="1795730" cy="720306"/>
                <a:chOff x="7759452" y="4683739"/>
                <a:chExt cx="1795730" cy="720306"/>
              </a:xfrm>
              <a:noFill/>
            </p:grpSpPr>
            <p:sp>
              <p:nvSpPr>
                <p:cNvPr id="526" name="Freeform: Shape 525">
                  <a:extLst>
                    <a:ext uri="{FF2B5EF4-FFF2-40B4-BE49-F238E27FC236}">
                      <a16:creationId xmlns:a16="http://schemas.microsoft.com/office/drawing/2014/main" id="{DCA559B3-DCF6-48B7-847F-1F79F10ACB20}"/>
                    </a:ext>
                  </a:extLst>
                </p:cNvPr>
                <p:cNvSpPr/>
                <p:nvPr/>
              </p:nvSpPr>
              <p:spPr>
                <a:xfrm>
                  <a:off x="7759452" y="5259224"/>
                  <a:ext cx="1730161" cy="144822"/>
                </a:xfrm>
                <a:custGeom>
                  <a:avLst/>
                  <a:gdLst>
                    <a:gd name="connsiteX0" fmla="*/ 22237 w 1730161"/>
                    <a:gd name="connsiteY0" fmla="*/ 0 h 144822"/>
                    <a:gd name="connsiteX1" fmla="*/ 1730162 w 1730161"/>
                    <a:gd name="connsiteY1" fmla="*/ 78873 h 144822"/>
                    <a:gd name="connsiteX2" fmla="*/ 0 w 1730161"/>
                    <a:gd name="connsiteY2" fmla="*/ 144822 h 144822"/>
                  </a:gdLst>
                  <a:ahLst/>
                  <a:cxnLst>
                    <a:cxn ang="0">
                      <a:pos x="connsiteX0" y="connsiteY0"/>
                    </a:cxn>
                    <a:cxn ang="0">
                      <a:pos x="connsiteX1" y="connsiteY1"/>
                    </a:cxn>
                    <a:cxn ang="0">
                      <a:pos x="connsiteX2" y="connsiteY2"/>
                    </a:cxn>
                  </a:cxnLst>
                  <a:rect l="l" t="t" r="r" b="b"/>
                  <a:pathLst>
                    <a:path w="1730161" h="144822">
                      <a:moveTo>
                        <a:pt x="22237" y="0"/>
                      </a:moveTo>
                      <a:lnTo>
                        <a:pt x="1730162" y="78873"/>
                      </a:lnTo>
                      <a:lnTo>
                        <a:pt x="0" y="144822"/>
                      </a:lnTo>
                    </a:path>
                  </a:pathLst>
                </a:custGeom>
                <a:noFill/>
                <a:ln w="9503" cap="flat">
                  <a:solidFill>
                    <a:srgbClr val="032553"/>
                  </a:solidFill>
                  <a:prstDash val="solid"/>
                  <a:miter/>
                </a:ln>
              </p:spPr>
              <p:txBody>
                <a:bodyPr rtlCol="0" anchor="ctr"/>
                <a:lstStyle/>
                <a:p>
                  <a:endParaRPr lang="en-US"/>
                </a:p>
              </p:txBody>
            </p:sp>
            <p:sp>
              <p:nvSpPr>
                <p:cNvPr id="527" name="Freeform: Shape 526">
                  <a:extLst>
                    <a:ext uri="{FF2B5EF4-FFF2-40B4-BE49-F238E27FC236}">
                      <a16:creationId xmlns:a16="http://schemas.microsoft.com/office/drawing/2014/main" id="{5863B62D-921F-455F-9AFB-66BC1B81C399}"/>
                    </a:ext>
                  </a:extLst>
                </p:cNvPr>
                <p:cNvSpPr/>
                <p:nvPr/>
              </p:nvSpPr>
              <p:spPr>
                <a:xfrm>
                  <a:off x="7816849" y="4971197"/>
                  <a:ext cx="1738333" cy="356447"/>
                </a:xfrm>
                <a:custGeom>
                  <a:avLst/>
                  <a:gdLst>
                    <a:gd name="connsiteX0" fmla="*/ 0 w 1738333"/>
                    <a:gd name="connsiteY0" fmla="*/ 141496 h 356447"/>
                    <a:gd name="connsiteX1" fmla="*/ 1738334 w 1738333"/>
                    <a:gd name="connsiteY1" fmla="*/ 356447 h 356447"/>
                    <a:gd name="connsiteX2" fmla="*/ 51314 w 1738333"/>
                    <a:gd name="connsiteY2" fmla="*/ 0 h 356447"/>
                  </a:gdLst>
                  <a:ahLst/>
                  <a:cxnLst>
                    <a:cxn ang="0">
                      <a:pos x="connsiteX0" y="connsiteY0"/>
                    </a:cxn>
                    <a:cxn ang="0">
                      <a:pos x="connsiteX1" y="connsiteY1"/>
                    </a:cxn>
                    <a:cxn ang="0">
                      <a:pos x="connsiteX2" y="connsiteY2"/>
                    </a:cxn>
                  </a:cxnLst>
                  <a:rect l="l" t="t" r="r" b="b"/>
                  <a:pathLst>
                    <a:path w="1738333" h="356447">
                      <a:moveTo>
                        <a:pt x="0" y="141496"/>
                      </a:moveTo>
                      <a:lnTo>
                        <a:pt x="1738334" y="356447"/>
                      </a:lnTo>
                      <a:lnTo>
                        <a:pt x="51314" y="0"/>
                      </a:lnTo>
                    </a:path>
                  </a:pathLst>
                </a:custGeom>
                <a:noFill/>
                <a:ln w="9503" cap="flat">
                  <a:solidFill>
                    <a:srgbClr val="032553"/>
                  </a:solidFill>
                  <a:prstDash val="solid"/>
                  <a:miter/>
                </a:ln>
              </p:spPr>
              <p:txBody>
                <a:bodyPr rtlCol="0" anchor="ctr"/>
                <a:lstStyle/>
                <a:p>
                  <a:endParaRPr lang="en-US"/>
                </a:p>
              </p:txBody>
            </p:sp>
            <p:sp>
              <p:nvSpPr>
                <p:cNvPr id="528" name="Freeform: Shape 527">
                  <a:extLst>
                    <a:ext uri="{FF2B5EF4-FFF2-40B4-BE49-F238E27FC236}">
                      <a16:creationId xmlns:a16="http://schemas.microsoft.com/office/drawing/2014/main" id="{5411C060-CF61-4414-AEA8-D31435FE3651}"/>
                    </a:ext>
                  </a:extLst>
                </p:cNvPr>
                <p:cNvSpPr/>
                <p:nvPr/>
              </p:nvSpPr>
              <p:spPr>
                <a:xfrm>
                  <a:off x="7934017" y="4683739"/>
                  <a:ext cx="1621165" cy="643904"/>
                </a:xfrm>
                <a:custGeom>
                  <a:avLst/>
                  <a:gdLst>
                    <a:gd name="connsiteX0" fmla="*/ 0 w 1621165"/>
                    <a:gd name="connsiteY0" fmla="*/ 168768 h 643904"/>
                    <a:gd name="connsiteX1" fmla="*/ 1621166 w 1621165"/>
                    <a:gd name="connsiteY1" fmla="*/ 643905 h 643904"/>
                    <a:gd name="connsiteX2" fmla="*/ 108236 w 1621165"/>
                    <a:gd name="connsiteY2" fmla="*/ 0 h 643904"/>
                  </a:gdLst>
                  <a:ahLst/>
                  <a:cxnLst>
                    <a:cxn ang="0">
                      <a:pos x="connsiteX0" y="connsiteY0"/>
                    </a:cxn>
                    <a:cxn ang="0">
                      <a:pos x="connsiteX1" y="connsiteY1"/>
                    </a:cxn>
                    <a:cxn ang="0">
                      <a:pos x="connsiteX2" y="connsiteY2"/>
                    </a:cxn>
                  </a:cxnLst>
                  <a:rect l="l" t="t" r="r" b="b"/>
                  <a:pathLst>
                    <a:path w="1621165" h="643904">
                      <a:moveTo>
                        <a:pt x="0" y="168768"/>
                      </a:moveTo>
                      <a:lnTo>
                        <a:pt x="1621166" y="643905"/>
                      </a:lnTo>
                      <a:lnTo>
                        <a:pt x="108236" y="0"/>
                      </a:lnTo>
                    </a:path>
                  </a:pathLst>
                </a:custGeom>
                <a:noFill/>
                <a:ln w="9503" cap="flat">
                  <a:solidFill>
                    <a:srgbClr val="032553"/>
                  </a:solidFill>
                  <a:prstDash val="solid"/>
                  <a:miter/>
                </a:ln>
              </p:spPr>
              <p:txBody>
                <a:bodyPr rtlCol="0" anchor="ctr"/>
                <a:lstStyle/>
                <a:p>
                  <a:endParaRPr lang="en-US"/>
                </a:p>
              </p:txBody>
            </p:sp>
          </p:grpSp>
          <p:sp>
            <p:nvSpPr>
              <p:cNvPr id="529" name="Freeform: Shape 528">
                <a:extLst>
                  <a:ext uri="{FF2B5EF4-FFF2-40B4-BE49-F238E27FC236}">
                    <a16:creationId xmlns:a16="http://schemas.microsoft.com/office/drawing/2014/main" id="{4C1FE036-2B02-4DCD-9797-7B6B1EF86D60}"/>
                  </a:ext>
                </a:extLst>
              </p:cNvPr>
              <p:cNvSpPr/>
              <p:nvPr/>
            </p:nvSpPr>
            <p:spPr>
              <a:xfrm rot="-545810">
                <a:off x="5424515" y="5650587"/>
                <a:ext cx="4228617" cy="76020"/>
              </a:xfrm>
              <a:custGeom>
                <a:avLst/>
                <a:gdLst>
                  <a:gd name="connsiteX0" fmla="*/ 0 w 4228617"/>
                  <a:gd name="connsiteY0" fmla="*/ 0 h 76020"/>
                  <a:gd name="connsiteX1" fmla="*/ 4228618 w 4228617"/>
                  <a:gd name="connsiteY1" fmla="*/ 0 h 76020"/>
                  <a:gd name="connsiteX2" fmla="*/ 4228618 w 4228617"/>
                  <a:gd name="connsiteY2" fmla="*/ 76020 h 76020"/>
                  <a:gd name="connsiteX3" fmla="*/ 0 w 4228617"/>
                  <a:gd name="connsiteY3" fmla="*/ 76020 h 76020"/>
                </a:gdLst>
                <a:ahLst/>
                <a:cxnLst>
                  <a:cxn ang="0">
                    <a:pos x="connsiteX0" y="connsiteY0"/>
                  </a:cxn>
                  <a:cxn ang="0">
                    <a:pos x="connsiteX1" y="connsiteY1"/>
                  </a:cxn>
                  <a:cxn ang="0">
                    <a:pos x="connsiteX2" y="connsiteY2"/>
                  </a:cxn>
                  <a:cxn ang="0">
                    <a:pos x="connsiteX3" y="connsiteY3"/>
                  </a:cxn>
                </a:cxnLst>
                <a:rect l="l" t="t" r="r" b="b"/>
                <a:pathLst>
                  <a:path w="4228617" h="76020">
                    <a:moveTo>
                      <a:pt x="0" y="0"/>
                    </a:moveTo>
                    <a:lnTo>
                      <a:pt x="4228618" y="0"/>
                    </a:lnTo>
                    <a:lnTo>
                      <a:pt x="4228618" y="76020"/>
                    </a:lnTo>
                    <a:lnTo>
                      <a:pt x="0" y="76020"/>
                    </a:lnTo>
                    <a:close/>
                  </a:path>
                </a:pathLst>
              </a:custGeom>
              <a:solidFill>
                <a:srgbClr val="CFAB3D"/>
              </a:solidFill>
              <a:ln w="9503" cap="flat">
                <a:solidFill>
                  <a:srgbClr val="032553"/>
                </a:solidFill>
                <a:prstDash val="solid"/>
                <a:miter/>
              </a:ln>
            </p:spPr>
            <p:txBody>
              <a:bodyPr rtlCol="0" anchor="ctr"/>
              <a:lstStyle/>
              <a:p>
                <a:endParaRPr lang="en-US"/>
              </a:p>
            </p:txBody>
          </p:sp>
          <p:grpSp>
            <p:nvGrpSpPr>
              <p:cNvPr id="530" name="Graphic 6">
                <a:extLst>
                  <a:ext uri="{FF2B5EF4-FFF2-40B4-BE49-F238E27FC236}">
                    <a16:creationId xmlns:a16="http://schemas.microsoft.com/office/drawing/2014/main" id="{2533D1E2-47A5-443B-9D56-20143954E931}"/>
                  </a:ext>
                </a:extLst>
              </p:cNvPr>
              <p:cNvGrpSpPr/>
              <p:nvPr/>
            </p:nvGrpSpPr>
            <p:grpSpPr>
              <a:xfrm>
                <a:off x="8157426" y="4167551"/>
                <a:ext cx="1691295" cy="1006014"/>
                <a:chOff x="8157426" y="4167551"/>
                <a:chExt cx="1691295" cy="1006014"/>
              </a:xfrm>
              <a:noFill/>
            </p:grpSpPr>
            <p:sp>
              <p:nvSpPr>
                <p:cNvPr id="531" name="Freeform: Shape 530">
                  <a:extLst>
                    <a:ext uri="{FF2B5EF4-FFF2-40B4-BE49-F238E27FC236}">
                      <a16:creationId xmlns:a16="http://schemas.microsoft.com/office/drawing/2014/main" id="{033AC899-DD50-4944-A59C-EAE3062A293F}"/>
                    </a:ext>
                  </a:extLst>
                </p:cNvPr>
                <p:cNvSpPr/>
                <p:nvPr/>
              </p:nvSpPr>
              <p:spPr>
                <a:xfrm>
                  <a:off x="8157426" y="4480381"/>
                  <a:ext cx="1034561" cy="692748"/>
                </a:xfrm>
                <a:custGeom>
                  <a:avLst/>
                  <a:gdLst>
                    <a:gd name="connsiteX0" fmla="*/ 0 w 1034561"/>
                    <a:gd name="connsiteY0" fmla="*/ 85810 h 692748"/>
                    <a:gd name="connsiteX1" fmla="*/ 1034562 w 1034561"/>
                    <a:gd name="connsiteY1" fmla="*/ 692749 h 692748"/>
                    <a:gd name="connsiteX2" fmla="*/ 106621 w 1034561"/>
                    <a:gd name="connsiteY2" fmla="*/ 0 h 692748"/>
                  </a:gdLst>
                  <a:ahLst/>
                  <a:cxnLst>
                    <a:cxn ang="0">
                      <a:pos x="connsiteX0" y="connsiteY0"/>
                    </a:cxn>
                    <a:cxn ang="0">
                      <a:pos x="connsiteX1" y="connsiteY1"/>
                    </a:cxn>
                    <a:cxn ang="0">
                      <a:pos x="connsiteX2" y="connsiteY2"/>
                    </a:cxn>
                  </a:cxnLst>
                  <a:rect l="l" t="t" r="r" b="b"/>
                  <a:pathLst>
                    <a:path w="1034561" h="692748">
                      <a:moveTo>
                        <a:pt x="0" y="85810"/>
                      </a:moveTo>
                      <a:lnTo>
                        <a:pt x="1034562" y="692749"/>
                      </a:lnTo>
                      <a:lnTo>
                        <a:pt x="106621" y="0"/>
                      </a:lnTo>
                    </a:path>
                  </a:pathLst>
                </a:custGeom>
                <a:noFill/>
                <a:ln w="9503" cap="flat">
                  <a:solidFill>
                    <a:srgbClr val="032553"/>
                  </a:solidFill>
                  <a:prstDash val="solid"/>
                  <a:miter/>
                </a:ln>
              </p:spPr>
              <p:txBody>
                <a:bodyPr rtlCol="0" anchor="ctr"/>
                <a:lstStyle/>
                <a:p>
                  <a:endParaRPr lang="en-US"/>
                </a:p>
              </p:txBody>
            </p:sp>
            <p:sp>
              <p:nvSpPr>
                <p:cNvPr id="532" name="Freeform: Shape 531">
                  <a:extLst>
                    <a:ext uri="{FF2B5EF4-FFF2-40B4-BE49-F238E27FC236}">
                      <a16:creationId xmlns:a16="http://schemas.microsoft.com/office/drawing/2014/main" id="{A581D798-CBE9-4B96-87A4-2DCED1F345C8}"/>
                    </a:ext>
                  </a:extLst>
                </p:cNvPr>
                <p:cNvSpPr/>
                <p:nvPr/>
              </p:nvSpPr>
              <p:spPr>
                <a:xfrm>
                  <a:off x="8369622" y="4342876"/>
                  <a:ext cx="822678" cy="830368"/>
                </a:xfrm>
                <a:custGeom>
                  <a:avLst/>
                  <a:gdLst>
                    <a:gd name="connsiteX0" fmla="*/ 0 w 822678"/>
                    <a:gd name="connsiteY0" fmla="*/ 69560 h 830368"/>
                    <a:gd name="connsiteX1" fmla="*/ 822271 w 822678"/>
                    <a:gd name="connsiteY1" fmla="*/ 830253 h 830368"/>
                    <a:gd name="connsiteX2" fmla="*/ 136839 w 822678"/>
                    <a:gd name="connsiteY2" fmla="*/ 0 h 830368"/>
                  </a:gdLst>
                  <a:ahLst/>
                  <a:cxnLst>
                    <a:cxn ang="0">
                      <a:pos x="connsiteX0" y="connsiteY0"/>
                    </a:cxn>
                    <a:cxn ang="0">
                      <a:pos x="connsiteX1" y="connsiteY1"/>
                    </a:cxn>
                    <a:cxn ang="0">
                      <a:pos x="connsiteX2" y="connsiteY2"/>
                    </a:cxn>
                  </a:cxnLst>
                  <a:rect l="l" t="t" r="r" b="b"/>
                  <a:pathLst>
                    <a:path w="822678" h="830368">
                      <a:moveTo>
                        <a:pt x="0" y="69560"/>
                      </a:moveTo>
                      <a:cubicBezTo>
                        <a:pt x="0" y="69560"/>
                        <a:pt x="802600" y="841181"/>
                        <a:pt x="822271" y="830253"/>
                      </a:cubicBezTo>
                      <a:cubicBezTo>
                        <a:pt x="842037" y="819230"/>
                        <a:pt x="136839" y="0"/>
                        <a:pt x="136839" y="0"/>
                      </a:cubicBezTo>
                    </a:path>
                  </a:pathLst>
                </a:custGeom>
                <a:noFill/>
                <a:ln w="9503" cap="flat">
                  <a:solidFill>
                    <a:srgbClr val="032553"/>
                  </a:solidFill>
                  <a:prstDash val="solid"/>
                  <a:miter/>
                </a:ln>
              </p:spPr>
              <p:txBody>
                <a:bodyPr rtlCol="0" anchor="ctr"/>
                <a:lstStyle/>
                <a:p>
                  <a:endParaRPr lang="en-US"/>
                </a:p>
              </p:txBody>
            </p:sp>
            <p:sp>
              <p:nvSpPr>
                <p:cNvPr id="533" name="Freeform: Shape 532">
                  <a:extLst>
                    <a:ext uri="{FF2B5EF4-FFF2-40B4-BE49-F238E27FC236}">
                      <a16:creationId xmlns:a16="http://schemas.microsoft.com/office/drawing/2014/main" id="{CE04790E-E053-4D47-91C5-5B6B6F0AFB36}"/>
                    </a:ext>
                  </a:extLst>
                </p:cNvPr>
                <p:cNvSpPr/>
                <p:nvPr/>
              </p:nvSpPr>
              <p:spPr>
                <a:xfrm>
                  <a:off x="8651758" y="4247279"/>
                  <a:ext cx="540345" cy="926286"/>
                </a:xfrm>
                <a:custGeom>
                  <a:avLst/>
                  <a:gdLst>
                    <a:gd name="connsiteX0" fmla="*/ 0 w 540345"/>
                    <a:gd name="connsiteY0" fmla="*/ 39627 h 926286"/>
                    <a:gd name="connsiteX1" fmla="*/ 540135 w 540345"/>
                    <a:gd name="connsiteY1" fmla="*/ 925851 h 926286"/>
                    <a:gd name="connsiteX2" fmla="*/ 120874 w 540345"/>
                    <a:gd name="connsiteY2" fmla="*/ 0 h 926286"/>
                  </a:gdLst>
                  <a:ahLst/>
                  <a:cxnLst>
                    <a:cxn ang="0">
                      <a:pos x="connsiteX0" y="connsiteY0"/>
                    </a:cxn>
                    <a:cxn ang="0">
                      <a:pos x="connsiteX1" y="connsiteY1"/>
                    </a:cxn>
                    <a:cxn ang="0">
                      <a:pos x="connsiteX2" y="connsiteY2"/>
                    </a:cxn>
                  </a:cxnLst>
                  <a:rect l="l" t="t" r="r" b="b"/>
                  <a:pathLst>
                    <a:path w="540345" h="926286">
                      <a:moveTo>
                        <a:pt x="0" y="39627"/>
                      </a:moveTo>
                      <a:cubicBezTo>
                        <a:pt x="0" y="39627"/>
                        <a:pt x="552678" y="949037"/>
                        <a:pt x="540135" y="925851"/>
                      </a:cubicBezTo>
                      <a:cubicBezTo>
                        <a:pt x="527591" y="902570"/>
                        <a:pt x="120874" y="0"/>
                        <a:pt x="120874" y="0"/>
                      </a:cubicBezTo>
                    </a:path>
                  </a:pathLst>
                </a:custGeom>
                <a:noFill/>
                <a:ln w="9503" cap="flat">
                  <a:solidFill>
                    <a:srgbClr val="032553"/>
                  </a:solidFill>
                  <a:prstDash val="solid"/>
                  <a:miter/>
                </a:ln>
              </p:spPr>
              <p:txBody>
                <a:bodyPr rtlCol="0" anchor="ctr"/>
                <a:lstStyle/>
                <a:p>
                  <a:endParaRPr lang="en-US"/>
                </a:p>
              </p:txBody>
            </p:sp>
            <p:sp>
              <p:nvSpPr>
                <p:cNvPr id="534" name="Freeform: Shape 533">
                  <a:extLst>
                    <a:ext uri="{FF2B5EF4-FFF2-40B4-BE49-F238E27FC236}">
                      <a16:creationId xmlns:a16="http://schemas.microsoft.com/office/drawing/2014/main" id="{F4D8FA47-8288-4FE8-B972-643935256144}"/>
                    </a:ext>
                  </a:extLst>
                </p:cNvPr>
                <p:cNvSpPr/>
                <p:nvPr/>
              </p:nvSpPr>
              <p:spPr>
                <a:xfrm>
                  <a:off x="8951949" y="4175723"/>
                  <a:ext cx="240039" cy="997406"/>
                </a:xfrm>
                <a:custGeom>
                  <a:avLst/>
                  <a:gdLst>
                    <a:gd name="connsiteX0" fmla="*/ 0 w 240039"/>
                    <a:gd name="connsiteY0" fmla="*/ 27463 h 997406"/>
                    <a:gd name="connsiteX1" fmla="*/ 240039 w 240039"/>
                    <a:gd name="connsiteY1" fmla="*/ 997406 h 997406"/>
                    <a:gd name="connsiteX2" fmla="*/ 178746 w 240039"/>
                    <a:gd name="connsiteY2" fmla="*/ 0 h 997406"/>
                  </a:gdLst>
                  <a:ahLst/>
                  <a:cxnLst>
                    <a:cxn ang="0">
                      <a:pos x="connsiteX0" y="connsiteY0"/>
                    </a:cxn>
                    <a:cxn ang="0">
                      <a:pos x="connsiteX1" y="connsiteY1"/>
                    </a:cxn>
                    <a:cxn ang="0">
                      <a:pos x="connsiteX2" y="connsiteY2"/>
                    </a:cxn>
                  </a:cxnLst>
                  <a:rect l="l" t="t" r="r" b="b"/>
                  <a:pathLst>
                    <a:path w="240039" h="997406">
                      <a:moveTo>
                        <a:pt x="0" y="27463"/>
                      </a:moveTo>
                      <a:lnTo>
                        <a:pt x="240039" y="997406"/>
                      </a:lnTo>
                      <a:lnTo>
                        <a:pt x="178746" y="0"/>
                      </a:lnTo>
                    </a:path>
                  </a:pathLst>
                </a:custGeom>
                <a:noFill/>
                <a:ln w="9503" cap="flat">
                  <a:solidFill>
                    <a:srgbClr val="032553"/>
                  </a:solidFill>
                  <a:prstDash val="solid"/>
                  <a:miter/>
                </a:ln>
              </p:spPr>
              <p:txBody>
                <a:bodyPr rtlCol="0" anchor="ctr"/>
                <a:lstStyle/>
                <a:p>
                  <a:endParaRPr lang="en-US"/>
                </a:p>
              </p:txBody>
            </p:sp>
            <p:sp>
              <p:nvSpPr>
                <p:cNvPr id="535" name="Freeform: Shape 534">
                  <a:extLst>
                    <a:ext uri="{FF2B5EF4-FFF2-40B4-BE49-F238E27FC236}">
                      <a16:creationId xmlns:a16="http://schemas.microsoft.com/office/drawing/2014/main" id="{9BD892A8-1DE4-4E76-949B-07F730A49BAA}"/>
                    </a:ext>
                  </a:extLst>
                </p:cNvPr>
                <p:cNvSpPr/>
                <p:nvPr/>
              </p:nvSpPr>
              <p:spPr>
                <a:xfrm>
                  <a:off x="9191988" y="4167551"/>
                  <a:ext cx="325658" cy="1005578"/>
                </a:xfrm>
                <a:custGeom>
                  <a:avLst/>
                  <a:gdLst>
                    <a:gd name="connsiteX0" fmla="*/ 136935 w 325658"/>
                    <a:gd name="connsiteY0" fmla="*/ 0 h 1005578"/>
                    <a:gd name="connsiteX1" fmla="*/ 0 w 325658"/>
                    <a:gd name="connsiteY1" fmla="*/ 1005579 h 1005578"/>
                    <a:gd name="connsiteX2" fmla="*/ 325659 w 325658"/>
                    <a:gd name="connsiteY2" fmla="*/ 15775 h 1005578"/>
                  </a:gdLst>
                  <a:ahLst/>
                  <a:cxnLst>
                    <a:cxn ang="0">
                      <a:pos x="connsiteX0" y="connsiteY0"/>
                    </a:cxn>
                    <a:cxn ang="0">
                      <a:pos x="connsiteX1" y="connsiteY1"/>
                    </a:cxn>
                    <a:cxn ang="0">
                      <a:pos x="connsiteX2" y="connsiteY2"/>
                    </a:cxn>
                  </a:cxnLst>
                  <a:rect l="l" t="t" r="r" b="b"/>
                  <a:pathLst>
                    <a:path w="325658" h="1005578">
                      <a:moveTo>
                        <a:pt x="136935" y="0"/>
                      </a:moveTo>
                      <a:lnTo>
                        <a:pt x="0" y="1005579"/>
                      </a:lnTo>
                      <a:lnTo>
                        <a:pt x="325659" y="15775"/>
                      </a:lnTo>
                    </a:path>
                  </a:pathLst>
                </a:custGeom>
                <a:noFill/>
                <a:ln w="9503" cap="flat">
                  <a:solidFill>
                    <a:srgbClr val="032553"/>
                  </a:solidFill>
                  <a:prstDash val="solid"/>
                  <a:miter/>
                </a:ln>
              </p:spPr>
              <p:txBody>
                <a:bodyPr rtlCol="0" anchor="ctr"/>
                <a:lstStyle/>
                <a:p>
                  <a:endParaRPr lang="en-US"/>
                </a:p>
              </p:txBody>
            </p:sp>
            <p:sp>
              <p:nvSpPr>
                <p:cNvPr id="536" name="Freeform: Shape 535">
                  <a:extLst>
                    <a:ext uri="{FF2B5EF4-FFF2-40B4-BE49-F238E27FC236}">
                      <a16:creationId xmlns:a16="http://schemas.microsoft.com/office/drawing/2014/main" id="{E0DBBE86-D685-4D18-81C3-1E59018C62BE}"/>
                    </a:ext>
                  </a:extLst>
                </p:cNvPr>
                <p:cNvSpPr/>
                <p:nvPr/>
              </p:nvSpPr>
              <p:spPr>
                <a:xfrm>
                  <a:off x="9191988" y="4230744"/>
                  <a:ext cx="656733" cy="942385"/>
                </a:xfrm>
                <a:custGeom>
                  <a:avLst/>
                  <a:gdLst>
                    <a:gd name="connsiteX0" fmla="*/ 576816 w 656733"/>
                    <a:gd name="connsiteY0" fmla="*/ 0 h 942385"/>
                    <a:gd name="connsiteX1" fmla="*/ 0 w 656733"/>
                    <a:gd name="connsiteY1" fmla="*/ 942385 h 942385"/>
                    <a:gd name="connsiteX2" fmla="*/ 656734 w 656733"/>
                    <a:gd name="connsiteY2" fmla="*/ 42762 h 942385"/>
                  </a:gdLst>
                  <a:ahLst/>
                  <a:cxnLst>
                    <a:cxn ang="0">
                      <a:pos x="connsiteX0" y="connsiteY0"/>
                    </a:cxn>
                    <a:cxn ang="0">
                      <a:pos x="connsiteX1" y="connsiteY1"/>
                    </a:cxn>
                    <a:cxn ang="0">
                      <a:pos x="connsiteX2" y="connsiteY2"/>
                    </a:cxn>
                  </a:cxnLst>
                  <a:rect l="l" t="t" r="r" b="b"/>
                  <a:pathLst>
                    <a:path w="656733" h="942385">
                      <a:moveTo>
                        <a:pt x="576816" y="0"/>
                      </a:moveTo>
                      <a:lnTo>
                        <a:pt x="0" y="942385"/>
                      </a:lnTo>
                      <a:lnTo>
                        <a:pt x="656734" y="42762"/>
                      </a:lnTo>
                    </a:path>
                  </a:pathLst>
                </a:custGeom>
                <a:noFill/>
                <a:ln w="9503" cap="flat">
                  <a:solidFill>
                    <a:srgbClr val="032553"/>
                  </a:solidFill>
                  <a:prstDash val="solid"/>
                  <a:miter/>
                </a:ln>
              </p:spPr>
              <p:txBody>
                <a:bodyPr rtlCol="0" anchor="ctr"/>
                <a:lstStyle/>
                <a:p>
                  <a:endParaRPr lang="en-US"/>
                </a:p>
              </p:txBody>
            </p:sp>
          </p:grpSp>
          <p:sp>
            <p:nvSpPr>
              <p:cNvPr id="537" name="Freeform: Shape 536">
                <a:extLst>
                  <a:ext uri="{FF2B5EF4-FFF2-40B4-BE49-F238E27FC236}">
                    <a16:creationId xmlns:a16="http://schemas.microsoft.com/office/drawing/2014/main" id="{6F8D0C6D-73CA-4741-BCED-189046EF7F37}"/>
                  </a:ext>
                </a:extLst>
              </p:cNvPr>
              <p:cNvSpPr/>
              <p:nvPr/>
            </p:nvSpPr>
            <p:spPr>
              <a:xfrm>
                <a:off x="9191988" y="4205467"/>
                <a:ext cx="444442" cy="967662"/>
              </a:xfrm>
              <a:custGeom>
                <a:avLst/>
                <a:gdLst>
                  <a:gd name="connsiteX0" fmla="*/ 444443 w 444442"/>
                  <a:gd name="connsiteY0" fmla="*/ 0 h 967662"/>
                  <a:gd name="connsiteX1" fmla="*/ 0 w 444442"/>
                  <a:gd name="connsiteY1" fmla="*/ 967663 h 967662"/>
                </a:gdLst>
                <a:ahLst/>
                <a:cxnLst>
                  <a:cxn ang="0">
                    <a:pos x="connsiteX0" y="connsiteY0"/>
                  </a:cxn>
                  <a:cxn ang="0">
                    <a:pos x="connsiteX1" y="connsiteY1"/>
                  </a:cxn>
                </a:cxnLst>
                <a:rect l="l" t="t" r="r" b="b"/>
                <a:pathLst>
                  <a:path w="444442" h="967662">
                    <a:moveTo>
                      <a:pt x="444443" y="0"/>
                    </a:moveTo>
                    <a:lnTo>
                      <a:pt x="0" y="967663"/>
                    </a:lnTo>
                  </a:path>
                </a:pathLst>
              </a:custGeom>
              <a:ln w="9503" cap="flat">
                <a:solidFill>
                  <a:srgbClr val="032553"/>
                </a:solidFill>
                <a:prstDash val="solid"/>
                <a:miter/>
              </a:ln>
            </p:spPr>
            <p:txBody>
              <a:bodyPr rtlCol="0" anchor="ctr"/>
              <a:lstStyle/>
              <a:p>
                <a:endParaRPr lang="en-US"/>
              </a:p>
            </p:txBody>
          </p:sp>
          <p:sp>
            <p:nvSpPr>
              <p:cNvPr id="538" name="Freeform: Shape 537">
                <a:extLst>
                  <a:ext uri="{FF2B5EF4-FFF2-40B4-BE49-F238E27FC236}">
                    <a16:creationId xmlns:a16="http://schemas.microsoft.com/office/drawing/2014/main" id="{748CF163-FD97-4DF3-9F9B-3805587DE06F}"/>
                  </a:ext>
                </a:extLst>
              </p:cNvPr>
              <p:cNvSpPr/>
              <p:nvPr/>
            </p:nvSpPr>
            <p:spPr>
              <a:xfrm>
                <a:off x="9131456" y="3348321"/>
                <a:ext cx="1756199" cy="1954046"/>
              </a:xfrm>
              <a:custGeom>
                <a:avLst/>
                <a:gdLst>
                  <a:gd name="connsiteX0" fmla="*/ 1756199 w 1756199"/>
                  <a:gd name="connsiteY0" fmla="*/ 50364 h 1954046"/>
                  <a:gd name="connsiteX1" fmla="*/ 56921 w 1756199"/>
                  <a:gd name="connsiteY1" fmla="*/ 1954046 h 1954046"/>
                  <a:gd name="connsiteX2" fmla="*/ 0 w 1756199"/>
                  <a:gd name="connsiteY2" fmla="*/ 1903682 h 1954046"/>
                  <a:gd name="connsiteX3" fmla="*/ 1699278 w 1756199"/>
                  <a:gd name="connsiteY3" fmla="*/ 0 h 1954046"/>
                </a:gdLst>
                <a:ahLst/>
                <a:cxnLst>
                  <a:cxn ang="0">
                    <a:pos x="connsiteX0" y="connsiteY0"/>
                  </a:cxn>
                  <a:cxn ang="0">
                    <a:pos x="connsiteX1" y="connsiteY1"/>
                  </a:cxn>
                  <a:cxn ang="0">
                    <a:pos x="connsiteX2" y="connsiteY2"/>
                  </a:cxn>
                  <a:cxn ang="0">
                    <a:pos x="connsiteX3" y="connsiteY3"/>
                  </a:cxn>
                </a:cxnLst>
                <a:rect l="l" t="t" r="r" b="b"/>
                <a:pathLst>
                  <a:path w="1756199" h="1954046">
                    <a:moveTo>
                      <a:pt x="1756199" y="50364"/>
                    </a:moveTo>
                    <a:lnTo>
                      <a:pt x="56921" y="1954046"/>
                    </a:lnTo>
                    <a:lnTo>
                      <a:pt x="0" y="1903682"/>
                    </a:lnTo>
                    <a:lnTo>
                      <a:pt x="1699278" y="0"/>
                    </a:lnTo>
                    <a:close/>
                  </a:path>
                </a:pathLst>
              </a:custGeom>
              <a:solidFill>
                <a:srgbClr val="CFAB3D"/>
              </a:solidFill>
              <a:ln w="9503" cap="flat">
                <a:solidFill>
                  <a:srgbClr val="032553"/>
                </a:solidFill>
                <a:prstDash val="solid"/>
                <a:miter/>
              </a:ln>
            </p:spPr>
            <p:txBody>
              <a:bodyPr rtlCol="0" anchor="ctr"/>
              <a:lstStyle/>
              <a:p>
                <a:endParaRPr lang="en-US"/>
              </a:p>
            </p:txBody>
          </p:sp>
        </p:grpSp>
        <p:grpSp>
          <p:nvGrpSpPr>
            <p:cNvPr id="539" name="Graphic 6">
              <a:extLst>
                <a:ext uri="{FF2B5EF4-FFF2-40B4-BE49-F238E27FC236}">
                  <a16:creationId xmlns:a16="http://schemas.microsoft.com/office/drawing/2014/main" id="{2533D1E2-47A5-443B-9D56-20143954E931}"/>
                </a:ext>
              </a:extLst>
            </p:cNvPr>
            <p:cNvGrpSpPr/>
            <p:nvPr/>
          </p:nvGrpSpPr>
          <p:grpSpPr>
            <a:xfrm>
              <a:off x="10704163" y="2521403"/>
              <a:ext cx="672714" cy="675591"/>
              <a:chOff x="10704163" y="2521403"/>
              <a:chExt cx="672714" cy="675591"/>
            </a:xfrm>
          </p:grpSpPr>
          <p:grpSp>
            <p:nvGrpSpPr>
              <p:cNvPr id="540" name="Graphic 6">
                <a:extLst>
                  <a:ext uri="{FF2B5EF4-FFF2-40B4-BE49-F238E27FC236}">
                    <a16:creationId xmlns:a16="http://schemas.microsoft.com/office/drawing/2014/main" id="{2533D1E2-47A5-443B-9D56-20143954E931}"/>
                  </a:ext>
                </a:extLst>
              </p:cNvPr>
              <p:cNvGrpSpPr/>
              <p:nvPr/>
            </p:nvGrpSpPr>
            <p:grpSpPr>
              <a:xfrm>
                <a:off x="10704163" y="2521403"/>
                <a:ext cx="672714" cy="675591"/>
                <a:chOff x="10704163" y="2521403"/>
                <a:chExt cx="672714" cy="675591"/>
              </a:xfrm>
              <a:solidFill>
                <a:srgbClr val="F79A58"/>
              </a:solidFill>
            </p:grpSpPr>
            <p:sp>
              <p:nvSpPr>
                <p:cNvPr id="541" name="Freeform: Shape 540">
                  <a:extLst>
                    <a:ext uri="{FF2B5EF4-FFF2-40B4-BE49-F238E27FC236}">
                      <a16:creationId xmlns:a16="http://schemas.microsoft.com/office/drawing/2014/main" id="{F249860D-2CA9-4404-9853-0E1AA450840E}"/>
                    </a:ext>
                  </a:extLst>
                </p:cNvPr>
                <p:cNvSpPr/>
                <p:nvPr/>
              </p:nvSpPr>
              <p:spPr>
                <a:xfrm>
                  <a:off x="11015623" y="2521403"/>
                  <a:ext cx="207748" cy="334391"/>
                </a:xfrm>
                <a:custGeom>
                  <a:avLst/>
                  <a:gdLst>
                    <a:gd name="connsiteX0" fmla="*/ 134782 w 207748"/>
                    <a:gd name="connsiteY0" fmla="*/ 6643 h 334391"/>
                    <a:gd name="connsiteX1" fmla="*/ 131552 w 207748"/>
                    <a:gd name="connsiteY1" fmla="*/ 5597 h 334391"/>
                    <a:gd name="connsiteX2" fmla="*/ 31392 w 207748"/>
                    <a:gd name="connsiteY2" fmla="*/ 334392 h 334391"/>
                    <a:gd name="connsiteX3" fmla="*/ 134782 w 207748"/>
                    <a:gd name="connsiteY3" fmla="*/ 6643 h 334391"/>
                  </a:gdLst>
                  <a:ahLst/>
                  <a:cxnLst>
                    <a:cxn ang="0">
                      <a:pos x="connsiteX0" y="connsiteY0"/>
                    </a:cxn>
                    <a:cxn ang="0">
                      <a:pos x="connsiteX1" y="connsiteY1"/>
                    </a:cxn>
                    <a:cxn ang="0">
                      <a:pos x="connsiteX2" y="connsiteY2"/>
                    </a:cxn>
                    <a:cxn ang="0">
                      <a:pos x="connsiteX3" y="connsiteY3"/>
                    </a:cxn>
                  </a:cxnLst>
                  <a:rect l="l" t="t" r="r" b="b"/>
                  <a:pathLst>
                    <a:path w="207748" h="334391">
                      <a:moveTo>
                        <a:pt x="134782" y="6643"/>
                      </a:moveTo>
                      <a:lnTo>
                        <a:pt x="131552" y="5597"/>
                      </a:lnTo>
                      <a:cubicBezTo>
                        <a:pt x="-85396" y="-50563"/>
                        <a:pt x="31392" y="334392"/>
                        <a:pt x="31392" y="334392"/>
                      </a:cubicBezTo>
                      <a:cubicBezTo>
                        <a:pt x="31392" y="334392"/>
                        <a:pt x="346028" y="81049"/>
                        <a:pt x="134782" y="6643"/>
                      </a:cubicBezTo>
                      <a:close/>
                    </a:path>
                  </a:pathLst>
                </a:custGeom>
                <a:solidFill>
                  <a:srgbClr val="F79A58"/>
                </a:solidFill>
                <a:ln w="21037" cap="flat">
                  <a:solidFill>
                    <a:srgbClr val="99494E"/>
                  </a:solidFill>
                  <a:prstDash val="solid"/>
                  <a:miter/>
                </a:ln>
              </p:spPr>
              <p:txBody>
                <a:bodyPr rtlCol="0" anchor="ctr"/>
                <a:lstStyle/>
                <a:p>
                  <a:endParaRPr lang="en-US"/>
                </a:p>
              </p:txBody>
            </p:sp>
            <p:sp>
              <p:nvSpPr>
                <p:cNvPr id="542" name="Freeform: Shape 541">
                  <a:extLst>
                    <a:ext uri="{FF2B5EF4-FFF2-40B4-BE49-F238E27FC236}">
                      <a16:creationId xmlns:a16="http://schemas.microsoft.com/office/drawing/2014/main" id="{2897476C-5AC2-42DC-AB23-2625C0185BBC}"/>
                    </a:ext>
                  </a:extLst>
                </p:cNvPr>
                <p:cNvSpPr/>
                <p:nvPr/>
              </p:nvSpPr>
              <p:spPr>
                <a:xfrm>
                  <a:off x="10803865" y="2548688"/>
                  <a:ext cx="243245" cy="307011"/>
                </a:xfrm>
                <a:custGeom>
                  <a:avLst/>
                  <a:gdLst>
                    <a:gd name="connsiteX0" fmla="*/ 51480 w 243245"/>
                    <a:gd name="connsiteY0" fmla="*/ 21835 h 307011"/>
                    <a:gd name="connsiteX1" fmla="*/ 48630 w 243245"/>
                    <a:gd name="connsiteY1" fmla="*/ 23735 h 307011"/>
                    <a:gd name="connsiteX2" fmla="*/ 243246 w 243245"/>
                    <a:gd name="connsiteY2" fmla="*/ 307012 h 307011"/>
                    <a:gd name="connsiteX3" fmla="*/ 51480 w 243245"/>
                    <a:gd name="connsiteY3" fmla="*/ 21835 h 307011"/>
                  </a:gdLst>
                  <a:ahLst/>
                  <a:cxnLst>
                    <a:cxn ang="0">
                      <a:pos x="connsiteX0" y="connsiteY0"/>
                    </a:cxn>
                    <a:cxn ang="0">
                      <a:pos x="connsiteX1" y="connsiteY1"/>
                    </a:cxn>
                    <a:cxn ang="0">
                      <a:pos x="connsiteX2" y="connsiteY2"/>
                    </a:cxn>
                    <a:cxn ang="0">
                      <a:pos x="connsiteX3" y="connsiteY3"/>
                    </a:cxn>
                  </a:cxnLst>
                  <a:rect l="l" t="t" r="r" b="b"/>
                  <a:pathLst>
                    <a:path w="243245" h="307011">
                      <a:moveTo>
                        <a:pt x="51480" y="21835"/>
                      </a:moveTo>
                      <a:lnTo>
                        <a:pt x="48630" y="23735"/>
                      </a:lnTo>
                      <a:cubicBezTo>
                        <a:pt x="-130591" y="158389"/>
                        <a:pt x="243246" y="307012"/>
                        <a:pt x="243246" y="307012"/>
                      </a:cubicBezTo>
                      <a:cubicBezTo>
                        <a:pt x="243246" y="307012"/>
                        <a:pt x="241345" y="-96854"/>
                        <a:pt x="51480" y="21835"/>
                      </a:cubicBezTo>
                      <a:close/>
                    </a:path>
                  </a:pathLst>
                </a:custGeom>
                <a:solidFill>
                  <a:srgbClr val="F79A58"/>
                </a:solidFill>
                <a:ln w="21037" cap="flat">
                  <a:solidFill>
                    <a:srgbClr val="99494E"/>
                  </a:solidFill>
                  <a:prstDash val="solid"/>
                  <a:miter/>
                </a:ln>
              </p:spPr>
              <p:txBody>
                <a:bodyPr rtlCol="0" anchor="ctr"/>
                <a:lstStyle/>
                <a:p>
                  <a:endParaRPr lang="en-US"/>
                </a:p>
              </p:txBody>
            </p:sp>
            <p:sp>
              <p:nvSpPr>
                <p:cNvPr id="543" name="Freeform: Shape 542">
                  <a:extLst>
                    <a:ext uri="{FF2B5EF4-FFF2-40B4-BE49-F238E27FC236}">
                      <a16:creationId xmlns:a16="http://schemas.microsoft.com/office/drawing/2014/main" id="{D3E1AE8B-BEF3-41D7-AAF0-EB7C28D8C277}"/>
                    </a:ext>
                  </a:extLst>
                </p:cNvPr>
                <p:cNvSpPr/>
                <p:nvPr/>
              </p:nvSpPr>
              <p:spPr>
                <a:xfrm>
                  <a:off x="10704163" y="2735680"/>
                  <a:ext cx="342947" cy="201937"/>
                </a:xfrm>
                <a:custGeom>
                  <a:avLst/>
                  <a:gdLst>
                    <a:gd name="connsiteX0" fmla="*/ 374 w 342947"/>
                    <a:gd name="connsiteY0" fmla="*/ 92177 h 201937"/>
                    <a:gd name="connsiteX1" fmla="*/ 89 w 342947"/>
                    <a:gd name="connsiteY1" fmla="*/ 95598 h 201937"/>
                    <a:gd name="connsiteX2" fmla="*/ 342948 w 342947"/>
                    <a:gd name="connsiteY2" fmla="*/ 120020 h 201937"/>
                    <a:gd name="connsiteX3" fmla="*/ 374 w 342947"/>
                    <a:gd name="connsiteY3" fmla="*/ 92177 h 201937"/>
                  </a:gdLst>
                  <a:ahLst/>
                  <a:cxnLst>
                    <a:cxn ang="0">
                      <a:pos x="connsiteX0" y="connsiteY0"/>
                    </a:cxn>
                    <a:cxn ang="0">
                      <a:pos x="connsiteX1" y="connsiteY1"/>
                    </a:cxn>
                    <a:cxn ang="0">
                      <a:pos x="connsiteX2" y="connsiteY2"/>
                    </a:cxn>
                    <a:cxn ang="0">
                      <a:pos x="connsiteX3" y="connsiteY3"/>
                    </a:cxn>
                  </a:cxnLst>
                  <a:rect l="l" t="t" r="r" b="b"/>
                  <a:pathLst>
                    <a:path w="342947" h="201937">
                      <a:moveTo>
                        <a:pt x="374" y="92177"/>
                      </a:moveTo>
                      <a:lnTo>
                        <a:pt x="89" y="95598"/>
                      </a:lnTo>
                      <a:cubicBezTo>
                        <a:pt x="-6373" y="319672"/>
                        <a:pt x="342948" y="120020"/>
                        <a:pt x="342948" y="120020"/>
                      </a:cubicBezTo>
                      <a:cubicBezTo>
                        <a:pt x="342948" y="120020"/>
                        <a:pt x="25937" y="-130377"/>
                        <a:pt x="374" y="92177"/>
                      </a:cubicBezTo>
                      <a:close/>
                    </a:path>
                  </a:pathLst>
                </a:custGeom>
                <a:solidFill>
                  <a:srgbClr val="F79A58"/>
                </a:solidFill>
                <a:ln w="21037" cap="flat">
                  <a:solidFill>
                    <a:srgbClr val="99494E"/>
                  </a:solidFill>
                  <a:prstDash val="solid"/>
                  <a:miter/>
                </a:ln>
              </p:spPr>
              <p:txBody>
                <a:bodyPr rtlCol="0" anchor="ctr"/>
                <a:lstStyle/>
                <a:p>
                  <a:endParaRPr lang="en-US"/>
                </a:p>
              </p:txBody>
            </p:sp>
            <p:sp>
              <p:nvSpPr>
                <p:cNvPr id="544" name="Freeform: Shape 543">
                  <a:extLst>
                    <a:ext uri="{FF2B5EF4-FFF2-40B4-BE49-F238E27FC236}">
                      <a16:creationId xmlns:a16="http://schemas.microsoft.com/office/drawing/2014/main" id="{01158FD8-39F8-4AB5-B3FB-E92B93D0C161}"/>
                    </a:ext>
                  </a:extLst>
                </p:cNvPr>
                <p:cNvSpPr/>
                <p:nvPr/>
              </p:nvSpPr>
              <p:spPr>
                <a:xfrm>
                  <a:off x="10774285" y="2855700"/>
                  <a:ext cx="272731" cy="284489"/>
                </a:xfrm>
                <a:custGeom>
                  <a:avLst/>
                  <a:gdLst>
                    <a:gd name="connsiteX0" fmla="*/ 37443 w 272731"/>
                    <a:gd name="connsiteY0" fmla="*/ 250397 h 284489"/>
                    <a:gd name="connsiteX1" fmla="*/ 39914 w 272731"/>
                    <a:gd name="connsiteY1" fmla="*/ 252772 h 284489"/>
                    <a:gd name="connsiteX2" fmla="*/ 272731 w 272731"/>
                    <a:gd name="connsiteY2" fmla="*/ 0 h 284489"/>
                    <a:gd name="connsiteX3" fmla="*/ 37443 w 272731"/>
                    <a:gd name="connsiteY3" fmla="*/ 250397 h 284489"/>
                  </a:gdLst>
                  <a:ahLst/>
                  <a:cxnLst>
                    <a:cxn ang="0">
                      <a:pos x="connsiteX0" y="connsiteY0"/>
                    </a:cxn>
                    <a:cxn ang="0">
                      <a:pos x="connsiteX1" y="connsiteY1"/>
                    </a:cxn>
                    <a:cxn ang="0">
                      <a:pos x="connsiteX2" y="connsiteY2"/>
                    </a:cxn>
                    <a:cxn ang="0">
                      <a:pos x="connsiteX3" y="connsiteY3"/>
                    </a:cxn>
                  </a:cxnLst>
                  <a:rect l="l" t="t" r="r" b="b"/>
                  <a:pathLst>
                    <a:path w="272731" h="284489">
                      <a:moveTo>
                        <a:pt x="37443" y="250397"/>
                      </a:moveTo>
                      <a:lnTo>
                        <a:pt x="39914" y="252772"/>
                      </a:lnTo>
                      <a:cubicBezTo>
                        <a:pt x="211058" y="397499"/>
                        <a:pt x="272731" y="0"/>
                        <a:pt x="272731" y="0"/>
                      </a:cubicBezTo>
                      <a:cubicBezTo>
                        <a:pt x="272731" y="0"/>
                        <a:pt x="-120587" y="91701"/>
                        <a:pt x="37443" y="250397"/>
                      </a:cubicBezTo>
                      <a:close/>
                    </a:path>
                  </a:pathLst>
                </a:custGeom>
                <a:solidFill>
                  <a:srgbClr val="F79A58"/>
                </a:solidFill>
                <a:ln w="21037" cap="flat">
                  <a:solidFill>
                    <a:srgbClr val="99494E"/>
                  </a:solidFill>
                  <a:prstDash val="solid"/>
                  <a:miter/>
                </a:ln>
              </p:spPr>
              <p:txBody>
                <a:bodyPr rtlCol="0" anchor="ctr"/>
                <a:lstStyle/>
                <a:p>
                  <a:endParaRPr lang="en-US"/>
                </a:p>
              </p:txBody>
            </p:sp>
            <p:sp>
              <p:nvSpPr>
                <p:cNvPr id="545" name="Freeform: Shape 544">
                  <a:extLst>
                    <a:ext uri="{FF2B5EF4-FFF2-40B4-BE49-F238E27FC236}">
                      <a16:creationId xmlns:a16="http://schemas.microsoft.com/office/drawing/2014/main" id="{7FE8A4C5-761E-4ABA-A41D-FE255696FE62}"/>
                    </a:ext>
                  </a:extLst>
                </p:cNvPr>
                <p:cNvSpPr/>
                <p:nvPr/>
              </p:nvSpPr>
              <p:spPr>
                <a:xfrm>
                  <a:off x="10982602" y="2855700"/>
                  <a:ext cx="202635" cy="341294"/>
                </a:xfrm>
                <a:custGeom>
                  <a:avLst/>
                  <a:gdLst>
                    <a:gd name="connsiteX0" fmla="*/ 113448 w 202635"/>
                    <a:gd name="connsiteY0" fmla="*/ 340102 h 341294"/>
                    <a:gd name="connsiteX1" fmla="*/ 116869 w 202635"/>
                    <a:gd name="connsiteY1" fmla="*/ 339627 h 341294"/>
                    <a:gd name="connsiteX2" fmla="*/ 64414 w 202635"/>
                    <a:gd name="connsiteY2" fmla="*/ 0 h 341294"/>
                    <a:gd name="connsiteX3" fmla="*/ 113448 w 202635"/>
                    <a:gd name="connsiteY3" fmla="*/ 340102 h 341294"/>
                  </a:gdLst>
                  <a:ahLst/>
                  <a:cxnLst>
                    <a:cxn ang="0">
                      <a:pos x="connsiteX0" y="connsiteY0"/>
                    </a:cxn>
                    <a:cxn ang="0">
                      <a:pos x="connsiteX1" y="connsiteY1"/>
                    </a:cxn>
                    <a:cxn ang="0">
                      <a:pos x="connsiteX2" y="connsiteY2"/>
                    </a:cxn>
                    <a:cxn ang="0">
                      <a:pos x="connsiteX3" y="connsiteY3"/>
                    </a:cxn>
                  </a:cxnLst>
                  <a:rect l="l" t="t" r="r" b="b"/>
                  <a:pathLst>
                    <a:path w="202635" h="341294">
                      <a:moveTo>
                        <a:pt x="113448" y="340102"/>
                      </a:moveTo>
                      <a:lnTo>
                        <a:pt x="116869" y="339627"/>
                      </a:lnTo>
                      <a:cubicBezTo>
                        <a:pt x="336762" y="296105"/>
                        <a:pt x="64414" y="0"/>
                        <a:pt x="64414" y="0"/>
                      </a:cubicBezTo>
                      <a:cubicBezTo>
                        <a:pt x="64414" y="0"/>
                        <a:pt x="-109106" y="364714"/>
                        <a:pt x="113448" y="340102"/>
                      </a:cubicBezTo>
                      <a:close/>
                    </a:path>
                  </a:pathLst>
                </a:custGeom>
                <a:solidFill>
                  <a:srgbClr val="F79A58"/>
                </a:solidFill>
                <a:ln w="21037" cap="flat">
                  <a:solidFill>
                    <a:srgbClr val="99494E"/>
                  </a:solidFill>
                  <a:prstDash val="solid"/>
                  <a:miter/>
                </a:ln>
              </p:spPr>
              <p:txBody>
                <a:bodyPr rtlCol="0" anchor="ctr"/>
                <a:lstStyle/>
                <a:p>
                  <a:endParaRPr lang="en-US"/>
                </a:p>
              </p:txBody>
            </p:sp>
            <p:sp>
              <p:nvSpPr>
                <p:cNvPr id="546" name="Freeform: Shape 545">
                  <a:extLst>
                    <a:ext uri="{FF2B5EF4-FFF2-40B4-BE49-F238E27FC236}">
                      <a16:creationId xmlns:a16="http://schemas.microsoft.com/office/drawing/2014/main" id="{380F61B2-94CA-49A5-9763-E164DFA6C325}"/>
                    </a:ext>
                  </a:extLst>
                </p:cNvPr>
                <p:cNvSpPr/>
                <p:nvPr/>
              </p:nvSpPr>
              <p:spPr>
                <a:xfrm>
                  <a:off x="11047016" y="2854310"/>
                  <a:ext cx="315199" cy="229810"/>
                </a:xfrm>
                <a:custGeom>
                  <a:avLst/>
                  <a:gdLst>
                    <a:gd name="connsiteX0" fmla="*/ 296485 w 315199"/>
                    <a:gd name="connsiteY0" fmla="*/ 175099 h 229810"/>
                    <a:gd name="connsiteX1" fmla="*/ 298291 w 315199"/>
                    <a:gd name="connsiteY1" fmla="*/ 172153 h 229810"/>
                    <a:gd name="connsiteX2" fmla="*/ 0 w 315199"/>
                    <a:gd name="connsiteY2" fmla="*/ 1389 h 229810"/>
                    <a:gd name="connsiteX3" fmla="*/ 296485 w 315199"/>
                    <a:gd name="connsiteY3" fmla="*/ 175099 h 229810"/>
                  </a:gdLst>
                  <a:ahLst/>
                  <a:cxnLst>
                    <a:cxn ang="0">
                      <a:pos x="connsiteX0" y="connsiteY0"/>
                    </a:cxn>
                    <a:cxn ang="0">
                      <a:pos x="connsiteX1" y="connsiteY1"/>
                    </a:cxn>
                    <a:cxn ang="0">
                      <a:pos x="connsiteX2" y="connsiteY2"/>
                    </a:cxn>
                    <a:cxn ang="0">
                      <a:pos x="connsiteX3" y="connsiteY3"/>
                    </a:cxn>
                  </a:cxnLst>
                  <a:rect l="l" t="t" r="r" b="b"/>
                  <a:pathLst>
                    <a:path w="315199" h="229810">
                      <a:moveTo>
                        <a:pt x="296485" y="175099"/>
                      </a:moveTo>
                      <a:lnTo>
                        <a:pt x="298291" y="172153"/>
                      </a:lnTo>
                      <a:cubicBezTo>
                        <a:pt x="401300" y="-26929"/>
                        <a:pt x="0" y="1389"/>
                        <a:pt x="0" y="1389"/>
                      </a:cubicBezTo>
                      <a:cubicBezTo>
                        <a:pt x="0" y="1389"/>
                        <a:pt x="176941" y="364488"/>
                        <a:pt x="296485" y="175099"/>
                      </a:cubicBezTo>
                      <a:close/>
                    </a:path>
                  </a:pathLst>
                </a:custGeom>
                <a:solidFill>
                  <a:srgbClr val="F79A58"/>
                </a:solidFill>
                <a:ln w="21037" cap="flat">
                  <a:solidFill>
                    <a:srgbClr val="99494E"/>
                  </a:solidFill>
                  <a:prstDash val="solid"/>
                  <a:miter/>
                </a:ln>
              </p:spPr>
              <p:txBody>
                <a:bodyPr rtlCol="0" anchor="ctr"/>
                <a:lstStyle/>
                <a:p>
                  <a:endParaRPr lang="en-US"/>
                </a:p>
              </p:txBody>
            </p:sp>
            <p:sp>
              <p:nvSpPr>
                <p:cNvPr id="547" name="Freeform: Shape 546">
                  <a:extLst>
                    <a:ext uri="{FF2B5EF4-FFF2-40B4-BE49-F238E27FC236}">
                      <a16:creationId xmlns:a16="http://schemas.microsoft.com/office/drawing/2014/main" id="{A1DCAA78-E164-4C68-8C16-B89B5209344D}"/>
                    </a:ext>
                  </a:extLst>
                </p:cNvPr>
                <p:cNvSpPr/>
                <p:nvPr/>
              </p:nvSpPr>
              <p:spPr>
                <a:xfrm>
                  <a:off x="11047016" y="2662274"/>
                  <a:ext cx="329862" cy="211615"/>
                </a:xfrm>
                <a:custGeom>
                  <a:avLst/>
                  <a:gdLst>
                    <a:gd name="connsiteX0" fmla="*/ 320717 w 329862"/>
                    <a:gd name="connsiteY0" fmla="*/ 69985 h 211615"/>
                    <a:gd name="connsiteX1" fmla="*/ 319482 w 329862"/>
                    <a:gd name="connsiteY1" fmla="*/ 66754 h 211615"/>
                    <a:gd name="connsiteX2" fmla="*/ 0 w 329862"/>
                    <a:gd name="connsiteY2" fmla="*/ 193425 h 211615"/>
                    <a:gd name="connsiteX3" fmla="*/ 320717 w 329862"/>
                    <a:gd name="connsiteY3" fmla="*/ 69985 h 211615"/>
                  </a:gdLst>
                  <a:ahLst/>
                  <a:cxnLst>
                    <a:cxn ang="0">
                      <a:pos x="connsiteX0" y="connsiteY0"/>
                    </a:cxn>
                    <a:cxn ang="0">
                      <a:pos x="connsiteX1" y="connsiteY1"/>
                    </a:cxn>
                    <a:cxn ang="0">
                      <a:pos x="connsiteX2" y="connsiteY2"/>
                    </a:cxn>
                    <a:cxn ang="0">
                      <a:pos x="connsiteX3" y="connsiteY3"/>
                    </a:cxn>
                  </a:cxnLst>
                  <a:rect l="l" t="t" r="r" b="b"/>
                  <a:pathLst>
                    <a:path w="329862" h="211615">
                      <a:moveTo>
                        <a:pt x="320717" y="69985"/>
                      </a:moveTo>
                      <a:lnTo>
                        <a:pt x="319482" y="66754"/>
                      </a:lnTo>
                      <a:cubicBezTo>
                        <a:pt x="228065" y="-137935"/>
                        <a:pt x="0" y="193425"/>
                        <a:pt x="0" y="193425"/>
                      </a:cubicBezTo>
                      <a:cubicBezTo>
                        <a:pt x="0" y="193425"/>
                        <a:pt x="394268" y="281515"/>
                        <a:pt x="320717" y="69985"/>
                      </a:cubicBezTo>
                      <a:close/>
                    </a:path>
                  </a:pathLst>
                </a:custGeom>
                <a:solidFill>
                  <a:srgbClr val="F79A58"/>
                </a:solidFill>
                <a:ln w="21037" cap="flat">
                  <a:solidFill>
                    <a:srgbClr val="99494E"/>
                  </a:solidFill>
                  <a:prstDash val="solid"/>
                  <a:miter/>
                </a:ln>
              </p:spPr>
              <p:txBody>
                <a:bodyPr rtlCol="0" anchor="ctr"/>
                <a:lstStyle/>
                <a:p>
                  <a:endParaRPr lang="en-US"/>
                </a:p>
              </p:txBody>
            </p:sp>
          </p:grpSp>
          <p:grpSp>
            <p:nvGrpSpPr>
              <p:cNvPr id="548" name="Graphic 6">
                <a:extLst>
                  <a:ext uri="{FF2B5EF4-FFF2-40B4-BE49-F238E27FC236}">
                    <a16:creationId xmlns:a16="http://schemas.microsoft.com/office/drawing/2014/main" id="{2533D1E2-47A5-443B-9D56-20143954E931}"/>
                  </a:ext>
                </a:extLst>
              </p:cNvPr>
              <p:cNvGrpSpPr/>
              <p:nvPr/>
            </p:nvGrpSpPr>
            <p:grpSpPr>
              <a:xfrm>
                <a:off x="10745108" y="2542390"/>
                <a:ext cx="613039" cy="617138"/>
                <a:chOff x="10745108" y="2542390"/>
                <a:chExt cx="613039" cy="617138"/>
              </a:xfrm>
              <a:solidFill>
                <a:srgbClr val="FEC67D"/>
              </a:solidFill>
            </p:grpSpPr>
            <p:sp>
              <p:nvSpPr>
                <p:cNvPr id="549" name="Freeform: Shape 548">
                  <a:extLst>
                    <a:ext uri="{FF2B5EF4-FFF2-40B4-BE49-F238E27FC236}">
                      <a16:creationId xmlns:a16="http://schemas.microsoft.com/office/drawing/2014/main" id="{60A99B17-46B3-4432-8A27-9FE9061C6C7F}"/>
                    </a:ext>
                  </a:extLst>
                </p:cNvPr>
                <p:cNvSpPr/>
                <p:nvPr/>
              </p:nvSpPr>
              <p:spPr>
                <a:xfrm>
                  <a:off x="11044926" y="2591178"/>
                  <a:ext cx="246028" cy="262240"/>
                </a:xfrm>
                <a:custGeom>
                  <a:avLst/>
                  <a:gdLst>
                    <a:gd name="connsiteX0" fmla="*/ 210675 w 246028"/>
                    <a:gd name="connsiteY0" fmla="*/ 29994 h 262240"/>
                    <a:gd name="connsiteX1" fmla="*/ 208394 w 246028"/>
                    <a:gd name="connsiteY1" fmla="*/ 27808 h 262240"/>
                    <a:gd name="connsiteX2" fmla="*/ 0 w 246028"/>
                    <a:gd name="connsiteY2" fmla="*/ 262241 h 262240"/>
                    <a:gd name="connsiteX3" fmla="*/ 210675 w 246028"/>
                    <a:gd name="connsiteY3" fmla="*/ 29994 h 262240"/>
                  </a:gdLst>
                  <a:ahLst/>
                  <a:cxnLst>
                    <a:cxn ang="0">
                      <a:pos x="connsiteX0" y="connsiteY0"/>
                    </a:cxn>
                    <a:cxn ang="0">
                      <a:pos x="connsiteX1" y="connsiteY1"/>
                    </a:cxn>
                    <a:cxn ang="0">
                      <a:pos x="connsiteX2" y="connsiteY2"/>
                    </a:cxn>
                    <a:cxn ang="0">
                      <a:pos x="connsiteX3" y="connsiteY3"/>
                    </a:cxn>
                  </a:cxnLst>
                  <a:rect l="l" t="t" r="r" b="b"/>
                  <a:pathLst>
                    <a:path w="246028" h="262240">
                      <a:moveTo>
                        <a:pt x="210675" y="29994"/>
                      </a:moveTo>
                      <a:lnTo>
                        <a:pt x="208394" y="27808"/>
                      </a:lnTo>
                      <a:cubicBezTo>
                        <a:pt x="49889" y="-101524"/>
                        <a:pt x="0" y="262241"/>
                        <a:pt x="0" y="262241"/>
                      </a:cubicBezTo>
                      <a:cubicBezTo>
                        <a:pt x="0" y="262241"/>
                        <a:pt x="357397" y="172250"/>
                        <a:pt x="210675" y="29994"/>
                      </a:cubicBezTo>
                      <a:close/>
                    </a:path>
                  </a:pathLst>
                </a:custGeom>
                <a:solidFill>
                  <a:srgbClr val="FEC67D"/>
                </a:solidFill>
                <a:ln w="20450" cap="flat">
                  <a:solidFill>
                    <a:srgbClr val="99494E"/>
                  </a:solidFill>
                  <a:prstDash val="solid"/>
                  <a:miter/>
                </a:ln>
              </p:spPr>
              <p:txBody>
                <a:bodyPr rtlCol="0" anchor="ctr"/>
                <a:lstStyle/>
                <a:p>
                  <a:endParaRPr lang="en-US"/>
                </a:p>
              </p:txBody>
            </p:sp>
            <p:sp>
              <p:nvSpPr>
                <p:cNvPr id="550" name="Freeform: Shape 549">
                  <a:extLst>
                    <a:ext uri="{FF2B5EF4-FFF2-40B4-BE49-F238E27FC236}">
                      <a16:creationId xmlns:a16="http://schemas.microsoft.com/office/drawing/2014/main" id="{C5E6575F-F7D3-458A-AD34-6277DA22280A}"/>
                    </a:ext>
                  </a:extLst>
                </p:cNvPr>
                <p:cNvSpPr/>
                <p:nvPr/>
              </p:nvSpPr>
              <p:spPr>
                <a:xfrm>
                  <a:off x="10914647" y="2542390"/>
                  <a:ext cx="185233" cy="311029"/>
                </a:xfrm>
                <a:custGeom>
                  <a:avLst/>
                  <a:gdLst>
                    <a:gd name="connsiteX0" fmla="*/ 80009 w 185233"/>
                    <a:gd name="connsiteY0" fmla="*/ 1430 h 311029"/>
                    <a:gd name="connsiteX1" fmla="*/ 76873 w 185233"/>
                    <a:gd name="connsiteY1" fmla="*/ 1905 h 311029"/>
                    <a:gd name="connsiteX2" fmla="*/ 130183 w 185233"/>
                    <a:gd name="connsiteY2" fmla="*/ 311029 h 311029"/>
                    <a:gd name="connsiteX3" fmla="*/ 80009 w 185233"/>
                    <a:gd name="connsiteY3" fmla="*/ 1430 h 311029"/>
                  </a:gdLst>
                  <a:ahLst/>
                  <a:cxnLst>
                    <a:cxn ang="0">
                      <a:pos x="connsiteX0" y="connsiteY0"/>
                    </a:cxn>
                    <a:cxn ang="0">
                      <a:pos x="connsiteX1" y="connsiteY1"/>
                    </a:cxn>
                    <a:cxn ang="0">
                      <a:pos x="connsiteX2" y="connsiteY2"/>
                    </a:cxn>
                    <a:cxn ang="0">
                      <a:pos x="connsiteX3" y="connsiteY3"/>
                    </a:cxn>
                  </a:cxnLst>
                  <a:rect l="l" t="t" r="r" b="b"/>
                  <a:pathLst>
                    <a:path w="185233" h="311029">
                      <a:moveTo>
                        <a:pt x="80009" y="1430"/>
                      </a:moveTo>
                      <a:lnTo>
                        <a:pt x="76873" y="1905"/>
                      </a:lnTo>
                      <a:cubicBezTo>
                        <a:pt x="-123065" y="45143"/>
                        <a:pt x="130183" y="311029"/>
                        <a:pt x="130183" y="311029"/>
                      </a:cubicBezTo>
                      <a:cubicBezTo>
                        <a:pt x="130183" y="311029"/>
                        <a:pt x="282701" y="-24512"/>
                        <a:pt x="80009" y="1430"/>
                      </a:cubicBezTo>
                      <a:close/>
                    </a:path>
                  </a:pathLst>
                </a:custGeom>
                <a:solidFill>
                  <a:srgbClr val="FEC67D"/>
                </a:solidFill>
                <a:ln w="20450" cap="flat">
                  <a:solidFill>
                    <a:srgbClr val="99494E"/>
                  </a:solidFill>
                  <a:prstDash val="solid"/>
                  <a:miter/>
                </a:ln>
              </p:spPr>
              <p:txBody>
                <a:bodyPr rtlCol="0" anchor="ctr"/>
                <a:lstStyle/>
                <a:p>
                  <a:endParaRPr lang="en-US"/>
                </a:p>
              </p:txBody>
            </p:sp>
            <p:sp>
              <p:nvSpPr>
                <p:cNvPr id="551" name="Freeform: Shape 550">
                  <a:extLst>
                    <a:ext uri="{FF2B5EF4-FFF2-40B4-BE49-F238E27FC236}">
                      <a16:creationId xmlns:a16="http://schemas.microsoft.com/office/drawing/2014/main" id="{070B89DA-F641-41A6-95EB-8FC5446D201B}"/>
                    </a:ext>
                  </a:extLst>
                </p:cNvPr>
                <p:cNvSpPr/>
                <p:nvPr/>
              </p:nvSpPr>
              <p:spPr>
                <a:xfrm>
                  <a:off x="10755417" y="2648448"/>
                  <a:ext cx="289413" cy="207165"/>
                </a:xfrm>
                <a:custGeom>
                  <a:avLst/>
                  <a:gdLst>
                    <a:gd name="connsiteX0" fmla="*/ 16115 w 289413"/>
                    <a:gd name="connsiteY0" fmla="*/ 51217 h 207165"/>
                    <a:gd name="connsiteX1" fmla="*/ 14499 w 289413"/>
                    <a:gd name="connsiteY1" fmla="*/ 53973 h 207165"/>
                    <a:gd name="connsiteX2" fmla="*/ 289413 w 289413"/>
                    <a:gd name="connsiteY2" fmla="*/ 204971 h 207165"/>
                    <a:gd name="connsiteX3" fmla="*/ 16115 w 289413"/>
                    <a:gd name="connsiteY3" fmla="*/ 51217 h 207165"/>
                  </a:gdLst>
                  <a:ahLst/>
                  <a:cxnLst>
                    <a:cxn ang="0">
                      <a:pos x="connsiteX0" y="connsiteY0"/>
                    </a:cxn>
                    <a:cxn ang="0">
                      <a:pos x="connsiteX1" y="connsiteY1"/>
                    </a:cxn>
                    <a:cxn ang="0">
                      <a:pos x="connsiteX2" y="connsiteY2"/>
                    </a:cxn>
                    <a:cxn ang="0">
                      <a:pos x="connsiteX3" y="connsiteY3"/>
                    </a:cxn>
                  </a:cxnLst>
                  <a:rect l="l" t="t" r="r" b="b"/>
                  <a:pathLst>
                    <a:path w="289413" h="207165">
                      <a:moveTo>
                        <a:pt x="16115" y="51217"/>
                      </a:moveTo>
                      <a:lnTo>
                        <a:pt x="14499" y="53973"/>
                      </a:lnTo>
                      <a:cubicBezTo>
                        <a:pt x="-76346" y="237280"/>
                        <a:pt x="289413" y="204971"/>
                        <a:pt x="289413" y="204971"/>
                      </a:cubicBezTo>
                      <a:cubicBezTo>
                        <a:pt x="289413" y="204971"/>
                        <a:pt x="122166" y="-123538"/>
                        <a:pt x="16115" y="51217"/>
                      </a:cubicBezTo>
                      <a:close/>
                    </a:path>
                  </a:pathLst>
                </a:custGeom>
                <a:solidFill>
                  <a:srgbClr val="FEC67D"/>
                </a:solidFill>
                <a:ln w="20450" cap="flat">
                  <a:solidFill>
                    <a:srgbClr val="99494E"/>
                  </a:solidFill>
                  <a:prstDash val="solid"/>
                  <a:miter/>
                </a:ln>
              </p:spPr>
              <p:txBody>
                <a:bodyPr rtlCol="0" anchor="ctr"/>
                <a:lstStyle/>
                <a:p>
                  <a:endParaRPr lang="en-US"/>
                </a:p>
              </p:txBody>
            </p:sp>
            <p:sp>
              <p:nvSpPr>
                <p:cNvPr id="552" name="Freeform: Shape 551">
                  <a:extLst>
                    <a:ext uri="{FF2B5EF4-FFF2-40B4-BE49-F238E27FC236}">
                      <a16:creationId xmlns:a16="http://schemas.microsoft.com/office/drawing/2014/main" id="{ADB8C2D0-4962-4B79-BDCB-38910C03BD25}"/>
                    </a:ext>
                  </a:extLst>
                </p:cNvPr>
                <p:cNvSpPr/>
                <p:nvPr/>
              </p:nvSpPr>
              <p:spPr>
                <a:xfrm>
                  <a:off x="10745108" y="2839375"/>
                  <a:ext cx="299722" cy="194407"/>
                </a:xfrm>
                <a:custGeom>
                  <a:avLst/>
                  <a:gdLst>
                    <a:gd name="connsiteX0" fmla="*/ 9128 w 299722"/>
                    <a:gd name="connsiteY0" fmla="*/ 131877 h 194407"/>
                    <a:gd name="connsiteX1" fmla="*/ 10269 w 299722"/>
                    <a:gd name="connsiteY1" fmla="*/ 134824 h 194407"/>
                    <a:gd name="connsiteX2" fmla="*/ 299723 w 299722"/>
                    <a:gd name="connsiteY2" fmla="*/ 14044 h 194407"/>
                    <a:gd name="connsiteX3" fmla="*/ 9128 w 299722"/>
                    <a:gd name="connsiteY3" fmla="*/ 131877 h 194407"/>
                  </a:gdLst>
                  <a:ahLst/>
                  <a:cxnLst>
                    <a:cxn ang="0">
                      <a:pos x="connsiteX0" y="connsiteY0"/>
                    </a:cxn>
                    <a:cxn ang="0">
                      <a:pos x="connsiteX1" y="connsiteY1"/>
                    </a:cxn>
                    <a:cxn ang="0">
                      <a:pos x="connsiteX2" y="connsiteY2"/>
                    </a:cxn>
                    <a:cxn ang="0">
                      <a:pos x="connsiteX3" y="connsiteY3"/>
                    </a:cxn>
                  </a:cxnLst>
                  <a:rect l="l" t="t" r="r" b="b"/>
                  <a:pathLst>
                    <a:path w="299722" h="194407">
                      <a:moveTo>
                        <a:pt x="9128" y="131877"/>
                      </a:moveTo>
                      <a:lnTo>
                        <a:pt x="10269" y="134824"/>
                      </a:lnTo>
                      <a:cubicBezTo>
                        <a:pt x="96934" y="320127"/>
                        <a:pt x="299723" y="14044"/>
                        <a:pt x="299723" y="14044"/>
                      </a:cubicBezTo>
                      <a:cubicBezTo>
                        <a:pt x="299723" y="14044"/>
                        <a:pt x="-61381" y="-59982"/>
                        <a:pt x="9128" y="131877"/>
                      </a:cubicBezTo>
                      <a:close/>
                    </a:path>
                  </a:pathLst>
                </a:custGeom>
                <a:solidFill>
                  <a:srgbClr val="FEC67D"/>
                </a:solidFill>
                <a:ln w="20450" cap="flat">
                  <a:solidFill>
                    <a:srgbClr val="99494E"/>
                  </a:solidFill>
                  <a:prstDash val="solid"/>
                  <a:miter/>
                </a:ln>
              </p:spPr>
              <p:txBody>
                <a:bodyPr rtlCol="0" anchor="ctr"/>
                <a:lstStyle/>
                <a:p>
                  <a:endParaRPr lang="en-US"/>
                </a:p>
              </p:txBody>
            </p:sp>
            <p:sp>
              <p:nvSpPr>
                <p:cNvPr id="553" name="Freeform: Shape 552">
                  <a:extLst>
                    <a:ext uri="{FF2B5EF4-FFF2-40B4-BE49-F238E27FC236}">
                      <a16:creationId xmlns:a16="http://schemas.microsoft.com/office/drawing/2014/main" id="{BABB560B-878F-443C-82FA-90028BD88FA4}"/>
                    </a:ext>
                  </a:extLst>
                </p:cNvPr>
                <p:cNvSpPr/>
                <p:nvPr/>
              </p:nvSpPr>
              <p:spPr>
                <a:xfrm>
                  <a:off x="10887872" y="2853419"/>
                  <a:ext cx="188912" cy="306108"/>
                </a:xfrm>
                <a:custGeom>
                  <a:avLst/>
                  <a:gdLst>
                    <a:gd name="connsiteX0" fmla="*/ 67918 w 188912"/>
                    <a:gd name="connsiteY0" fmla="*/ 300666 h 306108"/>
                    <a:gd name="connsiteX1" fmla="*/ 70959 w 188912"/>
                    <a:gd name="connsiteY1" fmla="*/ 301617 h 306108"/>
                    <a:gd name="connsiteX2" fmla="*/ 157054 w 188912"/>
                    <a:gd name="connsiteY2" fmla="*/ 0 h 306108"/>
                    <a:gd name="connsiteX3" fmla="*/ 67918 w 188912"/>
                    <a:gd name="connsiteY3" fmla="*/ 300666 h 306108"/>
                  </a:gdLst>
                  <a:ahLst/>
                  <a:cxnLst>
                    <a:cxn ang="0">
                      <a:pos x="connsiteX0" y="connsiteY0"/>
                    </a:cxn>
                    <a:cxn ang="0">
                      <a:pos x="connsiteX1" y="connsiteY1"/>
                    </a:cxn>
                    <a:cxn ang="0">
                      <a:pos x="connsiteX2" y="connsiteY2"/>
                    </a:cxn>
                    <a:cxn ang="0">
                      <a:pos x="connsiteX3" y="connsiteY3"/>
                    </a:cxn>
                  </a:cxnLst>
                  <a:rect l="l" t="t" r="r" b="b"/>
                  <a:pathLst>
                    <a:path w="188912" h="306108">
                      <a:moveTo>
                        <a:pt x="67918" y="300666"/>
                      </a:moveTo>
                      <a:lnTo>
                        <a:pt x="70959" y="301617"/>
                      </a:lnTo>
                      <a:cubicBezTo>
                        <a:pt x="269851" y="349416"/>
                        <a:pt x="157054" y="0"/>
                        <a:pt x="157054" y="0"/>
                      </a:cubicBezTo>
                      <a:cubicBezTo>
                        <a:pt x="157054" y="0"/>
                        <a:pt x="-126033" y="236143"/>
                        <a:pt x="67918" y="300666"/>
                      </a:cubicBezTo>
                      <a:close/>
                    </a:path>
                  </a:pathLst>
                </a:custGeom>
                <a:solidFill>
                  <a:srgbClr val="FEC67D"/>
                </a:solidFill>
                <a:ln w="20450" cap="flat">
                  <a:solidFill>
                    <a:srgbClr val="99494E"/>
                  </a:solidFill>
                  <a:prstDash val="solid"/>
                  <a:miter/>
                </a:ln>
              </p:spPr>
              <p:txBody>
                <a:bodyPr rtlCol="0" anchor="ctr"/>
                <a:lstStyle/>
                <a:p>
                  <a:endParaRPr lang="en-US"/>
                </a:p>
              </p:txBody>
            </p:sp>
            <p:sp>
              <p:nvSpPr>
                <p:cNvPr id="554" name="Freeform: Shape 553">
                  <a:extLst>
                    <a:ext uri="{FF2B5EF4-FFF2-40B4-BE49-F238E27FC236}">
                      <a16:creationId xmlns:a16="http://schemas.microsoft.com/office/drawing/2014/main" id="{B6A290A2-8E99-416D-AABC-EFC8C3019FD7}"/>
                    </a:ext>
                  </a:extLst>
                </p:cNvPr>
                <p:cNvSpPr/>
                <p:nvPr/>
              </p:nvSpPr>
              <p:spPr>
                <a:xfrm>
                  <a:off x="11044830" y="2853419"/>
                  <a:ext cx="225280" cy="278114"/>
                </a:xfrm>
                <a:custGeom>
                  <a:avLst/>
                  <a:gdLst>
                    <a:gd name="connsiteX0" fmla="*/ 179602 w 225280"/>
                    <a:gd name="connsiteY0" fmla="*/ 257144 h 278114"/>
                    <a:gd name="connsiteX1" fmla="*/ 182167 w 225280"/>
                    <a:gd name="connsiteY1" fmla="*/ 255338 h 278114"/>
                    <a:gd name="connsiteX2" fmla="*/ 0 w 225280"/>
                    <a:gd name="connsiteY2" fmla="*/ 0 h 278114"/>
                    <a:gd name="connsiteX3" fmla="*/ 179602 w 225280"/>
                    <a:gd name="connsiteY3" fmla="*/ 257144 h 278114"/>
                  </a:gdLst>
                  <a:ahLst/>
                  <a:cxnLst>
                    <a:cxn ang="0">
                      <a:pos x="connsiteX0" y="connsiteY0"/>
                    </a:cxn>
                    <a:cxn ang="0">
                      <a:pos x="connsiteX1" y="connsiteY1"/>
                    </a:cxn>
                    <a:cxn ang="0">
                      <a:pos x="connsiteX2" y="connsiteY2"/>
                    </a:cxn>
                    <a:cxn ang="0">
                      <a:pos x="connsiteX3" y="connsiteY3"/>
                    </a:cxn>
                  </a:cxnLst>
                  <a:rect l="l" t="t" r="r" b="b"/>
                  <a:pathLst>
                    <a:path w="225280" h="278114">
                      <a:moveTo>
                        <a:pt x="179602" y="257144"/>
                      </a:moveTo>
                      <a:lnTo>
                        <a:pt x="182167" y="255338"/>
                      </a:lnTo>
                      <a:cubicBezTo>
                        <a:pt x="343524" y="129617"/>
                        <a:pt x="0" y="0"/>
                        <a:pt x="0" y="0"/>
                      </a:cubicBezTo>
                      <a:cubicBezTo>
                        <a:pt x="0" y="0"/>
                        <a:pt x="8172" y="368516"/>
                        <a:pt x="179602" y="257144"/>
                      </a:cubicBezTo>
                      <a:close/>
                    </a:path>
                  </a:pathLst>
                </a:custGeom>
                <a:solidFill>
                  <a:srgbClr val="FEC67D"/>
                </a:solidFill>
                <a:ln w="20450" cap="flat">
                  <a:solidFill>
                    <a:srgbClr val="99494E"/>
                  </a:solidFill>
                  <a:prstDash val="solid"/>
                  <a:miter/>
                </a:ln>
              </p:spPr>
              <p:txBody>
                <a:bodyPr rtlCol="0" anchor="ctr"/>
                <a:lstStyle/>
                <a:p>
                  <a:endParaRPr lang="en-US"/>
                </a:p>
              </p:txBody>
            </p:sp>
            <p:sp>
              <p:nvSpPr>
                <p:cNvPr id="555" name="Freeform: Shape 554">
                  <a:extLst>
                    <a:ext uri="{FF2B5EF4-FFF2-40B4-BE49-F238E27FC236}">
                      <a16:creationId xmlns:a16="http://schemas.microsoft.com/office/drawing/2014/main" id="{C88F21F2-8B5A-41D0-98DC-1C7EB0FAB690}"/>
                    </a:ext>
                  </a:extLst>
                </p:cNvPr>
                <p:cNvSpPr/>
                <p:nvPr/>
              </p:nvSpPr>
              <p:spPr>
                <a:xfrm>
                  <a:off x="11044926" y="2774775"/>
                  <a:ext cx="313221" cy="184124"/>
                </a:xfrm>
                <a:custGeom>
                  <a:avLst/>
                  <a:gdLst>
                    <a:gd name="connsiteX0" fmla="*/ 312924 w 313221"/>
                    <a:gd name="connsiteY0" fmla="*/ 98600 h 184124"/>
                    <a:gd name="connsiteX1" fmla="*/ 313210 w 313221"/>
                    <a:gd name="connsiteY1" fmla="*/ 95464 h 184124"/>
                    <a:gd name="connsiteX2" fmla="*/ 0 w 313221"/>
                    <a:gd name="connsiteY2" fmla="*/ 78644 h 184124"/>
                    <a:gd name="connsiteX3" fmla="*/ 312924 w 313221"/>
                    <a:gd name="connsiteY3" fmla="*/ 98600 h 184124"/>
                  </a:gdLst>
                  <a:ahLst/>
                  <a:cxnLst>
                    <a:cxn ang="0">
                      <a:pos x="connsiteX0" y="connsiteY0"/>
                    </a:cxn>
                    <a:cxn ang="0">
                      <a:pos x="connsiteX1" y="connsiteY1"/>
                    </a:cxn>
                    <a:cxn ang="0">
                      <a:pos x="connsiteX2" y="connsiteY2"/>
                    </a:cxn>
                    <a:cxn ang="0">
                      <a:pos x="connsiteX3" y="connsiteY3"/>
                    </a:cxn>
                  </a:cxnLst>
                  <a:rect l="l" t="t" r="r" b="b"/>
                  <a:pathLst>
                    <a:path w="313221" h="184124">
                      <a:moveTo>
                        <a:pt x="312924" y="98600"/>
                      </a:moveTo>
                      <a:lnTo>
                        <a:pt x="313210" y="95464"/>
                      </a:lnTo>
                      <a:cubicBezTo>
                        <a:pt x="315490" y="-109035"/>
                        <a:pt x="0" y="78644"/>
                        <a:pt x="0" y="78644"/>
                      </a:cubicBezTo>
                      <a:cubicBezTo>
                        <a:pt x="0" y="78644"/>
                        <a:pt x="293159" y="302053"/>
                        <a:pt x="312924" y="98600"/>
                      </a:cubicBezTo>
                      <a:close/>
                    </a:path>
                  </a:pathLst>
                </a:custGeom>
                <a:solidFill>
                  <a:srgbClr val="FEC67D"/>
                </a:solidFill>
                <a:ln w="20450" cap="flat">
                  <a:solidFill>
                    <a:srgbClr val="99494E"/>
                  </a:solidFill>
                  <a:prstDash val="solid"/>
                  <a:miter/>
                </a:ln>
              </p:spPr>
              <p:txBody>
                <a:bodyPr rtlCol="0" anchor="ctr"/>
                <a:lstStyle/>
                <a:p>
                  <a:endParaRPr lang="en-US"/>
                </a:p>
              </p:txBody>
            </p:sp>
          </p:grpSp>
          <p:grpSp>
            <p:nvGrpSpPr>
              <p:cNvPr id="556" name="Graphic 6">
                <a:extLst>
                  <a:ext uri="{FF2B5EF4-FFF2-40B4-BE49-F238E27FC236}">
                    <a16:creationId xmlns:a16="http://schemas.microsoft.com/office/drawing/2014/main" id="{2533D1E2-47A5-443B-9D56-20143954E931}"/>
                  </a:ext>
                </a:extLst>
              </p:cNvPr>
              <p:cNvGrpSpPr/>
              <p:nvPr/>
            </p:nvGrpSpPr>
            <p:grpSpPr>
              <a:xfrm>
                <a:off x="10778374" y="2584732"/>
                <a:ext cx="520932" cy="528398"/>
                <a:chOff x="10778374" y="2584732"/>
                <a:chExt cx="520932" cy="528398"/>
              </a:xfrm>
              <a:solidFill>
                <a:srgbClr val="FFECB7"/>
              </a:solidFill>
            </p:grpSpPr>
            <p:sp>
              <p:nvSpPr>
                <p:cNvPr id="557" name="Freeform: Shape 556">
                  <a:extLst>
                    <a:ext uri="{FF2B5EF4-FFF2-40B4-BE49-F238E27FC236}">
                      <a16:creationId xmlns:a16="http://schemas.microsoft.com/office/drawing/2014/main" id="{87DB3CD7-3825-4CA8-9D38-6CBF798BD36C}"/>
                    </a:ext>
                  </a:extLst>
                </p:cNvPr>
                <p:cNvSpPr/>
                <p:nvPr/>
              </p:nvSpPr>
              <p:spPr>
                <a:xfrm>
                  <a:off x="11007895" y="2584732"/>
                  <a:ext cx="159546" cy="264410"/>
                </a:xfrm>
                <a:custGeom>
                  <a:avLst/>
                  <a:gdLst>
                    <a:gd name="connsiteX0" fmla="*/ 96897 w 159546"/>
                    <a:gd name="connsiteY0" fmla="*/ 2705 h 264410"/>
                    <a:gd name="connsiteX1" fmla="*/ 94331 w 159546"/>
                    <a:gd name="connsiteY1" fmla="*/ 2040 h 264410"/>
                    <a:gd name="connsiteX2" fmla="*/ 38645 w 159546"/>
                    <a:gd name="connsiteY2" fmla="*/ 264410 h 264410"/>
                    <a:gd name="connsiteX3" fmla="*/ 96897 w 159546"/>
                    <a:gd name="connsiteY3" fmla="*/ 2705 h 264410"/>
                  </a:gdLst>
                  <a:ahLst/>
                  <a:cxnLst>
                    <a:cxn ang="0">
                      <a:pos x="connsiteX0" y="connsiteY0"/>
                    </a:cxn>
                    <a:cxn ang="0">
                      <a:pos x="connsiteX1" y="connsiteY1"/>
                    </a:cxn>
                    <a:cxn ang="0">
                      <a:pos x="connsiteX2" y="connsiteY2"/>
                    </a:cxn>
                    <a:cxn ang="0">
                      <a:pos x="connsiteX3" y="connsiteY3"/>
                    </a:cxn>
                  </a:cxnLst>
                  <a:rect l="l" t="t" r="r" b="b"/>
                  <a:pathLst>
                    <a:path w="159546" h="264410">
                      <a:moveTo>
                        <a:pt x="96897" y="2705"/>
                      </a:moveTo>
                      <a:lnTo>
                        <a:pt x="94331" y="2040"/>
                      </a:lnTo>
                      <a:cubicBezTo>
                        <a:pt x="-78143" y="-27039"/>
                        <a:pt x="38645" y="264410"/>
                        <a:pt x="38645" y="264410"/>
                      </a:cubicBezTo>
                      <a:cubicBezTo>
                        <a:pt x="38645" y="264410"/>
                        <a:pt x="266236" y="46322"/>
                        <a:pt x="96897" y="2705"/>
                      </a:cubicBezTo>
                      <a:close/>
                    </a:path>
                  </a:pathLst>
                </a:custGeom>
                <a:solidFill>
                  <a:srgbClr val="FFECB7"/>
                </a:solidFill>
                <a:ln w="19786" cap="flat">
                  <a:solidFill>
                    <a:srgbClr val="99494E"/>
                  </a:solidFill>
                  <a:prstDash val="solid"/>
                  <a:miter/>
                </a:ln>
              </p:spPr>
              <p:txBody>
                <a:bodyPr rtlCol="0" anchor="ctr"/>
                <a:lstStyle/>
                <a:p>
                  <a:endParaRPr lang="en-US"/>
                </a:p>
              </p:txBody>
            </p:sp>
            <p:sp>
              <p:nvSpPr>
                <p:cNvPr id="558" name="Freeform: Shape 557">
                  <a:extLst>
                    <a:ext uri="{FF2B5EF4-FFF2-40B4-BE49-F238E27FC236}">
                      <a16:creationId xmlns:a16="http://schemas.microsoft.com/office/drawing/2014/main" id="{513B571C-19A2-498F-A0DA-2AC7FDE2CC65}"/>
                    </a:ext>
                  </a:extLst>
                </p:cNvPr>
                <p:cNvSpPr/>
                <p:nvPr/>
              </p:nvSpPr>
              <p:spPr>
                <a:xfrm>
                  <a:off x="10843430" y="2618904"/>
                  <a:ext cx="203205" cy="230333"/>
                </a:xfrm>
                <a:custGeom>
                  <a:avLst/>
                  <a:gdLst>
                    <a:gd name="connsiteX0" fmla="*/ 34817 w 203205"/>
                    <a:gd name="connsiteY0" fmla="*/ 21558 h 230333"/>
                    <a:gd name="connsiteX1" fmla="*/ 32727 w 203205"/>
                    <a:gd name="connsiteY1" fmla="*/ 23174 h 230333"/>
                    <a:gd name="connsiteX2" fmla="*/ 203205 w 203205"/>
                    <a:gd name="connsiteY2" fmla="*/ 230333 h 230333"/>
                    <a:gd name="connsiteX3" fmla="*/ 34817 w 203205"/>
                    <a:gd name="connsiteY3" fmla="*/ 21558 h 230333"/>
                  </a:gdLst>
                  <a:ahLst/>
                  <a:cxnLst>
                    <a:cxn ang="0">
                      <a:pos x="connsiteX0" y="connsiteY0"/>
                    </a:cxn>
                    <a:cxn ang="0">
                      <a:pos x="connsiteX1" y="connsiteY1"/>
                    </a:cxn>
                    <a:cxn ang="0">
                      <a:pos x="connsiteX2" y="connsiteY2"/>
                    </a:cxn>
                    <a:cxn ang="0">
                      <a:pos x="connsiteX3" y="connsiteY3"/>
                    </a:cxn>
                  </a:cxnLst>
                  <a:rect l="l" t="t" r="r" b="b"/>
                  <a:pathLst>
                    <a:path w="203205" h="230333">
                      <a:moveTo>
                        <a:pt x="34817" y="21558"/>
                      </a:moveTo>
                      <a:lnTo>
                        <a:pt x="32727" y="23174"/>
                      </a:lnTo>
                      <a:cubicBezTo>
                        <a:pt x="-97556" y="139962"/>
                        <a:pt x="203205" y="230333"/>
                        <a:pt x="203205" y="230333"/>
                      </a:cubicBezTo>
                      <a:cubicBezTo>
                        <a:pt x="203205" y="230333"/>
                        <a:pt x="174412" y="-83637"/>
                        <a:pt x="34817" y="21558"/>
                      </a:cubicBezTo>
                      <a:close/>
                    </a:path>
                  </a:pathLst>
                </a:custGeom>
                <a:solidFill>
                  <a:srgbClr val="FFECB7"/>
                </a:solidFill>
                <a:ln w="19786" cap="flat">
                  <a:solidFill>
                    <a:srgbClr val="99494E"/>
                  </a:solidFill>
                  <a:prstDash val="solid"/>
                  <a:miter/>
                </a:ln>
              </p:spPr>
              <p:txBody>
                <a:bodyPr rtlCol="0" anchor="ctr"/>
                <a:lstStyle/>
                <a:p>
                  <a:endParaRPr lang="en-US"/>
                </a:p>
              </p:txBody>
            </p:sp>
            <p:sp>
              <p:nvSpPr>
                <p:cNvPr id="559" name="Freeform: Shape 558">
                  <a:extLst>
                    <a:ext uri="{FF2B5EF4-FFF2-40B4-BE49-F238E27FC236}">
                      <a16:creationId xmlns:a16="http://schemas.microsoft.com/office/drawing/2014/main" id="{46078BC4-FDE0-4D77-BEF3-7BE401E7AA51}"/>
                    </a:ext>
                  </a:extLst>
                </p:cNvPr>
                <p:cNvSpPr/>
                <p:nvPr/>
              </p:nvSpPr>
              <p:spPr>
                <a:xfrm>
                  <a:off x="10778374" y="2772623"/>
                  <a:ext cx="268261" cy="157282"/>
                </a:xfrm>
                <a:custGeom>
                  <a:avLst/>
                  <a:gdLst>
                    <a:gd name="connsiteX0" fmla="*/ 0 w 268261"/>
                    <a:gd name="connsiteY0" fmla="*/ 78040 h 157282"/>
                    <a:gd name="connsiteX1" fmla="*/ 0 w 268261"/>
                    <a:gd name="connsiteY1" fmla="*/ 80701 h 157282"/>
                    <a:gd name="connsiteX2" fmla="*/ 268262 w 268261"/>
                    <a:gd name="connsiteY2" fmla="*/ 76615 h 157282"/>
                    <a:gd name="connsiteX3" fmla="*/ 0 w 268261"/>
                    <a:gd name="connsiteY3" fmla="*/ 78040 h 157282"/>
                  </a:gdLst>
                  <a:ahLst/>
                  <a:cxnLst>
                    <a:cxn ang="0">
                      <a:pos x="connsiteX0" y="connsiteY0"/>
                    </a:cxn>
                    <a:cxn ang="0">
                      <a:pos x="connsiteX1" y="connsiteY1"/>
                    </a:cxn>
                    <a:cxn ang="0">
                      <a:pos x="connsiteX2" y="connsiteY2"/>
                    </a:cxn>
                    <a:cxn ang="0">
                      <a:pos x="connsiteX3" y="connsiteY3"/>
                    </a:cxn>
                  </a:cxnLst>
                  <a:rect l="l" t="t" r="r" b="b"/>
                  <a:pathLst>
                    <a:path w="268261" h="157282">
                      <a:moveTo>
                        <a:pt x="0" y="78040"/>
                      </a:moveTo>
                      <a:lnTo>
                        <a:pt x="0" y="80701"/>
                      </a:lnTo>
                      <a:cubicBezTo>
                        <a:pt x="10073" y="255361"/>
                        <a:pt x="268262" y="76615"/>
                        <a:pt x="268262" y="76615"/>
                      </a:cubicBezTo>
                      <a:cubicBezTo>
                        <a:pt x="268262" y="76615"/>
                        <a:pt x="4846" y="-96715"/>
                        <a:pt x="0" y="78040"/>
                      </a:cubicBezTo>
                      <a:close/>
                    </a:path>
                  </a:pathLst>
                </a:custGeom>
                <a:solidFill>
                  <a:srgbClr val="FFECB7"/>
                </a:solidFill>
                <a:ln w="19786" cap="flat">
                  <a:solidFill>
                    <a:srgbClr val="99494E"/>
                  </a:solidFill>
                  <a:prstDash val="solid"/>
                  <a:miter/>
                </a:ln>
              </p:spPr>
              <p:txBody>
                <a:bodyPr rtlCol="0" anchor="ctr"/>
                <a:lstStyle/>
                <a:p>
                  <a:endParaRPr lang="en-US"/>
                </a:p>
              </p:txBody>
            </p:sp>
            <p:sp>
              <p:nvSpPr>
                <p:cNvPr id="560" name="Freeform: Shape 559">
                  <a:extLst>
                    <a:ext uri="{FF2B5EF4-FFF2-40B4-BE49-F238E27FC236}">
                      <a16:creationId xmlns:a16="http://schemas.microsoft.com/office/drawing/2014/main" id="{8661F680-5752-4E72-A76F-51D1EB9DA145}"/>
                    </a:ext>
                  </a:extLst>
                </p:cNvPr>
                <p:cNvSpPr/>
                <p:nvPr/>
              </p:nvSpPr>
              <p:spPr>
                <a:xfrm>
                  <a:off x="10846124" y="2849237"/>
                  <a:ext cx="200416" cy="232352"/>
                </a:xfrm>
                <a:custGeom>
                  <a:avLst/>
                  <a:gdLst>
                    <a:gd name="connsiteX0" fmla="*/ 34309 w 200416"/>
                    <a:gd name="connsiteY0" fmla="*/ 210580 h 232352"/>
                    <a:gd name="connsiteX1" fmla="*/ 36399 w 200416"/>
                    <a:gd name="connsiteY1" fmla="*/ 212291 h 232352"/>
                    <a:gd name="connsiteX2" fmla="*/ 200416 w 200416"/>
                    <a:gd name="connsiteY2" fmla="*/ 0 h 232352"/>
                    <a:gd name="connsiteX3" fmla="*/ 34309 w 200416"/>
                    <a:gd name="connsiteY3" fmla="*/ 210580 h 232352"/>
                  </a:gdLst>
                  <a:ahLst/>
                  <a:cxnLst>
                    <a:cxn ang="0">
                      <a:pos x="connsiteX0" y="connsiteY0"/>
                    </a:cxn>
                    <a:cxn ang="0">
                      <a:pos x="connsiteX1" y="connsiteY1"/>
                    </a:cxn>
                    <a:cxn ang="0">
                      <a:pos x="connsiteX2" y="connsiteY2"/>
                    </a:cxn>
                    <a:cxn ang="0">
                      <a:pos x="connsiteX3" y="connsiteY3"/>
                    </a:cxn>
                  </a:cxnLst>
                  <a:rect l="l" t="t" r="r" b="b"/>
                  <a:pathLst>
                    <a:path w="200416" h="232352">
                      <a:moveTo>
                        <a:pt x="34309" y="210580"/>
                      </a:moveTo>
                      <a:lnTo>
                        <a:pt x="36399" y="212291"/>
                      </a:lnTo>
                      <a:cubicBezTo>
                        <a:pt x="179226" y="313305"/>
                        <a:pt x="200416" y="0"/>
                        <a:pt x="200416" y="0"/>
                      </a:cubicBezTo>
                      <a:cubicBezTo>
                        <a:pt x="200416" y="0"/>
                        <a:pt x="-99299" y="97783"/>
                        <a:pt x="34309" y="210580"/>
                      </a:cubicBezTo>
                      <a:close/>
                    </a:path>
                  </a:pathLst>
                </a:custGeom>
                <a:solidFill>
                  <a:srgbClr val="FFECB7"/>
                </a:solidFill>
                <a:ln w="19786" cap="flat">
                  <a:solidFill>
                    <a:srgbClr val="99494E"/>
                  </a:solidFill>
                  <a:prstDash val="solid"/>
                  <a:miter/>
                </a:ln>
              </p:spPr>
              <p:txBody>
                <a:bodyPr rtlCol="0" anchor="ctr"/>
                <a:lstStyle/>
                <a:p>
                  <a:endParaRPr lang="en-US"/>
                </a:p>
              </p:txBody>
            </p:sp>
            <p:sp>
              <p:nvSpPr>
                <p:cNvPr id="561" name="Freeform: Shape 560">
                  <a:extLst>
                    <a:ext uri="{FF2B5EF4-FFF2-40B4-BE49-F238E27FC236}">
                      <a16:creationId xmlns:a16="http://schemas.microsoft.com/office/drawing/2014/main" id="{F66F6DB8-5EF7-4064-8EB4-61D179205AF6}"/>
                    </a:ext>
                  </a:extLst>
                </p:cNvPr>
                <p:cNvSpPr/>
                <p:nvPr/>
              </p:nvSpPr>
              <p:spPr>
                <a:xfrm>
                  <a:off x="11011637" y="2849237"/>
                  <a:ext cx="159780" cy="263893"/>
                </a:xfrm>
                <a:custGeom>
                  <a:avLst/>
                  <a:gdLst>
                    <a:gd name="connsiteX0" fmla="*/ 96006 w 159780"/>
                    <a:gd name="connsiteY0" fmla="*/ 261135 h 263893"/>
                    <a:gd name="connsiteX1" fmla="*/ 98667 w 159780"/>
                    <a:gd name="connsiteY1" fmla="*/ 260565 h 263893"/>
                    <a:gd name="connsiteX2" fmla="*/ 34998 w 159780"/>
                    <a:gd name="connsiteY2" fmla="*/ 0 h 263893"/>
                    <a:gd name="connsiteX3" fmla="*/ 96006 w 159780"/>
                    <a:gd name="connsiteY3" fmla="*/ 261135 h 263893"/>
                  </a:gdLst>
                  <a:ahLst/>
                  <a:cxnLst>
                    <a:cxn ang="0">
                      <a:pos x="connsiteX0" y="connsiteY0"/>
                    </a:cxn>
                    <a:cxn ang="0">
                      <a:pos x="connsiteX1" y="connsiteY1"/>
                    </a:cxn>
                    <a:cxn ang="0">
                      <a:pos x="connsiteX2" y="connsiteY2"/>
                    </a:cxn>
                    <a:cxn ang="0">
                      <a:pos x="connsiteX3" y="connsiteY3"/>
                    </a:cxn>
                  </a:cxnLst>
                  <a:rect l="l" t="t" r="r" b="b"/>
                  <a:pathLst>
                    <a:path w="159780" h="263893">
                      <a:moveTo>
                        <a:pt x="96006" y="261135"/>
                      </a:moveTo>
                      <a:lnTo>
                        <a:pt x="98667" y="260565"/>
                      </a:lnTo>
                      <a:cubicBezTo>
                        <a:pt x="266675" y="211911"/>
                        <a:pt x="34998" y="0"/>
                        <a:pt x="34998" y="0"/>
                      </a:cubicBezTo>
                      <a:cubicBezTo>
                        <a:pt x="34998" y="0"/>
                        <a:pt x="-75423" y="295345"/>
                        <a:pt x="96006" y="261135"/>
                      </a:cubicBezTo>
                      <a:close/>
                    </a:path>
                  </a:pathLst>
                </a:custGeom>
                <a:solidFill>
                  <a:srgbClr val="FFECB7"/>
                </a:solidFill>
                <a:ln w="19786" cap="flat">
                  <a:solidFill>
                    <a:srgbClr val="99494E"/>
                  </a:solidFill>
                  <a:prstDash val="solid"/>
                  <a:miter/>
                </a:ln>
              </p:spPr>
              <p:txBody>
                <a:bodyPr rtlCol="0" anchor="ctr"/>
                <a:lstStyle/>
                <a:p>
                  <a:endParaRPr lang="en-US"/>
                </a:p>
              </p:txBody>
            </p:sp>
            <p:sp>
              <p:nvSpPr>
                <p:cNvPr id="562" name="Freeform: Shape 561">
                  <a:extLst>
                    <a:ext uri="{FF2B5EF4-FFF2-40B4-BE49-F238E27FC236}">
                      <a16:creationId xmlns:a16="http://schemas.microsoft.com/office/drawing/2014/main" id="{781F0BD9-FF03-4ED0-A60C-6202EA5F5C66}"/>
                    </a:ext>
                  </a:extLst>
                </p:cNvPr>
                <p:cNvSpPr/>
                <p:nvPr/>
              </p:nvSpPr>
              <p:spPr>
                <a:xfrm>
                  <a:off x="11046445" y="2842251"/>
                  <a:ext cx="252861" cy="170201"/>
                </a:xfrm>
                <a:custGeom>
                  <a:avLst/>
                  <a:gdLst>
                    <a:gd name="connsiteX0" fmla="*/ 242320 w 252861"/>
                    <a:gd name="connsiteY0" fmla="*/ 122065 h 170201"/>
                    <a:gd name="connsiteX1" fmla="*/ 243460 w 252861"/>
                    <a:gd name="connsiteY1" fmla="*/ 119689 h 170201"/>
                    <a:gd name="connsiteX2" fmla="*/ 0 w 252861"/>
                    <a:gd name="connsiteY2" fmla="*/ 6987 h 170201"/>
                    <a:gd name="connsiteX3" fmla="*/ 242320 w 252861"/>
                    <a:gd name="connsiteY3" fmla="*/ 122065 h 170201"/>
                  </a:gdLst>
                  <a:ahLst/>
                  <a:cxnLst>
                    <a:cxn ang="0">
                      <a:pos x="connsiteX0" y="connsiteY0"/>
                    </a:cxn>
                    <a:cxn ang="0">
                      <a:pos x="connsiteX1" y="connsiteY1"/>
                    </a:cxn>
                    <a:cxn ang="0">
                      <a:pos x="connsiteX2" y="connsiteY2"/>
                    </a:cxn>
                    <a:cxn ang="0">
                      <a:pos x="connsiteX3" y="connsiteY3"/>
                    </a:cxn>
                  </a:cxnLst>
                  <a:rect l="l" t="t" r="r" b="b"/>
                  <a:pathLst>
                    <a:path w="252861" h="170201">
                      <a:moveTo>
                        <a:pt x="242320" y="122065"/>
                      </a:moveTo>
                      <a:lnTo>
                        <a:pt x="243460" y="119689"/>
                      </a:lnTo>
                      <a:cubicBezTo>
                        <a:pt x="310169" y="-42048"/>
                        <a:pt x="0" y="6987"/>
                        <a:pt x="0" y="6987"/>
                      </a:cubicBezTo>
                      <a:cubicBezTo>
                        <a:pt x="0" y="6987"/>
                        <a:pt x="162212" y="277434"/>
                        <a:pt x="242320" y="122065"/>
                      </a:cubicBezTo>
                      <a:close/>
                    </a:path>
                  </a:pathLst>
                </a:custGeom>
                <a:solidFill>
                  <a:srgbClr val="FFECB7"/>
                </a:solidFill>
                <a:ln w="19786" cap="flat">
                  <a:solidFill>
                    <a:srgbClr val="99494E"/>
                  </a:solidFill>
                  <a:prstDash val="solid"/>
                  <a:miter/>
                </a:ln>
              </p:spPr>
              <p:txBody>
                <a:bodyPr rtlCol="0" anchor="ctr"/>
                <a:lstStyle/>
                <a:p>
                  <a:endParaRPr lang="en-US"/>
                </a:p>
              </p:txBody>
            </p:sp>
            <p:sp>
              <p:nvSpPr>
                <p:cNvPr id="563" name="Freeform: Shape 562">
                  <a:extLst>
                    <a:ext uri="{FF2B5EF4-FFF2-40B4-BE49-F238E27FC236}">
                      <a16:creationId xmlns:a16="http://schemas.microsoft.com/office/drawing/2014/main" id="{20E1EDDE-AA86-46DA-BD83-002AE1519DCE}"/>
                    </a:ext>
                  </a:extLst>
                </p:cNvPr>
                <p:cNvSpPr/>
                <p:nvPr/>
              </p:nvSpPr>
              <p:spPr>
                <a:xfrm>
                  <a:off x="11046540" y="2682571"/>
                  <a:ext cx="251612" cy="171637"/>
                </a:xfrm>
                <a:custGeom>
                  <a:avLst/>
                  <a:gdLst>
                    <a:gd name="connsiteX0" fmla="*/ 240989 w 251612"/>
                    <a:gd name="connsiteY0" fmla="*/ 49023 h 171637"/>
                    <a:gd name="connsiteX1" fmla="*/ 239849 w 251612"/>
                    <a:gd name="connsiteY1" fmla="*/ 46552 h 171637"/>
                    <a:gd name="connsiteX2" fmla="*/ 0 w 251612"/>
                    <a:gd name="connsiteY2" fmla="*/ 166667 h 171637"/>
                    <a:gd name="connsiteX3" fmla="*/ 240989 w 251612"/>
                    <a:gd name="connsiteY3" fmla="*/ 49023 h 171637"/>
                  </a:gdLst>
                  <a:ahLst/>
                  <a:cxnLst>
                    <a:cxn ang="0">
                      <a:pos x="connsiteX0" y="connsiteY0"/>
                    </a:cxn>
                    <a:cxn ang="0">
                      <a:pos x="connsiteX1" y="connsiteY1"/>
                    </a:cxn>
                    <a:cxn ang="0">
                      <a:pos x="connsiteX2" y="connsiteY2"/>
                    </a:cxn>
                    <a:cxn ang="0">
                      <a:pos x="connsiteX3" y="connsiteY3"/>
                    </a:cxn>
                  </a:cxnLst>
                  <a:rect l="l" t="t" r="r" b="b"/>
                  <a:pathLst>
                    <a:path w="251612" h="171637">
                      <a:moveTo>
                        <a:pt x="240989" y="49023"/>
                      </a:moveTo>
                      <a:lnTo>
                        <a:pt x="239849" y="46552"/>
                      </a:lnTo>
                      <a:cubicBezTo>
                        <a:pt x="154990" y="-106442"/>
                        <a:pt x="0" y="166667"/>
                        <a:pt x="0" y="166667"/>
                      </a:cubicBezTo>
                      <a:cubicBezTo>
                        <a:pt x="0" y="166667"/>
                        <a:pt x="312450" y="208574"/>
                        <a:pt x="240989" y="49023"/>
                      </a:cubicBezTo>
                      <a:close/>
                    </a:path>
                  </a:pathLst>
                </a:custGeom>
                <a:solidFill>
                  <a:srgbClr val="FFECB7"/>
                </a:solidFill>
                <a:ln w="19786" cap="flat">
                  <a:solidFill>
                    <a:srgbClr val="99494E"/>
                  </a:solidFill>
                  <a:prstDash val="solid"/>
                  <a:miter/>
                </a:ln>
              </p:spPr>
              <p:txBody>
                <a:bodyPr rtlCol="0" anchor="ctr"/>
                <a:lstStyle/>
                <a:p>
                  <a:endParaRPr lang="en-US"/>
                </a:p>
              </p:txBody>
            </p:sp>
          </p:grpSp>
          <p:grpSp>
            <p:nvGrpSpPr>
              <p:cNvPr id="564" name="Graphic 6">
                <a:extLst>
                  <a:ext uri="{FF2B5EF4-FFF2-40B4-BE49-F238E27FC236}">
                    <a16:creationId xmlns:a16="http://schemas.microsoft.com/office/drawing/2014/main" id="{2533D1E2-47A5-443B-9D56-20143954E931}"/>
                  </a:ext>
                </a:extLst>
              </p:cNvPr>
              <p:cNvGrpSpPr/>
              <p:nvPr/>
            </p:nvGrpSpPr>
            <p:grpSpPr>
              <a:xfrm>
                <a:off x="10834420" y="2630561"/>
                <a:ext cx="435624" cy="440119"/>
                <a:chOff x="10834420" y="2630561"/>
                <a:chExt cx="435624" cy="440119"/>
              </a:xfrm>
              <a:solidFill>
                <a:srgbClr val="FBF1DA"/>
              </a:solidFill>
            </p:grpSpPr>
            <p:sp>
              <p:nvSpPr>
                <p:cNvPr id="565" name="Freeform: Shape 564">
                  <a:extLst>
                    <a:ext uri="{FF2B5EF4-FFF2-40B4-BE49-F238E27FC236}">
                      <a16:creationId xmlns:a16="http://schemas.microsoft.com/office/drawing/2014/main" id="{2E67BF34-2795-47B5-A046-027982EF316C}"/>
                    </a:ext>
                  </a:extLst>
                </p:cNvPr>
                <p:cNvSpPr/>
                <p:nvPr/>
              </p:nvSpPr>
              <p:spPr>
                <a:xfrm>
                  <a:off x="10949753" y="2630561"/>
                  <a:ext cx="132372" cy="221052"/>
                </a:xfrm>
                <a:custGeom>
                  <a:avLst/>
                  <a:gdLst>
                    <a:gd name="connsiteX0" fmla="*/ 55546 w 132372"/>
                    <a:gd name="connsiteY0" fmla="*/ 1445 h 221052"/>
                    <a:gd name="connsiteX1" fmla="*/ 53361 w 132372"/>
                    <a:gd name="connsiteY1" fmla="*/ 1825 h 221052"/>
                    <a:gd name="connsiteX2" fmla="*/ 96978 w 132372"/>
                    <a:gd name="connsiteY2" fmla="*/ 221052 h 221052"/>
                    <a:gd name="connsiteX3" fmla="*/ 55546 w 132372"/>
                    <a:gd name="connsiteY3" fmla="*/ 1445 h 221052"/>
                  </a:gdLst>
                  <a:ahLst/>
                  <a:cxnLst>
                    <a:cxn ang="0">
                      <a:pos x="connsiteX0" y="connsiteY0"/>
                    </a:cxn>
                    <a:cxn ang="0">
                      <a:pos x="connsiteX1" y="connsiteY1"/>
                    </a:cxn>
                    <a:cxn ang="0">
                      <a:pos x="connsiteX2" y="connsiteY2"/>
                    </a:cxn>
                    <a:cxn ang="0">
                      <a:pos x="connsiteX3" y="connsiteY3"/>
                    </a:cxn>
                  </a:cxnLst>
                  <a:rect l="l" t="t" r="r" b="b"/>
                  <a:pathLst>
                    <a:path w="132372" h="221052">
                      <a:moveTo>
                        <a:pt x="55546" y="1445"/>
                      </a:moveTo>
                      <a:lnTo>
                        <a:pt x="53361" y="1825"/>
                      </a:lnTo>
                      <a:cubicBezTo>
                        <a:pt x="-88325" y="36225"/>
                        <a:pt x="96978" y="221052"/>
                        <a:pt x="96978" y="221052"/>
                      </a:cubicBezTo>
                      <a:cubicBezTo>
                        <a:pt x="96978" y="221052"/>
                        <a:pt x="199513" y="-20792"/>
                        <a:pt x="55546" y="1445"/>
                      </a:cubicBezTo>
                      <a:close/>
                    </a:path>
                  </a:pathLst>
                </a:custGeom>
                <a:solidFill>
                  <a:srgbClr val="FBF1DA"/>
                </a:solidFill>
                <a:ln w="18241" cap="flat">
                  <a:solidFill>
                    <a:srgbClr val="99494E"/>
                  </a:solidFill>
                  <a:prstDash val="solid"/>
                  <a:miter/>
                </a:ln>
              </p:spPr>
              <p:txBody>
                <a:bodyPr rtlCol="0" anchor="ctr"/>
                <a:lstStyle/>
                <a:p>
                  <a:endParaRPr lang="en-US"/>
                </a:p>
              </p:txBody>
            </p:sp>
            <p:sp>
              <p:nvSpPr>
                <p:cNvPr id="566" name="Freeform: Shape 565">
                  <a:extLst>
                    <a:ext uri="{FF2B5EF4-FFF2-40B4-BE49-F238E27FC236}">
                      <a16:creationId xmlns:a16="http://schemas.microsoft.com/office/drawing/2014/main" id="{9BCFF252-F2A7-46F9-80CE-03C91302E75A}"/>
                    </a:ext>
                  </a:extLst>
                </p:cNvPr>
                <p:cNvSpPr/>
                <p:nvPr/>
              </p:nvSpPr>
              <p:spPr>
                <a:xfrm>
                  <a:off x="10838743" y="2709278"/>
                  <a:ext cx="207987" cy="145251"/>
                </a:xfrm>
                <a:custGeom>
                  <a:avLst/>
                  <a:gdLst>
                    <a:gd name="connsiteX0" fmla="*/ 10426 w 207987"/>
                    <a:gd name="connsiteY0" fmla="*/ 37805 h 145251"/>
                    <a:gd name="connsiteX1" fmla="*/ 9381 w 207987"/>
                    <a:gd name="connsiteY1" fmla="*/ 39801 h 145251"/>
                    <a:gd name="connsiteX2" fmla="*/ 207988 w 207987"/>
                    <a:gd name="connsiteY2" fmla="*/ 142430 h 145251"/>
                    <a:gd name="connsiteX3" fmla="*/ 10426 w 207987"/>
                    <a:gd name="connsiteY3" fmla="*/ 37805 h 145251"/>
                  </a:gdLst>
                  <a:ahLst/>
                  <a:cxnLst>
                    <a:cxn ang="0">
                      <a:pos x="connsiteX0" y="connsiteY0"/>
                    </a:cxn>
                    <a:cxn ang="0">
                      <a:pos x="connsiteX1" y="connsiteY1"/>
                    </a:cxn>
                    <a:cxn ang="0">
                      <a:pos x="connsiteX2" y="connsiteY2"/>
                    </a:cxn>
                    <a:cxn ang="0">
                      <a:pos x="connsiteX3" y="connsiteY3"/>
                    </a:cxn>
                  </a:cxnLst>
                  <a:rect l="l" t="t" r="r" b="b"/>
                  <a:pathLst>
                    <a:path w="207987" h="145251">
                      <a:moveTo>
                        <a:pt x="10426" y="37805"/>
                      </a:moveTo>
                      <a:lnTo>
                        <a:pt x="9381" y="39801"/>
                      </a:lnTo>
                      <a:cubicBezTo>
                        <a:pt x="-52007" y="171983"/>
                        <a:pt x="207988" y="142430"/>
                        <a:pt x="207988" y="142430"/>
                      </a:cubicBezTo>
                      <a:cubicBezTo>
                        <a:pt x="207988" y="142430"/>
                        <a:pt x="82838" y="-88581"/>
                        <a:pt x="10426" y="37805"/>
                      </a:cubicBezTo>
                      <a:close/>
                    </a:path>
                  </a:pathLst>
                </a:custGeom>
                <a:solidFill>
                  <a:srgbClr val="FBF1DA"/>
                </a:solidFill>
                <a:ln w="18241" cap="flat">
                  <a:solidFill>
                    <a:srgbClr val="99494E"/>
                  </a:solidFill>
                  <a:prstDash val="solid"/>
                  <a:miter/>
                </a:ln>
              </p:spPr>
              <p:txBody>
                <a:bodyPr rtlCol="0" anchor="ctr"/>
                <a:lstStyle/>
                <a:p>
                  <a:endParaRPr lang="en-US"/>
                </a:p>
              </p:txBody>
            </p:sp>
            <p:sp>
              <p:nvSpPr>
                <p:cNvPr id="567" name="Freeform: Shape 566">
                  <a:extLst>
                    <a:ext uri="{FF2B5EF4-FFF2-40B4-BE49-F238E27FC236}">
                      <a16:creationId xmlns:a16="http://schemas.microsoft.com/office/drawing/2014/main" id="{77FCA3E0-73EC-497D-9388-B8DA5348AE37}"/>
                    </a:ext>
                  </a:extLst>
                </p:cNvPr>
                <p:cNvSpPr/>
                <p:nvPr/>
              </p:nvSpPr>
              <p:spPr>
                <a:xfrm>
                  <a:off x="10834420" y="2844080"/>
                  <a:ext cx="212215" cy="139977"/>
                </a:xfrm>
                <a:custGeom>
                  <a:avLst/>
                  <a:gdLst>
                    <a:gd name="connsiteX0" fmla="*/ 7338 w 212215"/>
                    <a:gd name="connsiteY0" fmla="*/ 96764 h 139977"/>
                    <a:gd name="connsiteX1" fmla="*/ 8192 w 212215"/>
                    <a:gd name="connsiteY1" fmla="*/ 98855 h 139977"/>
                    <a:gd name="connsiteX2" fmla="*/ 212216 w 212215"/>
                    <a:gd name="connsiteY2" fmla="*/ 7628 h 139977"/>
                    <a:gd name="connsiteX3" fmla="*/ 7338 w 212215"/>
                    <a:gd name="connsiteY3" fmla="*/ 96764 h 139977"/>
                  </a:gdLst>
                  <a:ahLst/>
                  <a:cxnLst>
                    <a:cxn ang="0">
                      <a:pos x="connsiteX0" y="connsiteY0"/>
                    </a:cxn>
                    <a:cxn ang="0">
                      <a:pos x="connsiteX1" y="connsiteY1"/>
                    </a:cxn>
                    <a:cxn ang="0">
                      <a:pos x="connsiteX2" y="connsiteY2"/>
                    </a:cxn>
                    <a:cxn ang="0">
                      <a:pos x="connsiteX3" y="connsiteY3"/>
                    </a:cxn>
                  </a:cxnLst>
                  <a:rect l="l" t="t" r="r" b="b"/>
                  <a:pathLst>
                    <a:path w="212215" h="139977">
                      <a:moveTo>
                        <a:pt x="7338" y="96764"/>
                      </a:moveTo>
                      <a:lnTo>
                        <a:pt x="8192" y="98855"/>
                      </a:lnTo>
                      <a:cubicBezTo>
                        <a:pt x="73286" y="229327"/>
                        <a:pt x="212216" y="7628"/>
                        <a:pt x="212216" y="7628"/>
                      </a:cubicBezTo>
                      <a:cubicBezTo>
                        <a:pt x="212216" y="7628"/>
                        <a:pt x="-46353" y="-38650"/>
                        <a:pt x="7338" y="96764"/>
                      </a:cubicBezTo>
                      <a:close/>
                    </a:path>
                  </a:pathLst>
                </a:custGeom>
                <a:solidFill>
                  <a:srgbClr val="FBF1DA"/>
                </a:solidFill>
                <a:ln w="18241" cap="flat">
                  <a:solidFill>
                    <a:srgbClr val="99494E"/>
                  </a:solidFill>
                  <a:prstDash val="solid"/>
                  <a:miter/>
                </a:ln>
              </p:spPr>
              <p:txBody>
                <a:bodyPr rtlCol="0" anchor="ctr"/>
                <a:lstStyle/>
                <a:p>
                  <a:endParaRPr lang="en-US"/>
                </a:p>
              </p:txBody>
            </p:sp>
            <p:sp>
              <p:nvSpPr>
                <p:cNvPr id="568" name="Freeform: Shape 567">
                  <a:extLst>
                    <a:ext uri="{FF2B5EF4-FFF2-40B4-BE49-F238E27FC236}">
                      <a16:creationId xmlns:a16="http://schemas.microsoft.com/office/drawing/2014/main" id="{A92DA0D5-9C25-46F0-831E-11C83D035995}"/>
                    </a:ext>
                  </a:extLst>
                </p:cNvPr>
                <p:cNvSpPr/>
                <p:nvPr/>
              </p:nvSpPr>
              <p:spPr>
                <a:xfrm>
                  <a:off x="10938858" y="2851613"/>
                  <a:ext cx="133967" cy="219067"/>
                </a:xfrm>
                <a:custGeom>
                  <a:avLst/>
                  <a:gdLst>
                    <a:gd name="connsiteX0" fmla="*/ 49811 w 133967"/>
                    <a:gd name="connsiteY0" fmla="*/ 215902 h 219067"/>
                    <a:gd name="connsiteX1" fmla="*/ 51996 w 133967"/>
                    <a:gd name="connsiteY1" fmla="*/ 216472 h 219067"/>
                    <a:gd name="connsiteX2" fmla="*/ 107872 w 133967"/>
                    <a:gd name="connsiteY2" fmla="*/ 0 h 219067"/>
                    <a:gd name="connsiteX3" fmla="*/ 49811 w 133967"/>
                    <a:gd name="connsiteY3" fmla="*/ 215902 h 219067"/>
                  </a:gdLst>
                  <a:ahLst/>
                  <a:cxnLst>
                    <a:cxn ang="0">
                      <a:pos x="connsiteX0" y="connsiteY0"/>
                    </a:cxn>
                    <a:cxn ang="0">
                      <a:pos x="connsiteX1" y="connsiteY1"/>
                    </a:cxn>
                    <a:cxn ang="0">
                      <a:pos x="connsiteX2" y="connsiteY2"/>
                    </a:cxn>
                    <a:cxn ang="0">
                      <a:pos x="connsiteX3" y="connsiteY3"/>
                    </a:cxn>
                  </a:cxnLst>
                  <a:rect l="l" t="t" r="r" b="b"/>
                  <a:pathLst>
                    <a:path w="133967" h="219067">
                      <a:moveTo>
                        <a:pt x="49811" y="215902"/>
                      </a:moveTo>
                      <a:lnTo>
                        <a:pt x="51996" y="216472"/>
                      </a:lnTo>
                      <a:cubicBezTo>
                        <a:pt x="194537" y="246881"/>
                        <a:pt x="107872" y="0"/>
                        <a:pt x="107872" y="0"/>
                      </a:cubicBezTo>
                      <a:cubicBezTo>
                        <a:pt x="107872" y="0"/>
                        <a:pt x="-89595" y="173425"/>
                        <a:pt x="49811" y="215902"/>
                      </a:cubicBezTo>
                      <a:close/>
                    </a:path>
                  </a:pathLst>
                </a:custGeom>
                <a:solidFill>
                  <a:srgbClr val="FBF1DA"/>
                </a:solidFill>
                <a:ln w="18241" cap="flat">
                  <a:solidFill>
                    <a:srgbClr val="99494E"/>
                  </a:solidFill>
                  <a:prstDash val="solid"/>
                  <a:miter/>
                </a:ln>
              </p:spPr>
              <p:txBody>
                <a:bodyPr rtlCol="0" anchor="ctr"/>
                <a:lstStyle/>
                <a:p>
                  <a:endParaRPr lang="en-US"/>
                </a:p>
              </p:txBody>
            </p:sp>
            <p:sp>
              <p:nvSpPr>
                <p:cNvPr id="569" name="Freeform: Shape 568">
                  <a:extLst>
                    <a:ext uri="{FF2B5EF4-FFF2-40B4-BE49-F238E27FC236}">
                      <a16:creationId xmlns:a16="http://schemas.microsoft.com/office/drawing/2014/main" id="{9172F6A2-1052-43D4-8D78-9B70544BEAA0}"/>
                    </a:ext>
                  </a:extLst>
                </p:cNvPr>
                <p:cNvSpPr/>
                <p:nvPr/>
              </p:nvSpPr>
              <p:spPr>
                <a:xfrm>
                  <a:off x="11046635" y="2851613"/>
                  <a:ext cx="163821" cy="196022"/>
                </a:xfrm>
                <a:custGeom>
                  <a:avLst/>
                  <a:gdLst>
                    <a:gd name="connsiteX0" fmla="*/ 132564 w 163821"/>
                    <a:gd name="connsiteY0" fmla="*/ 179982 h 196022"/>
                    <a:gd name="connsiteX1" fmla="*/ 134369 w 163821"/>
                    <a:gd name="connsiteY1" fmla="*/ 178651 h 196022"/>
                    <a:gd name="connsiteX2" fmla="*/ 0 w 163821"/>
                    <a:gd name="connsiteY2" fmla="*/ 0 h 196022"/>
                    <a:gd name="connsiteX3" fmla="*/ 132564 w 163821"/>
                    <a:gd name="connsiteY3" fmla="*/ 179982 h 196022"/>
                  </a:gdLst>
                  <a:ahLst/>
                  <a:cxnLst>
                    <a:cxn ang="0">
                      <a:pos x="connsiteX0" y="connsiteY0"/>
                    </a:cxn>
                    <a:cxn ang="0">
                      <a:pos x="connsiteX1" y="connsiteY1"/>
                    </a:cxn>
                    <a:cxn ang="0">
                      <a:pos x="connsiteX2" y="connsiteY2"/>
                    </a:cxn>
                    <a:cxn ang="0">
                      <a:pos x="connsiteX3" y="connsiteY3"/>
                    </a:cxn>
                  </a:cxnLst>
                  <a:rect l="l" t="t" r="r" b="b"/>
                  <a:pathLst>
                    <a:path w="163821" h="196022">
                      <a:moveTo>
                        <a:pt x="132564" y="179982"/>
                      </a:moveTo>
                      <a:lnTo>
                        <a:pt x="134369" y="178651"/>
                      </a:lnTo>
                      <a:cubicBezTo>
                        <a:pt x="247071" y="86190"/>
                        <a:pt x="0" y="0"/>
                        <a:pt x="0" y="0"/>
                      </a:cubicBezTo>
                      <a:cubicBezTo>
                        <a:pt x="0" y="0"/>
                        <a:pt x="12544" y="262465"/>
                        <a:pt x="132564" y="179982"/>
                      </a:cubicBezTo>
                      <a:close/>
                    </a:path>
                  </a:pathLst>
                </a:custGeom>
                <a:solidFill>
                  <a:srgbClr val="FBF1DA"/>
                </a:solidFill>
                <a:ln w="18241" cap="flat">
                  <a:solidFill>
                    <a:srgbClr val="99494E"/>
                  </a:solidFill>
                  <a:prstDash val="solid"/>
                  <a:miter/>
                </a:ln>
              </p:spPr>
              <p:txBody>
                <a:bodyPr rtlCol="0" anchor="ctr"/>
                <a:lstStyle/>
                <a:p>
                  <a:endParaRPr lang="en-US"/>
                </a:p>
              </p:txBody>
            </p:sp>
            <p:sp>
              <p:nvSpPr>
                <p:cNvPr id="570" name="Freeform: Shape 569">
                  <a:extLst>
                    <a:ext uri="{FF2B5EF4-FFF2-40B4-BE49-F238E27FC236}">
                      <a16:creationId xmlns:a16="http://schemas.microsoft.com/office/drawing/2014/main" id="{97051438-C1A0-4C69-B8A6-B5318ADF20E9}"/>
                    </a:ext>
                  </a:extLst>
                </p:cNvPr>
                <p:cNvSpPr/>
                <p:nvPr/>
              </p:nvSpPr>
              <p:spPr>
                <a:xfrm>
                  <a:off x="11046635" y="2791431"/>
                  <a:ext cx="223409" cy="131166"/>
                </a:xfrm>
                <a:custGeom>
                  <a:avLst/>
                  <a:gdLst>
                    <a:gd name="connsiteX0" fmla="*/ 223314 w 223409"/>
                    <a:gd name="connsiteY0" fmla="*/ 68735 h 131166"/>
                    <a:gd name="connsiteX1" fmla="*/ 223409 w 223409"/>
                    <a:gd name="connsiteY1" fmla="*/ 66454 h 131166"/>
                    <a:gd name="connsiteX2" fmla="*/ 0 w 223409"/>
                    <a:gd name="connsiteY2" fmla="*/ 60183 h 131166"/>
                    <a:gd name="connsiteX3" fmla="*/ 223314 w 223409"/>
                    <a:gd name="connsiteY3" fmla="*/ 68735 h 131166"/>
                  </a:gdLst>
                  <a:ahLst/>
                  <a:cxnLst>
                    <a:cxn ang="0">
                      <a:pos x="connsiteX0" y="connsiteY0"/>
                    </a:cxn>
                    <a:cxn ang="0">
                      <a:pos x="connsiteX1" y="connsiteY1"/>
                    </a:cxn>
                    <a:cxn ang="0">
                      <a:pos x="connsiteX2" y="connsiteY2"/>
                    </a:cxn>
                    <a:cxn ang="0">
                      <a:pos x="connsiteX3" y="connsiteY3"/>
                    </a:cxn>
                  </a:cxnLst>
                  <a:rect l="l" t="t" r="r" b="b"/>
                  <a:pathLst>
                    <a:path w="223409" h="131166">
                      <a:moveTo>
                        <a:pt x="223314" y="68735"/>
                      </a:moveTo>
                      <a:lnTo>
                        <a:pt x="223409" y="66454"/>
                      </a:lnTo>
                      <a:cubicBezTo>
                        <a:pt x="221319" y="-79317"/>
                        <a:pt x="0" y="60183"/>
                        <a:pt x="0" y="60183"/>
                      </a:cubicBezTo>
                      <a:cubicBezTo>
                        <a:pt x="0" y="60183"/>
                        <a:pt x="212956" y="214032"/>
                        <a:pt x="223314" y="68735"/>
                      </a:cubicBezTo>
                      <a:close/>
                    </a:path>
                  </a:pathLst>
                </a:custGeom>
                <a:solidFill>
                  <a:srgbClr val="FBF1DA"/>
                </a:solidFill>
                <a:ln w="18241" cap="flat">
                  <a:solidFill>
                    <a:srgbClr val="99494E"/>
                  </a:solidFill>
                  <a:prstDash val="solid"/>
                  <a:miter/>
                </a:ln>
              </p:spPr>
              <p:txBody>
                <a:bodyPr rtlCol="0" anchor="ctr"/>
                <a:lstStyle/>
                <a:p>
                  <a:endParaRPr lang="en-US"/>
                </a:p>
              </p:txBody>
            </p:sp>
            <p:sp>
              <p:nvSpPr>
                <p:cNvPr id="571" name="Freeform: Shape 570">
                  <a:extLst>
                    <a:ext uri="{FF2B5EF4-FFF2-40B4-BE49-F238E27FC236}">
                      <a16:creationId xmlns:a16="http://schemas.microsoft.com/office/drawing/2014/main" id="{3AB8CCE1-B40A-4E09-A16B-AB3FC95A18A7}"/>
                    </a:ext>
                  </a:extLst>
                </p:cNvPr>
                <p:cNvSpPr/>
                <p:nvPr/>
              </p:nvSpPr>
              <p:spPr>
                <a:xfrm>
                  <a:off x="11046635" y="2662202"/>
                  <a:ext cx="172384" cy="189410"/>
                </a:xfrm>
                <a:custGeom>
                  <a:avLst/>
                  <a:gdLst>
                    <a:gd name="connsiteX0" fmla="*/ 145962 w 172384"/>
                    <a:gd name="connsiteY0" fmla="*/ 20167 h 189410"/>
                    <a:gd name="connsiteX1" fmla="*/ 144252 w 172384"/>
                    <a:gd name="connsiteY1" fmla="*/ 18647 h 189410"/>
                    <a:gd name="connsiteX2" fmla="*/ 0 w 172384"/>
                    <a:gd name="connsiteY2" fmla="*/ 189411 h 189410"/>
                    <a:gd name="connsiteX3" fmla="*/ 145962 w 172384"/>
                    <a:gd name="connsiteY3" fmla="*/ 20167 h 189410"/>
                  </a:gdLst>
                  <a:ahLst/>
                  <a:cxnLst>
                    <a:cxn ang="0">
                      <a:pos x="connsiteX0" y="connsiteY0"/>
                    </a:cxn>
                    <a:cxn ang="0">
                      <a:pos x="connsiteX1" y="connsiteY1"/>
                    </a:cxn>
                    <a:cxn ang="0">
                      <a:pos x="connsiteX2" y="connsiteY2"/>
                    </a:cxn>
                    <a:cxn ang="0">
                      <a:pos x="connsiteX3" y="connsiteY3"/>
                    </a:cxn>
                  </a:cxnLst>
                  <a:rect l="l" t="t" r="r" b="b"/>
                  <a:pathLst>
                    <a:path w="172384" h="189410">
                      <a:moveTo>
                        <a:pt x="145962" y="20167"/>
                      </a:moveTo>
                      <a:lnTo>
                        <a:pt x="144252" y="18647"/>
                      </a:lnTo>
                      <a:cubicBezTo>
                        <a:pt x="28984" y="-70584"/>
                        <a:pt x="0" y="189411"/>
                        <a:pt x="0" y="189411"/>
                      </a:cubicBezTo>
                      <a:cubicBezTo>
                        <a:pt x="0" y="189411"/>
                        <a:pt x="253058" y="118901"/>
                        <a:pt x="145962" y="20167"/>
                      </a:cubicBezTo>
                      <a:close/>
                    </a:path>
                  </a:pathLst>
                </a:custGeom>
                <a:solidFill>
                  <a:srgbClr val="FBF1DA"/>
                </a:solidFill>
                <a:ln w="18241" cap="flat">
                  <a:solidFill>
                    <a:srgbClr val="99494E"/>
                  </a:solidFill>
                  <a:prstDash val="solid"/>
                  <a:miter/>
                </a:ln>
              </p:spPr>
              <p:txBody>
                <a:bodyPr rtlCol="0" anchor="ctr"/>
                <a:lstStyle/>
                <a:p>
                  <a:endParaRPr lang="en-US"/>
                </a:p>
              </p:txBody>
            </p:sp>
          </p:grpSp>
          <p:sp>
            <p:nvSpPr>
              <p:cNvPr id="572" name="Freeform: Shape 571">
                <a:extLst>
                  <a:ext uri="{FF2B5EF4-FFF2-40B4-BE49-F238E27FC236}">
                    <a16:creationId xmlns:a16="http://schemas.microsoft.com/office/drawing/2014/main" id="{32997FE5-B41B-49AE-8184-1B3844E99EC8}"/>
                  </a:ext>
                </a:extLst>
              </p:cNvPr>
              <p:cNvSpPr/>
              <p:nvPr/>
            </p:nvSpPr>
            <p:spPr>
              <a:xfrm>
                <a:off x="10936689" y="2744708"/>
                <a:ext cx="214191" cy="214191"/>
              </a:xfrm>
              <a:custGeom>
                <a:avLst/>
                <a:gdLst>
                  <a:gd name="connsiteX0" fmla="*/ 214191 w 214191"/>
                  <a:gd name="connsiteY0" fmla="*/ 107096 h 214191"/>
                  <a:gd name="connsiteX1" fmla="*/ 107095 w 214191"/>
                  <a:gd name="connsiteY1" fmla="*/ 214191 h 214191"/>
                  <a:gd name="connsiteX2" fmla="*/ -1 w 214191"/>
                  <a:gd name="connsiteY2" fmla="*/ 107096 h 214191"/>
                  <a:gd name="connsiteX3" fmla="*/ 107095 w 214191"/>
                  <a:gd name="connsiteY3" fmla="*/ 0 h 214191"/>
                  <a:gd name="connsiteX4" fmla="*/ 214191 w 214191"/>
                  <a:gd name="connsiteY4" fmla="*/ 107096 h 2141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191" h="214191">
                    <a:moveTo>
                      <a:pt x="214191" y="107096"/>
                    </a:moveTo>
                    <a:cubicBezTo>
                      <a:pt x="214191" y="166243"/>
                      <a:pt x="166242" y="214191"/>
                      <a:pt x="107095" y="214191"/>
                    </a:cubicBezTo>
                    <a:cubicBezTo>
                      <a:pt x="47948" y="214191"/>
                      <a:pt x="-1" y="166243"/>
                      <a:pt x="-1" y="107096"/>
                    </a:cubicBezTo>
                    <a:cubicBezTo>
                      <a:pt x="-1" y="47949"/>
                      <a:pt x="47948" y="0"/>
                      <a:pt x="107095" y="0"/>
                    </a:cubicBezTo>
                    <a:cubicBezTo>
                      <a:pt x="166242" y="0"/>
                      <a:pt x="214191" y="47949"/>
                      <a:pt x="214191" y="107096"/>
                    </a:cubicBezTo>
                    <a:close/>
                  </a:path>
                </a:pathLst>
              </a:custGeom>
              <a:solidFill>
                <a:srgbClr val="FEC67D"/>
              </a:solidFill>
              <a:ln w="16062" cap="flat">
                <a:solidFill>
                  <a:srgbClr val="99494E"/>
                </a:solidFill>
                <a:prstDash val="solid"/>
                <a:miter/>
              </a:ln>
            </p:spPr>
            <p:txBody>
              <a:bodyPr rtlCol="0" anchor="ctr"/>
              <a:lstStyle/>
              <a:p>
                <a:endParaRPr lang="en-US"/>
              </a:p>
            </p:txBody>
          </p:sp>
        </p:grpSp>
        <p:grpSp>
          <p:nvGrpSpPr>
            <p:cNvPr id="573" name="Graphic 6">
              <a:extLst>
                <a:ext uri="{FF2B5EF4-FFF2-40B4-BE49-F238E27FC236}">
                  <a16:creationId xmlns:a16="http://schemas.microsoft.com/office/drawing/2014/main" id="{2533D1E2-47A5-443B-9D56-20143954E931}"/>
                </a:ext>
              </a:extLst>
            </p:cNvPr>
            <p:cNvGrpSpPr/>
            <p:nvPr/>
          </p:nvGrpSpPr>
          <p:grpSpPr>
            <a:xfrm>
              <a:off x="8509502" y="241214"/>
              <a:ext cx="3686404" cy="3454906"/>
              <a:chOff x="8509502" y="241214"/>
              <a:chExt cx="3686404" cy="3454906"/>
            </a:xfrm>
          </p:grpSpPr>
          <p:grpSp>
            <p:nvGrpSpPr>
              <p:cNvPr id="574" name="Graphic 6">
                <a:extLst>
                  <a:ext uri="{FF2B5EF4-FFF2-40B4-BE49-F238E27FC236}">
                    <a16:creationId xmlns:a16="http://schemas.microsoft.com/office/drawing/2014/main" id="{2533D1E2-47A5-443B-9D56-20143954E931}"/>
                  </a:ext>
                </a:extLst>
              </p:cNvPr>
              <p:cNvGrpSpPr/>
              <p:nvPr/>
            </p:nvGrpSpPr>
            <p:grpSpPr>
              <a:xfrm>
                <a:off x="8509502" y="346029"/>
                <a:ext cx="3686404" cy="3164313"/>
                <a:chOff x="8509502" y="346029"/>
                <a:chExt cx="3686404" cy="3164313"/>
              </a:xfrm>
            </p:grpSpPr>
            <p:sp>
              <p:nvSpPr>
                <p:cNvPr id="575" name="Freeform: Shape 574">
                  <a:extLst>
                    <a:ext uri="{FF2B5EF4-FFF2-40B4-BE49-F238E27FC236}">
                      <a16:creationId xmlns:a16="http://schemas.microsoft.com/office/drawing/2014/main" id="{98F0A47D-D131-4945-90DF-DFF8858C3E73}"/>
                    </a:ext>
                  </a:extLst>
                </p:cNvPr>
                <p:cNvSpPr/>
                <p:nvPr/>
              </p:nvSpPr>
              <p:spPr>
                <a:xfrm>
                  <a:off x="8509502" y="811667"/>
                  <a:ext cx="3686404" cy="2698675"/>
                </a:xfrm>
                <a:custGeom>
                  <a:avLst/>
                  <a:gdLst>
                    <a:gd name="connsiteX0" fmla="*/ 0 w 3686404"/>
                    <a:gd name="connsiteY0" fmla="*/ 2698676 h 2698675"/>
                    <a:gd name="connsiteX1" fmla="*/ 20241 w 3686404"/>
                    <a:gd name="connsiteY1" fmla="*/ 2679385 h 2698675"/>
                    <a:gd name="connsiteX2" fmla="*/ 42002 w 3686404"/>
                    <a:gd name="connsiteY2" fmla="*/ 2661805 h 2698675"/>
                    <a:gd name="connsiteX3" fmla="*/ 86570 w 3686404"/>
                    <a:gd name="connsiteY3" fmla="*/ 2627785 h 2698675"/>
                    <a:gd name="connsiteX4" fmla="*/ 176941 w 3686404"/>
                    <a:gd name="connsiteY4" fmla="*/ 2561361 h 2698675"/>
                    <a:gd name="connsiteX5" fmla="*/ 359488 w 3686404"/>
                    <a:gd name="connsiteY5" fmla="*/ 2431079 h 2698675"/>
                    <a:gd name="connsiteX6" fmla="*/ 727149 w 3686404"/>
                    <a:gd name="connsiteY6" fmla="*/ 2174315 h 2698675"/>
                    <a:gd name="connsiteX7" fmla="*/ 1466367 w 3686404"/>
                    <a:gd name="connsiteY7" fmla="*/ 1666489 h 2698675"/>
                    <a:gd name="connsiteX8" fmla="*/ 1466367 w 3686404"/>
                    <a:gd name="connsiteY8" fmla="*/ 1666489 h 2698675"/>
                    <a:gd name="connsiteX9" fmla="*/ 1462090 w 3686404"/>
                    <a:gd name="connsiteY9" fmla="*/ 1670671 h 2698675"/>
                    <a:gd name="connsiteX10" fmla="*/ 2478786 w 3686404"/>
                    <a:gd name="connsiteY10" fmla="*/ 242601 h 2698675"/>
                    <a:gd name="connsiteX11" fmla="*/ 2478786 w 3686404"/>
                    <a:gd name="connsiteY11" fmla="*/ 242601 h 2698675"/>
                    <a:gd name="connsiteX12" fmla="*/ 2485439 w 3686404"/>
                    <a:gd name="connsiteY12" fmla="*/ 232813 h 2698675"/>
                    <a:gd name="connsiteX13" fmla="*/ 2499027 w 3686404"/>
                    <a:gd name="connsiteY13" fmla="*/ 229677 h 2698675"/>
                    <a:gd name="connsiteX14" fmla="*/ 2792187 w 3686404"/>
                    <a:gd name="connsiteY14" fmla="*/ 166674 h 2698675"/>
                    <a:gd name="connsiteX15" fmla="*/ 3086201 w 3686404"/>
                    <a:gd name="connsiteY15" fmla="*/ 108042 h 2698675"/>
                    <a:gd name="connsiteX16" fmla="*/ 3380786 w 3686404"/>
                    <a:gd name="connsiteY16" fmla="*/ 52071 h 2698675"/>
                    <a:gd name="connsiteX17" fmla="*/ 3528268 w 3686404"/>
                    <a:gd name="connsiteY17" fmla="*/ 25273 h 2698675"/>
                    <a:gd name="connsiteX18" fmla="*/ 3602010 w 3686404"/>
                    <a:gd name="connsiteY18" fmla="*/ 11969 h 2698675"/>
                    <a:gd name="connsiteX19" fmla="*/ 3638880 w 3686404"/>
                    <a:gd name="connsiteY19" fmla="*/ 5317 h 2698675"/>
                    <a:gd name="connsiteX20" fmla="*/ 3657315 w 3686404"/>
                    <a:gd name="connsiteY20" fmla="*/ 1991 h 2698675"/>
                    <a:gd name="connsiteX21" fmla="*/ 3666532 w 3686404"/>
                    <a:gd name="connsiteY21" fmla="*/ 281 h 2698675"/>
                    <a:gd name="connsiteX22" fmla="*/ 3679932 w 3686404"/>
                    <a:gd name="connsiteY22" fmla="*/ 20237 h 2698675"/>
                    <a:gd name="connsiteX23" fmla="*/ 3686299 w 3686404"/>
                    <a:gd name="connsiteY23" fmla="*/ 53496 h 2698675"/>
                    <a:gd name="connsiteX24" fmla="*/ 3681262 w 3686404"/>
                    <a:gd name="connsiteY24" fmla="*/ 76968 h 2698675"/>
                    <a:gd name="connsiteX25" fmla="*/ 3672045 w 3686404"/>
                    <a:gd name="connsiteY25" fmla="*/ 78774 h 2698675"/>
                    <a:gd name="connsiteX26" fmla="*/ 3653704 w 3686404"/>
                    <a:gd name="connsiteY26" fmla="*/ 82480 h 2698675"/>
                    <a:gd name="connsiteX27" fmla="*/ 3616928 w 3686404"/>
                    <a:gd name="connsiteY27" fmla="*/ 89892 h 2698675"/>
                    <a:gd name="connsiteX28" fmla="*/ 3543473 w 3686404"/>
                    <a:gd name="connsiteY28" fmla="*/ 104621 h 2698675"/>
                    <a:gd name="connsiteX29" fmla="*/ 3396466 w 3686404"/>
                    <a:gd name="connsiteY29" fmla="*/ 133984 h 2698675"/>
                    <a:gd name="connsiteX30" fmla="*/ 3101976 w 3686404"/>
                    <a:gd name="connsiteY30" fmla="*/ 190431 h 2698675"/>
                    <a:gd name="connsiteX31" fmla="*/ 2807011 w 3686404"/>
                    <a:gd name="connsiteY31" fmla="*/ 244216 h 2698675"/>
                    <a:gd name="connsiteX32" fmla="*/ 2511191 w 3686404"/>
                    <a:gd name="connsiteY32" fmla="*/ 293535 h 2698675"/>
                    <a:gd name="connsiteX33" fmla="*/ 2531432 w 3686404"/>
                    <a:gd name="connsiteY33" fmla="*/ 280706 h 2698675"/>
                    <a:gd name="connsiteX34" fmla="*/ 2531432 w 3686404"/>
                    <a:gd name="connsiteY34" fmla="*/ 280706 h 2698675"/>
                    <a:gd name="connsiteX35" fmla="*/ 1489458 w 3686404"/>
                    <a:gd name="connsiteY35" fmla="*/ 1690436 h 2698675"/>
                    <a:gd name="connsiteX36" fmla="*/ 1487557 w 3686404"/>
                    <a:gd name="connsiteY36" fmla="*/ 1693002 h 2698675"/>
                    <a:gd name="connsiteX37" fmla="*/ 1485182 w 3686404"/>
                    <a:gd name="connsiteY37" fmla="*/ 1694617 h 2698675"/>
                    <a:gd name="connsiteX38" fmla="*/ 1485182 w 3686404"/>
                    <a:gd name="connsiteY38" fmla="*/ 1694617 h 2698675"/>
                    <a:gd name="connsiteX39" fmla="*/ 736652 w 3686404"/>
                    <a:gd name="connsiteY39" fmla="*/ 2188284 h 2698675"/>
                    <a:gd name="connsiteX40" fmla="*/ 364335 w 3686404"/>
                    <a:gd name="connsiteY40" fmla="*/ 2438016 h 2698675"/>
                    <a:gd name="connsiteX41" fmla="*/ 179412 w 3686404"/>
                    <a:gd name="connsiteY41" fmla="*/ 2564782 h 2698675"/>
                    <a:gd name="connsiteX42" fmla="*/ 87900 w 3686404"/>
                    <a:gd name="connsiteY42" fmla="*/ 2629401 h 2698675"/>
                    <a:gd name="connsiteX43" fmla="*/ 42762 w 3686404"/>
                    <a:gd name="connsiteY43" fmla="*/ 2662566 h 2698675"/>
                    <a:gd name="connsiteX44" fmla="*/ 20621 w 3686404"/>
                    <a:gd name="connsiteY44" fmla="*/ 2679765 h 2698675"/>
                    <a:gd name="connsiteX45" fmla="*/ 0 w 3686404"/>
                    <a:gd name="connsiteY45" fmla="*/ 2698676 h 269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3686404" h="2698675">
                      <a:moveTo>
                        <a:pt x="0" y="2698676"/>
                      </a:moveTo>
                      <a:cubicBezTo>
                        <a:pt x="5797" y="2691264"/>
                        <a:pt x="13209" y="2685467"/>
                        <a:pt x="20241" y="2679385"/>
                      </a:cubicBezTo>
                      <a:cubicBezTo>
                        <a:pt x="27368" y="2673398"/>
                        <a:pt x="34685" y="2667507"/>
                        <a:pt x="42002" y="2661805"/>
                      </a:cubicBezTo>
                      <a:cubicBezTo>
                        <a:pt x="56732" y="2650212"/>
                        <a:pt x="71556" y="2638999"/>
                        <a:pt x="86570" y="2627785"/>
                      </a:cubicBezTo>
                      <a:cubicBezTo>
                        <a:pt x="116504" y="2605359"/>
                        <a:pt x="146627" y="2583313"/>
                        <a:pt x="176941" y="2561361"/>
                      </a:cubicBezTo>
                      <a:cubicBezTo>
                        <a:pt x="237473" y="2517554"/>
                        <a:pt x="298386" y="2474221"/>
                        <a:pt x="359488" y="2431079"/>
                      </a:cubicBezTo>
                      <a:cubicBezTo>
                        <a:pt x="481598" y="2344889"/>
                        <a:pt x="604279" y="2259460"/>
                        <a:pt x="727149" y="2174315"/>
                      </a:cubicBezTo>
                      <a:cubicBezTo>
                        <a:pt x="972889" y="2004026"/>
                        <a:pt x="1219390" y="1834878"/>
                        <a:pt x="1466367" y="1666489"/>
                      </a:cubicBezTo>
                      <a:lnTo>
                        <a:pt x="1466367" y="1666489"/>
                      </a:lnTo>
                      <a:lnTo>
                        <a:pt x="1462090" y="1670671"/>
                      </a:lnTo>
                      <a:lnTo>
                        <a:pt x="2478786" y="242601"/>
                      </a:lnTo>
                      <a:lnTo>
                        <a:pt x="2478786" y="242601"/>
                      </a:lnTo>
                      <a:lnTo>
                        <a:pt x="2485439" y="232813"/>
                      </a:lnTo>
                      <a:lnTo>
                        <a:pt x="2499027" y="229677"/>
                      </a:lnTo>
                      <a:cubicBezTo>
                        <a:pt x="2596525" y="207440"/>
                        <a:pt x="2694404" y="187105"/>
                        <a:pt x="2792187" y="166674"/>
                      </a:cubicBezTo>
                      <a:cubicBezTo>
                        <a:pt x="2890160" y="146718"/>
                        <a:pt x="2988134" y="126952"/>
                        <a:pt x="3086201" y="108042"/>
                      </a:cubicBezTo>
                      <a:cubicBezTo>
                        <a:pt x="3184269" y="88561"/>
                        <a:pt x="3282528" y="70791"/>
                        <a:pt x="3380786" y="52071"/>
                      </a:cubicBezTo>
                      <a:lnTo>
                        <a:pt x="3528268" y="25273"/>
                      </a:lnTo>
                      <a:lnTo>
                        <a:pt x="3602010" y="11969"/>
                      </a:lnTo>
                      <a:lnTo>
                        <a:pt x="3638880" y="5317"/>
                      </a:lnTo>
                      <a:lnTo>
                        <a:pt x="3657315" y="1991"/>
                      </a:lnTo>
                      <a:lnTo>
                        <a:pt x="3666532" y="281"/>
                      </a:lnTo>
                      <a:cubicBezTo>
                        <a:pt x="3669479" y="-954"/>
                        <a:pt x="3673090" y="1231"/>
                        <a:pt x="3679932" y="20237"/>
                      </a:cubicBezTo>
                      <a:lnTo>
                        <a:pt x="3686299" y="53496"/>
                      </a:lnTo>
                      <a:cubicBezTo>
                        <a:pt x="3686963" y="73642"/>
                        <a:pt x="3684398" y="77063"/>
                        <a:pt x="3681262" y="76968"/>
                      </a:cubicBezTo>
                      <a:lnTo>
                        <a:pt x="3672045" y="78774"/>
                      </a:lnTo>
                      <a:lnTo>
                        <a:pt x="3653704" y="82480"/>
                      </a:lnTo>
                      <a:lnTo>
                        <a:pt x="3616928" y="89892"/>
                      </a:lnTo>
                      <a:lnTo>
                        <a:pt x="3543473" y="104621"/>
                      </a:lnTo>
                      <a:lnTo>
                        <a:pt x="3396466" y="133984"/>
                      </a:lnTo>
                      <a:cubicBezTo>
                        <a:pt x="3298302" y="152800"/>
                        <a:pt x="3200329" y="172375"/>
                        <a:pt x="3101976" y="190431"/>
                      </a:cubicBezTo>
                      <a:cubicBezTo>
                        <a:pt x="3003812" y="208961"/>
                        <a:pt x="2905364" y="226636"/>
                        <a:pt x="2807011" y="244216"/>
                      </a:cubicBezTo>
                      <a:cubicBezTo>
                        <a:pt x="2708563" y="261226"/>
                        <a:pt x="2610020" y="278426"/>
                        <a:pt x="2511191" y="293535"/>
                      </a:cubicBezTo>
                      <a:lnTo>
                        <a:pt x="2531432" y="280706"/>
                      </a:lnTo>
                      <a:lnTo>
                        <a:pt x="2531432" y="280706"/>
                      </a:lnTo>
                      <a:lnTo>
                        <a:pt x="1489458" y="1690436"/>
                      </a:lnTo>
                      <a:lnTo>
                        <a:pt x="1487557" y="1693002"/>
                      </a:lnTo>
                      <a:lnTo>
                        <a:pt x="1485182" y="1694617"/>
                      </a:lnTo>
                      <a:lnTo>
                        <a:pt x="1485182" y="1694617"/>
                      </a:lnTo>
                      <a:cubicBezTo>
                        <a:pt x="1235164" y="1858350"/>
                        <a:pt x="985528" y="2022747"/>
                        <a:pt x="736652" y="2188284"/>
                      </a:cubicBezTo>
                      <a:cubicBezTo>
                        <a:pt x="612261" y="2271053"/>
                        <a:pt x="488061" y="2354202"/>
                        <a:pt x="364335" y="2438016"/>
                      </a:cubicBezTo>
                      <a:cubicBezTo>
                        <a:pt x="302472" y="2479923"/>
                        <a:pt x="240799" y="2522115"/>
                        <a:pt x="179412" y="2564782"/>
                      </a:cubicBezTo>
                      <a:cubicBezTo>
                        <a:pt x="148718" y="2586163"/>
                        <a:pt x="118214" y="2607545"/>
                        <a:pt x="87900" y="2629401"/>
                      </a:cubicBezTo>
                      <a:cubicBezTo>
                        <a:pt x="72791" y="2640329"/>
                        <a:pt x="57682" y="2651352"/>
                        <a:pt x="42762" y="2662566"/>
                      </a:cubicBezTo>
                      <a:cubicBezTo>
                        <a:pt x="35350" y="2668172"/>
                        <a:pt x="27938" y="2673874"/>
                        <a:pt x="20621" y="2679765"/>
                      </a:cubicBezTo>
                      <a:cubicBezTo>
                        <a:pt x="13399" y="2685752"/>
                        <a:pt x="5797" y="2691454"/>
                        <a:pt x="0" y="2698676"/>
                      </a:cubicBezTo>
                      <a:close/>
                    </a:path>
                  </a:pathLst>
                </a:custGeom>
                <a:solidFill>
                  <a:srgbClr val="99494E"/>
                </a:solidFill>
                <a:ln w="9503" cap="flat">
                  <a:noFill/>
                  <a:prstDash val="solid"/>
                  <a:miter/>
                </a:ln>
              </p:spPr>
              <p:txBody>
                <a:bodyPr rtlCol="0" anchor="ctr"/>
                <a:lstStyle/>
                <a:p>
                  <a:endParaRPr lang="en-US"/>
                </a:p>
              </p:txBody>
            </p:sp>
            <p:sp>
              <p:nvSpPr>
                <p:cNvPr id="576" name="Freeform: Shape 575">
                  <a:extLst>
                    <a:ext uri="{FF2B5EF4-FFF2-40B4-BE49-F238E27FC236}">
                      <a16:creationId xmlns:a16="http://schemas.microsoft.com/office/drawing/2014/main" id="{6B5F036B-D734-4084-A5F0-4CD6AE1783F9}"/>
                    </a:ext>
                  </a:extLst>
                </p:cNvPr>
                <p:cNvSpPr/>
                <p:nvPr/>
              </p:nvSpPr>
              <p:spPr>
                <a:xfrm>
                  <a:off x="9304215" y="346029"/>
                  <a:ext cx="1042164" cy="738076"/>
                </a:xfrm>
                <a:custGeom>
                  <a:avLst/>
                  <a:gdLst>
                    <a:gd name="connsiteX0" fmla="*/ 0 w 1042164"/>
                    <a:gd name="connsiteY0" fmla="*/ 738077 h 738076"/>
                    <a:gd name="connsiteX1" fmla="*/ 1010520 w 1042164"/>
                    <a:gd name="connsiteY1" fmla="*/ 423061 h 738076"/>
                    <a:gd name="connsiteX2" fmla="*/ 1001112 w 1042164"/>
                    <a:gd name="connsiteY2" fmla="*/ 448529 h 738076"/>
                    <a:gd name="connsiteX3" fmla="*/ 718122 w 1042164"/>
                    <a:gd name="connsiteY3" fmla="*/ 18625 h 738076"/>
                    <a:gd name="connsiteX4" fmla="*/ 746345 w 1042164"/>
                    <a:gd name="connsiteY4" fmla="*/ 0 h 738076"/>
                    <a:gd name="connsiteX5" fmla="*/ 1029430 w 1042164"/>
                    <a:gd name="connsiteY5" fmla="*/ 429998 h 738076"/>
                    <a:gd name="connsiteX6" fmla="*/ 1042165 w 1042164"/>
                    <a:gd name="connsiteY6" fmla="*/ 449384 h 738076"/>
                    <a:gd name="connsiteX7" fmla="*/ 1020023 w 1042164"/>
                    <a:gd name="connsiteY7" fmla="*/ 455466 h 738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42164" h="738076">
                      <a:moveTo>
                        <a:pt x="0" y="738077"/>
                      </a:moveTo>
                      <a:lnTo>
                        <a:pt x="1010520" y="423061"/>
                      </a:lnTo>
                      <a:lnTo>
                        <a:pt x="1001112" y="448529"/>
                      </a:lnTo>
                      <a:lnTo>
                        <a:pt x="718122" y="18625"/>
                      </a:lnTo>
                      <a:lnTo>
                        <a:pt x="746345" y="0"/>
                      </a:lnTo>
                      <a:lnTo>
                        <a:pt x="1029430" y="429998"/>
                      </a:lnTo>
                      <a:lnTo>
                        <a:pt x="1042165" y="449384"/>
                      </a:lnTo>
                      <a:lnTo>
                        <a:pt x="1020023" y="455466"/>
                      </a:lnTo>
                      <a:close/>
                    </a:path>
                  </a:pathLst>
                </a:custGeom>
                <a:solidFill>
                  <a:srgbClr val="99494E"/>
                </a:solidFill>
                <a:ln w="9503" cap="flat">
                  <a:noFill/>
                  <a:prstDash val="solid"/>
                  <a:miter/>
                </a:ln>
              </p:spPr>
              <p:txBody>
                <a:bodyPr rtlCol="0" anchor="ctr"/>
                <a:lstStyle/>
                <a:p>
                  <a:endParaRPr lang="en-US"/>
                </a:p>
              </p:txBody>
            </p:sp>
            <p:sp>
              <p:nvSpPr>
                <p:cNvPr id="577" name="Freeform: Shape 576">
                  <a:extLst>
                    <a:ext uri="{FF2B5EF4-FFF2-40B4-BE49-F238E27FC236}">
                      <a16:creationId xmlns:a16="http://schemas.microsoft.com/office/drawing/2014/main" id="{AE078910-D630-4EA4-9FB3-0EFC7E3359E9}"/>
                    </a:ext>
                  </a:extLst>
                </p:cNvPr>
                <p:cNvSpPr/>
                <p:nvPr/>
              </p:nvSpPr>
              <p:spPr>
                <a:xfrm>
                  <a:off x="10319487" y="785340"/>
                  <a:ext cx="695029" cy="287837"/>
                </a:xfrm>
                <a:custGeom>
                  <a:avLst/>
                  <a:gdLst>
                    <a:gd name="connsiteX0" fmla="*/ 695029 w 695029"/>
                    <a:gd name="connsiteY0" fmla="*/ 287838 h 287837"/>
                    <a:gd name="connsiteX1" fmla="*/ 0 w 695029"/>
                    <a:gd name="connsiteY1" fmla="*/ 0 h 287837"/>
                  </a:gdLst>
                  <a:ahLst/>
                  <a:cxnLst>
                    <a:cxn ang="0">
                      <a:pos x="connsiteX0" y="connsiteY0"/>
                    </a:cxn>
                    <a:cxn ang="0">
                      <a:pos x="connsiteX1" y="connsiteY1"/>
                    </a:cxn>
                  </a:cxnLst>
                  <a:rect l="l" t="t" r="r" b="b"/>
                  <a:pathLst>
                    <a:path w="695029" h="287837">
                      <a:moveTo>
                        <a:pt x="695029" y="287838"/>
                      </a:moveTo>
                      <a:lnTo>
                        <a:pt x="0" y="0"/>
                      </a:lnTo>
                    </a:path>
                  </a:pathLst>
                </a:custGeom>
                <a:ln w="33837" cap="flat">
                  <a:solidFill>
                    <a:srgbClr val="99494E"/>
                  </a:solidFill>
                  <a:prstDash val="solid"/>
                  <a:miter/>
                </a:ln>
              </p:spPr>
              <p:txBody>
                <a:bodyPr rtlCol="0" anchor="ctr"/>
                <a:lstStyle/>
                <a:p>
                  <a:endParaRPr lang="en-US"/>
                </a:p>
              </p:txBody>
            </p:sp>
            <p:sp>
              <p:nvSpPr>
                <p:cNvPr id="578" name="Freeform: Shape 577">
                  <a:extLst>
                    <a:ext uri="{FF2B5EF4-FFF2-40B4-BE49-F238E27FC236}">
                      <a16:creationId xmlns:a16="http://schemas.microsoft.com/office/drawing/2014/main" id="{F5E5F8F5-C042-4946-AF09-760CDCB95C63}"/>
                    </a:ext>
                  </a:extLst>
                </p:cNvPr>
                <p:cNvSpPr/>
                <p:nvPr/>
              </p:nvSpPr>
              <p:spPr>
                <a:xfrm>
                  <a:off x="9985181" y="2492125"/>
                  <a:ext cx="61862" cy="979446"/>
                </a:xfrm>
                <a:custGeom>
                  <a:avLst/>
                  <a:gdLst>
                    <a:gd name="connsiteX0" fmla="*/ 61863 w 61862"/>
                    <a:gd name="connsiteY0" fmla="*/ 979446 h 979446"/>
                    <a:gd name="connsiteX1" fmla="*/ 0 w 61862"/>
                    <a:gd name="connsiteY1" fmla="*/ 0 h 979446"/>
                  </a:gdLst>
                  <a:ahLst/>
                  <a:cxnLst>
                    <a:cxn ang="0">
                      <a:pos x="connsiteX0" y="connsiteY0"/>
                    </a:cxn>
                    <a:cxn ang="0">
                      <a:pos x="connsiteX1" y="connsiteY1"/>
                    </a:cxn>
                  </a:cxnLst>
                  <a:rect l="l" t="t" r="r" b="b"/>
                  <a:pathLst>
                    <a:path w="61862" h="979446">
                      <a:moveTo>
                        <a:pt x="61863" y="979446"/>
                      </a:moveTo>
                      <a:cubicBezTo>
                        <a:pt x="33734" y="943336"/>
                        <a:pt x="0" y="0"/>
                        <a:pt x="0" y="0"/>
                      </a:cubicBezTo>
                    </a:path>
                  </a:pathLst>
                </a:custGeom>
                <a:noFill/>
                <a:ln w="33837" cap="flat">
                  <a:solidFill>
                    <a:srgbClr val="99494E"/>
                  </a:solidFill>
                  <a:prstDash val="solid"/>
                  <a:miter/>
                </a:ln>
              </p:spPr>
              <p:txBody>
                <a:bodyPr rtlCol="0" anchor="ctr"/>
                <a:lstStyle/>
                <a:p>
                  <a:endParaRPr lang="en-US"/>
                </a:p>
              </p:txBody>
            </p:sp>
          </p:grpSp>
          <p:grpSp>
            <p:nvGrpSpPr>
              <p:cNvPr id="579" name="Graphic 6">
                <a:extLst>
                  <a:ext uri="{FF2B5EF4-FFF2-40B4-BE49-F238E27FC236}">
                    <a16:creationId xmlns:a16="http://schemas.microsoft.com/office/drawing/2014/main" id="{2533D1E2-47A5-443B-9D56-20143954E931}"/>
                  </a:ext>
                </a:extLst>
              </p:cNvPr>
              <p:cNvGrpSpPr/>
              <p:nvPr/>
            </p:nvGrpSpPr>
            <p:grpSpPr>
              <a:xfrm>
                <a:off x="8833735" y="241214"/>
                <a:ext cx="1434571" cy="3454906"/>
                <a:chOff x="8833735" y="241214"/>
                <a:chExt cx="1434571" cy="3454906"/>
              </a:xfrm>
              <a:solidFill>
                <a:srgbClr val="FFFFFF"/>
              </a:solidFill>
            </p:grpSpPr>
            <p:sp>
              <p:nvSpPr>
                <p:cNvPr id="580" name="Freeform: Shape 579">
                  <a:extLst>
                    <a:ext uri="{FF2B5EF4-FFF2-40B4-BE49-F238E27FC236}">
                      <a16:creationId xmlns:a16="http://schemas.microsoft.com/office/drawing/2014/main" id="{C5CD70F4-C05B-47CB-AE6D-614AA50956F1}"/>
                    </a:ext>
                  </a:extLst>
                </p:cNvPr>
                <p:cNvSpPr/>
                <p:nvPr/>
              </p:nvSpPr>
              <p:spPr>
                <a:xfrm>
                  <a:off x="9934817" y="241214"/>
                  <a:ext cx="228255" cy="228255"/>
                </a:xfrm>
                <a:custGeom>
                  <a:avLst/>
                  <a:gdLst>
                    <a:gd name="connsiteX0" fmla="*/ 228255 w 228255"/>
                    <a:gd name="connsiteY0" fmla="*/ 114128 h 228255"/>
                    <a:gd name="connsiteX1" fmla="*/ 114128 w 228255"/>
                    <a:gd name="connsiteY1" fmla="*/ 228256 h 228255"/>
                    <a:gd name="connsiteX2" fmla="*/ 0 w 228255"/>
                    <a:gd name="connsiteY2" fmla="*/ 114128 h 228255"/>
                    <a:gd name="connsiteX3" fmla="*/ 114128 w 228255"/>
                    <a:gd name="connsiteY3" fmla="*/ 0 h 228255"/>
                    <a:gd name="connsiteX4" fmla="*/ 228255 w 228255"/>
                    <a:gd name="connsiteY4" fmla="*/ 114128 h 228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255" h="228255">
                      <a:moveTo>
                        <a:pt x="228255" y="114128"/>
                      </a:moveTo>
                      <a:cubicBezTo>
                        <a:pt x="228255" y="177159"/>
                        <a:pt x="177159" y="228256"/>
                        <a:pt x="114128" y="228256"/>
                      </a:cubicBezTo>
                      <a:cubicBezTo>
                        <a:pt x="51097" y="228256"/>
                        <a:pt x="0" y="177159"/>
                        <a:pt x="0" y="114128"/>
                      </a:cubicBezTo>
                      <a:cubicBezTo>
                        <a:pt x="0" y="51097"/>
                        <a:pt x="51097" y="0"/>
                        <a:pt x="114128" y="0"/>
                      </a:cubicBezTo>
                      <a:cubicBezTo>
                        <a:pt x="177159" y="0"/>
                        <a:pt x="228255" y="51097"/>
                        <a:pt x="228255" y="114128"/>
                      </a:cubicBezTo>
                      <a:close/>
                    </a:path>
                  </a:pathLst>
                </a:custGeom>
                <a:solidFill>
                  <a:srgbClr val="FFFFFF"/>
                </a:solidFill>
                <a:ln w="33837" cap="flat">
                  <a:solidFill>
                    <a:srgbClr val="99494E"/>
                  </a:solidFill>
                  <a:prstDash val="solid"/>
                  <a:miter/>
                </a:ln>
              </p:spPr>
              <p:txBody>
                <a:bodyPr rtlCol="0" anchor="ctr"/>
                <a:lstStyle/>
                <a:p>
                  <a:endParaRPr lang="en-US"/>
                </a:p>
              </p:txBody>
            </p:sp>
            <p:sp>
              <p:nvSpPr>
                <p:cNvPr id="581" name="Freeform: Shape 580">
                  <a:extLst>
                    <a:ext uri="{FF2B5EF4-FFF2-40B4-BE49-F238E27FC236}">
                      <a16:creationId xmlns:a16="http://schemas.microsoft.com/office/drawing/2014/main" id="{CAB4453B-727C-40B9-8663-6F458C07554B}"/>
                    </a:ext>
                  </a:extLst>
                </p:cNvPr>
                <p:cNvSpPr/>
                <p:nvPr/>
              </p:nvSpPr>
              <p:spPr>
                <a:xfrm>
                  <a:off x="9939663" y="3467865"/>
                  <a:ext cx="228255" cy="228255"/>
                </a:xfrm>
                <a:custGeom>
                  <a:avLst/>
                  <a:gdLst>
                    <a:gd name="connsiteX0" fmla="*/ 228256 w 228255"/>
                    <a:gd name="connsiteY0" fmla="*/ 114128 h 228255"/>
                    <a:gd name="connsiteX1" fmla="*/ 114128 w 228255"/>
                    <a:gd name="connsiteY1" fmla="*/ 228256 h 228255"/>
                    <a:gd name="connsiteX2" fmla="*/ 0 w 228255"/>
                    <a:gd name="connsiteY2" fmla="*/ 114128 h 228255"/>
                    <a:gd name="connsiteX3" fmla="*/ 114128 w 228255"/>
                    <a:gd name="connsiteY3" fmla="*/ 0 h 228255"/>
                    <a:gd name="connsiteX4" fmla="*/ 228256 w 228255"/>
                    <a:gd name="connsiteY4" fmla="*/ 114128 h 228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255" h="228255">
                      <a:moveTo>
                        <a:pt x="228256" y="114128"/>
                      </a:moveTo>
                      <a:cubicBezTo>
                        <a:pt x="228256" y="177159"/>
                        <a:pt x="177159" y="228256"/>
                        <a:pt x="114128" y="228256"/>
                      </a:cubicBezTo>
                      <a:cubicBezTo>
                        <a:pt x="51097" y="228256"/>
                        <a:pt x="0" y="177159"/>
                        <a:pt x="0" y="114128"/>
                      </a:cubicBezTo>
                      <a:cubicBezTo>
                        <a:pt x="0" y="51097"/>
                        <a:pt x="51097" y="0"/>
                        <a:pt x="114128" y="0"/>
                      </a:cubicBezTo>
                      <a:cubicBezTo>
                        <a:pt x="177159" y="0"/>
                        <a:pt x="228256" y="51097"/>
                        <a:pt x="228256" y="114128"/>
                      </a:cubicBezTo>
                      <a:close/>
                    </a:path>
                  </a:pathLst>
                </a:custGeom>
                <a:solidFill>
                  <a:srgbClr val="FFFFFF"/>
                </a:solidFill>
                <a:ln w="33837" cap="flat">
                  <a:solidFill>
                    <a:srgbClr val="99494E"/>
                  </a:solidFill>
                  <a:prstDash val="solid"/>
                  <a:miter/>
                </a:ln>
              </p:spPr>
              <p:txBody>
                <a:bodyPr rtlCol="0" anchor="ctr"/>
                <a:lstStyle/>
                <a:p>
                  <a:endParaRPr lang="en-US"/>
                </a:p>
              </p:txBody>
            </p:sp>
            <p:sp>
              <p:nvSpPr>
                <p:cNvPr id="582" name="Freeform: Shape 581">
                  <a:extLst>
                    <a:ext uri="{FF2B5EF4-FFF2-40B4-BE49-F238E27FC236}">
                      <a16:creationId xmlns:a16="http://schemas.microsoft.com/office/drawing/2014/main" id="{480F06FD-1E6C-427C-BD20-41C2CC6EBE0B}"/>
                    </a:ext>
                  </a:extLst>
                </p:cNvPr>
                <p:cNvSpPr/>
                <p:nvPr/>
              </p:nvSpPr>
              <p:spPr>
                <a:xfrm>
                  <a:off x="8833735" y="3215568"/>
                  <a:ext cx="228255" cy="228255"/>
                </a:xfrm>
                <a:custGeom>
                  <a:avLst/>
                  <a:gdLst>
                    <a:gd name="connsiteX0" fmla="*/ 228255 w 228255"/>
                    <a:gd name="connsiteY0" fmla="*/ 114128 h 228255"/>
                    <a:gd name="connsiteX1" fmla="*/ 114128 w 228255"/>
                    <a:gd name="connsiteY1" fmla="*/ 228256 h 228255"/>
                    <a:gd name="connsiteX2" fmla="*/ 0 w 228255"/>
                    <a:gd name="connsiteY2" fmla="*/ 114128 h 228255"/>
                    <a:gd name="connsiteX3" fmla="*/ 114128 w 228255"/>
                    <a:gd name="connsiteY3" fmla="*/ 0 h 228255"/>
                    <a:gd name="connsiteX4" fmla="*/ 228255 w 228255"/>
                    <a:gd name="connsiteY4" fmla="*/ 114128 h 228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255" h="228255">
                      <a:moveTo>
                        <a:pt x="228255" y="114128"/>
                      </a:moveTo>
                      <a:cubicBezTo>
                        <a:pt x="228255" y="177159"/>
                        <a:pt x="177159" y="228256"/>
                        <a:pt x="114128" y="228256"/>
                      </a:cubicBezTo>
                      <a:cubicBezTo>
                        <a:pt x="51097" y="228256"/>
                        <a:pt x="0" y="177159"/>
                        <a:pt x="0" y="114128"/>
                      </a:cubicBezTo>
                      <a:cubicBezTo>
                        <a:pt x="0" y="51097"/>
                        <a:pt x="51097" y="0"/>
                        <a:pt x="114128" y="0"/>
                      </a:cubicBezTo>
                      <a:cubicBezTo>
                        <a:pt x="177159" y="0"/>
                        <a:pt x="228255" y="51097"/>
                        <a:pt x="228255" y="114128"/>
                      </a:cubicBezTo>
                      <a:close/>
                    </a:path>
                  </a:pathLst>
                </a:custGeom>
                <a:solidFill>
                  <a:srgbClr val="FFFFFF"/>
                </a:solidFill>
                <a:ln w="33837" cap="flat">
                  <a:solidFill>
                    <a:srgbClr val="99494E"/>
                  </a:solidFill>
                  <a:prstDash val="solid"/>
                  <a:miter/>
                </a:ln>
              </p:spPr>
              <p:txBody>
                <a:bodyPr rtlCol="0" anchor="ctr"/>
                <a:lstStyle/>
                <a:p>
                  <a:endParaRPr lang="en-US"/>
                </a:p>
              </p:txBody>
            </p:sp>
            <p:sp>
              <p:nvSpPr>
                <p:cNvPr id="583" name="Freeform: Shape 582">
                  <a:extLst>
                    <a:ext uri="{FF2B5EF4-FFF2-40B4-BE49-F238E27FC236}">
                      <a16:creationId xmlns:a16="http://schemas.microsoft.com/office/drawing/2014/main" id="{5EF91972-ABD1-4580-8147-DA1386370095}"/>
                    </a:ext>
                  </a:extLst>
                </p:cNvPr>
                <p:cNvSpPr/>
                <p:nvPr/>
              </p:nvSpPr>
              <p:spPr>
                <a:xfrm rot="-4697268">
                  <a:off x="9029813" y="2746382"/>
                  <a:ext cx="228260" cy="313216"/>
                </a:xfrm>
                <a:custGeom>
                  <a:avLst/>
                  <a:gdLst>
                    <a:gd name="connsiteX0" fmla="*/ 228260 w 228260"/>
                    <a:gd name="connsiteY0" fmla="*/ 156608 h 313216"/>
                    <a:gd name="connsiteX1" fmla="*/ 114130 w 228260"/>
                    <a:gd name="connsiteY1" fmla="*/ 313216 h 313216"/>
                    <a:gd name="connsiteX2" fmla="*/ 0 w 228260"/>
                    <a:gd name="connsiteY2" fmla="*/ 156608 h 313216"/>
                    <a:gd name="connsiteX3" fmla="*/ 114130 w 228260"/>
                    <a:gd name="connsiteY3" fmla="*/ 0 h 313216"/>
                    <a:gd name="connsiteX4" fmla="*/ 228260 w 228260"/>
                    <a:gd name="connsiteY4" fmla="*/ 156608 h 313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260" h="313216">
                      <a:moveTo>
                        <a:pt x="228260" y="156608"/>
                      </a:moveTo>
                      <a:cubicBezTo>
                        <a:pt x="228260" y="243100"/>
                        <a:pt x="177163" y="313216"/>
                        <a:pt x="114130" y="313216"/>
                      </a:cubicBezTo>
                      <a:cubicBezTo>
                        <a:pt x="51098" y="313216"/>
                        <a:pt x="0" y="243100"/>
                        <a:pt x="0" y="156608"/>
                      </a:cubicBezTo>
                      <a:cubicBezTo>
                        <a:pt x="0" y="70116"/>
                        <a:pt x="51098" y="0"/>
                        <a:pt x="114130" y="0"/>
                      </a:cubicBezTo>
                      <a:cubicBezTo>
                        <a:pt x="177163" y="0"/>
                        <a:pt x="228260" y="70116"/>
                        <a:pt x="228260" y="156608"/>
                      </a:cubicBezTo>
                      <a:close/>
                    </a:path>
                  </a:pathLst>
                </a:custGeom>
                <a:solidFill>
                  <a:srgbClr val="FFFFFF"/>
                </a:solidFill>
                <a:ln w="39643" cap="flat">
                  <a:solidFill>
                    <a:srgbClr val="99494E"/>
                  </a:solidFill>
                  <a:prstDash val="solid"/>
                  <a:miter/>
                </a:ln>
              </p:spPr>
              <p:txBody>
                <a:bodyPr rtlCol="0" anchor="ctr"/>
                <a:lstStyle/>
                <a:p>
                  <a:endParaRPr lang="en-US"/>
                </a:p>
              </p:txBody>
            </p:sp>
            <p:sp>
              <p:nvSpPr>
                <p:cNvPr id="584" name="Freeform: Shape 583">
                  <a:extLst>
                    <a:ext uri="{FF2B5EF4-FFF2-40B4-BE49-F238E27FC236}">
                      <a16:creationId xmlns:a16="http://schemas.microsoft.com/office/drawing/2014/main" id="{C6406066-4A67-4672-A710-BB21AFE2AF0D}"/>
                    </a:ext>
                  </a:extLst>
                </p:cNvPr>
                <p:cNvSpPr/>
                <p:nvPr/>
              </p:nvSpPr>
              <p:spPr>
                <a:xfrm rot="-1584525">
                  <a:off x="9982290" y="3014144"/>
                  <a:ext cx="228269" cy="313229"/>
                </a:xfrm>
                <a:custGeom>
                  <a:avLst/>
                  <a:gdLst>
                    <a:gd name="connsiteX0" fmla="*/ 228270 w 228269"/>
                    <a:gd name="connsiteY0" fmla="*/ 156615 h 313229"/>
                    <a:gd name="connsiteX1" fmla="*/ 114135 w 228269"/>
                    <a:gd name="connsiteY1" fmla="*/ 313230 h 313229"/>
                    <a:gd name="connsiteX2" fmla="*/ 0 w 228269"/>
                    <a:gd name="connsiteY2" fmla="*/ 156615 h 313229"/>
                    <a:gd name="connsiteX3" fmla="*/ 114135 w 228269"/>
                    <a:gd name="connsiteY3" fmla="*/ 0 h 313229"/>
                    <a:gd name="connsiteX4" fmla="*/ 228270 w 228269"/>
                    <a:gd name="connsiteY4" fmla="*/ 156615 h 313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269" h="313229">
                      <a:moveTo>
                        <a:pt x="228270" y="156615"/>
                      </a:moveTo>
                      <a:cubicBezTo>
                        <a:pt x="228270" y="243111"/>
                        <a:pt x="177170" y="313230"/>
                        <a:pt x="114135" y="313230"/>
                      </a:cubicBezTo>
                      <a:cubicBezTo>
                        <a:pt x="51100" y="313230"/>
                        <a:pt x="0" y="243111"/>
                        <a:pt x="0" y="156615"/>
                      </a:cubicBezTo>
                      <a:cubicBezTo>
                        <a:pt x="0" y="70119"/>
                        <a:pt x="51100" y="0"/>
                        <a:pt x="114135" y="0"/>
                      </a:cubicBezTo>
                      <a:cubicBezTo>
                        <a:pt x="177170" y="0"/>
                        <a:pt x="228270" y="70119"/>
                        <a:pt x="228270" y="156615"/>
                      </a:cubicBezTo>
                      <a:close/>
                    </a:path>
                  </a:pathLst>
                </a:custGeom>
                <a:solidFill>
                  <a:srgbClr val="FFFFFF"/>
                </a:solidFill>
                <a:ln w="39644" cap="flat">
                  <a:solidFill>
                    <a:srgbClr val="99494E"/>
                  </a:solidFill>
                  <a:prstDash val="solid"/>
                  <a:miter/>
                </a:ln>
              </p:spPr>
              <p:txBody>
                <a:bodyPr rtlCol="0" anchor="ctr"/>
                <a:lstStyle/>
                <a:p>
                  <a:endParaRPr lang="en-US"/>
                </a:p>
              </p:txBody>
            </p:sp>
          </p:grpSp>
          <p:grpSp>
            <p:nvGrpSpPr>
              <p:cNvPr id="585" name="Graphic 6">
                <a:extLst>
                  <a:ext uri="{FF2B5EF4-FFF2-40B4-BE49-F238E27FC236}">
                    <a16:creationId xmlns:a16="http://schemas.microsoft.com/office/drawing/2014/main" id="{2533D1E2-47A5-443B-9D56-20143954E931}"/>
                  </a:ext>
                </a:extLst>
              </p:cNvPr>
              <p:cNvGrpSpPr/>
              <p:nvPr/>
            </p:nvGrpSpPr>
            <p:grpSpPr>
              <a:xfrm>
                <a:off x="9434536" y="2047726"/>
                <a:ext cx="1076226" cy="1224818"/>
                <a:chOff x="9434536" y="2047726"/>
                <a:chExt cx="1076226" cy="1224818"/>
              </a:xfrm>
            </p:grpSpPr>
            <p:grpSp>
              <p:nvGrpSpPr>
                <p:cNvPr id="586" name="Graphic 6">
                  <a:extLst>
                    <a:ext uri="{FF2B5EF4-FFF2-40B4-BE49-F238E27FC236}">
                      <a16:creationId xmlns:a16="http://schemas.microsoft.com/office/drawing/2014/main" id="{2533D1E2-47A5-443B-9D56-20143954E931}"/>
                    </a:ext>
                  </a:extLst>
                </p:cNvPr>
                <p:cNvGrpSpPr/>
                <p:nvPr/>
              </p:nvGrpSpPr>
              <p:grpSpPr>
                <a:xfrm>
                  <a:off x="9434536" y="2047726"/>
                  <a:ext cx="686424" cy="725244"/>
                  <a:chOff x="9434536" y="2047726"/>
                  <a:chExt cx="686424" cy="725244"/>
                </a:xfrm>
              </p:grpSpPr>
              <p:sp>
                <p:nvSpPr>
                  <p:cNvPr id="587" name="Freeform: Shape 586">
                    <a:extLst>
                      <a:ext uri="{FF2B5EF4-FFF2-40B4-BE49-F238E27FC236}">
                        <a16:creationId xmlns:a16="http://schemas.microsoft.com/office/drawing/2014/main" id="{63960AE1-79B8-4319-AA75-7F23FB3B232B}"/>
                      </a:ext>
                    </a:extLst>
                  </p:cNvPr>
                  <p:cNvSpPr/>
                  <p:nvPr/>
                </p:nvSpPr>
                <p:spPr>
                  <a:xfrm>
                    <a:off x="9434536" y="2047726"/>
                    <a:ext cx="686424" cy="725244"/>
                  </a:xfrm>
                  <a:custGeom>
                    <a:avLst/>
                    <a:gdLst>
                      <a:gd name="connsiteX0" fmla="*/ 474147 w 686424"/>
                      <a:gd name="connsiteY0" fmla="*/ 102395 h 725244"/>
                      <a:gd name="connsiteX1" fmla="*/ 450866 w 686424"/>
                      <a:gd name="connsiteY1" fmla="*/ 114939 h 725244"/>
                      <a:gd name="connsiteX2" fmla="*/ 444594 w 686424"/>
                      <a:gd name="connsiteY2" fmla="*/ 96789 h 725244"/>
                      <a:gd name="connsiteX3" fmla="*/ 261571 w 686424"/>
                      <a:gd name="connsiteY3" fmla="*/ 7938 h 725244"/>
                      <a:gd name="connsiteX4" fmla="*/ 172721 w 686424"/>
                      <a:gd name="connsiteY4" fmla="*/ 190961 h 725244"/>
                      <a:gd name="connsiteX5" fmla="*/ 177473 w 686424"/>
                      <a:gd name="connsiteY5" fmla="*/ 204550 h 725244"/>
                      <a:gd name="connsiteX6" fmla="*/ 123497 w 686424"/>
                      <a:gd name="connsiteY6" fmla="*/ 212247 h 725244"/>
                      <a:gd name="connsiteX7" fmla="*/ 1482 w 686424"/>
                      <a:gd name="connsiteY7" fmla="*/ 375029 h 725244"/>
                      <a:gd name="connsiteX8" fmla="*/ 164264 w 686424"/>
                      <a:gd name="connsiteY8" fmla="*/ 497044 h 725244"/>
                      <a:gd name="connsiteX9" fmla="*/ 177852 w 686424"/>
                      <a:gd name="connsiteY9" fmla="*/ 495143 h 725244"/>
                      <a:gd name="connsiteX10" fmla="*/ 171391 w 686424"/>
                      <a:gd name="connsiteY10" fmla="*/ 505691 h 725244"/>
                      <a:gd name="connsiteX11" fmla="*/ 218144 w 686424"/>
                      <a:gd name="connsiteY11" fmla="*/ 703728 h 725244"/>
                      <a:gd name="connsiteX12" fmla="*/ 416181 w 686424"/>
                      <a:gd name="connsiteY12" fmla="*/ 656975 h 725244"/>
                      <a:gd name="connsiteX13" fmla="*/ 442123 w 686424"/>
                      <a:gd name="connsiteY13" fmla="*/ 614972 h 725244"/>
                      <a:gd name="connsiteX14" fmla="*/ 643296 w 686424"/>
                      <a:gd name="connsiteY14" fmla="*/ 589220 h 725244"/>
                      <a:gd name="connsiteX15" fmla="*/ 643296 w 686424"/>
                      <a:gd name="connsiteY15" fmla="*/ 589220 h 725244"/>
                      <a:gd name="connsiteX16" fmla="*/ 618019 w 686424"/>
                      <a:gd name="connsiteY16" fmla="*/ 387382 h 725244"/>
                      <a:gd name="connsiteX17" fmla="*/ 591031 w 686424"/>
                      <a:gd name="connsiteY17" fmla="*/ 366381 h 725244"/>
                      <a:gd name="connsiteX18" fmla="*/ 610702 w 686424"/>
                      <a:gd name="connsiteY18" fmla="*/ 355833 h 725244"/>
                      <a:gd name="connsiteX19" fmla="*/ 669239 w 686424"/>
                      <a:gd name="connsiteY19" fmla="*/ 161027 h 725244"/>
                      <a:gd name="connsiteX20" fmla="*/ 474147 w 686424"/>
                      <a:gd name="connsiteY20" fmla="*/ 102395 h 725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86424" h="725244">
                        <a:moveTo>
                          <a:pt x="474147" y="102395"/>
                        </a:moveTo>
                        <a:lnTo>
                          <a:pt x="450866" y="114939"/>
                        </a:lnTo>
                        <a:lnTo>
                          <a:pt x="444594" y="96789"/>
                        </a:lnTo>
                        <a:cubicBezTo>
                          <a:pt x="418557" y="21717"/>
                          <a:pt x="336643" y="-18004"/>
                          <a:pt x="261571" y="7938"/>
                        </a:cubicBezTo>
                        <a:cubicBezTo>
                          <a:pt x="186500" y="33976"/>
                          <a:pt x="146779" y="115889"/>
                          <a:pt x="172721" y="190961"/>
                        </a:cubicBezTo>
                        <a:lnTo>
                          <a:pt x="177473" y="204550"/>
                        </a:lnTo>
                        <a:lnTo>
                          <a:pt x="123497" y="212247"/>
                        </a:lnTo>
                        <a:cubicBezTo>
                          <a:pt x="44814" y="223460"/>
                          <a:pt x="-9826" y="296346"/>
                          <a:pt x="1482" y="375029"/>
                        </a:cubicBezTo>
                        <a:cubicBezTo>
                          <a:pt x="12695" y="453711"/>
                          <a:pt x="85581" y="508352"/>
                          <a:pt x="164264" y="497044"/>
                        </a:cubicBezTo>
                        <a:lnTo>
                          <a:pt x="177852" y="495143"/>
                        </a:lnTo>
                        <a:lnTo>
                          <a:pt x="171391" y="505691"/>
                        </a:lnTo>
                        <a:cubicBezTo>
                          <a:pt x="129579" y="573256"/>
                          <a:pt x="150580" y="661916"/>
                          <a:pt x="218144" y="703728"/>
                        </a:cubicBezTo>
                        <a:cubicBezTo>
                          <a:pt x="285709" y="745540"/>
                          <a:pt x="374369" y="724539"/>
                          <a:pt x="416181" y="656975"/>
                        </a:cubicBezTo>
                        <a:lnTo>
                          <a:pt x="442123" y="614972"/>
                        </a:lnTo>
                        <a:cubicBezTo>
                          <a:pt x="504841" y="663151"/>
                          <a:pt x="594738" y="651748"/>
                          <a:pt x="643296" y="589220"/>
                        </a:cubicBezTo>
                        <a:lnTo>
                          <a:pt x="643296" y="589220"/>
                        </a:lnTo>
                        <a:cubicBezTo>
                          <a:pt x="692046" y="526502"/>
                          <a:pt x="680737" y="436131"/>
                          <a:pt x="618019" y="387382"/>
                        </a:cubicBezTo>
                        <a:lnTo>
                          <a:pt x="591031" y="366381"/>
                        </a:lnTo>
                        <a:lnTo>
                          <a:pt x="610702" y="355833"/>
                        </a:lnTo>
                        <a:cubicBezTo>
                          <a:pt x="680642" y="318202"/>
                          <a:pt x="706869" y="230967"/>
                          <a:pt x="669239" y="161027"/>
                        </a:cubicBezTo>
                        <a:cubicBezTo>
                          <a:pt x="631418" y="90992"/>
                          <a:pt x="544183" y="64765"/>
                          <a:pt x="474147" y="102395"/>
                        </a:cubicBezTo>
                        <a:close/>
                      </a:path>
                    </a:pathLst>
                  </a:custGeom>
                  <a:solidFill>
                    <a:srgbClr val="FFFFFF"/>
                  </a:solidFill>
                  <a:ln w="33837" cap="flat">
                    <a:solidFill>
                      <a:srgbClr val="99494E"/>
                    </a:solidFill>
                    <a:prstDash val="solid"/>
                    <a:miter/>
                  </a:ln>
                </p:spPr>
                <p:txBody>
                  <a:bodyPr rtlCol="0" anchor="ctr"/>
                  <a:lstStyle/>
                  <a:p>
                    <a:endParaRPr lang="en-US"/>
                  </a:p>
                </p:txBody>
              </p:sp>
              <p:grpSp>
                <p:nvGrpSpPr>
                  <p:cNvPr id="588" name="Graphic 6">
                    <a:extLst>
                      <a:ext uri="{FF2B5EF4-FFF2-40B4-BE49-F238E27FC236}">
                        <a16:creationId xmlns:a16="http://schemas.microsoft.com/office/drawing/2014/main" id="{2533D1E2-47A5-443B-9D56-20143954E931}"/>
                      </a:ext>
                    </a:extLst>
                  </p:cNvPr>
                  <p:cNvGrpSpPr/>
                  <p:nvPr/>
                </p:nvGrpSpPr>
                <p:grpSpPr>
                  <a:xfrm>
                    <a:off x="9645744" y="2264915"/>
                    <a:ext cx="308458" cy="306938"/>
                    <a:chOff x="9645744" y="2264915"/>
                    <a:chExt cx="308458" cy="306938"/>
                  </a:xfrm>
                </p:grpSpPr>
                <p:sp>
                  <p:nvSpPr>
                    <p:cNvPr id="589" name="Freeform: Shape 588">
                      <a:extLst>
                        <a:ext uri="{FF2B5EF4-FFF2-40B4-BE49-F238E27FC236}">
                          <a16:creationId xmlns:a16="http://schemas.microsoft.com/office/drawing/2014/main" id="{66539C48-4D47-43EF-A76A-FE92144819D3}"/>
                        </a:ext>
                      </a:extLst>
                    </p:cNvPr>
                    <p:cNvSpPr/>
                    <p:nvPr/>
                  </p:nvSpPr>
                  <p:spPr>
                    <a:xfrm>
                      <a:off x="9645744" y="2401279"/>
                      <a:ext cx="154324" cy="15489"/>
                    </a:xfrm>
                    <a:custGeom>
                      <a:avLst/>
                      <a:gdLst>
                        <a:gd name="connsiteX0" fmla="*/ 0 w 154324"/>
                        <a:gd name="connsiteY0" fmla="*/ 0 h 15489"/>
                        <a:gd name="connsiteX1" fmla="*/ 154325 w 154324"/>
                        <a:gd name="connsiteY1" fmla="*/ 15489 h 15489"/>
                      </a:gdLst>
                      <a:ahLst/>
                      <a:cxnLst>
                        <a:cxn ang="0">
                          <a:pos x="connsiteX0" y="connsiteY0"/>
                        </a:cxn>
                        <a:cxn ang="0">
                          <a:pos x="connsiteX1" y="connsiteY1"/>
                        </a:cxn>
                      </a:cxnLst>
                      <a:rect l="l" t="t" r="r" b="b"/>
                      <a:pathLst>
                        <a:path w="154324" h="15489">
                          <a:moveTo>
                            <a:pt x="0" y="0"/>
                          </a:moveTo>
                          <a:lnTo>
                            <a:pt x="154325" y="15489"/>
                          </a:lnTo>
                        </a:path>
                      </a:pathLst>
                    </a:custGeom>
                    <a:ln w="14777" cap="rnd">
                      <a:solidFill>
                        <a:srgbClr val="99494E"/>
                      </a:solidFill>
                      <a:prstDash val="solid"/>
                      <a:miter/>
                    </a:ln>
                  </p:spPr>
                  <p:txBody>
                    <a:bodyPr rtlCol="0" anchor="ctr"/>
                    <a:lstStyle/>
                    <a:p>
                      <a:endParaRPr lang="en-US"/>
                    </a:p>
                  </p:txBody>
                </p:sp>
                <p:sp>
                  <p:nvSpPr>
                    <p:cNvPr id="590" name="Freeform: Shape 589">
                      <a:extLst>
                        <a:ext uri="{FF2B5EF4-FFF2-40B4-BE49-F238E27FC236}">
                          <a16:creationId xmlns:a16="http://schemas.microsoft.com/office/drawing/2014/main" id="{3AE79890-B605-4FA2-B576-8C454E645A5C}"/>
                        </a:ext>
                      </a:extLst>
                    </p:cNvPr>
                    <p:cNvSpPr/>
                    <p:nvPr/>
                  </p:nvSpPr>
                  <p:spPr>
                    <a:xfrm>
                      <a:off x="9652776" y="2416768"/>
                      <a:ext cx="147292" cy="48653"/>
                    </a:xfrm>
                    <a:custGeom>
                      <a:avLst/>
                      <a:gdLst>
                        <a:gd name="connsiteX0" fmla="*/ 0 w 147292"/>
                        <a:gd name="connsiteY0" fmla="*/ 48654 h 48653"/>
                        <a:gd name="connsiteX1" fmla="*/ 147293 w 147292"/>
                        <a:gd name="connsiteY1" fmla="*/ 0 h 48653"/>
                      </a:gdLst>
                      <a:ahLst/>
                      <a:cxnLst>
                        <a:cxn ang="0">
                          <a:pos x="connsiteX0" y="connsiteY0"/>
                        </a:cxn>
                        <a:cxn ang="0">
                          <a:pos x="connsiteX1" y="connsiteY1"/>
                        </a:cxn>
                      </a:cxnLst>
                      <a:rect l="l" t="t" r="r" b="b"/>
                      <a:pathLst>
                        <a:path w="147292" h="48653">
                          <a:moveTo>
                            <a:pt x="0" y="48654"/>
                          </a:moveTo>
                          <a:lnTo>
                            <a:pt x="147293" y="0"/>
                          </a:lnTo>
                        </a:path>
                      </a:pathLst>
                    </a:custGeom>
                    <a:ln w="14777" cap="rnd">
                      <a:solidFill>
                        <a:srgbClr val="99494E"/>
                      </a:solidFill>
                      <a:prstDash val="solid"/>
                      <a:miter/>
                    </a:ln>
                  </p:spPr>
                  <p:txBody>
                    <a:bodyPr rtlCol="0" anchor="ctr"/>
                    <a:lstStyle/>
                    <a:p>
                      <a:endParaRPr lang="en-US"/>
                    </a:p>
                  </p:txBody>
                </p:sp>
                <p:sp>
                  <p:nvSpPr>
                    <p:cNvPr id="591" name="Freeform: Shape 590">
                      <a:extLst>
                        <a:ext uri="{FF2B5EF4-FFF2-40B4-BE49-F238E27FC236}">
                          <a16:creationId xmlns:a16="http://schemas.microsoft.com/office/drawing/2014/main" id="{CC1FD175-61FD-47FE-BDE0-86A6BD9EA746}"/>
                        </a:ext>
                      </a:extLst>
                    </p:cNvPr>
                    <p:cNvSpPr/>
                    <p:nvPr/>
                  </p:nvSpPr>
                  <p:spPr>
                    <a:xfrm>
                      <a:off x="9685275" y="2416768"/>
                      <a:ext cx="114792" cy="104339"/>
                    </a:xfrm>
                    <a:custGeom>
                      <a:avLst/>
                      <a:gdLst>
                        <a:gd name="connsiteX0" fmla="*/ 0 w 114792"/>
                        <a:gd name="connsiteY0" fmla="*/ 104340 h 104339"/>
                        <a:gd name="connsiteX1" fmla="*/ 114793 w 114792"/>
                        <a:gd name="connsiteY1" fmla="*/ 0 h 104339"/>
                      </a:gdLst>
                      <a:ahLst/>
                      <a:cxnLst>
                        <a:cxn ang="0">
                          <a:pos x="connsiteX0" y="connsiteY0"/>
                        </a:cxn>
                        <a:cxn ang="0">
                          <a:pos x="connsiteX1" y="connsiteY1"/>
                        </a:cxn>
                      </a:cxnLst>
                      <a:rect l="l" t="t" r="r" b="b"/>
                      <a:pathLst>
                        <a:path w="114792" h="104339">
                          <a:moveTo>
                            <a:pt x="0" y="104340"/>
                          </a:moveTo>
                          <a:lnTo>
                            <a:pt x="114793" y="0"/>
                          </a:lnTo>
                        </a:path>
                      </a:pathLst>
                    </a:custGeom>
                    <a:ln w="14777" cap="rnd">
                      <a:solidFill>
                        <a:srgbClr val="99494E"/>
                      </a:solidFill>
                      <a:prstDash val="solid"/>
                      <a:miter/>
                    </a:ln>
                  </p:spPr>
                  <p:txBody>
                    <a:bodyPr rtlCol="0" anchor="ctr"/>
                    <a:lstStyle/>
                    <a:p>
                      <a:endParaRPr lang="en-US"/>
                    </a:p>
                  </p:txBody>
                </p:sp>
                <p:sp>
                  <p:nvSpPr>
                    <p:cNvPr id="592" name="Freeform: Shape 591">
                      <a:extLst>
                        <a:ext uri="{FF2B5EF4-FFF2-40B4-BE49-F238E27FC236}">
                          <a16:creationId xmlns:a16="http://schemas.microsoft.com/office/drawing/2014/main" id="{74DD0319-32D4-4033-90D7-09026C31D4B1}"/>
                        </a:ext>
                      </a:extLst>
                    </p:cNvPr>
                    <p:cNvSpPr/>
                    <p:nvPr/>
                  </p:nvSpPr>
                  <p:spPr>
                    <a:xfrm>
                      <a:off x="9737635" y="2416768"/>
                      <a:ext cx="62432" cy="141970"/>
                    </a:xfrm>
                    <a:custGeom>
                      <a:avLst/>
                      <a:gdLst>
                        <a:gd name="connsiteX0" fmla="*/ 0 w 62432"/>
                        <a:gd name="connsiteY0" fmla="*/ 141971 h 141970"/>
                        <a:gd name="connsiteX1" fmla="*/ 62433 w 62432"/>
                        <a:gd name="connsiteY1" fmla="*/ 0 h 141970"/>
                      </a:gdLst>
                      <a:ahLst/>
                      <a:cxnLst>
                        <a:cxn ang="0">
                          <a:pos x="connsiteX0" y="connsiteY0"/>
                        </a:cxn>
                        <a:cxn ang="0">
                          <a:pos x="connsiteX1" y="connsiteY1"/>
                        </a:cxn>
                      </a:cxnLst>
                      <a:rect l="l" t="t" r="r" b="b"/>
                      <a:pathLst>
                        <a:path w="62432" h="141970">
                          <a:moveTo>
                            <a:pt x="0" y="141971"/>
                          </a:moveTo>
                          <a:lnTo>
                            <a:pt x="62433" y="0"/>
                          </a:lnTo>
                        </a:path>
                      </a:pathLst>
                    </a:custGeom>
                    <a:ln w="14777" cap="rnd">
                      <a:solidFill>
                        <a:srgbClr val="99494E"/>
                      </a:solidFill>
                      <a:prstDash val="solid"/>
                      <a:miter/>
                    </a:ln>
                  </p:spPr>
                  <p:txBody>
                    <a:bodyPr rtlCol="0" anchor="ctr"/>
                    <a:lstStyle/>
                    <a:p>
                      <a:endParaRPr lang="en-US"/>
                    </a:p>
                  </p:txBody>
                </p:sp>
                <p:sp>
                  <p:nvSpPr>
                    <p:cNvPr id="593" name="Freeform: Shape 592">
                      <a:extLst>
                        <a:ext uri="{FF2B5EF4-FFF2-40B4-BE49-F238E27FC236}">
                          <a16:creationId xmlns:a16="http://schemas.microsoft.com/office/drawing/2014/main" id="{CFBA9229-9DE5-47DB-A13A-5A3295A187AB}"/>
                        </a:ext>
                      </a:extLst>
                    </p:cNvPr>
                    <p:cNvSpPr/>
                    <p:nvPr/>
                  </p:nvSpPr>
                  <p:spPr>
                    <a:xfrm>
                      <a:off x="9800068" y="2416768"/>
                      <a:ext cx="760" cy="155084"/>
                    </a:xfrm>
                    <a:custGeom>
                      <a:avLst/>
                      <a:gdLst>
                        <a:gd name="connsiteX0" fmla="*/ 760 w 760"/>
                        <a:gd name="connsiteY0" fmla="*/ 155084 h 155084"/>
                        <a:gd name="connsiteX1" fmla="*/ 0 w 760"/>
                        <a:gd name="connsiteY1" fmla="*/ 0 h 155084"/>
                      </a:gdLst>
                      <a:ahLst/>
                      <a:cxnLst>
                        <a:cxn ang="0">
                          <a:pos x="connsiteX0" y="connsiteY0"/>
                        </a:cxn>
                        <a:cxn ang="0">
                          <a:pos x="connsiteX1" y="connsiteY1"/>
                        </a:cxn>
                      </a:cxnLst>
                      <a:rect l="l" t="t" r="r" b="b"/>
                      <a:pathLst>
                        <a:path w="760" h="155084">
                          <a:moveTo>
                            <a:pt x="760" y="155084"/>
                          </a:moveTo>
                          <a:lnTo>
                            <a:pt x="0" y="0"/>
                          </a:lnTo>
                        </a:path>
                      </a:pathLst>
                    </a:custGeom>
                    <a:ln w="14777" cap="rnd">
                      <a:solidFill>
                        <a:srgbClr val="99494E"/>
                      </a:solidFill>
                      <a:prstDash val="solid"/>
                      <a:miter/>
                    </a:ln>
                  </p:spPr>
                  <p:txBody>
                    <a:bodyPr rtlCol="0" anchor="ctr"/>
                    <a:lstStyle/>
                    <a:p>
                      <a:endParaRPr lang="en-US"/>
                    </a:p>
                  </p:txBody>
                </p:sp>
                <p:sp>
                  <p:nvSpPr>
                    <p:cNvPr id="594" name="Freeform: Shape 593">
                      <a:extLst>
                        <a:ext uri="{FF2B5EF4-FFF2-40B4-BE49-F238E27FC236}">
                          <a16:creationId xmlns:a16="http://schemas.microsoft.com/office/drawing/2014/main" id="{622E568F-CF78-48DB-9C58-E835E9B9871B}"/>
                        </a:ext>
                      </a:extLst>
                    </p:cNvPr>
                    <p:cNvSpPr/>
                    <p:nvPr/>
                  </p:nvSpPr>
                  <p:spPr>
                    <a:xfrm>
                      <a:off x="9800068" y="2416768"/>
                      <a:ext cx="63763" cy="141400"/>
                    </a:xfrm>
                    <a:custGeom>
                      <a:avLst/>
                      <a:gdLst>
                        <a:gd name="connsiteX0" fmla="*/ 63763 w 63763"/>
                        <a:gd name="connsiteY0" fmla="*/ 141400 h 141400"/>
                        <a:gd name="connsiteX1" fmla="*/ 0 w 63763"/>
                        <a:gd name="connsiteY1" fmla="*/ 0 h 141400"/>
                      </a:gdLst>
                      <a:ahLst/>
                      <a:cxnLst>
                        <a:cxn ang="0">
                          <a:pos x="connsiteX0" y="connsiteY0"/>
                        </a:cxn>
                        <a:cxn ang="0">
                          <a:pos x="connsiteX1" y="connsiteY1"/>
                        </a:cxn>
                      </a:cxnLst>
                      <a:rect l="l" t="t" r="r" b="b"/>
                      <a:pathLst>
                        <a:path w="63763" h="141400">
                          <a:moveTo>
                            <a:pt x="63763" y="141400"/>
                          </a:moveTo>
                          <a:lnTo>
                            <a:pt x="0" y="0"/>
                          </a:lnTo>
                        </a:path>
                      </a:pathLst>
                    </a:custGeom>
                    <a:ln w="14777" cap="rnd">
                      <a:solidFill>
                        <a:srgbClr val="99494E"/>
                      </a:solidFill>
                      <a:prstDash val="solid"/>
                      <a:miter/>
                    </a:ln>
                  </p:spPr>
                  <p:txBody>
                    <a:bodyPr rtlCol="0" anchor="ctr"/>
                    <a:lstStyle/>
                    <a:p>
                      <a:endParaRPr lang="en-US"/>
                    </a:p>
                  </p:txBody>
                </p:sp>
                <p:sp>
                  <p:nvSpPr>
                    <p:cNvPr id="595" name="Freeform: Shape 594">
                      <a:extLst>
                        <a:ext uri="{FF2B5EF4-FFF2-40B4-BE49-F238E27FC236}">
                          <a16:creationId xmlns:a16="http://schemas.microsoft.com/office/drawing/2014/main" id="{DC063556-5A6C-4802-99DF-17E9BACE9D0C}"/>
                        </a:ext>
                      </a:extLst>
                    </p:cNvPr>
                    <p:cNvSpPr/>
                    <p:nvPr/>
                  </p:nvSpPr>
                  <p:spPr>
                    <a:xfrm>
                      <a:off x="9800068" y="2416768"/>
                      <a:ext cx="115743" cy="103199"/>
                    </a:xfrm>
                    <a:custGeom>
                      <a:avLst/>
                      <a:gdLst>
                        <a:gd name="connsiteX0" fmla="*/ 115743 w 115743"/>
                        <a:gd name="connsiteY0" fmla="*/ 103200 h 103199"/>
                        <a:gd name="connsiteX1" fmla="*/ 0 w 115743"/>
                        <a:gd name="connsiteY1" fmla="*/ 0 h 103199"/>
                      </a:gdLst>
                      <a:ahLst/>
                      <a:cxnLst>
                        <a:cxn ang="0">
                          <a:pos x="connsiteX0" y="connsiteY0"/>
                        </a:cxn>
                        <a:cxn ang="0">
                          <a:pos x="connsiteX1" y="connsiteY1"/>
                        </a:cxn>
                      </a:cxnLst>
                      <a:rect l="l" t="t" r="r" b="b"/>
                      <a:pathLst>
                        <a:path w="115743" h="103199">
                          <a:moveTo>
                            <a:pt x="115743" y="103200"/>
                          </a:moveTo>
                          <a:lnTo>
                            <a:pt x="0" y="0"/>
                          </a:lnTo>
                        </a:path>
                      </a:pathLst>
                    </a:custGeom>
                    <a:ln w="14777" cap="rnd">
                      <a:solidFill>
                        <a:srgbClr val="99494E"/>
                      </a:solidFill>
                      <a:prstDash val="solid"/>
                      <a:miter/>
                    </a:ln>
                  </p:spPr>
                  <p:txBody>
                    <a:bodyPr rtlCol="0" anchor="ctr"/>
                    <a:lstStyle/>
                    <a:p>
                      <a:endParaRPr lang="en-US"/>
                    </a:p>
                  </p:txBody>
                </p:sp>
                <p:sp>
                  <p:nvSpPr>
                    <p:cNvPr id="596" name="Freeform: Shape 595">
                      <a:extLst>
                        <a:ext uri="{FF2B5EF4-FFF2-40B4-BE49-F238E27FC236}">
                          <a16:creationId xmlns:a16="http://schemas.microsoft.com/office/drawing/2014/main" id="{8F16EF06-9531-4576-AE8D-FF8CB6362530}"/>
                        </a:ext>
                      </a:extLst>
                    </p:cNvPr>
                    <p:cNvSpPr/>
                    <p:nvPr/>
                  </p:nvSpPr>
                  <p:spPr>
                    <a:xfrm>
                      <a:off x="9800068" y="2416768"/>
                      <a:ext cx="147672" cy="47228"/>
                    </a:xfrm>
                    <a:custGeom>
                      <a:avLst/>
                      <a:gdLst>
                        <a:gd name="connsiteX0" fmla="*/ 147672 w 147672"/>
                        <a:gd name="connsiteY0" fmla="*/ 47229 h 47228"/>
                        <a:gd name="connsiteX1" fmla="*/ 0 w 147672"/>
                        <a:gd name="connsiteY1" fmla="*/ 0 h 47228"/>
                      </a:gdLst>
                      <a:ahLst/>
                      <a:cxnLst>
                        <a:cxn ang="0">
                          <a:pos x="connsiteX0" y="connsiteY0"/>
                        </a:cxn>
                        <a:cxn ang="0">
                          <a:pos x="connsiteX1" y="connsiteY1"/>
                        </a:cxn>
                      </a:cxnLst>
                      <a:rect l="l" t="t" r="r" b="b"/>
                      <a:pathLst>
                        <a:path w="147672" h="47228">
                          <a:moveTo>
                            <a:pt x="147672" y="47229"/>
                          </a:moveTo>
                          <a:lnTo>
                            <a:pt x="0" y="0"/>
                          </a:lnTo>
                        </a:path>
                      </a:pathLst>
                    </a:custGeom>
                    <a:ln w="14777" cap="rnd">
                      <a:solidFill>
                        <a:srgbClr val="99494E"/>
                      </a:solidFill>
                      <a:prstDash val="solid"/>
                      <a:miter/>
                    </a:ln>
                  </p:spPr>
                  <p:txBody>
                    <a:bodyPr rtlCol="0" anchor="ctr"/>
                    <a:lstStyle/>
                    <a:p>
                      <a:endParaRPr lang="en-US"/>
                    </a:p>
                  </p:txBody>
                </p:sp>
                <p:sp>
                  <p:nvSpPr>
                    <p:cNvPr id="597" name="Freeform: Shape 596">
                      <a:extLst>
                        <a:ext uri="{FF2B5EF4-FFF2-40B4-BE49-F238E27FC236}">
                          <a16:creationId xmlns:a16="http://schemas.microsoft.com/office/drawing/2014/main" id="{9EFF5530-905A-465E-8B4B-231AF03EFE14}"/>
                        </a:ext>
                      </a:extLst>
                    </p:cNvPr>
                    <p:cNvSpPr/>
                    <p:nvPr/>
                  </p:nvSpPr>
                  <p:spPr>
                    <a:xfrm>
                      <a:off x="9800068" y="2399759"/>
                      <a:ext cx="154134" cy="17009"/>
                    </a:xfrm>
                    <a:custGeom>
                      <a:avLst/>
                      <a:gdLst>
                        <a:gd name="connsiteX0" fmla="*/ 154134 w 154134"/>
                        <a:gd name="connsiteY0" fmla="*/ 0 h 17009"/>
                        <a:gd name="connsiteX1" fmla="*/ 0 w 154134"/>
                        <a:gd name="connsiteY1" fmla="*/ 17010 h 17009"/>
                      </a:gdLst>
                      <a:ahLst/>
                      <a:cxnLst>
                        <a:cxn ang="0">
                          <a:pos x="connsiteX0" y="connsiteY0"/>
                        </a:cxn>
                        <a:cxn ang="0">
                          <a:pos x="connsiteX1" y="connsiteY1"/>
                        </a:cxn>
                      </a:cxnLst>
                      <a:rect l="l" t="t" r="r" b="b"/>
                      <a:pathLst>
                        <a:path w="154134" h="17009">
                          <a:moveTo>
                            <a:pt x="154134" y="0"/>
                          </a:moveTo>
                          <a:lnTo>
                            <a:pt x="0" y="17010"/>
                          </a:lnTo>
                        </a:path>
                      </a:pathLst>
                    </a:custGeom>
                    <a:ln w="14777" cap="rnd">
                      <a:solidFill>
                        <a:srgbClr val="99494E"/>
                      </a:solidFill>
                      <a:prstDash val="solid"/>
                      <a:miter/>
                    </a:ln>
                  </p:spPr>
                  <p:txBody>
                    <a:bodyPr rtlCol="0" anchor="ctr"/>
                    <a:lstStyle/>
                    <a:p>
                      <a:endParaRPr lang="en-US"/>
                    </a:p>
                  </p:txBody>
                </p:sp>
                <p:sp>
                  <p:nvSpPr>
                    <p:cNvPr id="598" name="Freeform: Shape 597">
                      <a:extLst>
                        <a:ext uri="{FF2B5EF4-FFF2-40B4-BE49-F238E27FC236}">
                          <a16:creationId xmlns:a16="http://schemas.microsoft.com/office/drawing/2014/main" id="{19FF774D-C4CA-4527-99CE-B30D00177933}"/>
                        </a:ext>
                      </a:extLst>
                    </p:cNvPr>
                    <p:cNvSpPr/>
                    <p:nvPr/>
                  </p:nvSpPr>
                  <p:spPr>
                    <a:xfrm>
                      <a:off x="9800068" y="2338561"/>
                      <a:ext cx="133893" cy="78207"/>
                    </a:xfrm>
                    <a:custGeom>
                      <a:avLst/>
                      <a:gdLst>
                        <a:gd name="connsiteX0" fmla="*/ 133893 w 133893"/>
                        <a:gd name="connsiteY0" fmla="*/ 0 h 78207"/>
                        <a:gd name="connsiteX1" fmla="*/ 0 w 133893"/>
                        <a:gd name="connsiteY1" fmla="*/ 78207 h 78207"/>
                      </a:gdLst>
                      <a:ahLst/>
                      <a:cxnLst>
                        <a:cxn ang="0">
                          <a:pos x="connsiteX0" y="connsiteY0"/>
                        </a:cxn>
                        <a:cxn ang="0">
                          <a:pos x="connsiteX1" y="connsiteY1"/>
                        </a:cxn>
                      </a:cxnLst>
                      <a:rect l="l" t="t" r="r" b="b"/>
                      <a:pathLst>
                        <a:path w="133893" h="78207">
                          <a:moveTo>
                            <a:pt x="133893" y="0"/>
                          </a:moveTo>
                          <a:lnTo>
                            <a:pt x="0" y="78207"/>
                          </a:lnTo>
                        </a:path>
                      </a:pathLst>
                    </a:custGeom>
                    <a:ln w="14777" cap="rnd">
                      <a:solidFill>
                        <a:srgbClr val="99494E"/>
                      </a:solidFill>
                      <a:prstDash val="solid"/>
                      <a:miter/>
                    </a:ln>
                  </p:spPr>
                  <p:txBody>
                    <a:bodyPr rtlCol="0" anchor="ctr"/>
                    <a:lstStyle/>
                    <a:p>
                      <a:endParaRPr lang="en-US"/>
                    </a:p>
                  </p:txBody>
                </p:sp>
                <p:sp>
                  <p:nvSpPr>
                    <p:cNvPr id="599" name="Freeform: Shape 598">
                      <a:extLst>
                        <a:ext uri="{FF2B5EF4-FFF2-40B4-BE49-F238E27FC236}">
                          <a16:creationId xmlns:a16="http://schemas.microsoft.com/office/drawing/2014/main" id="{9834B4EB-E888-495B-888D-CD9E6022B972}"/>
                        </a:ext>
                      </a:extLst>
                    </p:cNvPr>
                    <p:cNvSpPr/>
                    <p:nvPr/>
                  </p:nvSpPr>
                  <p:spPr>
                    <a:xfrm>
                      <a:off x="9800068" y="2290857"/>
                      <a:ext cx="90465" cy="125911"/>
                    </a:xfrm>
                    <a:custGeom>
                      <a:avLst/>
                      <a:gdLst>
                        <a:gd name="connsiteX0" fmla="*/ 90467 w 90465"/>
                        <a:gd name="connsiteY0" fmla="*/ 0 h 125911"/>
                        <a:gd name="connsiteX1" fmla="*/ 0 w 90465"/>
                        <a:gd name="connsiteY1" fmla="*/ 125911 h 125911"/>
                      </a:gdLst>
                      <a:ahLst/>
                      <a:cxnLst>
                        <a:cxn ang="0">
                          <a:pos x="connsiteX0" y="connsiteY0"/>
                        </a:cxn>
                        <a:cxn ang="0">
                          <a:pos x="connsiteX1" y="connsiteY1"/>
                        </a:cxn>
                      </a:cxnLst>
                      <a:rect l="l" t="t" r="r" b="b"/>
                      <a:pathLst>
                        <a:path w="90465" h="125911">
                          <a:moveTo>
                            <a:pt x="90467" y="0"/>
                          </a:moveTo>
                          <a:lnTo>
                            <a:pt x="0" y="125911"/>
                          </a:lnTo>
                        </a:path>
                      </a:pathLst>
                    </a:custGeom>
                    <a:ln w="14777" cap="rnd">
                      <a:solidFill>
                        <a:srgbClr val="99494E"/>
                      </a:solidFill>
                      <a:prstDash val="solid"/>
                      <a:miter/>
                    </a:ln>
                  </p:spPr>
                  <p:txBody>
                    <a:bodyPr rtlCol="0" anchor="ctr"/>
                    <a:lstStyle/>
                    <a:p>
                      <a:endParaRPr lang="en-US"/>
                    </a:p>
                  </p:txBody>
                </p:sp>
                <p:sp>
                  <p:nvSpPr>
                    <p:cNvPr id="600" name="Freeform: Shape 599">
                      <a:extLst>
                        <a:ext uri="{FF2B5EF4-FFF2-40B4-BE49-F238E27FC236}">
                          <a16:creationId xmlns:a16="http://schemas.microsoft.com/office/drawing/2014/main" id="{150D6CD8-3EC7-4739-BF25-7E8D1A76581A}"/>
                        </a:ext>
                      </a:extLst>
                    </p:cNvPr>
                    <p:cNvSpPr/>
                    <p:nvPr/>
                  </p:nvSpPr>
                  <p:spPr>
                    <a:xfrm>
                      <a:off x="9800068" y="2264915"/>
                      <a:ext cx="31454" cy="151853"/>
                    </a:xfrm>
                    <a:custGeom>
                      <a:avLst/>
                      <a:gdLst>
                        <a:gd name="connsiteX0" fmla="*/ 31454 w 31454"/>
                        <a:gd name="connsiteY0" fmla="*/ 0 h 151853"/>
                        <a:gd name="connsiteX1" fmla="*/ 0 w 31454"/>
                        <a:gd name="connsiteY1" fmla="*/ 151854 h 151853"/>
                      </a:gdLst>
                      <a:ahLst/>
                      <a:cxnLst>
                        <a:cxn ang="0">
                          <a:pos x="connsiteX0" y="connsiteY0"/>
                        </a:cxn>
                        <a:cxn ang="0">
                          <a:pos x="connsiteX1" y="connsiteY1"/>
                        </a:cxn>
                      </a:cxnLst>
                      <a:rect l="l" t="t" r="r" b="b"/>
                      <a:pathLst>
                        <a:path w="31454" h="151853">
                          <a:moveTo>
                            <a:pt x="31454" y="0"/>
                          </a:moveTo>
                          <a:lnTo>
                            <a:pt x="0" y="151854"/>
                          </a:lnTo>
                        </a:path>
                      </a:pathLst>
                    </a:custGeom>
                    <a:ln w="14777" cap="rnd">
                      <a:solidFill>
                        <a:srgbClr val="99494E"/>
                      </a:solidFill>
                      <a:prstDash val="solid"/>
                      <a:miter/>
                    </a:ln>
                  </p:spPr>
                  <p:txBody>
                    <a:bodyPr rtlCol="0" anchor="ctr"/>
                    <a:lstStyle/>
                    <a:p>
                      <a:endParaRPr lang="en-US"/>
                    </a:p>
                  </p:txBody>
                </p:sp>
                <p:sp>
                  <p:nvSpPr>
                    <p:cNvPr id="601" name="Freeform: Shape 600">
                      <a:extLst>
                        <a:ext uri="{FF2B5EF4-FFF2-40B4-BE49-F238E27FC236}">
                          <a16:creationId xmlns:a16="http://schemas.microsoft.com/office/drawing/2014/main" id="{0D598DC7-C624-498A-82AF-3A709BA62537}"/>
                        </a:ext>
                      </a:extLst>
                    </p:cNvPr>
                    <p:cNvSpPr/>
                    <p:nvPr/>
                  </p:nvSpPr>
                  <p:spPr>
                    <a:xfrm>
                      <a:off x="9766998" y="2265200"/>
                      <a:ext cx="33069" cy="151568"/>
                    </a:xfrm>
                    <a:custGeom>
                      <a:avLst/>
                      <a:gdLst>
                        <a:gd name="connsiteX0" fmla="*/ 1 w 33069"/>
                        <a:gd name="connsiteY0" fmla="*/ 0 h 151568"/>
                        <a:gd name="connsiteX1" fmla="*/ 33070 w 33069"/>
                        <a:gd name="connsiteY1" fmla="*/ 151568 h 151568"/>
                      </a:gdLst>
                      <a:ahLst/>
                      <a:cxnLst>
                        <a:cxn ang="0">
                          <a:pos x="connsiteX0" y="connsiteY0"/>
                        </a:cxn>
                        <a:cxn ang="0">
                          <a:pos x="connsiteX1" y="connsiteY1"/>
                        </a:cxn>
                      </a:cxnLst>
                      <a:rect l="l" t="t" r="r" b="b"/>
                      <a:pathLst>
                        <a:path w="33069" h="151568">
                          <a:moveTo>
                            <a:pt x="1" y="0"/>
                          </a:moveTo>
                          <a:lnTo>
                            <a:pt x="33070" y="151568"/>
                          </a:lnTo>
                        </a:path>
                      </a:pathLst>
                    </a:custGeom>
                    <a:ln w="14777" cap="rnd">
                      <a:solidFill>
                        <a:srgbClr val="99494E"/>
                      </a:solidFill>
                      <a:prstDash val="solid"/>
                      <a:miter/>
                    </a:ln>
                  </p:spPr>
                  <p:txBody>
                    <a:bodyPr rtlCol="0" anchor="ctr"/>
                    <a:lstStyle/>
                    <a:p>
                      <a:endParaRPr lang="en-US"/>
                    </a:p>
                  </p:txBody>
                </p:sp>
                <p:sp>
                  <p:nvSpPr>
                    <p:cNvPr id="602" name="Freeform: Shape 601">
                      <a:extLst>
                        <a:ext uri="{FF2B5EF4-FFF2-40B4-BE49-F238E27FC236}">
                          <a16:creationId xmlns:a16="http://schemas.microsoft.com/office/drawing/2014/main" id="{94EE8D8E-D702-4B2E-A4D3-AD716D31AB1D}"/>
                        </a:ext>
                      </a:extLst>
                    </p:cNvPr>
                    <p:cNvSpPr/>
                    <p:nvPr/>
                  </p:nvSpPr>
                  <p:spPr>
                    <a:xfrm>
                      <a:off x="9708271" y="2291712"/>
                      <a:ext cx="91796" cy="125055"/>
                    </a:xfrm>
                    <a:custGeom>
                      <a:avLst/>
                      <a:gdLst>
                        <a:gd name="connsiteX0" fmla="*/ 0 w 91796"/>
                        <a:gd name="connsiteY0" fmla="*/ 0 h 125055"/>
                        <a:gd name="connsiteX1" fmla="*/ 91797 w 91796"/>
                        <a:gd name="connsiteY1" fmla="*/ 125056 h 125055"/>
                      </a:gdLst>
                      <a:ahLst/>
                      <a:cxnLst>
                        <a:cxn ang="0">
                          <a:pos x="connsiteX0" y="connsiteY0"/>
                        </a:cxn>
                        <a:cxn ang="0">
                          <a:pos x="connsiteX1" y="connsiteY1"/>
                        </a:cxn>
                      </a:cxnLst>
                      <a:rect l="l" t="t" r="r" b="b"/>
                      <a:pathLst>
                        <a:path w="91796" h="125055">
                          <a:moveTo>
                            <a:pt x="0" y="0"/>
                          </a:moveTo>
                          <a:lnTo>
                            <a:pt x="91797" y="125056"/>
                          </a:lnTo>
                        </a:path>
                      </a:pathLst>
                    </a:custGeom>
                    <a:ln w="14777" cap="rnd">
                      <a:solidFill>
                        <a:srgbClr val="99494E"/>
                      </a:solidFill>
                      <a:prstDash val="solid"/>
                      <a:miter/>
                    </a:ln>
                  </p:spPr>
                  <p:txBody>
                    <a:bodyPr rtlCol="0" anchor="ctr"/>
                    <a:lstStyle/>
                    <a:p>
                      <a:endParaRPr lang="en-US"/>
                    </a:p>
                  </p:txBody>
                </p:sp>
                <p:sp>
                  <p:nvSpPr>
                    <p:cNvPr id="603" name="Freeform: Shape 602">
                      <a:extLst>
                        <a:ext uri="{FF2B5EF4-FFF2-40B4-BE49-F238E27FC236}">
                          <a16:creationId xmlns:a16="http://schemas.microsoft.com/office/drawing/2014/main" id="{8B46D788-F08E-44C6-9FCE-6BAB100AAA44}"/>
                        </a:ext>
                      </a:extLst>
                    </p:cNvPr>
                    <p:cNvSpPr/>
                    <p:nvPr/>
                  </p:nvSpPr>
                  <p:spPr>
                    <a:xfrm>
                      <a:off x="9665319" y="2339891"/>
                      <a:ext cx="134748" cy="76877"/>
                    </a:xfrm>
                    <a:custGeom>
                      <a:avLst/>
                      <a:gdLst>
                        <a:gd name="connsiteX0" fmla="*/ 0 w 134748"/>
                        <a:gd name="connsiteY0" fmla="*/ 0 h 76877"/>
                        <a:gd name="connsiteX1" fmla="*/ 134749 w 134748"/>
                        <a:gd name="connsiteY1" fmla="*/ 76877 h 76877"/>
                      </a:gdLst>
                      <a:ahLst/>
                      <a:cxnLst>
                        <a:cxn ang="0">
                          <a:pos x="connsiteX0" y="connsiteY0"/>
                        </a:cxn>
                        <a:cxn ang="0">
                          <a:pos x="connsiteX1" y="connsiteY1"/>
                        </a:cxn>
                      </a:cxnLst>
                      <a:rect l="l" t="t" r="r" b="b"/>
                      <a:pathLst>
                        <a:path w="134748" h="76877">
                          <a:moveTo>
                            <a:pt x="0" y="0"/>
                          </a:moveTo>
                          <a:lnTo>
                            <a:pt x="134749" y="76877"/>
                          </a:lnTo>
                        </a:path>
                      </a:pathLst>
                    </a:custGeom>
                    <a:ln w="14777" cap="rnd">
                      <a:solidFill>
                        <a:srgbClr val="99494E"/>
                      </a:solidFill>
                      <a:prstDash val="solid"/>
                      <a:miter/>
                    </a:ln>
                  </p:spPr>
                  <p:txBody>
                    <a:bodyPr rtlCol="0" anchor="ctr"/>
                    <a:lstStyle/>
                    <a:p>
                      <a:endParaRPr lang="en-US"/>
                    </a:p>
                  </p:txBody>
                </p:sp>
              </p:grpSp>
              <p:sp>
                <p:nvSpPr>
                  <p:cNvPr id="604" name="Freeform: Shape 603">
                    <a:extLst>
                      <a:ext uri="{FF2B5EF4-FFF2-40B4-BE49-F238E27FC236}">
                        <a16:creationId xmlns:a16="http://schemas.microsoft.com/office/drawing/2014/main" id="{1178D02D-D32C-45E9-8C06-D87393DF55D3}"/>
                      </a:ext>
                    </a:extLst>
                  </p:cNvPr>
                  <p:cNvSpPr/>
                  <p:nvPr/>
                </p:nvSpPr>
                <p:spPr>
                  <a:xfrm>
                    <a:off x="9739060" y="2355761"/>
                    <a:ext cx="122015" cy="122015"/>
                  </a:xfrm>
                  <a:custGeom>
                    <a:avLst/>
                    <a:gdLst>
                      <a:gd name="connsiteX0" fmla="*/ 122015 w 122015"/>
                      <a:gd name="connsiteY0" fmla="*/ 61007 h 122015"/>
                      <a:gd name="connsiteX1" fmla="*/ 61007 w 122015"/>
                      <a:gd name="connsiteY1" fmla="*/ 122015 h 122015"/>
                      <a:gd name="connsiteX2" fmla="*/ -1 w 122015"/>
                      <a:gd name="connsiteY2" fmla="*/ 61007 h 122015"/>
                      <a:gd name="connsiteX3" fmla="*/ 61007 w 122015"/>
                      <a:gd name="connsiteY3" fmla="*/ 0 h 122015"/>
                      <a:gd name="connsiteX4" fmla="*/ 122015 w 122015"/>
                      <a:gd name="connsiteY4" fmla="*/ 61007 h 122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15" h="122015">
                        <a:moveTo>
                          <a:pt x="122015" y="61007"/>
                        </a:moveTo>
                        <a:cubicBezTo>
                          <a:pt x="122015" y="94701"/>
                          <a:pt x="94700" y="122015"/>
                          <a:pt x="61007" y="122015"/>
                        </a:cubicBezTo>
                        <a:cubicBezTo>
                          <a:pt x="27313" y="122015"/>
                          <a:pt x="-1" y="94701"/>
                          <a:pt x="-1" y="61007"/>
                        </a:cubicBezTo>
                        <a:cubicBezTo>
                          <a:pt x="-1" y="27314"/>
                          <a:pt x="27313" y="0"/>
                          <a:pt x="61007" y="0"/>
                        </a:cubicBezTo>
                        <a:cubicBezTo>
                          <a:pt x="94700" y="0"/>
                          <a:pt x="122015" y="27314"/>
                          <a:pt x="122015" y="61007"/>
                        </a:cubicBezTo>
                        <a:close/>
                      </a:path>
                    </a:pathLst>
                  </a:custGeom>
                  <a:solidFill>
                    <a:srgbClr val="CD7372"/>
                  </a:solidFill>
                  <a:ln w="33837" cap="flat">
                    <a:solidFill>
                      <a:srgbClr val="99494E"/>
                    </a:solidFill>
                    <a:prstDash val="solid"/>
                    <a:miter/>
                  </a:ln>
                </p:spPr>
                <p:txBody>
                  <a:bodyPr rtlCol="0" anchor="ctr"/>
                  <a:lstStyle/>
                  <a:p>
                    <a:endParaRPr lang="en-US"/>
                  </a:p>
                </p:txBody>
              </p:sp>
            </p:grpSp>
            <p:grpSp>
              <p:nvGrpSpPr>
                <p:cNvPr id="605" name="Graphic 6">
                  <a:extLst>
                    <a:ext uri="{FF2B5EF4-FFF2-40B4-BE49-F238E27FC236}">
                      <a16:creationId xmlns:a16="http://schemas.microsoft.com/office/drawing/2014/main" id="{2533D1E2-47A5-443B-9D56-20143954E931}"/>
                    </a:ext>
                  </a:extLst>
                </p:cNvPr>
                <p:cNvGrpSpPr/>
                <p:nvPr/>
              </p:nvGrpSpPr>
              <p:grpSpPr>
                <a:xfrm>
                  <a:off x="9824339" y="2348868"/>
                  <a:ext cx="686424" cy="725243"/>
                  <a:chOff x="9824339" y="2348868"/>
                  <a:chExt cx="686424" cy="725243"/>
                </a:xfrm>
              </p:grpSpPr>
              <p:sp>
                <p:nvSpPr>
                  <p:cNvPr id="606" name="Freeform: Shape 605">
                    <a:extLst>
                      <a:ext uri="{FF2B5EF4-FFF2-40B4-BE49-F238E27FC236}">
                        <a16:creationId xmlns:a16="http://schemas.microsoft.com/office/drawing/2014/main" id="{7C37E5D3-0B83-4400-9F27-150B19BEF237}"/>
                      </a:ext>
                    </a:extLst>
                  </p:cNvPr>
                  <p:cNvSpPr/>
                  <p:nvPr/>
                </p:nvSpPr>
                <p:spPr>
                  <a:xfrm>
                    <a:off x="9824339" y="2348868"/>
                    <a:ext cx="686424" cy="725243"/>
                  </a:xfrm>
                  <a:custGeom>
                    <a:avLst/>
                    <a:gdLst>
                      <a:gd name="connsiteX0" fmla="*/ 474147 w 686424"/>
                      <a:gd name="connsiteY0" fmla="*/ 102395 h 725243"/>
                      <a:gd name="connsiteX1" fmla="*/ 450866 w 686424"/>
                      <a:gd name="connsiteY1" fmla="*/ 114939 h 725243"/>
                      <a:gd name="connsiteX2" fmla="*/ 444594 w 686424"/>
                      <a:gd name="connsiteY2" fmla="*/ 96789 h 725243"/>
                      <a:gd name="connsiteX3" fmla="*/ 261571 w 686424"/>
                      <a:gd name="connsiteY3" fmla="*/ 7938 h 725243"/>
                      <a:gd name="connsiteX4" fmla="*/ 172721 w 686424"/>
                      <a:gd name="connsiteY4" fmla="*/ 190961 h 725243"/>
                      <a:gd name="connsiteX5" fmla="*/ 177472 w 686424"/>
                      <a:gd name="connsiteY5" fmla="*/ 204550 h 725243"/>
                      <a:gd name="connsiteX6" fmla="*/ 123496 w 686424"/>
                      <a:gd name="connsiteY6" fmla="*/ 212247 h 725243"/>
                      <a:gd name="connsiteX7" fmla="*/ 1482 w 686424"/>
                      <a:gd name="connsiteY7" fmla="*/ 375029 h 725243"/>
                      <a:gd name="connsiteX8" fmla="*/ 164263 w 686424"/>
                      <a:gd name="connsiteY8" fmla="*/ 497044 h 725243"/>
                      <a:gd name="connsiteX9" fmla="*/ 177853 w 686424"/>
                      <a:gd name="connsiteY9" fmla="*/ 495143 h 725243"/>
                      <a:gd name="connsiteX10" fmla="*/ 171391 w 686424"/>
                      <a:gd name="connsiteY10" fmla="*/ 505691 h 725243"/>
                      <a:gd name="connsiteX11" fmla="*/ 218144 w 686424"/>
                      <a:gd name="connsiteY11" fmla="*/ 703728 h 725243"/>
                      <a:gd name="connsiteX12" fmla="*/ 416181 w 686424"/>
                      <a:gd name="connsiteY12" fmla="*/ 656975 h 725243"/>
                      <a:gd name="connsiteX13" fmla="*/ 442123 w 686424"/>
                      <a:gd name="connsiteY13" fmla="*/ 614972 h 725243"/>
                      <a:gd name="connsiteX14" fmla="*/ 643296 w 686424"/>
                      <a:gd name="connsiteY14" fmla="*/ 589220 h 725243"/>
                      <a:gd name="connsiteX15" fmla="*/ 643296 w 686424"/>
                      <a:gd name="connsiteY15" fmla="*/ 589220 h 725243"/>
                      <a:gd name="connsiteX16" fmla="*/ 618019 w 686424"/>
                      <a:gd name="connsiteY16" fmla="*/ 387382 h 725243"/>
                      <a:gd name="connsiteX17" fmla="*/ 591031 w 686424"/>
                      <a:gd name="connsiteY17" fmla="*/ 366381 h 725243"/>
                      <a:gd name="connsiteX18" fmla="*/ 610701 w 686424"/>
                      <a:gd name="connsiteY18" fmla="*/ 355833 h 725243"/>
                      <a:gd name="connsiteX19" fmla="*/ 669239 w 686424"/>
                      <a:gd name="connsiteY19" fmla="*/ 161027 h 725243"/>
                      <a:gd name="connsiteX20" fmla="*/ 474147 w 686424"/>
                      <a:gd name="connsiteY20" fmla="*/ 102395 h 725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86424" h="725243">
                        <a:moveTo>
                          <a:pt x="474147" y="102395"/>
                        </a:moveTo>
                        <a:lnTo>
                          <a:pt x="450866" y="114939"/>
                        </a:lnTo>
                        <a:lnTo>
                          <a:pt x="444594" y="96789"/>
                        </a:lnTo>
                        <a:cubicBezTo>
                          <a:pt x="418557" y="21717"/>
                          <a:pt x="336643" y="-18004"/>
                          <a:pt x="261571" y="7938"/>
                        </a:cubicBezTo>
                        <a:cubicBezTo>
                          <a:pt x="186500" y="33976"/>
                          <a:pt x="146779" y="115889"/>
                          <a:pt x="172721" y="190961"/>
                        </a:cubicBezTo>
                        <a:lnTo>
                          <a:pt x="177472" y="204550"/>
                        </a:lnTo>
                        <a:lnTo>
                          <a:pt x="123496" y="212247"/>
                        </a:lnTo>
                        <a:cubicBezTo>
                          <a:pt x="44815" y="223460"/>
                          <a:pt x="-9826" y="296346"/>
                          <a:pt x="1482" y="375029"/>
                        </a:cubicBezTo>
                        <a:cubicBezTo>
                          <a:pt x="12695" y="453711"/>
                          <a:pt x="85581" y="508352"/>
                          <a:pt x="164263" y="497044"/>
                        </a:cubicBezTo>
                        <a:lnTo>
                          <a:pt x="177853" y="495143"/>
                        </a:lnTo>
                        <a:lnTo>
                          <a:pt x="171391" y="505691"/>
                        </a:lnTo>
                        <a:cubicBezTo>
                          <a:pt x="129578" y="573256"/>
                          <a:pt x="150579" y="661916"/>
                          <a:pt x="218144" y="703728"/>
                        </a:cubicBezTo>
                        <a:cubicBezTo>
                          <a:pt x="285709" y="745540"/>
                          <a:pt x="374369" y="724539"/>
                          <a:pt x="416181" y="656975"/>
                        </a:cubicBezTo>
                        <a:lnTo>
                          <a:pt x="442123" y="614972"/>
                        </a:lnTo>
                        <a:cubicBezTo>
                          <a:pt x="504841" y="663151"/>
                          <a:pt x="594738" y="651748"/>
                          <a:pt x="643296" y="589220"/>
                        </a:cubicBezTo>
                        <a:lnTo>
                          <a:pt x="643296" y="589220"/>
                        </a:lnTo>
                        <a:cubicBezTo>
                          <a:pt x="692045" y="526502"/>
                          <a:pt x="680737" y="436131"/>
                          <a:pt x="618019" y="387382"/>
                        </a:cubicBezTo>
                        <a:lnTo>
                          <a:pt x="591031" y="366381"/>
                        </a:lnTo>
                        <a:lnTo>
                          <a:pt x="610701" y="355833"/>
                        </a:lnTo>
                        <a:cubicBezTo>
                          <a:pt x="680641" y="318202"/>
                          <a:pt x="706869" y="230967"/>
                          <a:pt x="669239" y="161027"/>
                        </a:cubicBezTo>
                        <a:cubicBezTo>
                          <a:pt x="631323" y="90992"/>
                          <a:pt x="544087" y="64765"/>
                          <a:pt x="474147" y="102395"/>
                        </a:cubicBezTo>
                        <a:close/>
                      </a:path>
                    </a:pathLst>
                  </a:custGeom>
                  <a:solidFill>
                    <a:srgbClr val="FFFFFF"/>
                  </a:solidFill>
                  <a:ln w="33837" cap="flat">
                    <a:solidFill>
                      <a:srgbClr val="99494E"/>
                    </a:solidFill>
                    <a:prstDash val="solid"/>
                    <a:miter/>
                  </a:ln>
                </p:spPr>
                <p:txBody>
                  <a:bodyPr rtlCol="0" anchor="ctr"/>
                  <a:lstStyle/>
                  <a:p>
                    <a:endParaRPr lang="en-US"/>
                  </a:p>
                </p:txBody>
              </p:sp>
              <p:grpSp>
                <p:nvGrpSpPr>
                  <p:cNvPr id="607" name="Graphic 6">
                    <a:extLst>
                      <a:ext uri="{FF2B5EF4-FFF2-40B4-BE49-F238E27FC236}">
                        <a16:creationId xmlns:a16="http://schemas.microsoft.com/office/drawing/2014/main" id="{2533D1E2-47A5-443B-9D56-20143954E931}"/>
                      </a:ext>
                    </a:extLst>
                  </p:cNvPr>
                  <p:cNvGrpSpPr/>
                  <p:nvPr/>
                </p:nvGrpSpPr>
                <p:grpSpPr>
                  <a:xfrm>
                    <a:off x="10035450" y="2566056"/>
                    <a:ext cx="308458" cy="306938"/>
                    <a:chOff x="10035450" y="2566056"/>
                    <a:chExt cx="308458" cy="306938"/>
                  </a:xfrm>
                </p:grpSpPr>
                <p:sp>
                  <p:nvSpPr>
                    <p:cNvPr id="608" name="Freeform: Shape 607">
                      <a:extLst>
                        <a:ext uri="{FF2B5EF4-FFF2-40B4-BE49-F238E27FC236}">
                          <a16:creationId xmlns:a16="http://schemas.microsoft.com/office/drawing/2014/main" id="{0F9DDB84-D818-4913-990C-53A2BAF5A5CF}"/>
                        </a:ext>
                      </a:extLst>
                    </p:cNvPr>
                    <p:cNvSpPr/>
                    <p:nvPr/>
                  </p:nvSpPr>
                  <p:spPr>
                    <a:xfrm>
                      <a:off x="10035450" y="2702420"/>
                      <a:ext cx="154324" cy="15489"/>
                    </a:xfrm>
                    <a:custGeom>
                      <a:avLst/>
                      <a:gdLst>
                        <a:gd name="connsiteX0" fmla="*/ 1 w 154324"/>
                        <a:gd name="connsiteY0" fmla="*/ 0 h 15489"/>
                        <a:gd name="connsiteX1" fmla="*/ 154325 w 154324"/>
                        <a:gd name="connsiteY1" fmla="*/ 15490 h 15489"/>
                      </a:gdLst>
                      <a:ahLst/>
                      <a:cxnLst>
                        <a:cxn ang="0">
                          <a:pos x="connsiteX0" y="connsiteY0"/>
                        </a:cxn>
                        <a:cxn ang="0">
                          <a:pos x="connsiteX1" y="connsiteY1"/>
                        </a:cxn>
                      </a:cxnLst>
                      <a:rect l="l" t="t" r="r" b="b"/>
                      <a:pathLst>
                        <a:path w="154324" h="15489">
                          <a:moveTo>
                            <a:pt x="1" y="0"/>
                          </a:moveTo>
                          <a:lnTo>
                            <a:pt x="154325" y="15490"/>
                          </a:lnTo>
                        </a:path>
                      </a:pathLst>
                    </a:custGeom>
                    <a:ln w="14777" cap="rnd">
                      <a:solidFill>
                        <a:srgbClr val="99494E"/>
                      </a:solidFill>
                      <a:prstDash val="solid"/>
                      <a:miter/>
                    </a:ln>
                  </p:spPr>
                  <p:txBody>
                    <a:bodyPr rtlCol="0" anchor="ctr"/>
                    <a:lstStyle/>
                    <a:p>
                      <a:endParaRPr lang="en-US"/>
                    </a:p>
                  </p:txBody>
                </p:sp>
                <p:sp>
                  <p:nvSpPr>
                    <p:cNvPr id="609" name="Freeform: Shape 608">
                      <a:extLst>
                        <a:ext uri="{FF2B5EF4-FFF2-40B4-BE49-F238E27FC236}">
                          <a16:creationId xmlns:a16="http://schemas.microsoft.com/office/drawing/2014/main" id="{734BECED-E647-49A1-B9DE-D2D8E501CC94}"/>
                        </a:ext>
                      </a:extLst>
                    </p:cNvPr>
                    <p:cNvSpPr/>
                    <p:nvPr/>
                  </p:nvSpPr>
                  <p:spPr>
                    <a:xfrm>
                      <a:off x="10042482" y="2717910"/>
                      <a:ext cx="147292" cy="48653"/>
                    </a:xfrm>
                    <a:custGeom>
                      <a:avLst/>
                      <a:gdLst>
                        <a:gd name="connsiteX0" fmla="*/ 0 w 147292"/>
                        <a:gd name="connsiteY0" fmla="*/ 48654 h 48653"/>
                        <a:gd name="connsiteX1" fmla="*/ 147293 w 147292"/>
                        <a:gd name="connsiteY1" fmla="*/ 0 h 48653"/>
                      </a:gdLst>
                      <a:ahLst/>
                      <a:cxnLst>
                        <a:cxn ang="0">
                          <a:pos x="connsiteX0" y="connsiteY0"/>
                        </a:cxn>
                        <a:cxn ang="0">
                          <a:pos x="connsiteX1" y="connsiteY1"/>
                        </a:cxn>
                      </a:cxnLst>
                      <a:rect l="l" t="t" r="r" b="b"/>
                      <a:pathLst>
                        <a:path w="147292" h="48653">
                          <a:moveTo>
                            <a:pt x="0" y="48654"/>
                          </a:moveTo>
                          <a:lnTo>
                            <a:pt x="147293" y="0"/>
                          </a:lnTo>
                        </a:path>
                      </a:pathLst>
                    </a:custGeom>
                    <a:ln w="14777" cap="rnd">
                      <a:solidFill>
                        <a:srgbClr val="99494E"/>
                      </a:solidFill>
                      <a:prstDash val="solid"/>
                      <a:miter/>
                    </a:ln>
                  </p:spPr>
                  <p:txBody>
                    <a:bodyPr rtlCol="0" anchor="ctr"/>
                    <a:lstStyle/>
                    <a:p>
                      <a:endParaRPr lang="en-US"/>
                    </a:p>
                  </p:txBody>
                </p:sp>
                <p:sp>
                  <p:nvSpPr>
                    <p:cNvPr id="610" name="Freeform: Shape 609">
                      <a:extLst>
                        <a:ext uri="{FF2B5EF4-FFF2-40B4-BE49-F238E27FC236}">
                          <a16:creationId xmlns:a16="http://schemas.microsoft.com/office/drawing/2014/main" id="{E060BD32-65EB-46F9-A9A9-451B68A42C14}"/>
                        </a:ext>
                      </a:extLst>
                    </p:cNvPr>
                    <p:cNvSpPr/>
                    <p:nvPr/>
                  </p:nvSpPr>
                  <p:spPr>
                    <a:xfrm>
                      <a:off x="10075077" y="2717910"/>
                      <a:ext cx="114697" cy="104339"/>
                    </a:xfrm>
                    <a:custGeom>
                      <a:avLst/>
                      <a:gdLst>
                        <a:gd name="connsiteX0" fmla="*/ 0 w 114697"/>
                        <a:gd name="connsiteY0" fmla="*/ 104340 h 104339"/>
                        <a:gd name="connsiteX1" fmla="*/ 114698 w 114697"/>
                        <a:gd name="connsiteY1" fmla="*/ 0 h 104339"/>
                      </a:gdLst>
                      <a:ahLst/>
                      <a:cxnLst>
                        <a:cxn ang="0">
                          <a:pos x="connsiteX0" y="connsiteY0"/>
                        </a:cxn>
                        <a:cxn ang="0">
                          <a:pos x="connsiteX1" y="connsiteY1"/>
                        </a:cxn>
                      </a:cxnLst>
                      <a:rect l="l" t="t" r="r" b="b"/>
                      <a:pathLst>
                        <a:path w="114697" h="104339">
                          <a:moveTo>
                            <a:pt x="0" y="104340"/>
                          </a:moveTo>
                          <a:lnTo>
                            <a:pt x="114698" y="0"/>
                          </a:lnTo>
                        </a:path>
                      </a:pathLst>
                    </a:custGeom>
                    <a:ln w="14777" cap="rnd">
                      <a:solidFill>
                        <a:srgbClr val="99494E"/>
                      </a:solidFill>
                      <a:prstDash val="solid"/>
                      <a:miter/>
                    </a:ln>
                  </p:spPr>
                  <p:txBody>
                    <a:bodyPr rtlCol="0" anchor="ctr"/>
                    <a:lstStyle/>
                    <a:p>
                      <a:endParaRPr lang="en-US"/>
                    </a:p>
                  </p:txBody>
                </p:sp>
                <p:sp>
                  <p:nvSpPr>
                    <p:cNvPr id="611" name="Freeform: Shape 610">
                      <a:extLst>
                        <a:ext uri="{FF2B5EF4-FFF2-40B4-BE49-F238E27FC236}">
                          <a16:creationId xmlns:a16="http://schemas.microsoft.com/office/drawing/2014/main" id="{76038BA6-C33B-419F-A871-90D9A9F625E9}"/>
                        </a:ext>
                      </a:extLst>
                    </p:cNvPr>
                    <p:cNvSpPr/>
                    <p:nvPr/>
                  </p:nvSpPr>
                  <p:spPr>
                    <a:xfrm>
                      <a:off x="10127437" y="2717910"/>
                      <a:ext cx="62337" cy="141970"/>
                    </a:xfrm>
                    <a:custGeom>
                      <a:avLst/>
                      <a:gdLst>
                        <a:gd name="connsiteX0" fmla="*/ 0 w 62337"/>
                        <a:gd name="connsiteY0" fmla="*/ 141971 h 141970"/>
                        <a:gd name="connsiteX1" fmla="*/ 62338 w 62337"/>
                        <a:gd name="connsiteY1" fmla="*/ 0 h 141970"/>
                      </a:gdLst>
                      <a:ahLst/>
                      <a:cxnLst>
                        <a:cxn ang="0">
                          <a:pos x="connsiteX0" y="connsiteY0"/>
                        </a:cxn>
                        <a:cxn ang="0">
                          <a:pos x="connsiteX1" y="connsiteY1"/>
                        </a:cxn>
                      </a:cxnLst>
                      <a:rect l="l" t="t" r="r" b="b"/>
                      <a:pathLst>
                        <a:path w="62337" h="141970">
                          <a:moveTo>
                            <a:pt x="0" y="141971"/>
                          </a:moveTo>
                          <a:lnTo>
                            <a:pt x="62338" y="0"/>
                          </a:lnTo>
                        </a:path>
                      </a:pathLst>
                    </a:custGeom>
                    <a:ln w="14777" cap="rnd">
                      <a:solidFill>
                        <a:srgbClr val="99494E"/>
                      </a:solidFill>
                      <a:prstDash val="solid"/>
                      <a:miter/>
                    </a:ln>
                  </p:spPr>
                  <p:txBody>
                    <a:bodyPr rtlCol="0" anchor="ctr"/>
                    <a:lstStyle/>
                    <a:p>
                      <a:endParaRPr lang="en-US"/>
                    </a:p>
                  </p:txBody>
                </p:sp>
                <p:sp>
                  <p:nvSpPr>
                    <p:cNvPr id="612" name="Freeform: Shape 611">
                      <a:extLst>
                        <a:ext uri="{FF2B5EF4-FFF2-40B4-BE49-F238E27FC236}">
                          <a16:creationId xmlns:a16="http://schemas.microsoft.com/office/drawing/2014/main" id="{8CC8F775-1FB2-4F37-9AE2-AF41AB66A9BD}"/>
                        </a:ext>
                      </a:extLst>
                    </p:cNvPr>
                    <p:cNvSpPr/>
                    <p:nvPr/>
                  </p:nvSpPr>
                  <p:spPr>
                    <a:xfrm>
                      <a:off x="10189775" y="2717910"/>
                      <a:ext cx="760" cy="155084"/>
                    </a:xfrm>
                    <a:custGeom>
                      <a:avLst/>
                      <a:gdLst>
                        <a:gd name="connsiteX0" fmla="*/ 760 w 760"/>
                        <a:gd name="connsiteY0" fmla="*/ 155084 h 155084"/>
                        <a:gd name="connsiteX1" fmla="*/ 0 w 760"/>
                        <a:gd name="connsiteY1" fmla="*/ 0 h 155084"/>
                      </a:gdLst>
                      <a:ahLst/>
                      <a:cxnLst>
                        <a:cxn ang="0">
                          <a:pos x="connsiteX0" y="connsiteY0"/>
                        </a:cxn>
                        <a:cxn ang="0">
                          <a:pos x="connsiteX1" y="connsiteY1"/>
                        </a:cxn>
                      </a:cxnLst>
                      <a:rect l="l" t="t" r="r" b="b"/>
                      <a:pathLst>
                        <a:path w="760" h="155084">
                          <a:moveTo>
                            <a:pt x="760" y="155084"/>
                          </a:moveTo>
                          <a:lnTo>
                            <a:pt x="0" y="0"/>
                          </a:lnTo>
                        </a:path>
                      </a:pathLst>
                    </a:custGeom>
                    <a:ln w="14777" cap="rnd">
                      <a:solidFill>
                        <a:srgbClr val="99494E"/>
                      </a:solidFill>
                      <a:prstDash val="solid"/>
                      <a:miter/>
                    </a:ln>
                  </p:spPr>
                  <p:txBody>
                    <a:bodyPr rtlCol="0" anchor="ctr"/>
                    <a:lstStyle/>
                    <a:p>
                      <a:endParaRPr lang="en-US"/>
                    </a:p>
                  </p:txBody>
                </p:sp>
                <p:sp>
                  <p:nvSpPr>
                    <p:cNvPr id="613" name="Freeform: Shape 612">
                      <a:extLst>
                        <a:ext uri="{FF2B5EF4-FFF2-40B4-BE49-F238E27FC236}">
                          <a16:creationId xmlns:a16="http://schemas.microsoft.com/office/drawing/2014/main" id="{1ECEDF43-23D2-4C9C-8C07-0B0F219FF98D}"/>
                        </a:ext>
                      </a:extLst>
                    </p:cNvPr>
                    <p:cNvSpPr/>
                    <p:nvPr/>
                  </p:nvSpPr>
                  <p:spPr>
                    <a:xfrm>
                      <a:off x="10189775" y="2717910"/>
                      <a:ext cx="63763" cy="141305"/>
                    </a:xfrm>
                    <a:custGeom>
                      <a:avLst/>
                      <a:gdLst>
                        <a:gd name="connsiteX0" fmla="*/ 63763 w 63763"/>
                        <a:gd name="connsiteY0" fmla="*/ 141306 h 141305"/>
                        <a:gd name="connsiteX1" fmla="*/ 0 w 63763"/>
                        <a:gd name="connsiteY1" fmla="*/ 0 h 141305"/>
                      </a:gdLst>
                      <a:ahLst/>
                      <a:cxnLst>
                        <a:cxn ang="0">
                          <a:pos x="connsiteX0" y="connsiteY0"/>
                        </a:cxn>
                        <a:cxn ang="0">
                          <a:pos x="connsiteX1" y="connsiteY1"/>
                        </a:cxn>
                      </a:cxnLst>
                      <a:rect l="l" t="t" r="r" b="b"/>
                      <a:pathLst>
                        <a:path w="63763" h="141305">
                          <a:moveTo>
                            <a:pt x="63763" y="141306"/>
                          </a:moveTo>
                          <a:lnTo>
                            <a:pt x="0" y="0"/>
                          </a:lnTo>
                        </a:path>
                      </a:pathLst>
                    </a:custGeom>
                    <a:ln w="14777" cap="rnd">
                      <a:solidFill>
                        <a:srgbClr val="99494E"/>
                      </a:solidFill>
                      <a:prstDash val="solid"/>
                      <a:miter/>
                    </a:ln>
                  </p:spPr>
                  <p:txBody>
                    <a:bodyPr rtlCol="0" anchor="ctr"/>
                    <a:lstStyle/>
                    <a:p>
                      <a:endParaRPr lang="en-US"/>
                    </a:p>
                  </p:txBody>
                </p:sp>
                <p:sp>
                  <p:nvSpPr>
                    <p:cNvPr id="614" name="Freeform: Shape 613">
                      <a:extLst>
                        <a:ext uri="{FF2B5EF4-FFF2-40B4-BE49-F238E27FC236}">
                          <a16:creationId xmlns:a16="http://schemas.microsoft.com/office/drawing/2014/main" id="{191E4C7F-53DE-415E-B791-6D280D82F7B4}"/>
                        </a:ext>
                      </a:extLst>
                    </p:cNvPr>
                    <p:cNvSpPr/>
                    <p:nvPr/>
                  </p:nvSpPr>
                  <p:spPr>
                    <a:xfrm>
                      <a:off x="10189775" y="2717910"/>
                      <a:ext cx="115743" cy="103199"/>
                    </a:xfrm>
                    <a:custGeom>
                      <a:avLst/>
                      <a:gdLst>
                        <a:gd name="connsiteX0" fmla="*/ 115743 w 115743"/>
                        <a:gd name="connsiteY0" fmla="*/ 103200 h 103199"/>
                        <a:gd name="connsiteX1" fmla="*/ 0 w 115743"/>
                        <a:gd name="connsiteY1" fmla="*/ 0 h 103199"/>
                      </a:gdLst>
                      <a:ahLst/>
                      <a:cxnLst>
                        <a:cxn ang="0">
                          <a:pos x="connsiteX0" y="connsiteY0"/>
                        </a:cxn>
                        <a:cxn ang="0">
                          <a:pos x="connsiteX1" y="connsiteY1"/>
                        </a:cxn>
                      </a:cxnLst>
                      <a:rect l="l" t="t" r="r" b="b"/>
                      <a:pathLst>
                        <a:path w="115743" h="103199">
                          <a:moveTo>
                            <a:pt x="115743" y="103200"/>
                          </a:moveTo>
                          <a:lnTo>
                            <a:pt x="0" y="0"/>
                          </a:lnTo>
                        </a:path>
                      </a:pathLst>
                    </a:custGeom>
                    <a:ln w="14777" cap="rnd">
                      <a:solidFill>
                        <a:srgbClr val="99494E"/>
                      </a:solidFill>
                      <a:prstDash val="solid"/>
                      <a:miter/>
                    </a:ln>
                  </p:spPr>
                  <p:txBody>
                    <a:bodyPr rtlCol="0" anchor="ctr"/>
                    <a:lstStyle/>
                    <a:p>
                      <a:endParaRPr lang="en-US"/>
                    </a:p>
                  </p:txBody>
                </p:sp>
                <p:sp>
                  <p:nvSpPr>
                    <p:cNvPr id="615" name="Freeform: Shape 614">
                      <a:extLst>
                        <a:ext uri="{FF2B5EF4-FFF2-40B4-BE49-F238E27FC236}">
                          <a16:creationId xmlns:a16="http://schemas.microsoft.com/office/drawing/2014/main" id="{1B7D3F80-9294-4ED6-8336-66988E50E343}"/>
                        </a:ext>
                      </a:extLst>
                    </p:cNvPr>
                    <p:cNvSpPr/>
                    <p:nvPr/>
                  </p:nvSpPr>
                  <p:spPr>
                    <a:xfrm>
                      <a:off x="10189775" y="2717910"/>
                      <a:ext cx="147767" cy="47133"/>
                    </a:xfrm>
                    <a:custGeom>
                      <a:avLst/>
                      <a:gdLst>
                        <a:gd name="connsiteX0" fmla="*/ 147767 w 147767"/>
                        <a:gd name="connsiteY0" fmla="*/ 47134 h 47133"/>
                        <a:gd name="connsiteX1" fmla="*/ 0 w 147767"/>
                        <a:gd name="connsiteY1" fmla="*/ 0 h 47133"/>
                      </a:gdLst>
                      <a:ahLst/>
                      <a:cxnLst>
                        <a:cxn ang="0">
                          <a:pos x="connsiteX0" y="connsiteY0"/>
                        </a:cxn>
                        <a:cxn ang="0">
                          <a:pos x="connsiteX1" y="connsiteY1"/>
                        </a:cxn>
                      </a:cxnLst>
                      <a:rect l="l" t="t" r="r" b="b"/>
                      <a:pathLst>
                        <a:path w="147767" h="47133">
                          <a:moveTo>
                            <a:pt x="147767" y="47134"/>
                          </a:moveTo>
                          <a:lnTo>
                            <a:pt x="0" y="0"/>
                          </a:lnTo>
                        </a:path>
                      </a:pathLst>
                    </a:custGeom>
                    <a:ln w="14777" cap="rnd">
                      <a:solidFill>
                        <a:srgbClr val="99494E"/>
                      </a:solidFill>
                      <a:prstDash val="solid"/>
                      <a:miter/>
                    </a:ln>
                  </p:spPr>
                  <p:txBody>
                    <a:bodyPr rtlCol="0" anchor="ctr"/>
                    <a:lstStyle/>
                    <a:p>
                      <a:endParaRPr lang="en-US"/>
                    </a:p>
                  </p:txBody>
                </p:sp>
                <p:sp>
                  <p:nvSpPr>
                    <p:cNvPr id="616" name="Freeform: Shape 615">
                      <a:extLst>
                        <a:ext uri="{FF2B5EF4-FFF2-40B4-BE49-F238E27FC236}">
                          <a16:creationId xmlns:a16="http://schemas.microsoft.com/office/drawing/2014/main" id="{1FD25F47-F4CD-46AD-85B7-521FD213DF95}"/>
                        </a:ext>
                      </a:extLst>
                    </p:cNvPr>
                    <p:cNvSpPr/>
                    <p:nvPr/>
                  </p:nvSpPr>
                  <p:spPr>
                    <a:xfrm>
                      <a:off x="10189775" y="2700900"/>
                      <a:ext cx="154134" cy="17009"/>
                    </a:xfrm>
                    <a:custGeom>
                      <a:avLst/>
                      <a:gdLst>
                        <a:gd name="connsiteX0" fmla="*/ 154134 w 154134"/>
                        <a:gd name="connsiteY0" fmla="*/ 0 h 17009"/>
                        <a:gd name="connsiteX1" fmla="*/ 0 w 154134"/>
                        <a:gd name="connsiteY1" fmla="*/ 17010 h 17009"/>
                      </a:gdLst>
                      <a:ahLst/>
                      <a:cxnLst>
                        <a:cxn ang="0">
                          <a:pos x="connsiteX0" y="connsiteY0"/>
                        </a:cxn>
                        <a:cxn ang="0">
                          <a:pos x="connsiteX1" y="connsiteY1"/>
                        </a:cxn>
                      </a:cxnLst>
                      <a:rect l="l" t="t" r="r" b="b"/>
                      <a:pathLst>
                        <a:path w="154134" h="17009">
                          <a:moveTo>
                            <a:pt x="154134" y="0"/>
                          </a:moveTo>
                          <a:lnTo>
                            <a:pt x="0" y="17010"/>
                          </a:lnTo>
                        </a:path>
                      </a:pathLst>
                    </a:custGeom>
                    <a:ln w="14777" cap="rnd">
                      <a:solidFill>
                        <a:srgbClr val="99494E"/>
                      </a:solidFill>
                      <a:prstDash val="solid"/>
                      <a:miter/>
                    </a:ln>
                  </p:spPr>
                  <p:txBody>
                    <a:bodyPr rtlCol="0" anchor="ctr"/>
                    <a:lstStyle/>
                    <a:p>
                      <a:endParaRPr lang="en-US"/>
                    </a:p>
                  </p:txBody>
                </p:sp>
                <p:sp>
                  <p:nvSpPr>
                    <p:cNvPr id="617" name="Freeform: Shape 616">
                      <a:extLst>
                        <a:ext uri="{FF2B5EF4-FFF2-40B4-BE49-F238E27FC236}">
                          <a16:creationId xmlns:a16="http://schemas.microsoft.com/office/drawing/2014/main" id="{B11A43BE-BF60-4E08-8CC5-2DDE1BD44130}"/>
                        </a:ext>
                      </a:extLst>
                    </p:cNvPr>
                    <p:cNvSpPr/>
                    <p:nvPr/>
                  </p:nvSpPr>
                  <p:spPr>
                    <a:xfrm>
                      <a:off x="10189775" y="2639702"/>
                      <a:ext cx="133893" cy="78207"/>
                    </a:xfrm>
                    <a:custGeom>
                      <a:avLst/>
                      <a:gdLst>
                        <a:gd name="connsiteX0" fmla="*/ 133894 w 133893"/>
                        <a:gd name="connsiteY0" fmla="*/ 0 h 78207"/>
                        <a:gd name="connsiteX1" fmla="*/ 0 w 133893"/>
                        <a:gd name="connsiteY1" fmla="*/ 78208 h 78207"/>
                      </a:gdLst>
                      <a:ahLst/>
                      <a:cxnLst>
                        <a:cxn ang="0">
                          <a:pos x="connsiteX0" y="connsiteY0"/>
                        </a:cxn>
                        <a:cxn ang="0">
                          <a:pos x="connsiteX1" y="connsiteY1"/>
                        </a:cxn>
                      </a:cxnLst>
                      <a:rect l="l" t="t" r="r" b="b"/>
                      <a:pathLst>
                        <a:path w="133893" h="78207">
                          <a:moveTo>
                            <a:pt x="133894" y="0"/>
                          </a:moveTo>
                          <a:lnTo>
                            <a:pt x="0" y="78208"/>
                          </a:lnTo>
                        </a:path>
                      </a:pathLst>
                    </a:custGeom>
                    <a:ln w="14777" cap="rnd">
                      <a:solidFill>
                        <a:srgbClr val="99494E"/>
                      </a:solidFill>
                      <a:prstDash val="solid"/>
                      <a:miter/>
                    </a:ln>
                  </p:spPr>
                  <p:txBody>
                    <a:bodyPr rtlCol="0" anchor="ctr"/>
                    <a:lstStyle/>
                    <a:p>
                      <a:endParaRPr lang="en-US"/>
                    </a:p>
                  </p:txBody>
                </p:sp>
                <p:sp>
                  <p:nvSpPr>
                    <p:cNvPr id="618" name="Freeform: Shape 617">
                      <a:extLst>
                        <a:ext uri="{FF2B5EF4-FFF2-40B4-BE49-F238E27FC236}">
                          <a16:creationId xmlns:a16="http://schemas.microsoft.com/office/drawing/2014/main" id="{0A9E2AE9-53B7-4155-8FF7-7F3262C9C84B}"/>
                        </a:ext>
                      </a:extLst>
                    </p:cNvPr>
                    <p:cNvSpPr/>
                    <p:nvPr/>
                  </p:nvSpPr>
                  <p:spPr>
                    <a:xfrm>
                      <a:off x="10189775" y="2591999"/>
                      <a:ext cx="90560" cy="125911"/>
                    </a:xfrm>
                    <a:custGeom>
                      <a:avLst/>
                      <a:gdLst>
                        <a:gd name="connsiteX0" fmla="*/ 90561 w 90560"/>
                        <a:gd name="connsiteY0" fmla="*/ 0 h 125911"/>
                        <a:gd name="connsiteX1" fmla="*/ 0 w 90560"/>
                        <a:gd name="connsiteY1" fmla="*/ 125911 h 125911"/>
                      </a:gdLst>
                      <a:ahLst/>
                      <a:cxnLst>
                        <a:cxn ang="0">
                          <a:pos x="connsiteX0" y="connsiteY0"/>
                        </a:cxn>
                        <a:cxn ang="0">
                          <a:pos x="connsiteX1" y="connsiteY1"/>
                        </a:cxn>
                      </a:cxnLst>
                      <a:rect l="l" t="t" r="r" b="b"/>
                      <a:pathLst>
                        <a:path w="90560" h="125911">
                          <a:moveTo>
                            <a:pt x="90561" y="0"/>
                          </a:moveTo>
                          <a:lnTo>
                            <a:pt x="0" y="125911"/>
                          </a:lnTo>
                        </a:path>
                      </a:pathLst>
                    </a:custGeom>
                    <a:ln w="14777" cap="rnd">
                      <a:solidFill>
                        <a:srgbClr val="99494E"/>
                      </a:solidFill>
                      <a:prstDash val="solid"/>
                      <a:miter/>
                    </a:ln>
                  </p:spPr>
                  <p:txBody>
                    <a:bodyPr rtlCol="0" anchor="ctr"/>
                    <a:lstStyle/>
                    <a:p>
                      <a:endParaRPr lang="en-US"/>
                    </a:p>
                  </p:txBody>
                </p:sp>
                <p:sp>
                  <p:nvSpPr>
                    <p:cNvPr id="619" name="Freeform: Shape 618">
                      <a:extLst>
                        <a:ext uri="{FF2B5EF4-FFF2-40B4-BE49-F238E27FC236}">
                          <a16:creationId xmlns:a16="http://schemas.microsoft.com/office/drawing/2014/main" id="{9071EBEA-9BD4-483A-8496-E43DA229526C}"/>
                        </a:ext>
                      </a:extLst>
                    </p:cNvPr>
                    <p:cNvSpPr/>
                    <p:nvPr/>
                  </p:nvSpPr>
                  <p:spPr>
                    <a:xfrm>
                      <a:off x="10189775" y="2566056"/>
                      <a:ext cx="31454" cy="151853"/>
                    </a:xfrm>
                    <a:custGeom>
                      <a:avLst/>
                      <a:gdLst>
                        <a:gd name="connsiteX0" fmla="*/ 31454 w 31454"/>
                        <a:gd name="connsiteY0" fmla="*/ 0 h 151853"/>
                        <a:gd name="connsiteX1" fmla="*/ 0 w 31454"/>
                        <a:gd name="connsiteY1" fmla="*/ 151854 h 151853"/>
                      </a:gdLst>
                      <a:ahLst/>
                      <a:cxnLst>
                        <a:cxn ang="0">
                          <a:pos x="connsiteX0" y="connsiteY0"/>
                        </a:cxn>
                        <a:cxn ang="0">
                          <a:pos x="connsiteX1" y="connsiteY1"/>
                        </a:cxn>
                      </a:cxnLst>
                      <a:rect l="l" t="t" r="r" b="b"/>
                      <a:pathLst>
                        <a:path w="31454" h="151853">
                          <a:moveTo>
                            <a:pt x="31454" y="0"/>
                          </a:moveTo>
                          <a:lnTo>
                            <a:pt x="0" y="151854"/>
                          </a:lnTo>
                        </a:path>
                      </a:pathLst>
                    </a:custGeom>
                    <a:ln w="14777" cap="rnd">
                      <a:solidFill>
                        <a:srgbClr val="99494E"/>
                      </a:solidFill>
                      <a:prstDash val="solid"/>
                      <a:miter/>
                    </a:ln>
                  </p:spPr>
                  <p:txBody>
                    <a:bodyPr rtlCol="0" anchor="ctr"/>
                    <a:lstStyle/>
                    <a:p>
                      <a:endParaRPr lang="en-US"/>
                    </a:p>
                  </p:txBody>
                </p:sp>
                <p:sp>
                  <p:nvSpPr>
                    <p:cNvPr id="620" name="Freeform: Shape 619">
                      <a:extLst>
                        <a:ext uri="{FF2B5EF4-FFF2-40B4-BE49-F238E27FC236}">
                          <a16:creationId xmlns:a16="http://schemas.microsoft.com/office/drawing/2014/main" id="{DB49AB28-569D-4AB2-BEBB-C6364BDE769D}"/>
                        </a:ext>
                      </a:extLst>
                    </p:cNvPr>
                    <p:cNvSpPr/>
                    <p:nvPr/>
                  </p:nvSpPr>
                  <p:spPr>
                    <a:xfrm>
                      <a:off x="10156800" y="2566341"/>
                      <a:ext cx="32974" cy="151568"/>
                    </a:xfrm>
                    <a:custGeom>
                      <a:avLst/>
                      <a:gdLst>
                        <a:gd name="connsiteX0" fmla="*/ 0 w 32974"/>
                        <a:gd name="connsiteY0" fmla="*/ 0 h 151568"/>
                        <a:gd name="connsiteX1" fmla="*/ 32975 w 32974"/>
                        <a:gd name="connsiteY1" fmla="*/ 151569 h 151568"/>
                      </a:gdLst>
                      <a:ahLst/>
                      <a:cxnLst>
                        <a:cxn ang="0">
                          <a:pos x="connsiteX0" y="connsiteY0"/>
                        </a:cxn>
                        <a:cxn ang="0">
                          <a:pos x="connsiteX1" y="connsiteY1"/>
                        </a:cxn>
                      </a:cxnLst>
                      <a:rect l="l" t="t" r="r" b="b"/>
                      <a:pathLst>
                        <a:path w="32974" h="151568">
                          <a:moveTo>
                            <a:pt x="0" y="0"/>
                          </a:moveTo>
                          <a:lnTo>
                            <a:pt x="32975" y="151569"/>
                          </a:lnTo>
                        </a:path>
                      </a:pathLst>
                    </a:custGeom>
                    <a:ln w="14777" cap="rnd">
                      <a:solidFill>
                        <a:srgbClr val="99494E"/>
                      </a:solidFill>
                      <a:prstDash val="solid"/>
                      <a:miter/>
                    </a:ln>
                  </p:spPr>
                  <p:txBody>
                    <a:bodyPr rtlCol="0" anchor="ctr"/>
                    <a:lstStyle/>
                    <a:p>
                      <a:endParaRPr lang="en-US"/>
                    </a:p>
                  </p:txBody>
                </p:sp>
                <p:sp>
                  <p:nvSpPr>
                    <p:cNvPr id="621" name="Freeform: Shape 620">
                      <a:extLst>
                        <a:ext uri="{FF2B5EF4-FFF2-40B4-BE49-F238E27FC236}">
                          <a16:creationId xmlns:a16="http://schemas.microsoft.com/office/drawing/2014/main" id="{FCB5BE23-A809-4D9C-8240-CBBAFAC8419F}"/>
                        </a:ext>
                      </a:extLst>
                    </p:cNvPr>
                    <p:cNvSpPr/>
                    <p:nvPr/>
                  </p:nvSpPr>
                  <p:spPr>
                    <a:xfrm>
                      <a:off x="10097978" y="2592854"/>
                      <a:ext cx="91796" cy="125055"/>
                    </a:xfrm>
                    <a:custGeom>
                      <a:avLst/>
                      <a:gdLst>
                        <a:gd name="connsiteX0" fmla="*/ 0 w 91796"/>
                        <a:gd name="connsiteY0" fmla="*/ 0 h 125055"/>
                        <a:gd name="connsiteX1" fmla="*/ 91797 w 91796"/>
                        <a:gd name="connsiteY1" fmla="*/ 125056 h 125055"/>
                      </a:gdLst>
                      <a:ahLst/>
                      <a:cxnLst>
                        <a:cxn ang="0">
                          <a:pos x="connsiteX0" y="connsiteY0"/>
                        </a:cxn>
                        <a:cxn ang="0">
                          <a:pos x="connsiteX1" y="connsiteY1"/>
                        </a:cxn>
                      </a:cxnLst>
                      <a:rect l="l" t="t" r="r" b="b"/>
                      <a:pathLst>
                        <a:path w="91796" h="125055">
                          <a:moveTo>
                            <a:pt x="0" y="0"/>
                          </a:moveTo>
                          <a:lnTo>
                            <a:pt x="91797" y="125056"/>
                          </a:lnTo>
                        </a:path>
                      </a:pathLst>
                    </a:custGeom>
                    <a:ln w="14777" cap="rnd">
                      <a:solidFill>
                        <a:srgbClr val="99494E"/>
                      </a:solidFill>
                      <a:prstDash val="solid"/>
                      <a:miter/>
                    </a:ln>
                  </p:spPr>
                  <p:txBody>
                    <a:bodyPr rtlCol="0" anchor="ctr"/>
                    <a:lstStyle/>
                    <a:p>
                      <a:endParaRPr lang="en-US"/>
                    </a:p>
                  </p:txBody>
                </p:sp>
                <p:sp>
                  <p:nvSpPr>
                    <p:cNvPr id="622" name="Freeform: Shape 621">
                      <a:extLst>
                        <a:ext uri="{FF2B5EF4-FFF2-40B4-BE49-F238E27FC236}">
                          <a16:creationId xmlns:a16="http://schemas.microsoft.com/office/drawing/2014/main" id="{B498EE26-03C0-4183-B370-44900E0F4216}"/>
                        </a:ext>
                      </a:extLst>
                    </p:cNvPr>
                    <p:cNvSpPr/>
                    <p:nvPr/>
                  </p:nvSpPr>
                  <p:spPr>
                    <a:xfrm>
                      <a:off x="10055026" y="2641033"/>
                      <a:ext cx="134748" cy="76877"/>
                    </a:xfrm>
                    <a:custGeom>
                      <a:avLst/>
                      <a:gdLst>
                        <a:gd name="connsiteX0" fmla="*/ 0 w 134748"/>
                        <a:gd name="connsiteY0" fmla="*/ 0 h 76877"/>
                        <a:gd name="connsiteX1" fmla="*/ 134749 w 134748"/>
                        <a:gd name="connsiteY1" fmla="*/ 76877 h 76877"/>
                      </a:gdLst>
                      <a:ahLst/>
                      <a:cxnLst>
                        <a:cxn ang="0">
                          <a:pos x="connsiteX0" y="connsiteY0"/>
                        </a:cxn>
                        <a:cxn ang="0">
                          <a:pos x="connsiteX1" y="connsiteY1"/>
                        </a:cxn>
                      </a:cxnLst>
                      <a:rect l="l" t="t" r="r" b="b"/>
                      <a:pathLst>
                        <a:path w="134748" h="76877">
                          <a:moveTo>
                            <a:pt x="0" y="0"/>
                          </a:moveTo>
                          <a:lnTo>
                            <a:pt x="134749" y="76877"/>
                          </a:lnTo>
                        </a:path>
                      </a:pathLst>
                    </a:custGeom>
                    <a:ln w="14777" cap="rnd">
                      <a:solidFill>
                        <a:srgbClr val="99494E"/>
                      </a:solidFill>
                      <a:prstDash val="solid"/>
                      <a:miter/>
                    </a:ln>
                  </p:spPr>
                  <p:txBody>
                    <a:bodyPr rtlCol="0" anchor="ctr"/>
                    <a:lstStyle/>
                    <a:p>
                      <a:endParaRPr lang="en-US"/>
                    </a:p>
                  </p:txBody>
                </p:sp>
              </p:grpSp>
              <p:sp>
                <p:nvSpPr>
                  <p:cNvPr id="623" name="Freeform: Shape 622">
                    <a:extLst>
                      <a:ext uri="{FF2B5EF4-FFF2-40B4-BE49-F238E27FC236}">
                        <a16:creationId xmlns:a16="http://schemas.microsoft.com/office/drawing/2014/main" id="{A1F47715-EE9F-4130-92E0-B8C472D6C380}"/>
                      </a:ext>
                    </a:extLst>
                  </p:cNvPr>
                  <p:cNvSpPr/>
                  <p:nvPr/>
                </p:nvSpPr>
                <p:spPr>
                  <a:xfrm>
                    <a:off x="10128767" y="2656902"/>
                    <a:ext cx="122015" cy="122015"/>
                  </a:xfrm>
                  <a:custGeom>
                    <a:avLst/>
                    <a:gdLst>
                      <a:gd name="connsiteX0" fmla="*/ 122015 w 122015"/>
                      <a:gd name="connsiteY0" fmla="*/ 61008 h 122015"/>
                      <a:gd name="connsiteX1" fmla="*/ 61007 w 122015"/>
                      <a:gd name="connsiteY1" fmla="*/ 122015 h 122015"/>
                      <a:gd name="connsiteX2" fmla="*/ -1 w 122015"/>
                      <a:gd name="connsiteY2" fmla="*/ 61008 h 122015"/>
                      <a:gd name="connsiteX3" fmla="*/ 61007 w 122015"/>
                      <a:gd name="connsiteY3" fmla="*/ 0 h 122015"/>
                      <a:gd name="connsiteX4" fmla="*/ 122015 w 122015"/>
                      <a:gd name="connsiteY4" fmla="*/ 61008 h 122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15" h="122015">
                        <a:moveTo>
                          <a:pt x="122015" y="61008"/>
                        </a:moveTo>
                        <a:cubicBezTo>
                          <a:pt x="122015" y="94701"/>
                          <a:pt x="94700" y="122015"/>
                          <a:pt x="61007" y="122015"/>
                        </a:cubicBezTo>
                        <a:cubicBezTo>
                          <a:pt x="27313" y="122015"/>
                          <a:pt x="-1" y="94701"/>
                          <a:pt x="-1" y="61008"/>
                        </a:cubicBezTo>
                        <a:cubicBezTo>
                          <a:pt x="-1" y="27314"/>
                          <a:pt x="27313" y="0"/>
                          <a:pt x="61007" y="0"/>
                        </a:cubicBezTo>
                        <a:cubicBezTo>
                          <a:pt x="94700" y="0"/>
                          <a:pt x="122015" y="27314"/>
                          <a:pt x="122015" y="61008"/>
                        </a:cubicBezTo>
                        <a:close/>
                      </a:path>
                    </a:pathLst>
                  </a:custGeom>
                  <a:solidFill>
                    <a:srgbClr val="CD7372"/>
                  </a:solidFill>
                  <a:ln w="33837" cap="flat">
                    <a:solidFill>
                      <a:srgbClr val="99494E"/>
                    </a:solidFill>
                    <a:prstDash val="solid"/>
                    <a:miter/>
                  </a:ln>
                </p:spPr>
                <p:txBody>
                  <a:bodyPr rtlCol="0" anchor="ctr"/>
                  <a:lstStyle/>
                  <a:p>
                    <a:endParaRPr lang="en-US"/>
                  </a:p>
                </p:txBody>
              </p:sp>
            </p:grpSp>
            <p:grpSp>
              <p:nvGrpSpPr>
                <p:cNvPr id="624" name="Graphic 6">
                  <a:extLst>
                    <a:ext uri="{FF2B5EF4-FFF2-40B4-BE49-F238E27FC236}">
                      <a16:creationId xmlns:a16="http://schemas.microsoft.com/office/drawing/2014/main" id="{2533D1E2-47A5-443B-9D56-20143954E931}"/>
                    </a:ext>
                  </a:extLst>
                </p:cNvPr>
                <p:cNvGrpSpPr/>
                <p:nvPr/>
              </p:nvGrpSpPr>
              <p:grpSpPr>
                <a:xfrm>
                  <a:off x="9489510" y="2662053"/>
                  <a:ext cx="577685" cy="610491"/>
                  <a:chOff x="9489510" y="2662053"/>
                  <a:chExt cx="577685" cy="610491"/>
                </a:xfrm>
              </p:grpSpPr>
              <p:sp>
                <p:nvSpPr>
                  <p:cNvPr id="625" name="Freeform: Shape 624">
                    <a:extLst>
                      <a:ext uri="{FF2B5EF4-FFF2-40B4-BE49-F238E27FC236}">
                        <a16:creationId xmlns:a16="http://schemas.microsoft.com/office/drawing/2014/main" id="{D1C15CD2-4689-492F-BD03-B05DE8452581}"/>
                      </a:ext>
                    </a:extLst>
                  </p:cNvPr>
                  <p:cNvSpPr/>
                  <p:nvPr/>
                </p:nvSpPr>
                <p:spPr>
                  <a:xfrm>
                    <a:off x="9489510" y="2662053"/>
                    <a:ext cx="577685" cy="610491"/>
                  </a:xfrm>
                  <a:custGeom>
                    <a:avLst/>
                    <a:gdLst>
                      <a:gd name="connsiteX0" fmla="*/ 399313 w 577685"/>
                      <a:gd name="connsiteY0" fmla="*/ 86265 h 610491"/>
                      <a:gd name="connsiteX1" fmla="*/ 379737 w 577685"/>
                      <a:gd name="connsiteY1" fmla="*/ 96813 h 610491"/>
                      <a:gd name="connsiteX2" fmla="*/ 374416 w 577685"/>
                      <a:gd name="connsiteY2" fmla="*/ 81514 h 610491"/>
                      <a:gd name="connsiteX3" fmla="*/ 220281 w 577685"/>
                      <a:gd name="connsiteY3" fmla="*/ 6727 h 610491"/>
                      <a:gd name="connsiteX4" fmla="*/ 145495 w 577685"/>
                      <a:gd name="connsiteY4" fmla="*/ 160862 h 610491"/>
                      <a:gd name="connsiteX5" fmla="*/ 149486 w 577685"/>
                      <a:gd name="connsiteY5" fmla="*/ 172265 h 610491"/>
                      <a:gd name="connsiteX6" fmla="*/ 103968 w 577685"/>
                      <a:gd name="connsiteY6" fmla="*/ 178727 h 610491"/>
                      <a:gd name="connsiteX7" fmla="*/ 1243 w 577685"/>
                      <a:gd name="connsiteY7" fmla="*/ 315756 h 610491"/>
                      <a:gd name="connsiteX8" fmla="*/ 138273 w 577685"/>
                      <a:gd name="connsiteY8" fmla="*/ 418480 h 610491"/>
                      <a:gd name="connsiteX9" fmla="*/ 149676 w 577685"/>
                      <a:gd name="connsiteY9" fmla="*/ 416865 h 610491"/>
                      <a:gd name="connsiteX10" fmla="*/ 144165 w 577685"/>
                      <a:gd name="connsiteY10" fmla="*/ 425703 h 610491"/>
                      <a:gd name="connsiteX11" fmla="*/ 183506 w 577685"/>
                      <a:gd name="connsiteY11" fmla="*/ 592380 h 610491"/>
                      <a:gd name="connsiteX12" fmla="*/ 350183 w 577685"/>
                      <a:gd name="connsiteY12" fmla="*/ 553039 h 610491"/>
                      <a:gd name="connsiteX13" fmla="*/ 372040 w 577685"/>
                      <a:gd name="connsiteY13" fmla="*/ 517689 h 610491"/>
                      <a:gd name="connsiteX14" fmla="*/ 541378 w 577685"/>
                      <a:gd name="connsiteY14" fmla="*/ 496023 h 610491"/>
                      <a:gd name="connsiteX15" fmla="*/ 541378 w 577685"/>
                      <a:gd name="connsiteY15" fmla="*/ 496023 h 610491"/>
                      <a:gd name="connsiteX16" fmla="*/ 520092 w 577685"/>
                      <a:gd name="connsiteY16" fmla="*/ 326019 h 610491"/>
                      <a:gd name="connsiteX17" fmla="*/ 497381 w 577685"/>
                      <a:gd name="connsiteY17" fmla="*/ 308344 h 610491"/>
                      <a:gd name="connsiteX18" fmla="*/ 513915 w 577685"/>
                      <a:gd name="connsiteY18" fmla="*/ 299411 h 610491"/>
                      <a:gd name="connsiteX19" fmla="*/ 563235 w 577685"/>
                      <a:gd name="connsiteY19" fmla="*/ 135394 h 610491"/>
                      <a:gd name="connsiteX20" fmla="*/ 399313 w 577685"/>
                      <a:gd name="connsiteY20" fmla="*/ 86265 h 610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77685" h="610491">
                        <a:moveTo>
                          <a:pt x="399313" y="86265"/>
                        </a:moveTo>
                        <a:lnTo>
                          <a:pt x="379737" y="96813"/>
                        </a:lnTo>
                        <a:lnTo>
                          <a:pt x="374416" y="81514"/>
                        </a:lnTo>
                        <a:cubicBezTo>
                          <a:pt x="352559" y="18321"/>
                          <a:pt x="283569" y="-15224"/>
                          <a:pt x="220281" y="6727"/>
                        </a:cubicBezTo>
                        <a:cubicBezTo>
                          <a:pt x="157088" y="28583"/>
                          <a:pt x="123544" y="97668"/>
                          <a:pt x="145495" y="160862"/>
                        </a:cubicBezTo>
                        <a:lnTo>
                          <a:pt x="149486" y="172265"/>
                        </a:lnTo>
                        <a:lnTo>
                          <a:pt x="103968" y="178727"/>
                        </a:lnTo>
                        <a:cubicBezTo>
                          <a:pt x="37734" y="188229"/>
                          <a:pt x="-8259" y="249522"/>
                          <a:pt x="1243" y="315756"/>
                        </a:cubicBezTo>
                        <a:cubicBezTo>
                          <a:pt x="10746" y="381990"/>
                          <a:pt x="72039" y="427983"/>
                          <a:pt x="138273" y="418480"/>
                        </a:cubicBezTo>
                        <a:lnTo>
                          <a:pt x="149676" y="416865"/>
                        </a:lnTo>
                        <a:lnTo>
                          <a:pt x="144165" y="425703"/>
                        </a:lnTo>
                        <a:cubicBezTo>
                          <a:pt x="109005" y="482624"/>
                          <a:pt x="126584" y="557220"/>
                          <a:pt x="183506" y="592380"/>
                        </a:cubicBezTo>
                        <a:cubicBezTo>
                          <a:pt x="240427" y="627540"/>
                          <a:pt x="315024" y="609961"/>
                          <a:pt x="350183" y="553039"/>
                        </a:cubicBezTo>
                        <a:lnTo>
                          <a:pt x="372040" y="517689"/>
                        </a:lnTo>
                        <a:cubicBezTo>
                          <a:pt x="424875" y="558266"/>
                          <a:pt x="500517" y="548668"/>
                          <a:pt x="541378" y="496023"/>
                        </a:cubicBezTo>
                        <a:lnTo>
                          <a:pt x="541378" y="496023"/>
                        </a:lnTo>
                        <a:cubicBezTo>
                          <a:pt x="582431" y="443188"/>
                          <a:pt x="572928" y="367071"/>
                          <a:pt x="520092" y="326019"/>
                        </a:cubicBezTo>
                        <a:lnTo>
                          <a:pt x="497381" y="308344"/>
                        </a:lnTo>
                        <a:lnTo>
                          <a:pt x="513915" y="299411"/>
                        </a:lnTo>
                        <a:cubicBezTo>
                          <a:pt x="572833" y="267767"/>
                          <a:pt x="594879" y="194311"/>
                          <a:pt x="563235" y="135394"/>
                        </a:cubicBezTo>
                        <a:cubicBezTo>
                          <a:pt x="531686" y="76667"/>
                          <a:pt x="458229" y="54621"/>
                          <a:pt x="399313" y="86265"/>
                        </a:cubicBezTo>
                        <a:close/>
                      </a:path>
                    </a:pathLst>
                  </a:custGeom>
                  <a:solidFill>
                    <a:srgbClr val="FFFFFF"/>
                  </a:solidFill>
                  <a:ln w="28492" cap="flat">
                    <a:solidFill>
                      <a:srgbClr val="99494E"/>
                    </a:solidFill>
                    <a:prstDash val="solid"/>
                    <a:miter/>
                  </a:ln>
                </p:spPr>
                <p:txBody>
                  <a:bodyPr rtlCol="0" anchor="ctr"/>
                  <a:lstStyle/>
                  <a:p>
                    <a:endParaRPr lang="en-US"/>
                  </a:p>
                </p:txBody>
              </p:sp>
              <p:grpSp>
                <p:nvGrpSpPr>
                  <p:cNvPr id="626" name="Graphic 6">
                    <a:extLst>
                      <a:ext uri="{FF2B5EF4-FFF2-40B4-BE49-F238E27FC236}">
                        <a16:creationId xmlns:a16="http://schemas.microsoft.com/office/drawing/2014/main" id="{2533D1E2-47A5-443B-9D56-20143954E931}"/>
                      </a:ext>
                    </a:extLst>
                  </p:cNvPr>
                  <p:cNvGrpSpPr/>
                  <p:nvPr/>
                </p:nvGrpSpPr>
                <p:grpSpPr>
                  <a:xfrm>
                    <a:off x="9667410" y="2844961"/>
                    <a:ext cx="259709" cy="258474"/>
                    <a:chOff x="9667410" y="2844961"/>
                    <a:chExt cx="259709" cy="258474"/>
                  </a:xfrm>
                </p:grpSpPr>
                <p:sp>
                  <p:nvSpPr>
                    <p:cNvPr id="627" name="Freeform: Shape 626">
                      <a:extLst>
                        <a:ext uri="{FF2B5EF4-FFF2-40B4-BE49-F238E27FC236}">
                          <a16:creationId xmlns:a16="http://schemas.microsoft.com/office/drawing/2014/main" id="{4D2AD47B-22E4-42C2-AA4E-A432DCF623DE}"/>
                        </a:ext>
                      </a:extLst>
                    </p:cNvPr>
                    <p:cNvSpPr/>
                    <p:nvPr/>
                  </p:nvSpPr>
                  <p:spPr>
                    <a:xfrm>
                      <a:off x="9667410" y="2959849"/>
                      <a:ext cx="129902" cy="12923"/>
                    </a:xfrm>
                    <a:custGeom>
                      <a:avLst/>
                      <a:gdLst>
                        <a:gd name="connsiteX0" fmla="*/ 0 w 129902"/>
                        <a:gd name="connsiteY0" fmla="*/ 0 h 12923"/>
                        <a:gd name="connsiteX1" fmla="*/ 129902 w 129902"/>
                        <a:gd name="connsiteY1" fmla="*/ 12924 h 12923"/>
                      </a:gdLst>
                      <a:ahLst/>
                      <a:cxnLst>
                        <a:cxn ang="0">
                          <a:pos x="connsiteX0" y="connsiteY0"/>
                        </a:cxn>
                        <a:cxn ang="0">
                          <a:pos x="connsiteX1" y="connsiteY1"/>
                        </a:cxn>
                      </a:cxnLst>
                      <a:rect l="l" t="t" r="r" b="b"/>
                      <a:pathLst>
                        <a:path w="129902" h="12923">
                          <a:moveTo>
                            <a:pt x="0" y="0"/>
                          </a:moveTo>
                          <a:lnTo>
                            <a:pt x="129902" y="12924"/>
                          </a:lnTo>
                        </a:path>
                      </a:pathLst>
                    </a:custGeom>
                    <a:ln w="12443" cap="rnd">
                      <a:solidFill>
                        <a:srgbClr val="99494E"/>
                      </a:solidFill>
                      <a:prstDash val="solid"/>
                      <a:miter/>
                    </a:ln>
                  </p:spPr>
                  <p:txBody>
                    <a:bodyPr rtlCol="0" anchor="ctr"/>
                    <a:lstStyle/>
                    <a:p>
                      <a:endParaRPr lang="en-US"/>
                    </a:p>
                  </p:txBody>
                </p:sp>
                <p:sp>
                  <p:nvSpPr>
                    <p:cNvPr id="628" name="Freeform: Shape 627">
                      <a:extLst>
                        <a:ext uri="{FF2B5EF4-FFF2-40B4-BE49-F238E27FC236}">
                          <a16:creationId xmlns:a16="http://schemas.microsoft.com/office/drawing/2014/main" id="{4B197F8C-96BB-4D67-A38F-B719BB2E9156}"/>
                        </a:ext>
                      </a:extLst>
                    </p:cNvPr>
                    <p:cNvSpPr/>
                    <p:nvPr/>
                  </p:nvSpPr>
                  <p:spPr>
                    <a:xfrm>
                      <a:off x="9673301" y="2972773"/>
                      <a:ext cx="124010" cy="41051"/>
                    </a:xfrm>
                    <a:custGeom>
                      <a:avLst/>
                      <a:gdLst>
                        <a:gd name="connsiteX0" fmla="*/ 0 w 124010"/>
                        <a:gd name="connsiteY0" fmla="*/ 41052 h 41051"/>
                        <a:gd name="connsiteX1" fmla="*/ 124011 w 124010"/>
                        <a:gd name="connsiteY1" fmla="*/ 0 h 41051"/>
                      </a:gdLst>
                      <a:ahLst/>
                      <a:cxnLst>
                        <a:cxn ang="0">
                          <a:pos x="connsiteX0" y="connsiteY0"/>
                        </a:cxn>
                        <a:cxn ang="0">
                          <a:pos x="connsiteX1" y="connsiteY1"/>
                        </a:cxn>
                      </a:cxnLst>
                      <a:rect l="l" t="t" r="r" b="b"/>
                      <a:pathLst>
                        <a:path w="124010" h="41051">
                          <a:moveTo>
                            <a:pt x="0" y="41052"/>
                          </a:moveTo>
                          <a:lnTo>
                            <a:pt x="124011" y="0"/>
                          </a:lnTo>
                        </a:path>
                      </a:pathLst>
                    </a:custGeom>
                    <a:ln w="12443" cap="rnd">
                      <a:solidFill>
                        <a:srgbClr val="99494E"/>
                      </a:solidFill>
                      <a:prstDash val="solid"/>
                      <a:miter/>
                    </a:ln>
                  </p:spPr>
                  <p:txBody>
                    <a:bodyPr rtlCol="0" anchor="ctr"/>
                    <a:lstStyle/>
                    <a:p>
                      <a:endParaRPr lang="en-US"/>
                    </a:p>
                  </p:txBody>
                </p:sp>
                <p:sp>
                  <p:nvSpPr>
                    <p:cNvPr id="629" name="Freeform: Shape 628">
                      <a:extLst>
                        <a:ext uri="{FF2B5EF4-FFF2-40B4-BE49-F238E27FC236}">
                          <a16:creationId xmlns:a16="http://schemas.microsoft.com/office/drawing/2014/main" id="{C055B0A9-6CD7-4FD6-BA47-5CC28691FB49}"/>
                        </a:ext>
                      </a:extLst>
                    </p:cNvPr>
                    <p:cNvSpPr/>
                    <p:nvPr/>
                  </p:nvSpPr>
                  <p:spPr>
                    <a:xfrm>
                      <a:off x="9700669" y="2972773"/>
                      <a:ext cx="96642" cy="87900"/>
                    </a:xfrm>
                    <a:custGeom>
                      <a:avLst/>
                      <a:gdLst>
                        <a:gd name="connsiteX0" fmla="*/ 0 w 96642"/>
                        <a:gd name="connsiteY0" fmla="*/ 87900 h 87900"/>
                        <a:gd name="connsiteX1" fmla="*/ 96643 w 96642"/>
                        <a:gd name="connsiteY1" fmla="*/ 0 h 87900"/>
                      </a:gdLst>
                      <a:ahLst/>
                      <a:cxnLst>
                        <a:cxn ang="0">
                          <a:pos x="connsiteX0" y="connsiteY0"/>
                        </a:cxn>
                        <a:cxn ang="0">
                          <a:pos x="connsiteX1" y="connsiteY1"/>
                        </a:cxn>
                      </a:cxnLst>
                      <a:rect l="l" t="t" r="r" b="b"/>
                      <a:pathLst>
                        <a:path w="96642" h="87900">
                          <a:moveTo>
                            <a:pt x="0" y="87900"/>
                          </a:moveTo>
                          <a:lnTo>
                            <a:pt x="96643" y="0"/>
                          </a:lnTo>
                        </a:path>
                      </a:pathLst>
                    </a:custGeom>
                    <a:ln w="12443" cap="rnd">
                      <a:solidFill>
                        <a:srgbClr val="99494E"/>
                      </a:solidFill>
                      <a:prstDash val="solid"/>
                      <a:miter/>
                    </a:ln>
                  </p:spPr>
                  <p:txBody>
                    <a:bodyPr rtlCol="0" anchor="ctr"/>
                    <a:lstStyle/>
                    <a:p>
                      <a:endParaRPr lang="en-US"/>
                    </a:p>
                  </p:txBody>
                </p:sp>
                <p:sp>
                  <p:nvSpPr>
                    <p:cNvPr id="630" name="Freeform: Shape 629">
                      <a:extLst>
                        <a:ext uri="{FF2B5EF4-FFF2-40B4-BE49-F238E27FC236}">
                          <a16:creationId xmlns:a16="http://schemas.microsoft.com/office/drawing/2014/main" id="{CD3BD9E9-D59E-4E49-B586-DBEAAE254F7C}"/>
                        </a:ext>
                      </a:extLst>
                    </p:cNvPr>
                    <p:cNvSpPr/>
                    <p:nvPr/>
                  </p:nvSpPr>
                  <p:spPr>
                    <a:xfrm>
                      <a:off x="9744762" y="2972773"/>
                      <a:ext cx="52550" cy="119639"/>
                    </a:xfrm>
                    <a:custGeom>
                      <a:avLst/>
                      <a:gdLst>
                        <a:gd name="connsiteX0" fmla="*/ 0 w 52550"/>
                        <a:gd name="connsiteY0" fmla="*/ 119639 h 119639"/>
                        <a:gd name="connsiteX1" fmla="*/ 52550 w 52550"/>
                        <a:gd name="connsiteY1" fmla="*/ 0 h 119639"/>
                      </a:gdLst>
                      <a:ahLst/>
                      <a:cxnLst>
                        <a:cxn ang="0">
                          <a:pos x="connsiteX0" y="connsiteY0"/>
                        </a:cxn>
                        <a:cxn ang="0">
                          <a:pos x="connsiteX1" y="connsiteY1"/>
                        </a:cxn>
                      </a:cxnLst>
                      <a:rect l="l" t="t" r="r" b="b"/>
                      <a:pathLst>
                        <a:path w="52550" h="119639">
                          <a:moveTo>
                            <a:pt x="0" y="119639"/>
                          </a:moveTo>
                          <a:lnTo>
                            <a:pt x="52550" y="0"/>
                          </a:lnTo>
                        </a:path>
                      </a:pathLst>
                    </a:custGeom>
                    <a:ln w="12443" cap="rnd">
                      <a:solidFill>
                        <a:srgbClr val="99494E"/>
                      </a:solidFill>
                      <a:prstDash val="solid"/>
                      <a:miter/>
                    </a:ln>
                  </p:spPr>
                  <p:txBody>
                    <a:bodyPr rtlCol="0" anchor="ctr"/>
                    <a:lstStyle/>
                    <a:p>
                      <a:endParaRPr lang="en-US"/>
                    </a:p>
                  </p:txBody>
                </p:sp>
                <p:sp>
                  <p:nvSpPr>
                    <p:cNvPr id="631" name="Freeform: Shape 630">
                      <a:extLst>
                        <a:ext uri="{FF2B5EF4-FFF2-40B4-BE49-F238E27FC236}">
                          <a16:creationId xmlns:a16="http://schemas.microsoft.com/office/drawing/2014/main" id="{C3E6DDE7-FC57-4771-AAE8-EDBB50DDEE26}"/>
                        </a:ext>
                      </a:extLst>
                    </p:cNvPr>
                    <p:cNvSpPr/>
                    <p:nvPr/>
                  </p:nvSpPr>
                  <p:spPr>
                    <a:xfrm>
                      <a:off x="9797312" y="2972773"/>
                      <a:ext cx="665" cy="130662"/>
                    </a:xfrm>
                    <a:custGeom>
                      <a:avLst/>
                      <a:gdLst>
                        <a:gd name="connsiteX0" fmla="*/ 665 w 665"/>
                        <a:gd name="connsiteY0" fmla="*/ 130662 h 130662"/>
                        <a:gd name="connsiteX1" fmla="*/ 0 w 665"/>
                        <a:gd name="connsiteY1" fmla="*/ 0 h 130662"/>
                      </a:gdLst>
                      <a:ahLst/>
                      <a:cxnLst>
                        <a:cxn ang="0">
                          <a:pos x="connsiteX0" y="connsiteY0"/>
                        </a:cxn>
                        <a:cxn ang="0">
                          <a:pos x="connsiteX1" y="connsiteY1"/>
                        </a:cxn>
                      </a:cxnLst>
                      <a:rect l="l" t="t" r="r" b="b"/>
                      <a:pathLst>
                        <a:path w="665" h="130662">
                          <a:moveTo>
                            <a:pt x="665" y="130662"/>
                          </a:moveTo>
                          <a:lnTo>
                            <a:pt x="0" y="0"/>
                          </a:lnTo>
                        </a:path>
                      </a:pathLst>
                    </a:custGeom>
                    <a:ln w="12443" cap="rnd">
                      <a:solidFill>
                        <a:srgbClr val="99494E"/>
                      </a:solidFill>
                      <a:prstDash val="solid"/>
                      <a:miter/>
                    </a:ln>
                  </p:spPr>
                  <p:txBody>
                    <a:bodyPr rtlCol="0" anchor="ctr"/>
                    <a:lstStyle/>
                    <a:p>
                      <a:endParaRPr lang="en-US"/>
                    </a:p>
                  </p:txBody>
                </p:sp>
                <p:sp>
                  <p:nvSpPr>
                    <p:cNvPr id="632" name="Freeform: Shape 631">
                      <a:extLst>
                        <a:ext uri="{FF2B5EF4-FFF2-40B4-BE49-F238E27FC236}">
                          <a16:creationId xmlns:a16="http://schemas.microsoft.com/office/drawing/2014/main" id="{37EF7EEC-CC1A-4FA3-BAE8-0CB7C279CFD8}"/>
                        </a:ext>
                      </a:extLst>
                    </p:cNvPr>
                    <p:cNvSpPr/>
                    <p:nvPr/>
                  </p:nvSpPr>
                  <p:spPr>
                    <a:xfrm>
                      <a:off x="9797312" y="2972773"/>
                      <a:ext cx="53690" cy="119069"/>
                    </a:xfrm>
                    <a:custGeom>
                      <a:avLst/>
                      <a:gdLst>
                        <a:gd name="connsiteX0" fmla="*/ 53691 w 53690"/>
                        <a:gd name="connsiteY0" fmla="*/ 119069 h 119069"/>
                        <a:gd name="connsiteX1" fmla="*/ 0 w 53690"/>
                        <a:gd name="connsiteY1" fmla="*/ 0 h 119069"/>
                      </a:gdLst>
                      <a:ahLst/>
                      <a:cxnLst>
                        <a:cxn ang="0">
                          <a:pos x="connsiteX0" y="connsiteY0"/>
                        </a:cxn>
                        <a:cxn ang="0">
                          <a:pos x="connsiteX1" y="connsiteY1"/>
                        </a:cxn>
                      </a:cxnLst>
                      <a:rect l="l" t="t" r="r" b="b"/>
                      <a:pathLst>
                        <a:path w="53690" h="119069">
                          <a:moveTo>
                            <a:pt x="53691" y="119069"/>
                          </a:moveTo>
                          <a:lnTo>
                            <a:pt x="0" y="0"/>
                          </a:lnTo>
                        </a:path>
                      </a:pathLst>
                    </a:custGeom>
                    <a:ln w="12443" cap="rnd">
                      <a:solidFill>
                        <a:srgbClr val="99494E"/>
                      </a:solidFill>
                      <a:prstDash val="solid"/>
                      <a:miter/>
                    </a:ln>
                  </p:spPr>
                  <p:txBody>
                    <a:bodyPr rtlCol="0" anchor="ctr"/>
                    <a:lstStyle/>
                    <a:p>
                      <a:endParaRPr lang="en-US"/>
                    </a:p>
                  </p:txBody>
                </p:sp>
                <p:sp>
                  <p:nvSpPr>
                    <p:cNvPr id="633" name="Freeform: Shape 632">
                      <a:extLst>
                        <a:ext uri="{FF2B5EF4-FFF2-40B4-BE49-F238E27FC236}">
                          <a16:creationId xmlns:a16="http://schemas.microsoft.com/office/drawing/2014/main" id="{5ECEB64C-1B32-42A9-86EA-DE2673C0C336}"/>
                        </a:ext>
                      </a:extLst>
                    </p:cNvPr>
                    <p:cNvSpPr/>
                    <p:nvPr/>
                  </p:nvSpPr>
                  <p:spPr>
                    <a:xfrm>
                      <a:off x="9797312" y="2972773"/>
                      <a:ext cx="97497" cy="86949"/>
                    </a:xfrm>
                    <a:custGeom>
                      <a:avLst/>
                      <a:gdLst>
                        <a:gd name="connsiteX0" fmla="*/ 97498 w 97497"/>
                        <a:gd name="connsiteY0" fmla="*/ 86950 h 86949"/>
                        <a:gd name="connsiteX1" fmla="*/ 0 w 97497"/>
                        <a:gd name="connsiteY1" fmla="*/ 0 h 86949"/>
                      </a:gdLst>
                      <a:ahLst/>
                      <a:cxnLst>
                        <a:cxn ang="0">
                          <a:pos x="connsiteX0" y="connsiteY0"/>
                        </a:cxn>
                        <a:cxn ang="0">
                          <a:pos x="connsiteX1" y="connsiteY1"/>
                        </a:cxn>
                      </a:cxnLst>
                      <a:rect l="l" t="t" r="r" b="b"/>
                      <a:pathLst>
                        <a:path w="97497" h="86949">
                          <a:moveTo>
                            <a:pt x="97498" y="86950"/>
                          </a:moveTo>
                          <a:lnTo>
                            <a:pt x="0" y="0"/>
                          </a:lnTo>
                        </a:path>
                      </a:pathLst>
                    </a:custGeom>
                    <a:ln w="12443" cap="rnd">
                      <a:solidFill>
                        <a:srgbClr val="99494E"/>
                      </a:solidFill>
                      <a:prstDash val="solid"/>
                      <a:miter/>
                    </a:ln>
                  </p:spPr>
                  <p:txBody>
                    <a:bodyPr rtlCol="0" anchor="ctr"/>
                    <a:lstStyle/>
                    <a:p>
                      <a:endParaRPr lang="en-US"/>
                    </a:p>
                  </p:txBody>
                </p:sp>
                <p:sp>
                  <p:nvSpPr>
                    <p:cNvPr id="634" name="Freeform: Shape 633">
                      <a:extLst>
                        <a:ext uri="{FF2B5EF4-FFF2-40B4-BE49-F238E27FC236}">
                          <a16:creationId xmlns:a16="http://schemas.microsoft.com/office/drawing/2014/main" id="{4BF60CE2-5E97-4CB7-B598-5544DEEDAE46}"/>
                        </a:ext>
                      </a:extLst>
                    </p:cNvPr>
                    <p:cNvSpPr/>
                    <p:nvPr/>
                  </p:nvSpPr>
                  <p:spPr>
                    <a:xfrm>
                      <a:off x="9797312" y="2972773"/>
                      <a:ext cx="124390" cy="39816"/>
                    </a:xfrm>
                    <a:custGeom>
                      <a:avLst/>
                      <a:gdLst>
                        <a:gd name="connsiteX0" fmla="*/ 124390 w 124390"/>
                        <a:gd name="connsiteY0" fmla="*/ 39816 h 39816"/>
                        <a:gd name="connsiteX1" fmla="*/ 0 w 124390"/>
                        <a:gd name="connsiteY1" fmla="*/ 0 h 39816"/>
                      </a:gdLst>
                      <a:ahLst/>
                      <a:cxnLst>
                        <a:cxn ang="0">
                          <a:pos x="connsiteX0" y="connsiteY0"/>
                        </a:cxn>
                        <a:cxn ang="0">
                          <a:pos x="connsiteX1" y="connsiteY1"/>
                        </a:cxn>
                      </a:cxnLst>
                      <a:rect l="l" t="t" r="r" b="b"/>
                      <a:pathLst>
                        <a:path w="124390" h="39816">
                          <a:moveTo>
                            <a:pt x="124390" y="39816"/>
                          </a:moveTo>
                          <a:lnTo>
                            <a:pt x="0" y="0"/>
                          </a:lnTo>
                        </a:path>
                      </a:pathLst>
                    </a:custGeom>
                    <a:ln w="12443" cap="rnd">
                      <a:solidFill>
                        <a:srgbClr val="99494E"/>
                      </a:solidFill>
                      <a:prstDash val="solid"/>
                      <a:miter/>
                    </a:ln>
                  </p:spPr>
                  <p:txBody>
                    <a:bodyPr rtlCol="0" anchor="ctr"/>
                    <a:lstStyle/>
                    <a:p>
                      <a:endParaRPr lang="en-US"/>
                    </a:p>
                  </p:txBody>
                </p:sp>
                <p:sp>
                  <p:nvSpPr>
                    <p:cNvPr id="635" name="Freeform: Shape 634">
                      <a:extLst>
                        <a:ext uri="{FF2B5EF4-FFF2-40B4-BE49-F238E27FC236}">
                          <a16:creationId xmlns:a16="http://schemas.microsoft.com/office/drawing/2014/main" id="{3A25B9F6-130E-4EF4-B183-490A7D9B5CD6}"/>
                        </a:ext>
                      </a:extLst>
                    </p:cNvPr>
                    <p:cNvSpPr/>
                    <p:nvPr/>
                  </p:nvSpPr>
                  <p:spPr>
                    <a:xfrm>
                      <a:off x="9797312" y="2958519"/>
                      <a:ext cx="129807" cy="14254"/>
                    </a:xfrm>
                    <a:custGeom>
                      <a:avLst/>
                      <a:gdLst>
                        <a:gd name="connsiteX0" fmla="*/ 129808 w 129807"/>
                        <a:gd name="connsiteY0" fmla="*/ 0 h 14254"/>
                        <a:gd name="connsiteX1" fmla="*/ 0 w 129807"/>
                        <a:gd name="connsiteY1" fmla="*/ 14254 h 14254"/>
                      </a:gdLst>
                      <a:ahLst/>
                      <a:cxnLst>
                        <a:cxn ang="0">
                          <a:pos x="connsiteX0" y="connsiteY0"/>
                        </a:cxn>
                        <a:cxn ang="0">
                          <a:pos x="connsiteX1" y="connsiteY1"/>
                        </a:cxn>
                      </a:cxnLst>
                      <a:rect l="l" t="t" r="r" b="b"/>
                      <a:pathLst>
                        <a:path w="129807" h="14254">
                          <a:moveTo>
                            <a:pt x="129808" y="0"/>
                          </a:moveTo>
                          <a:lnTo>
                            <a:pt x="0" y="14254"/>
                          </a:lnTo>
                        </a:path>
                      </a:pathLst>
                    </a:custGeom>
                    <a:ln w="12443" cap="rnd">
                      <a:solidFill>
                        <a:srgbClr val="99494E"/>
                      </a:solidFill>
                      <a:prstDash val="solid"/>
                      <a:miter/>
                    </a:ln>
                  </p:spPr>
                  <p:txBody>
                    <a:bodyPr rtlCol="0" anchor="ctr"/>
                    <a:lstStyle/>
                    <a:p>
                      <a:endParaRPr lang="en-US"/>
                    </a:p>
                  </p:txBody>
                </p:sp>
                <p:sp>
                  <p:nvSpPr>
                    <p:cNvPr id="636" name="Freeform: Shape 635">
                      <a:extLst>
                        <a:ext uri="{FF2B5EF4-FFF2-40B4-BE49-F238E27FC236}">
                          <a16:creationId xmlns:a16="http://schemas.microsoft.com/office/drawing/2014/main" id="{4D0FAC64-4FB8-444C-A477-258C50EA0290}"/>
                        </a:ext>
                      </a:extLst>
                    </p:cNvPr>
                    <p:cNvSpPr/>
                    <p:nvPr/>
                  </p:nvSpPr>
                  <p:spPr>
                    <a:xfrm>
                      <a:off x="9797312" y="2906919"/>
                      <a:ext cx="112797" cy="65853"/>
                    </a:xfrm>
                    <a:custGeom>
                      <a:avLst/>
                      <a:gdLst>
                        <a:gd name="connsiteX0" fmla="*/ 112797 w 112797"/>
                        <a:gd name="connsiteY0" fmla="*/ 0 h 65853"/>
                        <a:gd name="connsiteX1" fmla="*/ 0 w 112797"/>
                        <a:gd name="connsiteY1" fmla="*/ 65854 h 65853"/>
                      </a:gdLst>
                      <a:ahLst/>
                      <a:cxnLst>
                        <a:cxn ang="0">
                          <a:pos x="connsiteX0" y="connsiteY0"/>
                        </a:cxn>
                        <a:cxn ang="0">
                          <a:pos x="connsiteX1" y="connsiteY1"/>
                        </a:cxn>
                      </a:cxnLst>
                      <a:rect l="l" t="t" r="r" b="b"/>
                      <a:pathLst>
                        <a:path w="112797" h="65853">
                          <a:moveTo>
                            <a:pt x="112797" y="0"/>
                          </a:moveTo>
                          <a:lnTo>
                            <a:pt x="0" y="65854"/>
                          </a:lnTo>
                        </a:path>
                      </a:pathLst>
                    </a:custGeom>
                    <a:ln w="12443" cap="rnd">
                      <a:solidFill>
                        <a:srgbClr val="99494E"/>
                      </a:solidFill>
                      <a:prstDash val="solid"/>
                      <a:miter/>
                    </a:ln>
                  </p:spPr>
                  <p:txBody>
                    <a:bodyPr rtlCol="0" anchor="ctr"/>
                    <a:lstStyle/>
                    <a:p>
                      <a:endParaRPr lang="en-US"/>
                    </a:p>
                  </p:txBody>
                </p:sp>
                <p:sp>
                  <p:nvSpPr>
                    <p:cNvPr id="637" name="Freeform: Shape 636">
                      <a:extLst>
                        <a:ext uri="{FF2B5EF4-FFF2-40B4-BE49-F238E27FC236}">
                          <a16:creationId xmlns:a16="http://schemas.microsoft.com/office/drawing/2014/main" id="{4C323FE7-9E2B-4B53-9435-4F17758CD9C2}"/>
                        </a:ext>
                      </a:extLst>
                    </p:cNvPr>
                    <p:cNvSpPr/>
                    <p:nvPr/>
                  </p:nvSpPr>
                  <p:spPr>
                    <a:xfrm>
                      <a:off x="9797312" y="2866818"/>
                      <a:ext cx="76211" cy="105955"/>
                    </a:xfrm>
                    <a:custGeom>
                      <a:avLst/>
                      <a:gdLst>
                        <a:gd name="connsiteX0" fmla="*/ 76212 w 76211"/>
                        <a:gd name="connsiteY0" fmla="*/ 0 h 105955"/>
                        <a:gd name="connsiteX1" fmla="*/ 0 w 76211"/>
                        <a:gd name="connsiteY1" fmla="*/ 105955 h 105955"/>
                      </a:gdLst>
                      <a:ahLst/>
                      <a:cxnLst>
                        <a:cxn ang="0">
                          <a:pos x="connsiteX0" y="connsiteY0"/>
                        </a:cxn>
                        <a:cxn ang="0">
                          <a:pos x="connsiteX1" y="connsiteY1"/>
                        </a:cxn>
                      </a:cxnLst>
                      <a:rect l="l" t="t" r="r" b="b"/>
                      <a:pathLst>
                        <a:path w="76211" h="105955">
                          <a:moveTo>
                            <a:pt x="76212" y="0"/>
                          </a:moveTo>
                          <a:lnTo>
                            <a:pt x="0" y="105955"/>
                          </a:lnTo>
                        </a:path>
                      </a:pathLst>
                    </a:custGeom>
                    <a:ln w="12443" cap="rnd">
                      <a:solidFill>
                        <a:srgbClr val="99494E"/>
                      </a:solidFill>
                      <a:prstDash val="solid"/>
                      <a:miter/>
                    </a:ln>
                  </p:spPr>
                  <p:txBody>
                    <a:bodyPr rtlCol="0" anchor="ctr"/>
                    <a:lstStyle/>
                    <a:p>
                      <a:endParaRPr lang="en-US"/>
                    </a:p>
                  </p:txBody>
                </p:sp>
                <p:sp>
                  <p:nvSpPr>
                    <p:cNvPr id="638" name="Freeform: Shape 637">
                      <a:extLst>
                        <a:ext uri="{FF2B5EF4-FFF2-40B4-BE49-F238E27FC236}">
                          <a16:creationId xmlns:a16="http://schemas.microsoft.com/office/drawing/2014/main" id="{C94EED2C-8AAB-455E-B359-A4C04098766D}"/>
                        </a:ext>
                      </a:extLst>
                    </p:cNvPr>
                    <p:cNvSpPr/>
                    <p:nvPr/>
                  </p:nvSpPr>
                  <p:spPr>
                    <a:xfrm>
                      <a:off x="9797312" y="2844961"/>
                      <a:ext cx="26512" cy="127811"/>
                    </a:xfrm>
                    <a:custGeom>
                      <a:avLst/>
                      <a:gdLst>
                        <a:gd name="connsiteX0" fmla="*/ 26513 w 26512"/>
                        <a:gd name="connsiteY0" fmla="*/ 0 h 127811"/>
                        <a:gd name="connsiteX1" fmla="*/ 0 w 26512"/>
                        <a:gd name="connsiteY1" fmla="*/ 127812 h 127811"/>
                      </a:gdLst>
                      <a:ahLst/>
                      <a:cxnLst>
                        <a:cxn ang="0">
                          <a:pos x="connsiteX0" y="connsiteY0"/>
                        </a:cxn>
                        <a:cxn ang="0">
                          <a:pos x="connsiteX1" y="connsiteY1"/>
                        </a:cxn>
                      </a:cxnLst>
                      <a:rect l="l" t="t" r="r" b="b"/>
                      <a:pathLst>
                        <a:path w="26512" h="127811">
                          <a:moveTo>
                            <a:pt x="26513" y="0"/>
                          </a:moveTo>
                          <a:lnTo>
                            <a:pt x="0" y="127812"/>
                          </a:lnTo>
                        </a:path>
                      </a:pathLst>
                    </a:custGeom>
                    <a:ln w="12443" cap="rnd">
                      <a:solidFill>
                        <a:srgbClr val="99494E"/>
                      </a:solidFill>
                      <a:prstDash val="solid"/>
                      <a:miter/>
                    </a:ln>
                  </p:spPr>
                  <p:txBody>
                    <a:bodyPr rtlCol="0" anchor="ctr"/>
                    <a:lstStyle/>
                    <a:p>
                      <a:endParaRPr lang="en-US"/>
                    </a:p>
                  </p:txBody>
                </p:sp>
                <p:sp>
                  <p:nvSpPr>
                    <p:cNvPr id="639" name="Freeform: Shape 638">
                      <a:extLst>
                        <a:ext uri="{FF2B5EF4-FFF2-40B4-BE49-F238E27FC236}">
                          <a16:creationId xmlns:a16="http://schemas.microsoft.com/office/drawing/2014/main" id="{11BA8896-B1D5-43CA-B6DE-8CAE9D255E36}"/>
                        </a:ext>
                      </a:extLst>
                    </p:cNvPr>
                    <p:cNvSpPr/>
                    <p:nvPr/>
                  </p:nvSpPr>
                  <p:spPr>
                    <a:xfrm>
                      <a:off x="9769564" y="2845246"/>
                      <a:ext cx="27747" cy="127526"/>
                    </a:xfrm>
                    <a:custGeom>
                      <a:avLst/>
                      <a:gdLst>
                        <a:gd name="connsiteX0" fmla="*/ 0 w 27747"/>
                        <a:gd name="connsiteY0" fmla="*/ 0 h 127526"/>
                        <a:gd name="connsiteX1" fmla="*/ 27748 w 27747"/>
                        <a:gd name="connsiteY1" fmla="*/ 127527 h 127526"/>
                      </a:gdLst>
                      <a:ahLst/>
                      <a:cxnLst>
                        <a:cxn ang="0">
                          <a:pos x="connsiteX0" y="connsiteY0"/>
                        </a:cxn>
                        <a:cxn ang="0">
                          <a:pos x="connsiteX1" y="connsiteY1"/>
                        </a:cxn>
                      </a:cxnLst>
                      <a:rect l="l" t="t" r="r" b="b"/>
                      <a:pathLst>
                        <a:path w="27747" h="127526">
                          <a:moveTo>
                            <a:pt x="0" y="0"/>
                          </a:moveTo>
                          <a:lnTo>
                            <a:pt x="27748" y="127527"/>
                          </a:lnTo>
                        </a:path>
                      </a:pathLst>
                    </a:custGeom>
                    <a:ln w="12443" cap="rnd">
                      <a:solidFill>
                        <a:srgbClr val="99494E"/>
                      </a:solidFill>
                      <a:prstDash val="solid"/>
                      <a:miter/>
                    </a:ln>
                  </p:spPr>
                  <p:txBody>
                    <a:bodyPr rtlCol="0" anchor="ctr"/>
                    <a:lstStyle/>
                    <a:p>
                      <a:endParaRPr lang="en-US"/>
                    </a:p>
                  </p:txBody>
                </p:sp>
                <p:sp>
                  <p:nvSpPr>
                    <p:cNvPr id="640" name="Freeform: Shape 639">
                      <a:extLst>
                        <a:ext uri="{FF2B5EF4-FFF2-40B4-BE49-F238E27FC236}">
                          <a16:creationId xmlns:a16="http://schemas.microsoft.com/office/drawing/2014/main" id="{5C34FAB1-7E02-4C7B-9EDE-5EC2C8DAAEEB}"/>
                        </a:ext>
                      </a:extLst>
                    </p:cNvPr>
                    <p:cNvSpPr/>
                    <p:nvPr/>
                  </p:nvSpPr>
                  <p:spPr>
                    <a:xfrm>
                      <a:off x="9720055" y="2867578"/>
                      <a:ext cx="77257" cy="105195"/>
                    </a:xfrm>
                    <a:custGeom>
                      <a:avLst/>
                      <a:gdLst>
                        <a:gd name="connsiteX0" fmla="*/ 0 w 77257"/>
                        <a:gd name="connsiteY0" fmla="*/ 0 h 105195"/>
                        <a:gd name="connsiteX1" fmla="*/ 77257 w 77257"/>
                        <a:gd name="connsiteY1" fmla="*/ 105195 h 105195"/>
                      </a:gdLst>
                      <a:ahLst/>
                      <a:cxnLst>
                        <a:cxn ang="0">
                          <a:pos x="connsiteX0" y="connsiteY0"/>
                        </a:cxn>
                        <a:cxn ang="0">
                          <a:pos x="connsiteX1" y="connsiteY1"/>
                        </a:cxn>
                      </a:cxnLst>
                      <a:rect l="l" t="t" r="r" b="b"/>
                      <a:pathLst>
                        <a:path w="77257" h="105195">
                          <a:moveTo>
                            <a:pt x="0" y="0"/>
                          </a:moveTo>
                          <a:lnTo>
                            <a:pt x="77257" y="105195"/>
                          </a:lnTo>
                        </a:path>
                      </a:pathLst>
                    </a:custGeom>
                    <a:ln w="12443" cap="rnd">
                      <a:solidFill>
                        <a:srgbClr val="99494E"/>
                      </a:solidFill>
                      <a:prstDash val="solid"/>
                      <a:miter/>
                    </a:ln>
                  </p:spPr>
                  <p:txBody>
                    <a:bodyPr rtlCol="0" anchor="ctr"/>
                    <a:lstStyle/>
                    <a:p>
                      <a:endParaRPr lang="en-US"/>
                    </a:p>
                  </p:txBody>
                </p:sp>
                <p:sp>
                  <p:nvSpPr>
                    <p:cNvPr id="641" name="Freeform: Shape 640">
                      <a:extLst>
                        <a:ext uri="{FF2B5EF4-FFF2-40B4-BE49-F238E27FC236}">
                          <a16:creationId xmlns:a16="http://schemas.microsoft.com/office/drawing/2014/main" id="{D8FB39D1-4B13-4D01-BDB4-ACC8EDD7112D}"/>
                        </a:ext>
                      </a:extLst>
                    </p:cNvPr>
                    <p:cNvSpPr/>
                    <p:nvPr/>
                  </p:nvSpPr>
                  <p:spPr>
                    <a:xfrm>
                      <a:off x="9683945" y="2908059"/>
                      <a:ext cx="113367" cy="64713"/>
                    </a:xfrm>
                    <a:custGeom>
                      <a:avLst/>
                      <a:gdLst>
                        <a:gd name="connsiteX0" fmla="*/ 0 w 113367"/>
                        <a:gd name="connsiteY0" fmla="*/ 0 h 64713"/>
                        <a:gd name="connsiteX1" fmla="*/ 113368 w 113367"/>
                        <a:gd name="connsiteY1" fmla="*/ 64713 h 64713"/>
                      </a:gdLst>
                      <a:ahLst/>
                      <a:cxnLst>
                        <a:cxn ang="0">
                          <a:pos x="connsiteX0" y="connsiteY0"/>
                        </a:cxn>
                        <a:cxn ang="0">
                          <a:pos x="connsiteX1" y="connsiteY1"/>
                        </a:cxn>
                      </a:cxnLst>
                      <a:rect l="l" t="t" r="r" b="b"/>
                      <a:pathLst>
                        <a:path w="113367" h="64713">
                          <a:moveTo>
                            <a:pt x="0" y="0"/>
                          </a:moveTo>
                          <a:lnTo>
                            <a:pt x="113368" y="64713"/>
                          </a:lnTo>
                        </a:path>
                      </a:pathLst>
                    </a:custGeom>
                    <a:ln w="12443" cap="rnd">
                      <a:solidFill>
                        <a:srgbClr val="99494E"/>
                      </a:solidFill>
                      <a:prstDash val="solid"/>
                      <a:miter/>
                    </a:ln>
                  </p:spPr>
                  <p:txBody>
                    <a:bodyPr rtlCol="0" anchor="ctr"/>
                    <a:lstStyle/>
                    <a:p>
                      <a:endParaRPr lang="en-US"/>
                    </a:p>
                  </p:txBody>
                </p:sp>
              </p:grpSp>
              <p:sp>
                <p:nvSpPr>
                  <p:cNvPr id="642" name="Freeform: Shape 641">
                    <a:extLst>
                      <a:ext uri="{FF2B5EF4-FFF2-40B4-BE49-F238E27FC236}">
                        <a16:creationId xmlns:a16="http://schemas.microsoft.com/office/drawing/2014/main" id="{4DDFC915-6BDD-46B2-BA5F-633EC951F82F}"/>
                      </a:ext>
                    </a:extLst>
                  </p:cNvPr>
                  <p:cNvSpPr/>
                  <p:nvPr/>
                </p:nvSpPr>
                <p:spPr>
                  <a:xfrm>
                    <a:off x="9745902" y="2921363"/>
                    <a:ext cx="102819" cy="102819"/>
                  </a:xfrm>
                  <a:custGeom>
                    <a:avLst/>
                    <a:gdLst>
                      <a:gd name="connsiteX0" fmla="*/ 102820 w 102819"/>
                      <a:gd name="connsiteY0" fmla="*/ 51410 h 102819"/>
                      <a:gd name="connsiteX1" fmla="*/ 51410 w 102819"/>
                      <a:gd name="connsiteY1" fmla="*/ 102819 h 102819"/>
                      <a:gd name="connsiteX2" fmla="*/ 0 w 102819"/>
                      <a:gd name="connsiteY2" fmla="*/ 51410 h 102819"/>
                      <a:gd name="connsiteX3" fmla="*/ 51410 w 102819"/>
                      <a:gd name="connsiteY3" fmla="*/ 0 h 102819"/>
                      <a:gd name="connsiteX4" fmla="*/ 102820 w 102819"/>
                      <a:gd name="connsiteY4" fmla="*/ 51410 h 1028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19" h="102819">
                        <a:moveTo>
                          <a:pt x="102820" y="51410"/>
                        </a:moveTo>
                        <a:cubicBezTo>
                          <a:pt x="102820" y="79802"/>
                          <a:pt x="79803" y="102819"/>
                          <a:pt x="51410" y="102819"/>
                        </a:cubicBezTo>
                        <a:cubicBezTo>
                          <a:pt x="23016" y="102819"/>
                          <a:pt x="0" y="79802"/>
                          <a:pt x="0" y="51410"/>
                        </a:cubicBezTo>
                        <a:cubicBezTo>
                          <a:pt x="0" y="23017"/>
                          <a:pt x="23016" y="0"/>
                          <a:pt x="51410" y="0"/>
                        </a:cubicBezTo>
                        <a:cubicBezTo>
                          <a:pt x="79803" y="0"/>
                          <a:pt x="102820" y="23017"/>
                          <a:pt x="102820" y="51410"/>
                        </a:cubicBezTo>
                        <a:close/>
                      </a:path>
                    </a:pathLst>
                  </a:custGeom>
                  <a:solidFill>
                    <a:srgbClr val="CD7372"/>
                  </a:solidFill>
                  <a:ln w="28492" cap="flat">
                    <a:solidFill>
                      <a:srgbClr val="99494E"/>
                    </a:solidFill>
                    <a:prstDash val="solid"/>
                    <a:miter/>
                  </a:ln>
                </p:spPr>
                <p:txBody>
                  <a:bodyPr rtlCol="0" anchor="ctr"/>
                  <a:lstStyle/>
                  <a:p>
                    <a:endParaRPr lang="en-US"/>
                  </a:p>
                </p:txBody>
              </p:sp>
            </p:grpSp>
          </p:grpSp>
          <p:grpSp>
            <p:nvGrpSpPr>
              <p:cNvPr id="643" name="Graphic 6">
                <a:extLst>
                  <a:ext uri="{FF2B5EF4-FFF2-40B4-BE49-F238E27FC236}">
                    <a16:creationId xmlns:a16="http://schemas.microsoft.com/office/drawing/2014/main" id="{2533D1E2-47A5-443B-9D56-20143954E931}"/>
                  </a:ext>
                </a:extLst>
              </p:cNvPr>
              <p:cNvGrpSpPr/>
              <p:nvPr/>
            </p:nvGrpSpPr>
            <p:grpSpPr>
              <a:xfrm>
                <a:off x="9655142" y="311768"/>
                <a:ext cx="1534780" cy="1863686"/>
                <a:chOff x="9655142" y="311768"/>
                <a:chExt cx="1534780" cy="1863686"/>
              </a:xfrm>
            </p:grpSpPr>
            <p:grpSp>
              <p:nvGrpSpPr>
                <p:cNvPr id="644" name="Graphic 6">
                  <a:extLst>
                    <a:ext uri="{FF2B5EF4-FFF2-40B4-BE49-F238E27FC236}">
                      <a16:creationId xmlns:a16="http://schemas.microsoft.com/office/drawing/2014/main" id="{2533D1E2-47A5-443B-9D56-20143954E931}"/>
                    </a:ext>
                  </a:extLst>
                </p:cNvPr>
                <p:cNvGrpSpPr/>
                <p:nvPr/>
              </p:nvGrpSpPr>
              <p:grpSpPr>
                <a:xfrm>
                  <a:off x="10077681" y="747373"/>
                  <a:ext cx="686425" cy="725243"/>
                  <a:chOff x="10077681" y="747373"/>
                  <a:chExt cx="686425" cy="725243"/>
                </a:xfrm>
              </p:grpSpPr>
              <p:sp>
                <p:nvSpPr>
                  <p:cNvPr id="645" name="Freeform: Shape 644">
                    <a:extLst>
                      <a:ext uri="{FF2B5EF4-FFF2-40B4-BE49-F238E27FC236}">
                        <a16:creationId xmlns:a16="http://schemas.microsoft.com/office/drawing/2014/main" id="{D7A6B3CD-FAC3-4AD9-8388-CF0B5CBE09B5}"/>
                      </a:ext>
                    </a:extLst>
                  </p:cNvPr>
                  <p:cNvSpPr/>
                  <p:nvPr/>
                </p:nvSpPr>
                <p:spPr>
                  <a:xfrm>
                    <a:off x="10077681" y="747373"/>
                    <a:ext cx="686425" cy="725243"/>
                  </a:xfrm>
                  <a:custGeom>
                    <a:avLst/>
                    <a:gdLst>
                      <a:gd name="connsiteX0" fmla="*/ 474148 w 686425"/>
                      <a:gd name="connsiteY0" fmla="*/ 102395 h 725243"/>
                      <a:gd name="connsiteX1" fmla="*/ 450865 w 686425"/>
                      <a:gd name="connsiteY1" fmla="*/ 114939 h 725243"/>
                      <a:gd name="connsiteX2" fmla="*/ 444594 w 686425"/>
                      <a:gd name="connsiteY2" fmla="*/ 96789 h 725243"/>
                      <a:gd name="connsiteX3" fmla="*/ 261572 w 686425"/>
                      <a:gd name="connsiteY3" fmla="*/ 7938 h 725243"/>
                      <a:gd name="connsiteX4" fmla="*/ 172721 w 686425"/>
                      <a:gd name="connsiteY4" fmla="*/ 190961 h 725243"/>
                      <a:gd name="connsiteX5" fmla="*/ 177473 w 686425"/>
                      <a:gd name="connsiteY5" fmla="*/ 204550 h 725243"/>
                      <a:gd name="connsiteX6" fmla="*/ 123497 w 686425"/>
                      <a:gd name="connsiteY6" fmla="*/ 212247 h 725243"/>
                      <a:gd name="connsiteX7" fmla="*/ 1482 w 686425"/>
                      <a:gd name="connsiteY7" fmla="*/ 375029 h 725243"/>
                      <a:gd name="connsiteX8" fmla="*/ 164264 w 686425"/>
                      <a:gd name="connsiteY8" fmla="*/ 497044 h 725243"/>
                      <a:gd name="connsiteX9" fmla="*/ 177852 w 686425"/>
                      <a:gd name="connsiteY9" fmla="*/ 495143 h 725243"/>
                      <a:gd name="connsiteX10" fmla="*/ 171391 w 686425"/>
                      <a:gd name="connsiteY10" fmla="*/ 505691 h 725243"/>
                      <a:gd name="connsiteX11" fmla="*/ 218143 w 686425"/>
                      <a:gd name="connsiteY11" fmla="*/ 703728 h 725243"/>
                      <a:gd name="connsiteX12" fmla="*/ 416181 w 686425"/>
                      <a:gd name="connsiteY12" fmla="*/ 656975 h 725243"/>
                      <a:gd name="connsiteX13" fmla="*/ 442123 w 686425"/>
                      <a:gd name="connsiteY13" fmla="*/ 614973 h 725243"/>
                      <a:gd name="connsiteX14" fmla="*/ 643295 w 686425"/>
                      <a:gd name="connsiteY14" fmla="*/ 589220 h 725243"/>
                      <a:gd name="connsiteX15" fmla="*/ 643295 w 686425"/>
                      <a:gd name="connsiteY15" fmla="*/ 589220 h 725243"/>
                      <a:gd name="connsiteX16" fmla="*/ 618019 w 686425"/>
                      <a:gd name="connsiteY16" fmla="*/ 387382 h 725243"/>
                      <a:gd name="connsiteX17" fmla="*/ 591030 w 686425"/>
                      <a:gd name="connsiteY17" fmla="*/ 366381 h 725243"/>
                      <a:gd name="connsiteX18" fmla="*/ 610702 w 686425"/>
                      <a:gd name="connsiteY18" fmla="*/ 355833 h 725243"/>
                      <a:gd name="connsiteX19" fmla="*/ 669239 w 686425"/>
                      <a:gd name="connsiteY19" fmla="*/ 161027 h 725243"/>
                      <a:gd name="connsiteX20" fmla="*/ 474148 w 686425"/>
                      <a:gd name="connsiteY20" fmla="*/ 102395 h 725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86425" h="725243">
                        <a:moveTo>
                          <a:pt x="474148" y="102395"/>
                        </a:moveTo>
                        <a:lnTo>
                          <a:pt x="450865" y="114939"/>
                        </a:lnTo>
                        <a:lnTo>
                          <a:pt x="444594" y="96789"/>
                        </a:lnTo>
                        <a:cubicBezTo>
                          <a:pt x="418557" y="21717"/>
                          <a:pt x="336643" y="-18004"/>
                          <a:pt x="261572" y="7938"/>
                        </a:cubicBezTo>
                        <a:cubicBezTo>
                          <a:pt x="186500" y="33976"/>
                          <a:pt x="146778" y="115889"/>
                          <a:pt x="172721" y="190961"/>
                        </a:cubicBezTo>
                        <a:lnTo>
                          <a:pt x="177473" y="204550"/>
                        </a:lnTo>
                        <a:lnTo>
                          <a:pt x="123497" y="212247"/>
                        </a:lnTo>
                        <a:cubicBezTo>
                          <a:pt x="44814" y="223460"/>
                          <a:pt x="-9827" y="296346"/>
                          <a:pt x="1482" y="375029"/>
                        </a:cubicBezTo>
                        <a:cubicBezTo>
                          <a:pt x="12790" y="453711"/>
                          <a:pt x="85581" y="508352"/>
                          <a:pt x="164264" y="497044"/>
                        </a:cubicBezTo>
                        <a:lnTo>
                          <a:pt x="177852" y="495143"/>
                        </a:lnTo>
                        <a:lnTo>
                          <a:pt x="171391" y="505691"/>
                        </a:lnTo>
                        <a:cubicBezTo>
                          <a:pt x="129579" y="573256"/>
                          <a:pt x="150579" y="661916"/>
                          <a:pt x="218143" y="703728"/>
                        </a:cubicBezTo>
                        <a:cubicBezTo>
                          <a:pt x="285708" y="745540"/>
                          <a:pt x="374369" y="724539"/>
                          <a:pt x="416181" y="656975"/>
                        </a:cubicBezTo>
                        <a:lnTo>
                          <a:pt x="442123" y="614973"/>
                        </a:lnTo>
                        <a:cubicBezTo>
                          <a:pt x="504841" y="663151"/>
                          <a:pt x="594737" y="651748"/>
                          <a:pt x="643295" y="589220"/>
                        </a:cubicBezTo>
                        <a:lnTo>
                          <a:pt x="643295" y="589220"/>
                        </a:lnTo>
                        <a:cubicBezTo>
                          <a:pt x="692044" y="526502"/>
                          <a:pt x="680737" y="436131"/>
                          <a:pt x="618019" y="387382"/>
                        </a:cubicBezTo>
                        <a:lnTo>
                          <a:pt x="591030" y="366381"/>
                        </a:lnTo>
                        <a:lnTo>
                          <a:pt x="610702" y="355833"/>
                        </a:lnTo>
                        <a:cubicBezTo>
                          <a:pt x="680642" y="318202"/>
                          <a:pt x="706869" y="230967"/>
                          <a:pt x="669239" y="161027"/>
                        </a:cubicBezTo>
                        <a:cubicBezTo>
                          <a:pt x="631322" y="90992"/>
                          <a:pt x="544183" y="64765"/>
                          <a:pt x="474148" y="102395"/>
                        </a:cubicBezTo>
                        <a:close/>
                      </a:path>
                    </a:pathLst>
                  </a:custGeom>
                  <a:solidFill>
                    <a:srgbClr val="FFFFFF"/>
                  </a:solidFill>
                  <a:ln w="33837" cap="flat">
                    <a:solidFill>
                      <a:srgbClr val="99494E"/>
                    </a:solidFill>
                    <a:prstDash val="solid"/>
                    <a:miter/>
                  </a:ln>
                </p:spPr>
                <p:txBody>
                  <a:bodyPr rtlCol="0" anchor="ctr"/>
                  <a:lstStyle/>
                  <a:p>
                    <a:endParaRPr lang="en-US"/>
                  </a:p>
                </p:txBody>
              </p:sp>
              <p:grpSp>
                <p:nvGrpSpPr>
                  <p:cNvPr id="646" name="Graphic 6">
                    <a:extLst>
                      <a:ext uri="{FF2B5EF4-FFF2-40B4-BE49-F238E27FC236}">
                        <a16:creationId xmlns:a16="http://schemas.microsoft.com/office/drawing/2014/main" id="{2533D1E2-47A5-443B-9D56-20143954E931}"/>
                      </a:ext>
                    </a:extLst>
                  </p:cNvPr>
                  <p:cNvGrpSpPr/>
                  <p:nvPr/>
                </p:nvGrpSpPr>
                <p:grpSpPr>
                  <a:xfrm>
                    <a:off x="10288888" y="964466"/>
                    <a:ext cx="308458" cy="307033"/>
                    <a:chOff x="10288888" y="964466"/>
                    <a:chExt cx="308458" cy="307033"/>
                  </a:xfrm>
                </p:grpSpPr>
                <p:sp>
                  <p:nvSpPr>
                    <p:cNvPr id="647" name="Freeform: Shape 646">
                      <a:extLst>
                        <a:ext uri="{FF2B5EF4-FFF2-40B4-BE49-F238E27FC236}">
                          <a16:creationId xmlns:a16="http://schemas.microsoft.com/office/drawing/2014/main" id="{C582B7C5-E2B0-487B-AD79-24FF79DC4857}"/>
                        </a:ext>
                      </a:extLst>
                    </p:cNvPr>
                    <p:cNvSpPr/>
                    <p:nvPr/>
                  </p:nvSpPr>
                  <p:spPr>
                    <a:xfrm>
                      <a:off x="10288888" y="1100926"/>
                      <a:ext cx="154324" cy="15394"/>
                    </a:xfrm>
                    <a:custGeom>
                      <a:avLst/>
                      <a:gdLst>
                        <a:gd name="connsiteX0" fmla="*/ 0 w 154324"/>
                        <a:gd name="connsiteY0" fmla="*/ 0 h 15394"/>
                        <a:gd name="connsiteX1" fmla="*/ 154324 w 154324"/>
                        <a:gd name="connsiteY1" fmla="*/ 15394 h 15394"/>
                      </a:gdLst>
                      <a:ahLst/>
                      <a:cxnLst>
                        <a:cxn ang="0">
                          <a:pos x="connsiteX0" y="connsiteY0"/>
                        </a:cxn>
                        <a:cxn ang="0">
                          <a:pos x="connsiteX1" y="connsiteY1"/>
                        </a:cxn>
                      </a:cxnLst>
                      <a:rect l="l" t="t" r="r" b="b"/>
                      <a:pathLst>
                        <a:path w="154324" h="15394">
                          <a:moveTo>
                            <a:pt x="0" y="0"/>
                          </a:moveTo>
                          <a:lnTo>
                            <a:pt x="154324" y="15394"/>
                          </a:lnTo>
                        </a:path>
                      </a:pathLst>
                    </a:custGeom>
                    <a:ln w="14777" cap="rnd">
                      <a:solidFill>
                        <a:srgbClr val="99494E"/>
                      </a:solidFill>
                      <a:prstDash val="solid"/>
                      <a:miter/>
                    </a:ln>
                  </p:spPr>
                  <p:txBody>
                    <a:bodyPr rtlCol="0" anchor="ctr"/>
                    <a:lstStyle/>
                    <a:p>
                      <a:endParaRPr lang="en-US"/>
                    </a:p>
                  </p:txBody>
                </p:sp>
                <p:sp>
                  <p:nvSpPr>
                    <p:cNvPr id="648" name="Freeform: Shape 647">
                      <a:extLst>
                        <a:ext uri="{FF2B5EF4-FFF2-40B4-BE49-F238E27FC236}">
                          <a16:creationId xmlns:a16="http://schemas.microsoft.com/office/drawing/2014/main" id="{7B105F14-D036-4DDA-AFE0-16919A8A636C}"/>
                        </a:ext>
                      </a:extLst>
                    </p:cNvPr>
                    <p:cNvSpPr/>
                    <p:nvPr/>
                  </p:nvSpPr>
                  <p:spPr>
                    <a:xfrm>
                      <a:off x="10295920" y="1116320"/>
                      <a:ext cx="147292" cy="48653"/>
                    </a:xfrm>
                    <a:custGeom>
                      <a:avLst/>
                      <a:gdLst>
                        <a:gd name="connsiteX0" fmla="*/ 0 w 147292"/>
                        <a:gd name="connsiteY0" fmla="*/ 48654 h 48653"/>
                        <a:gd name="connsiteX1" fmla="*/ 147292 w 147292"/>
                        <a:gd name="connsiteY1" fmla="*/ 0 h 48653"/>
                      </a:gdLst>
                      <a:ahLst/>
                      <a:cxnLst>
                        <a:cxn ang="0">
                          <a:pos x="connsiteX0" y="connsiteY0"/>
                        </a:cxn>
                        <a:cxn ang="0">
                          <a:pos x="connsiteX1" y="connsiteY1"/>
                        </a:cxn>
                      </a:cxnLst>
                      <a:rect l="l" t="t" r="r" b="b"/>
                      <a:pathLst>
                        <a:path w="147292" h="48653">
                          <a:moveTo>
                            <a:pt x="0" y="48654"/>
                          </a:moveTo>
                          <a:lnTo>
                            <a:pt x="147292" y="0"/>
                          </a:lnTo>
                        </a:path>
                      </a:pathLst>
                    </a:custGeom>
                    <a:ln w="14777" cap="rnd">
                      <a:solidFill>
                        <a:srgbClr val="99494E"/>
                      </a:solidFill>
                      <a:prstDash val="solid"/>
                      <a:miter/>
                    </a:ln>
                  </p:spPr>
                  <p:txBody>
                    <a:bodyPr rtlCol="0" anchor="ctr"/>
                    <a:lstStyle/>
                    <a:p>
                      <a:endParaRPr lang="en-US"/>
                    </a:p>
                  </p:txBody>
                </p:sp>
                <p:sp>
                  <p:nvSpPr>
                    <p:cNvPr id="649" name="Freeform: Shape 648">
                      <a:extLst>
                        <a:ext uri="{FF2B5EF4-FFF2-40B4-BE49-F238E27FC236}">
                          <a16:creationId xmlns:a16="http://schemas.microsoft.com/office/drawing/2014/main" id="{35D05A47-9D29-416C-9D6E-A63E2339AB06}"/>
                        </a:ext>
                      </a:extLst>
                    </p:cNvPr>
                    <p:cNvSpPr/>
                    <p:nvPr/>
                  </p:nvSpPr>
                  <p:spPr>
                    <a:xfrm>
                      <a:off x="10328420" y="1116320"/>
                      <a:ext cx="114792" cy="104434"/>
                    </a:xfrm>
                    <a:custGeom>
                      <a:avLst/>
                      <a:gdLst>
                        <a:gd name="connsiteX0" fmla="*/ 0 w 114792"/>
                        <a:gd name="connsiteY0" fmla="*/ 104435 h 104434"/>
                        <a:gd name="connsiteX1" fmla="*/ 114793 w 114792"/>
                        <a:gd name="connsiteY1" fmla="*/ 0 h 104434"/>
                      </a:gdLst>
                      <a:ahLst/>
                      <a:cxnLst>
                        <a:cxn ang="0">
                          <a:pos x="connsiteX0" y="connsiteY0"/>
                        </a:cxn>
                        <a:cxn ang="0">
                          <a:pos x="connsiteX1" y="connsiteY1"/>
                        </a:cxn>
                      </a:cxnLst>
                      <a:rect l="l" t="t" r="r" b="b"/>
                      <a:pathLst>
                        <a:path w="114792" h="104434">
                          <a:moveTo>
                            <a:pt x="0" y="104435"/>
                          </a:moveTo>
                          <a:lnTo>
                            <a:pt x="114793" y="0"/>
                          </a:lnTo>
                        </a:path>
                      </a:pathLst>
                    </a:custGeom>
                    <a:ln w="14777" cap="rnd">
                      <a:solidFill>
                        <a:srgbClr val="99494E"/>
                      </a:solidFill>
                      <a:prstDash val="solid"/>
                      <a:miter/>
                    </a:ln>
                  </p:spPr>
                  <p:txBody>
                    <a:bodyPr rtlCol="0" anchor="ctr"/>
                    <a:lstStyle/>
                    <a:p>
                      <a:endParaRPr lang="en-US"/>
                    </a:p>
                  </p:txBody>
                </p:sp>
                <p:sp>
                  <p:nvSpPr>
                    <p:cNvPr id="650" name="Freeform: Shape 649">
                      <a:extLst>
                        <a:ext uri="{FF2B5EF4-FFF2-40B4-BE49-F238E27FC236}">
                          <a16:creationId xmlns:a16="http://schemas.microsoft.com/office/drawing/2014/main" id="{70A82089-2C26-4D39-953E-1BE9B8006859}"/>
                        </a:ext>
                      </a:extLst>
                    </p:cNvPr>
                    <p:cNvSpPr/>
                    <p:nvPr/>
                  </p:nvSpPr>
                  <p:spPr>
                    <a:xfrm>
                      <a:off x="10380780" y="1116320"/>
                      <a:ext cx="62432" cy="142065"/>
                    </a:xfrm>
                    <a:custGeom>
                      <a:avLst/>
                      <a:gdLst>
                        <a:gd name="connsiteX0" fmla="*/ 0 w 62432"/>
                        <a:gd name="connsiteY0" fmla="*/ 142066 h 142065"/>
                        <a:gd name="connsiteX1" fmla="*/ 62433 w 62432"/>
                        <a:gd name="connsiteY1" fmla="*/ 0 h 142065"/>
                      </a:gdLst>
                      <a:ahLst/>
                      <a:cxnLst>
                        <a:cxn ang="0">
                          <a:pos x="connsiteX0" y="connsiteY0"/>
                        </a:cxn>
                        <a:cxn ang="0">
                          <a:pos x="connsiteX1" y="connsiteY1"/>
                        </a:cxn>
                      </a:cxnLst>
                      <a:rect l="l" t="t" r="r" b="b"/>
                      <a:pathLst>
                        <a:path w="62432" h="142065">
                          <a:moveTo>
                            <a:pt x="0" y="142066"/>
                          </a:moveTo>
                          <a:lnTo>
                            <a:pt x="62433" y="0"/>
                          </a:lnTo>
                        </a:path>
                      </a:pathLst>
                    </a:custGeom>
                    <a:ln w="14777" cap="rnd">
                      <a:solidFill>
                        <a:srgbClr val="99494E"/>
                      </a:solidFill>
                      <a:prstDash val="solid"/>
                      <a:miter/>
                    </a:ln>
                  </p:spPr>
                  <p:txBody>
                    <a:bodyPr rtlCol="0" anchor="ctr"/>
                    <a:lstStyle/>
                    <a:p>
                      <a:endParaRPr lang="en-US"/>
                    </a:p>
                  </p:txBody>
                </p:sp>
                <p:sp>
                  <p:nvSpPr>
                    <p:cNvPr id="651" name="Freeform: Shape 650">
                      <a:extLst>
                        <a:ext uri="{FF2B5EF4-FFF2-40B4-BE49-F238E27FC236}">
                          <a16:creationId xmlns:a16="http://schemas.microsoft.com/office/drawing/2014/main" id="{3B34DC6B-E099-471C-89A2-6067F95FA829}"/>
                        </a:ext>
                      </a:extLst>
                    </p:cNvPr>
                    <p:cNvSpPr/>
                    <p:nvPr/>
                  </p:nvSpPr>
                  <p:spPr>
                    <a:xfrm>
                      <a:off x="10443212" y="1116320"/>
                      <a:ext cx="760" cy="155179"/>
                    </a:xfrm>
                    <a:custGeom>
                      <a:avLst/>
                      <a:gdLst>
                        <a:gd name="connsiteX0" fmla="*/ 761 w 760"/>
                        <a:gd name="connsiteY0" fmla="*/ 155180 h 155179"/>
                        <a:gd name="connsiteX1" fmla="*/ 0 w 760"/>
                        <a:gd name="connsiteY1" fmla="*/ 0 h 155179"/>
                      </a:gdLst>
                      <a:ahLst/>
                      <a:cxnLst>
                        <a:cxn ang="0">
                          <a:pos x="connsiteX0" y="connsiteY0"/>
                        </a:cxn>
                        <a:cxn ang="0">
                          <a:pos x="connsiteX1" y="connsiteY1"/>
                        </a:cxn>
                      </a:cxnLst>
                      <a:rect l="l" t="t" r="r" b="b"/>
                      <a:pathLst>
                        <a:path w="760" h="155179">
                          <a:moveTo>
                            <a:pt x="761" y="155180"/>
                          </a:moveTo>
                          <a:lnTo>
                            <a:pt x="0" y="0"/>
                          </a:lnTo>
                        </a:path>
                      </a:pathLst>
                    </a:custGeom>
                    <a:ln w="14777" cap="rnd">
                      <a:solidFill>
                        <a:srgbClr val="99494E"/>
                      </a:solidFill>
                      <a:prstDash val="solid"/>
                      <a:miter/>
                    </a:ln>
                  </p:spPr>
                  <p:txBody>
                    <a:bodyPr rtlCol="0" anchor="ctr"/>
                    <a:lstStyle/>
                    <a:p>
                      <a:endParaRPr lang="en-US"/>
                    </a:p>
                  </p:txBody>
                </p:sp>
                <p:sp>
                  <p:nvSpPr>
                    <p:cNvPr id="652" name="Freeform: Shape 651">
                      <a:extLst>
                        <a:ext uri="{FF2B5EF4-FFF2-40B4-BE49-F238E27FC236}">
                          <a16:creationId xmlns:a16="http://schemas.microsoft.com/office/drawing/2014/main" id="{34CE2C49-97C1-4724-AE0D-C014970ACBF1}"/>
                        </a:ext>
                      </a:extLst>
                    </p:cNvPr>
                    <p:cNvSpPr/>
                    <p:nvPr/>
                  </p:nvSpPr>
                  <p:spPr>
                    <a:xfrm>
                      <a:off x="10443212" y="1116320"/>
                      <a:ext cx="63763" cy="141400"/>
                    </a:xfrm>
                    <a:custGeom>
                      <a:avLst/>
                      <a:gdLst>
                        <a:gd name="connsiteX0" fmla="*/ 63764 w 63763"/>
                        <a:gd name="connsiteY0" fmla="*/ 141401 h 141400"/>
                        <a:gd name="connsiteX1" fmla="*/ 0 w 63763"/>
                        <a:gd name="connsiteY1" fmla="*/ 0 h 141400"/>
                      </a:gdLst>
                      <a:ahLst/>
                      <a:cxnLst>
                        <a:cxn ang="0">
                          <a:pos x="connsiteX0" y="connsiteY0"/>
                        </a:cxn>
                        <a:cxn ang="0">
                          <a:pos x="connsiteX1" y="connsiteY1"/>
                        </a:cxn>
                      </a:cxnLst>
                      <a:rect l="l" t="t" r="r" b="b"/>
                      <a:pathLst>
                        <a:path w="63763" h="141400">
                          <a:moveTo>
                            <a:pt x="63764" y="141401"/>
                          </a:moveTo>
                          <a:lnTo>
                            <a:pt x="0" y="0"/>
                          </a:lnTo>
                        </a:path>
                      </a:pathLst>
                    </a:custGeom>
                    <a:ln w="14777" cap="rnd">
                      <a:solidFill>
                        <a:srgbClr val="99494E"/>
                      </a:solidFill>
                      <a:prstDash val="solid"/>
                      <a:miter/>
                    </a:ln>
                  </p:spPr>
                  <p:txBody>
                    <a:bodyPr rtlCol="0" anchor="ctr"/>
                    <a:lstStyle/>
                    <a:p>
                      <a:endParaRPr lang="en-US"/>
                    </a:p>
                  </p:txBody>
                </p:sp>
                <p:sp>
                  <p:nvSpPr>
                    <p:cNvPr id="653" name="Freeform: Shape 652">
                      <a:extLst>
                        <a:ext uri="{FF2B5EF4-FFF2-40B4-BE49-F238E27FC236}">
                          <a16:creationId xmlns:a16="http://schemas.microsoft.com/office/drawing/2014/main" id="{73CD544C-B6BC-468A-A0AB-4BBF5826544E}"/>
                        </a:ext>
                      </a:extLst>
                    </p:cNvPr>
                    <p:cNvSpPr/>
                    <p:nvPr/>
                  </p:nvSpPr>
                  <p:spPr>
                    <a:xfrm>
                      <a:off x="10443212" y="1116320"/>
                      <a:ext cx="115743" cy="103199"/>
                    </a:xfrm>
                    <a:custGeom>
                      <a:avLst/>
                      <a:gdLst>
                        <a:gd name="connsiteX0" fmla="*/ 115743 w 115743"/>
                        <a:gd name="connsiteY0" fmla="*/ 103200 h 103199"/>
                        <a:gd name="connsiteX1" fmla="*/ 0 w 115743"/>
                        <a:gd name="connsiteY1" fmla="*/ 0 h 103199"/>
                      </a:gdLst>
                      <a:ahLst/>
                      <a:cxnLst>
                        <a:cxn ang="0">
                          <a:pos x="connsiteX0" y="connsiteY0"/>
                        </a:cxn>
                        <a:cxn ang="0">
                          <a:pos x="connsiteX1" y="connsiteY1"/>
                        </a:cxn>
                      </a:cxnLst>
                      <a:rect l="l" t="t" r="r" b="b"/>
                      <a:pathLst>
                        <a:path w="115743" h="103199">
                          <a:moveTo>
                            <a:pt x="115743" y="103200"/>
                          </a:moveTo>
                          <a:lnTo>
                            <a:pt x="0" y="0"/>
                          </a:lnTo>
                        </a:path>
                      </a:pathLst>
                    </a:custGeom>
                    <a:ln w="14777" cap="rnd">
                      <a:solidFill>
                        <a:srgbClr val="99494E"/>
                      </a:solidFill>
                      <a:prstDash val="solid"/>
                      <a:miter/>
                    </a:ln>
                  </p:spPr>
                  <p:txBody>
                    <a:bodyPr rtlCol="0" anchor="ctr"/>
                    <a:lstStyle/>
                    <a:p>
                      <a:endParaRPr lang="en-US"/>
                    </a:p>
                  </p:txBody>
                </p:sp>
                <p:sp>
                  <p:nvSpPr>
                    <p:cNvPr id="654" name="Freeform: Shape 653">
                      <a:extLst>
                        <a:ext uri="{FF2B5EF4-FFF2-40B4-BE49-F238E27FC236}">
                          <a16:creationId xmlns:a16="http://schemas.microsoft.com/office/drawing/2014/main" id="{22B74841-2668-4946-A8C8-C294C730572D}"/>
                        </a:ext>
                      </a:extLst>
                    </p:cNvPr>
                    <p:cNvSpPr/>
                    <p:nvPr/>
                  </p:nvSpPr>
                  <p:spPr>
                    <a:xfrm>
                      <a:off x="10443212" y="1116320"/>
                      <a:ext cx="147672" cy="47228"/>
                    </a:xfrm>
                    <a:custGeom>
                      <a:avLst/>
                      <a:gdLst>
                        <a:gd name="connsiteX0" fmla="*/ 147672 w 147672"/>
                        <a:gd name="connsiteY0" fmla="*/ 47229 h 47228"/>
                        <a:gd name="connsiteX1" fmla="*/ 0 w 147672"/>
                        <a:gd name="connsiteY1" fmla="*/ 0 h 47228"/>
                      </a:gdLst>
                      <a:ahLst/>
                      <a:cxnLst>
                        <a:cxn ang="0">
                          <a:pos x="connsiteX0" y="connsiteY0"/>
                        </a:cxn>
                        <a:cxn ang="0">
                          <a:pos x="connsiteX1" y="connsiteY1"/>
                        </a:cxn>
                      </a:cxnLst>
                      <a:rect l="l" t="t" r="r" b="b"/>
                      <a:pathLst>
                        <a:path w="147672" h="47228">
                          <a:moveTo>
                            <a:pt x="147672" y="47229"/>
                          </a:moveTo>
                          <a:lnTo>
                            <a:pt x="0" y="0"/>
                          </a:lnTo>
                        </a:path>
                      </a:pathLst>
                    </a:custGeom>
                    <a:ln w="14777" cap="rnd">
                      <a:solidFill>
                        <a:srgbClr val="99494E"/>
                      </a:solidFill>
                      <a:prstDash val="solid"/>
                      <a:miter/>
                    </a:ln>
                  </p:spPr>
                  <p:txBody>
                    <a:bodyPr rtlCol="0" anchor="ctr"/>
                    <a:lstStyle/>
                    <a:p>
                      <a:endParaRPr lang="en-US"/>
                    </a:p>
                  </p:txBody>
                </p:sp>
                <p:sp>
                  <p:nvSpPr>
                    <p:cNvPr id="655" name="Freeform: Shape 654">
                      <a:extLst>
                        <a:ext uri="{FF2B5EF4-FFF2-40B4-BE49-F238E27FC236}">
                          <a16:creationId xmlns:a16="http://schemas.microsoft.com/office/drawing/2014/main" id="{C6CCF3B0-EAFB-49DA-B7C0-23183728DAB4}"/>
                        </a:ext>
                      </a:extLst>
                    </p:cNvPr>
                    <p:cNvSpPr/>
                    <p:nvPr/>
                  </p:nvSpPr>
                  <p:spPr>
                    <a:xfrm>
                      <a:off x="10443212" y="1099405"/>
                      <a:ext cx="154134" cy="16914"/>
                    </a:xfrm>
                    <a:custGeom>
                      <a:avLst/>
                      <a:gdLst>
                        <a:gd name="connsiteX0" fmla="*/ 154134 w 154134"/>
                        <a:gd name="connsiteY0" fmla="*/ 0 h 16914"/>
                        <a:gd name="connsiteX1" fmla="*/ 0 w 154134"/>
                        <a:gd name="connsiteY1" fmla="*/ 16915 h 16914"/>
                      </a:gdLst>
                      <a:ahLst/>
                      <a:cxnLst>
                        <a:cxn ang="0">
                          <a:pos x="connsiteX0" y="connsiteY0"/>
                        </a:cxn>
                        <a:cxn ang="0">
                          <a:pos x="connsiteX1" y="connsiteY1"/>
                        </a:cxn>
                      </a:cxnLst>
                      <a:rect l="l" t="t" r="r" b="b"/>
                      <a:pathLst>
                        <a:path w="154134" h="16914">
                          <a:moveTo>
                            <a:pt x="154134" y="0"/>
                          </a:moveTo>
                          <a:lnTo>
                            <a:pt x="0" y="16915"/>
                          </a:lnTo>
                        </a:path>
                      </a:pathLst>
                    </a:custGeom>
                    <a:ln w="14777" cap="rnd">
                      <a:solidFill>
                        <a:srgbClr val="99494E"/>
                      </a:solidFill>
                      <a:prstDash val="solid"/>
                      <a:miter/>
                    </a:ln>
                  </p:spPr>
                  <p:txBody>
                    <a:bodyPr rtlCol="0" anchor="ctr"/>
                    <a:lstStyle/>
                    <a:p>
                      <a:endParaRPr lang="en-US"/>
                    </a:p>
                  </p:txBody>
                </p:sp>
                <p:sp>
                  <p:nvSpPr>
                    <p:cNvPr id="656" name="Freeform: Shape 655">
                      <a:extLst>
                        <a:ext uri="{FF2B5EF4-FFF2-40B4-BE49-F238E27FC236}">
                          <a16:creationId xmlns:a16="http://schemas.microsoft.com/office/drawing/2014/main" id="{AFB63438-3222-4670-9E0F-764FD25BC219}"/>
                        </a:ext>
                      </a:extLst>
                    </p:cNvPr>
                    <p:cNvSpPr/>
                    <p:nvPr/>
                  </p:nvSpPr>
                  <p:spPr>
                    <a:xfrm>
                      <a:off x="10443212" y="1038113"/>
                      <a:ext cx="133893" cy="78207"/>
                    </a:xfrm>
                    <a:custGeom>
                      <a:avLst/>
                      <a:gdLst>
                        <a:gd name="connsiteX0" fmla="*/ 133894 w 133893"/>
                        <a:gd name="connsiteY0" fmla="*/ 0 h 78207"/>
                        <a:gd name="connsiteX1" fmla="*/ 0 w 133893"/>
                        <a:gd name="connsiteY1" fmla="*/ 78207 h 78207"/>
                      </a:gdLst>
                      <a:ahLst/>
                      <a:cxnLst>
                        <a:cxn ang="0">
                          <a:pos x="connsiteX0" y="connsiteY0"/>
                        </a:cxn>
                        <a:cxn ang="0">
                          <a:pos x="connsiteX1" y="connsiteY1"/>
                        </a:cxn>
                      </a:cxnLst>
                      <a:rect l="l" t="t" r="r" b="b"/>
                      <a:pathLst>
                        <a:path w="133893" h="78207">
                          <a:moveTo>
                            <a:pt x="133894" y="0"/>
                          </a:moveTo>
                          <a:lnTo>
                            <a:pt x="0" y="78207"/>
                          </a:lnTo>
                        </a:path>
                      </a:pathLst>
                    </a:custGeom>
                    <a:ln w="14777" cap="rnd">
                      <a:solidFill>
                        <a:srgbClr val="99494E"/>
                      </a:solidFill>
                      <a:prstDash val="solid"/>
                      <a:miter/>
                    </a:ln>
                  </p:spPr>
                  <p:txBody>
                    <a:bodyPr rtlCol="0" anchor="ctr"/>
                    <a:lstStyle/>
                    <a:p>
                      <a:endParaRPr lang="en-US"/>
                    </a:p>
                  </p:txBody>
                </p:sp>
                <p:sp>
                  <p:nvSpPr>
                    <p:cNvPr id="657" name="Freeform: Shape 656">
                      <a:extLst>
                        <a:ext uri="{FF2B5EF4-FFF2-40B4-BE49-F238E27FC236}">
                          <a16:creationId xmlns:a16="http://schemas.microsoft.com/office/drawing/2014/main" id="{C4EAC7DD-3270-48B9-B117-CED3635B0642}"/>
                        </a:ext>
                      </a:extLst>
                    </p:cNvPr>
                    <p:cNvSpPr/>
                    <p:nvPr/>
                  </p:nvSpPr>
                  <p:spPr>
                    <a:xfrm>
                      <a:off x="10443212" y="990409"/>
                      <a:ext cx="90465" cy="125911"/>
                    </a:xfrm>
                    <a:custGeom>
                      <a:avLst/>
                      <a:gdLst>
                        <a:gd name="connsiteX0" fmla="*/ 90466 w 90465"/>
                        <a:gd name="connsiteY0" fmla="*/ 0 h 125911"/>
                        <a:gd name="connsiteX1" fmla="*/ 0 w 90465"/>
                        <a:gd name="connsiteY1" fmla="*/ 125911 h 125911"/>
                      </a:gdLst>
                      <a:ahLst/>
                      <a:cxnLst>
                        <a:cxn ang="0">
                          <a:pos x="connsiteX0" y="connsiteY0"/>
                        </a:cxn>
                        <a:cxn ang="0">
                          <a:pos x="connsiteX1" y="connsiteY1"/>
                        </a:cxn>
                      </a:cxnLst>
                      <a:rect l="l" t="t" r="r" b="b"/>
                      <a:pathLst>
                        <a:path w="90465" h="125911">
                          <a:moveTo>
                            <a:pt x="90466" y="0"/>
                          </a:moveTo>
                          <a:lnTo>
                            <a:pt x="0" y="125911"/>
                          </a:lnTo>
                        </a:path>
                      </a:pathLst>
                    </a:custGeom>
                    <a:ln w="14777" cap="rnd">
                      <a:solidFill>
                        <a:srgbClr val="99494E"/>
                      </a:solidFill>
                      <a:prstDash val="solid"/>
                      <a:miter/>
                    </a:ln>
                  </p:spPr>
                  <p:txBody>
                    <a:bodyPr rtlCol="0" anchor="ctr"/>
                    <a:lstStyle/>
                    <a:p>
                      <a:endParaRPr lang="en-US"/>
                    </a:p>
                  </p:txBody>
                </p:sp>
                <p:sp>
                  <p:nvSpPr>
                    <p:cNvPr id="658" name="Freeform: Shape 657">
                      <a:extLst>
                        <a:ext uri="{FF2B5EF4-FFF2-40B4-BE49-F238E27FC236}">
                          <a16:creationId xmlns:a16="http://schemas.microsoft.com/office/drawing/2014/main" id="{B57B11B0-71D7-4504-8C88-D2D7F1FB9888}"/>
                        </a:ext>
                      </a:extLst>
                    </p:cNvPr>
                    <p:cNvSpPr/>
                    <p:nvPr/>
                  </p:nvSpPr>
                  <p:spPr>
                    <a:xfrm>
                      <a:off x="10443212" y="964466"/>
                      <a:ext cx="31454" cy="151853"/>
                    </a:xfrm>
                    <a:custGeom>
                      <a:avLst/>
                      <a:gdLst>
                        <a:gd name="connsiteX0" fmla="*/ 31454 w 31454"/>
                        <a:gd name="connsiteY0" fmla="*/ 0 h 151853"/>
                        <a:gd name="connsiteX1" fmla="*/ 0 w 31454"/>
                        <a:gd name="connsiteY1" fmla="*/ 151854 h 151853"/>
                      </a:gdLst>
                      <a:ahLst/>
                      <a:cxnLst>
                        <a:cxn ang="0">
                          <a:pos x="connsiteX0" y="connsiteY0"/>
                        </a:cxn>
                        <a:cxn ang="0">
                          <a:pos x="connsiteX1" y="connsiteY1"/>
                        </a:cxn>
                      </a:cxnLst>
                      <a:rect l="l" t="t" r="r" b="b"/>
                      <a:pathLst>
                        <a:path w="31454" h="151853">
                          <a:moveTo>
                            <a:pt x="31454" y="0"/>
                          </a:moveTo>
                          <a:lnTo>
                            <a:pt x="0" y="151854"/>
                          </a:lnTo>
                        </a:path>
                      </a:pathLst>
                    </a:custGeom>
                    <a:ln w="14777" cap="rnd">
                      <a:solidFill>
                        <a:srgbClr val="99494E"/>
                      </a:solidFill>
                      <a:prstDash val="solid"/>
                      <a:miter/>
                    </a:ln>
                  </p:spPr>
                  <p:txBody>
                    <a:bodyPr rtlCol="0" anchor="ctr"/>
                    <a:lstStyle/>
                    <a:p>
                      <a:endParaRPr lang="en-US"/>
                    </a:p>
                  </p:txBody>
                </p:sp>
                <p:sp>
                  <p:nvSpPr>
                    <p:cNvPr id="659" name="Freeform: Shape 658">
                      <a:extLst>
                        <a:ext uri="{FF2B5EF4-FFF2-40B4-BE49-F238E27FC236}">
                          <a16:creationId xmlns:a16="http://schemas.microsoft.com/office/drawing/2014/main" id="{503E4357-998F-4D98-9770-88FBF8120A1D}"/>
                        </a:ext>
                      </a:extLst>
                    </p:cNvPr>
                    <p:cNvSpPr/>
                    <p:nvPr/>
                  </p:nvSpPr>
                  <p:spPr>
                    <a:xfrm>
                      <a:off x="10410143" y="964847"/>
                      <a:ext cx="33069" cy="151473"/>
                    </a:xfrm>
                    <a:custGeom>
                      <a:avLst/>
                      <a:gdLst>
                        <a:gd name="connsiteX0" fmla="*/ 0 w 33069"/>
                        <a:gd name="connsiteY0" fmla="*/ 0 h 151473"/>
                        <a:gd name="connsiteX1" fmla="*/ 33069 w 33069"/>
                        <a:gd name="connsiteY1" fmla="*/ 151473 h 151473"/>
                      </a:gdLst>
                      <a:ahLst/>
                      <a:cxnLst>
                        <a:cxn ang="0">
                          <a:pos x="connsiteX0" y="connsiteY0"/>
                        </a:cxn>
                        <a:cxn ang="0">
                          <a:pos x="connsiteX1" y="connsiteY1"/>
                        </a:cxn>
                      </a:cxnLst>
                      <a:rect l="l" t="t" r="r" b="b"/>
                      <a:pathLst>
                        <a:path w="33069" h="151473">
                          <a:moveTo>
                            <a:pt x="0" y="0"/>
                          </a:moveTo>
                          <a:lnTo>
                            <a:pt x="33069" y="151473"/>
                          </a:lnTo>
                        </a:path>
                      </a:pathLst>
                    </a:custGeom>
                    <a:ln w="14777" cap="rnd">
                      <a:solidFill>
                        <a:srgbClr val="99494E"/>
                      </a:solidFill>
                      <a:prstDash val="solid"/>
                      <a:miter/>
                    </a:ln>
                  </p:spPr>
                  <p:txBody>
                    <a:bodyPr rtlCol="0" anchor="ctr"/>
                    <a:lstStyle/>
                    <a:p>
                      <a:endParaRPr lang="en-US"/>
                    </a:p>
                  </p:txBody>
                </p:sp>
                <p:sp>
                  <p:nvSpPr>
                    <p:cNvPr id="660" name="Freeform: Shape 659">
                      <a:extLst>
                        <a:ext uri="{FF2B5EF4-FFF2-40B4-BE49-F238E27FC236}">
                          <a16:creationId xmlns:a16="http://schemas.microsoft.com/office/drawing/2014/main" id="{D2969D4C-8377-41C3-BABA-A6DEBF873301}"/>
                        </a:ext>
                      </a:extLst>
                    </p:cNvPr>
                    <p:cNvSpPr/>
                    <p:nvPr/>
                  </p:nvSpPr>
                  <p:spPr>
                    <a:xfrm>
                      <a:off x="10351416" y="991359"/>
                      <a:ext cx="91796" cy="124960"/>
                    </a:xfrm>
                    <a:custGeom>
                      <a:avLst/>
                      <a:gdLst>
                        <a:gd name="connsiteX0" fmla="*/ 1 w 91796"/>
                        <a:gd name="connsiteY0" fmla="*/ 0 h 124960"/>
                        <a:gd name="connsiteX1" fmla="*/ 91796 w 91796"/>
                        <a:gd name="connsiteY1" fmla="*/ 124961 h 124960"/>
                      </a:gdLst>
                      <a:ahLst/>
                      <a:cxnLst>
                        <a:cxn ang="0">
                          <a:pos x="connsiteX0" y="connsiteY0"/>
                        </a:cxn>
                        <a:cxn ang="0">
                          <a:pos x="connsiteX1" y="connsiteY1"/>
                        </a:cxn>
                      </a:cxnLst>
                      <a:rect l="l" t="t" r="r" b="b"/>
                      <a:pathLst>
                        <a:path w="91796" h="124960">
                          <a:moveTo>
                            <a:pt x="1" y="0"/>
                          </a:moveTo>
                          <a:lnTo>
                            <a:pt x="91796" y="124961"/>
                          </a:lnTo>
                        </a:path>
                      </a:pathLst>
                    </a:custGeom>
                    <a:ln w="14777" cap="rnd">
                      <a:solidFill>
                        <a:srgbClr val="99494E"/>
                      </a:solidFill>
                      <a:prstDash val="solid"/>
                      <a:miter/>
                    </a:ln>
                  </p:spPr>
                  <p:txBody>
                    <a:bodyPr rtlCol="0" anchor="ctr"/>
                    <a:lstStyle/>
                    <a:p>
                      <a:endParaRPr lang="en-US"/>
                    </a:p>
                  </p:txBody>
                </p:sp>
                <p:sp>
                  <p:nvSpPr>
                    <p:cNvPr id="661" name="Freeform: Shape 660">
                      <a:extLst>
                        <a:ext uri="{FF2B5EF4-FFF2-40B4-BE49-F238E27FC236}">
                          <a16:creationId xmlns:a16="http://schemas.microsoft.com/office/drawing/2014/main" id="{2A6A312F-9851-4E58-8D12-58EDB36E350C}"/>
                        </a:ext>
                      </a:extLst>
                    </p:cNvPr>
                    <p:cNvSpPr/>
                    <p:nvPr/>
                  </p:nvSpPr>
                  <p:spPr>
                    <a:xfrm>
                      <a:off x="10308464" y="1039443"/>
                      <a:ext cx="134748" cy="76877"/>
                    </a:xfrm>
                    <a:custGeom>
                      <a:avLst/>
                      <a:gdLst>
                        <a:gd name="connsiteX0" fmla="*/ 0 w 134748"/>
                        <a:gd name="connsiteY0" fmla="*/ 0 h 76877"/>
                        <a:gd name="connsiteX1" fmla="*/ 134748 w 134748"/>
                        <a:gd name="connsiteY1" fmla="*/ 76877 h 76877"/>
                      </a:gdLst>
                      <a:ahLst/>
                      <a:cxnLst>
                        <a:cxn ang="0">
                          <a:pos x="connsiteX0" y="connsiteY0"/>
                        </a:cxn>
                        <a:cxn ang="0">
                          <a:pos x="connsiteX1" y="connsiteY1"/>
                        </a:cxn>
                      </a:cxnLst>
                      <a:rect l="l" t="t" r="r" b="b"/>
                      <a:pathLst>
                        <a:path w="134748" h="76877">
                          <a:moveTo>
                            <a:pt x="0" y="0"/>
                          </a:moveTo>
                          <a:lnTo>
                            <a:pt x="134748" y="76877"/>
                          </a:lnTo>
                        </a:path>
                      </a:pathLst>
                    </a:custGeom>
                    <a:ln w="14777" cap="rnd">
                      <a:solidFill>
                        <a:srgbClr val="99494E"/>
                      </a:solidFill>
                      <a:prstDash val="solid"/>
                      <a:miter/>
                    </a:ln>
                  </p:spPr>
                  <p:txBody>
                    <a:bodyPr rtlCol="0" anchor="ctr"/>
                    <a:lstStyle/>
                    <a:p>
                      <a:endParaRPr lang="en-US"/>
                    </a:p>
                  </p:txBody>
                </p:sp>
              </p:grpSp>
              <p:sp>
                <p:nvSpPr>
                  <p:cNvPr id="662" name="Freeform: Shape 661">
                    <a:extLst>
                      <a:ext uri="{FF2B5EF4-FFF2-40B4-BE49-F238E27FC236}">
                        <a16:creationId xmlns:a16="http://schemas.microsoft.com/office/drawing/2014/main" id="{6A8FAD5B-F1E5-4075-996F-035802A81E0F}"/>
                      </a:ext>
                    </a:extLst>
                  </p:cNvPr>
                  <p:cNvSpPr/>
                  <p:nvPr/>
                </p:nvSpPr>
                <p:spPr>
                  <a:xfrm>
                    <a:off x="10382205" y="1055313"/>
                    <a:ext cx="122015" cy="122015"/>
                  </a:xfrm>
                  <a:custGeom>
                    <a:avLst/>
                    <a:gdLst>
                      <a:gd name="connsiteX0" fmla="*/ 122015 w 122015"/>
                      <a:gd name="connsiteY0" fmla="*/ 61007 h 122015"/>
                      <a:gd name="connsiteX1" fmla="*/ 61007 w 122015"/>
                      <a:gd name="connsiteY1" fmla="*/ 122015 h 122015"/>
                      <a:gd name="connsiteX2" fmla="*/ -1 w 122015"/>
                      <a:gd name="connsiteY2" fmla="*/ 61007 h 122015"/>
                      <a:gd name="connsiteX3" fmla="*/ 61007 w 122015"/>
                      <a:gd name="connsiteY3" fmla="*/ 0 h 122015"/>
                      <a:gd name="connsiteX4" fmla="*/ 122015 w 122015"/>
                      <a:gd name="connsiteY4" fmla="*/ 61007 h 122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15" h="122015">
                        <a:moveTo>
                          <a:pt x="122015" y="61007"/>
                        </a:moveTo>
                        <a:cubicBezTo>
                          <a:pt x="122015" y="94701"/>
                          <a:pt x="94701" y="122015"/>
                          <a:pt x="61007" y="122015"/>
                        </a:cubicBezTo>
                        <a:cubicBezTo>
                          <a:pt x="27314" y="122015"/>
                          <a:pt x="-1" y="94701"/>
                          <a:pt x="-1" y="61007"/>
                        </a:cubicBezTo>
                        <a:cubicBezTo>
                          <a:pt x="-1" y="27314"/>
                          <a:pt x="27314" y="0"/>
                          <a:pt x="61007" y="0"/>
                        </a:cubicBezTo>
                        <a:cubicBezTo>
                          <a:pt x="94701" y="0"/>
                          <a:pt x="122015" y="27314"/>
                          <a:pt x="122015" y="61007"/>
                        </a:cubicBezTo>
                        <a:close/>
                      </a:path>
                    </a:pathLst>
                  </a:custGeom>
                  <a:solidFill>
                    <a:srgbClr val="CD7372"/>
                  </a:solidFill>
                  <a:ln w="33837" cap="flat">
                    <a:solidFill>
                      <a:srgbClr val="99494E"/>
                    </a:solidFill>
                    <a:prstDash val="solid"/>
                    <a:miter/>
                  </a:ln>
                </p:spPr>
                <p:txBody>
                  <a:bodyPr rtlCol="0" anchor="ctr"/>
                  <a:lstStyle/>
                  <a:p>
                    <a:endParaRPr lang="en-US"/>
                  </a:p>
                </p:txBody>
              </p:sp>
            </p:grpSp>
            <p:grpSp>
              <p:nvGrpSpPr>
                <p:cNvPr id="663" name="Graphic 6">
                  <a:extLst>
                    <a:ext uri="{FF2B5EF4-FFF2-40B4-BE49-F238E27FC236}">
                      <a16:creationId xmlns:a16="http://schemas.microsoft.com/office/drawing/2014/main" id="{2533D1E2-47A5-443B-9D56-20143954E931}"/>
                    </a:ext>
                  </a:extLst>
                </p:cNvPr>
                <p:cNvGrpSpPr/>
                <p:nvPr/>
              </p:nvGrpSpPr>
              <p:grpSpPr>
                <a:xfrm>
                  <a:off x="10503498" y="1124536"/>
                  <a:ext cx="686424" cy="725243"/>
                  <a:chOff x="10503498" y="1124536"/>
                  <a:chExt cx="686424" cy="725243"/>
                </a:xfrm>
              </p:grpSpPr>
              <p:sp>
                <p:nvSpPr>
                  <p:cNvPr id="664" name="Freeform: Shape 663">
                    <a:extLst>
                      <a:ext uri="{FF2B5EF4-FFF2-40B4-BE49-F238E27FC236}">
                        <a16:creationId xmlns:a16="http://schemas.microsoft.com/office/drawing/2014/main" id="{6818A0E7-E5CF-497B-9543-E4ADB08AA358}"/>
                      </a:ext>
                    </a:extLst>
                  </p:cNvPr>
                  <p:cNvSpPr/>
                  <p:nvPr/>
                </p:nvSpPr>
                <p:spPr>
                  <a:xfrm>
                    <a:off x="10503498" y="1124536"/>
                    <a:ext cx="686424" cy="725243"/>
                  </a:xfrm>
                  <a:custGeom>
                    <a:avLst/>
                    <a:gdLst>
                      <a:gd name="connsiteX0" fmla="*/ 474147 w 686424"/>
                      <a:gd name="connsiteY0" fmla="*/ 102395 h 725243"/>
                      <a:gd name="connsiteX1" fmla="*/ 450866 w 686424"/>
                      <a:gd name="connsiteY1" fmla="*/ 114939 h 725243"/>
                      <a:gd name="connsiteX2" fmla="*/ 444594 w 686424"/>
                      <a:gd name="connsiteY2" fmla="*/ 96789 h 725243"/>
                      <a:gd name="connsiteX3" fmla="*/ 261571 w 686424"/>
                      <a:gd name="connsiteY3" fmla="*/ 7938 h 725243"/>
                      <a:gd name="connsiteX4" fmla="*/ 172721 w 686424"/>
                      <a:gd name="connsiteY4" fmla="*/ 190961 h 725243"/>
                      <a:gd name="connsiteX5" fmla="*/ 177472 w 686424"/>
                      <a:gd name="connsiteY5" fmla="*/ 204550 h 725243"/>
                      <a:gd name="connsiteX6" fmla="*/ 123498 w 686424"/>
                      <a:gd name="connsiteY6" fmla="*/ 212247 h 725243"/>
                      <a:gd name="connsiteX7" fmla="*/ 1482 w 686424"/>
                      <a:gd name="connsiteY7" fmla="*/ 375029 h 725243"/>
                      <a:gd name="connsiteX8" fmla="*/ 164263 w 686424"/>
                      <a:gd name="connsiteY8" fmla="*/ 497044 h 725243"/>
                      <a:gd name="connsiteX9" fmla="*/ 177853 w 686424"/>
                      <a:gd name="connsiteY9" fmla="*/ 495143 h 725243"/>
                      <a:gd name="connsiteX10" fmla="*/ 171391 w 686424"/>
                      <a:gd name="connsiteY10" fmla="*/ 505691 h 725243"/>
                      <a:gd name="connsiteX11" fmla="*/ 218144 w 686424"/>
                      <a:gd name="connsiteY11" fmla="*/ 703728 h 725243"/>
                      <a:gd name="connsiteX12" fmla="*/ 416181 w 686424"/>
                      <a:gd name="connsiteY12" fmla="*/ 656975 h 725243"/>
                      <a:gd name="connsiteX13" fmla="*/ 442123 w 686424"/>
                      <a:gd name="connsiteY13" fmla="*/ 614973 h 725243"/>
                      <a:gd name="connsiteX14" fmla="*/ 643296 w 686424"/>
                      <a:gd name="connsiteY14" fmla="*/ 589220 h 725243"/>
                      <a:gd name="connsiteX15" fmla="*/ 643296 w 686424"/>
                      <a:gd name="connsiteY15" fmla="*/ 589220 h 725243"/>
                      <a:gd name="connsiteX16" fmla="*/ 618019 w 686424"/>
                      <a:gd name="connsiteY16" fmla="*/ 387382 h 725243"/>
                      <a:gd name="connsiteX17" fmla="*/ 591031 w 686424"/>
                      <a:gd name="connsiteY17" fmla="*/ 366381 h 725243"/>
                      <a:gd name="connsiteX18" fmla="*/ 610701 w 686424"/>
                      <a:gd name="connsiteY18" fmla="*/ 355833 h 725243"/>
                      <a:gd name="connsiteX19" fmla="*/ 669239 w 686424"/>
                      <a:gd name="connsiteY19" fmla="*/ 161027 h 725243"/>
                      <a:gd name="connsiteX20" fmla="*/ 474147 w 686424"/>
                      <a:gd name="connsiteY20" fmla="*/ 102395 h 725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86424" h="725243">
                        <a:moveTo>
                          <a:pt x="474147" y="102395"/>
                        </a:moveTo>
                        <a:lnTo>
                          <a:pt x="450866" y="114939"/>
                        </a:lnTo>
                        <a:lnTo>
                          <a:pt x="444594" y="96789"/>
                        </a:lnTo>
                        <a:cubicBezTo>
                          <a:pt x="418557" y="21717"/>
                          <a:pt x="336643" y="-18004"/>
                          <a:pt x="261571" y="7938"/>
                        </a:cubicBezTo>
                        <a:cubicBezTo>
                          <a:pt x="186500" y="33976"/>
                          <a:pt x="146779" y="115889"/>
                          <a:pt x="172721" y="190961"/>
                        </a:cubicBezTo>
                        <a:lnTo>
                          <a:pt x="177472" y="204550"/>
                        </a:lnTo>
                        <a:lnTo>
                          <a:pt x="123498" y="212247"/>
                        </a:lnTo>
                        <a:cubicBezTo>
                          <a:pt x="44815" y="223460"/>
                          <a:pt x="-9826" y="296346"/>
                          <a:pt x="1482" y="375029"/>
                        </a:cubicBezTo>
                        <a:cubicBezTo>
                          <a:pt x="12791" y="453711"/>
                          <a:pt x="85581" y="508352"/>
                          <a:pt x="164263" y="497044"/>
                        </a:cubicBezTo>
                        <a:lnTo>
                          <a:pt x="177853" y="495143"/>
                        </a:lnTo>
                        <a:lnTo>
                          <a:pt x="171391" y="505691"/>
                        </a:lnTo>
                        <a:cubicBezTo>
                          <a:pt x="129578" y="573256"/>
                          <a:pt x="150580" y="661916"/>
                          <a:pt x="218144" y="703728"/>
                        </a:cubicBezTo>
                        <a:cubicBezTo>
                          <a:pt x="285709" y="745540"/>
                          <a:pt x="374369" y="724539"/>
                          <a:pt x="416181" y="656975"/>
                        </a:cubicBezTo>
                        <a:lnTo>
                          <a:pt x="442123" y="614973"/>
                        </a:lnTo>
                        <a:cubicBezTo>
                          <a:pt x="504841" y="663151"/>
                          <a:pt x="594738" y="651748"/>
                          <a:pt x="643296" y="589220"/>
                        </a:cubicBezTo>
                        <a:lnTo>
                          <a:pt x="643296" y="589220"/>
                        </a:lnTo>
                        <a:cubicBezTo>
                          <a:pt x="692045" y="526502"/>
                          <a:pt x="680737" y="436131"/>
                          <a:pt x="618019" y="387382"/>
                        </a:cubicBezTo>
                        <a:lnTo>
                          <a:pt x="591031" y="366381"/>
                        </a:lnTo>
                        <a:lnTo>
                          <a:pt x="610701" y="355833"/>
                        </a:lnTo>
                        <a:cubicBezTo>
                          <a:pt x="680641" y="318202"/>
                          <a:pt x="706869" y="230967"/>
                          <a:pt x="669239" y="161027"/>
                        </a:cubicBezTo>
                        <a:cubicBezTo>
                          <a:pt x="631323" y="90897"/>
                          <a:pt x="544182" y="64765"/>
                          <a:pt x="474147" y="102395"/>
                        </a:cubicBezTo>
                        <a:close/>
                      </a:path>
                    </a:pathLst>
                  </a:custGeom>
                  <a:solidFill>
                    <a:srgbClr val="FFFFFF"/>
                  </a:solidFill>
                  <a:ln w="33837" cap="flat">
                    <a:solidFill>
                      <a:srgbClr val="99494E"/>
                    </a:solidFill>
                    <a:prstDash val="solid"/>
                    <a:miter/>
                  </a:ln>
                </p:spPr>
                <p:txBody>
                  <a:bodyPr rtlCol="0" anchor="ctr"/>
                  <a:lstStyle/>
                  <a:p>
                    <a:endParaRPr lang="en-US"/>
                  </a:p>
                </p:txBody>
              </p:sp>
              <p:grpSp>
                <p:nvGrpSpPr>
                  <p:cNvPr id="665" name="Graphic 6">
                    <a:extLst>
                      <a:ext uri="{FF2B5EF4-FFF2-40B4-BE49-F238E27FC236}">
                        <a16:creationId xmlns:a16="http://schemas.microsoft.com/office/drawing/2014/main" id="{2533D1E2-47A5-443B-9D56-20143954E931}"/>
                      </a:ext>
                    </a:extLst>
                  </p:cNvPr>
                  <p:cNvGrpSpPr/>
                  <p:nvPr/>
                </p:nvGrpSpPr>
                <p:grpSpPr>
                  <a:xfrm>
                    <a:off x="10714705" y="1341630"/>
                    <a:ext cx="308458" cy="306938"/>
                    <a:chOff x="10714705" y="1341630"/>
                    <a:chExt cx="308458" cy="306938"/>
                  </a:xfrm>
                </p:grpSpPr>
                <p:sp>
                  <p:nvSpPr>
                    <p:cNvPr id="666" name="Freeform: Shape 665">
                      <a:extLst>
                        <a:ext uri="{FF2B5EF4-FFF2-40B4-BE49-F238E27FC236}">
                          <a16:creationId xmlns:a16="http://schemas.microsoft.com/office/drawing/2014/main" id="{49651391-7D9B-409B-864A-193849FB9D36}"/>
                        </a:ext>
                      </a:extLst>
                    </p:cNvPr>
                    <p:cNvSpPr/>
                    <p:nvPr/>
                  </p:nvSpPr>
                  <p:spPr>
                    <a:xfrm>
                      <a:off x="10714705" y="1478089"/>
                      <a:ext cx="154324" cy="15394"/>
                    </a:xfrm>
                    <a:custGeom>
                      <a:avLst/>
                      <a:gdLst>
                        <a:gd name="connsiteX0" fmla="*/ 0 w 154324"/>
                        <a:gd name="connsiteY0" fmla="*/ 0 h 15394"/>
                        <a:gd name="connsiteX1" fmla="*/ 154325 w 154324"/>
                        <a:gd name="connsiteY1" fmla="*/ 15394 h 15394"/>
                      </a:gdLst>
                      <a:ahLst/>
                      <a:cxnLst>
                        <a:cxn ang="0">
                          <a:pos x="connsiteX0" y="connsiteY0"/>
                        </a:cxn>
                        <a:cxn ang="0">
                          <a:pos x="connsiteX1" y="connsiteY1"/>
                        </a:cxn>
                      </a:cxnLst>
                      <a:rect l="l" t="t" r="r" b="b"/>
                      <a:pathLst>
                        <a:path w="154324" h="15394">
                          <a:moveTo>
                            <a:pt x="0" y="0"/>
                          </a:moveTo>
                          <a:lnTo>
                            <a:pt x="154325" y="15394"/>
                          </a:lnTo>
                        </a:path>
                      </a:pathLst>
                    </a:custGeom>
                    <a:ln w="14777" cap="rnd">
                      <a:solidFill>
                        <a:srgbClr val="99494E"/>
                      </a:solidFill>
                      <a:prstDash val="solid"/>
                      <a:miter/>
                    </a:ln>
                  </p:spPr>
                  <p:txBody>
                    <a:bodyPr rtlCol="0" anchor="ctr"/>
                    <a:lstStyle/>
                    <a:p>
                      <a:endParaRPr lang="en-US"/>
                    </a:p>
                  </p:txBody>
                </p:sp>
                <p:sp>
                  <p:nvSpPr>
                    <p:cNvPr id="667" name="Freeform: Shape 666">
                      <a:extLst>
                        <a:ext uri="{FF2B5EF4-FFF2-40B4-BE49-F238E27FC236}">
                          <a16:creationId xmlns:a16="http://schemas.microsoft.com/office/drawing/2014/main" id="{6EE4A061-4719-4314-938E-7BE879427D1B}"/>
                        </a:ext>
                      </a:extLst>
                    </p:cNvPr>
                    <p:cNvSpPr/>
                    <p:nvPr/>
                  </p:nvSpPr>
                  <p:spPr>
                    <a:xfrm>
                      <a:off x="10721737" y="1493483"/>
                      <a:ext cx="147292" cy="48653"/>
                    </a:xfrm>
                    <a:custGeom>
                      <a:avLst/>
                      <a:gdLst>
                        <a:gd name="connsiteX0" fmla="*/ 0 w 147292"/>
                        <a:gd name="connsiteY0" fmla="*/ 48654 h 48653"/>
                        <a:gd name="connsiteX1" fmla="*/ 147293 w 147292"/>
                        <a:gd name="connsiteY1" fmla="*/ 0 h 48653"/>
                      </a:gdLst>
                      <a:ahLst/>
                      <a:cxnLst>
                        <a:cxn ang="0">
                          <a:pos x="connsiteX0" y="connsiteY0"/>
                        </a:cxn>
                        <a:cxn ang="0">
                          <a:pos x="connsiteX1" y="connsiteY1"/>
                        </a:cxn>
                      </a:cxnLst>
                      <a:rect l="l" t="t" r="r" b="b"/>
                      <a:pathLst>
                        <a:path w="147292" h="48653">
                          <a:moveTo>
                            <a:pt x="0" y="48654"/>
                          </a:moveTo>
                          <a:lnTo>
                            <a:pt x="147293" y="0"/>
                          </a:lnTo>
                        </a:path>
                      </a:pathLst>
                    </a:custGeom>
                    <a:ln w="14777" cap="rnd">
                      <a:solidFill>
                        <a:srgbClr val="99494E"/>
                      </a:solidFill>
                      <a:prstDash val="solid"/>
                      <a:miter/>
                    </a:ln>
                  </p:spPr>
                  <p:txBody>
                    <a:bodyPr rtlCol="0" anchor="ctr"/>
                    <a:lstStyle/>
                    <a:p>
                      <a:endParaRPr lang="en-US"/>
                    </a:p>
                  </p:txBody>
                </p:sp>
                <p:sp>
                  <p:nvSpPr>
                    <p:cNvPr id="668" name="Freeform: Shape 667">
                      <a:extLst>
                        <a:ext uri="{FF2B5EF4-FFF2-40B4-BE49-F238E27FC236}">
                          <a16:creationId xmlns:a16="http://schemas.microsoft.com/office/drawing/2014/main" id="{DBCB7327-E8FA-41EA-BBB2-CD8AA853B8FE}"/>
                        </a:ext>
                      </a:extLst>
                    </p:cNvPr>
                    <p:cNvSpPr/>
                    <p:nvPr/>
                  </p:nvSpPr>
                  <p:spPr>
                    <a:xfrm>
                      <a:off x="10754237" y="1493483"/>
                      <a:ext cx="114792" cy="104339"/>
                    </a:xfrm>
                    <a:custGeom>
                      <a:avLst/>
                      <a:gdLst>
                        <a:gd name="connsiteX0" fmla="*/ 0 w 114792"/>
                        <a:gd name="connsiteY0" fmla="*/ 104340 h 104339"/>
                        <a:gd name="connsiteX1" fmla="*/ 114793 w 114792"/>
                        <a:gd name="connsiteY1" fmla="*/ 0 h 104339"/>
                      </a:gdLst>
                      <a:ahLst/>
                      <a:cxnLst>
                        <a:cxn ang="0">
                          <a:pos x="connsiteX0" y="connsiteY0"/>
                        </a:cxn>
                        <a:cxn ang="0">
                          <a:pos x="connsiteX1" y="connsiteY1"/>
                        </a:cxn>
                      </a:cxnLst>
                      <a:rect l="l" t="t" r="r" b="b"/>
                      <a:pathLst>
                        <a:path w="114792" h="104339">
                          <a:moveTo>
                            <a:pt x="0" y="104340"/>
                          </a:moveTo>
                          <a:lnTo>
                            <a:pt x="114793" y="0"/>
                          </a:lnTo>
                        </a:path>
                      </a:pathLst>
                    </a:custGeom>
                    <a:ln w="14777" cap="rnd">
                      <a:solidFill>
                        <a:srgbClr val="99494E"/>
                      </a:solidFill>
                      <a:prstDash val="solid"/>
                      <a:miter/>
                    </a:ln>
                  </p:spPr>
                  <p:txBody>
                    <a:bodyPr rtlCol="0" anchor="ctr"/>
                    <a:lstStyle/>
                    <a:p>
                      <a:endParaRPr lang="en-US"/>
                    </a:p>
                  </p:txBody>
                </p:sp>
                <p:sp>
                  <p:nvSpPr>
                    <p:cNvPr id="669" name="Freeform: Shape 668">
                      <a:extLst>
                        <a:ext uri="{FF2B5EF4-FFF2-40B4-BE49-F238E27FC236}">
                          <a16:creationId xmlns:a16="http://schemas.microsoft.com/office/drawing/2014/main" id="{9FDC1E9D-5AC6-4EC5-BD8F-7B2FF9A05F02}"/>
                        </a:ext>
                      </a:extLst>
                    </p:cNvPr>
                    <p:cNvSpPr/>
                    <p:nvPr/>
                  </p:nvSpPr>
                  <p:spPr>
                    <a:xfrm>
                      <a:off x="10806597" y="1493483"/>
                      <a:ext cx="62432" cy="142065"/>
                    </a:xfrm>
                    <a:custGeom>
                      <a:avLst/>
                      <a:gdLst>
                        <a:gd name="connsiteX0" fmla="*/ 0 w 62432"/>
                        <a:gd name="connsiteY0" fmla="*/ 142066 h 142065"/>
                        <a:gd name="connsiteX1" fmla="*/ 62433 w 62432"/>
                        <a:gd name="connsiteY1" fmla="*/ 0 h 142065"/>
                      </a:gdLst>
                      <a:ahLst/>
                      <a:cxnLst>
                        <a:cxn ang="0">
                          <a:pos x="connsiteX0" y="connsiteY0"/>
                        </a:cxn>
                        <a:cxn ang="0">
                          <a:pos x="connsiteX1" y="connsiteY1"/>
                        </a:cxn>
                      </a:cxnLst>
                      <a:rect l="l" t="t" r="r" b="b"/>
                      <a:pathLst>
                        <a:path w="62432" h="142065">
                          <a:moveTo>
                            <a:pt x="0" y="142066"/>
                          </a:moveTo>
                          <a:lnTo>
                            <a:pt x="62433" y="0"/>
                          </a:lnTo>
                        </a:path>
                      </a:pathLst>
                    </a:custGeom>
                    <a:ln w="14777" cap="rnd">
                      <a:solidFill>
                        <a:srgbClr val="99494E"/>
                      </a:solidFill>
                      <a:prstDash val="solid"/>
                      <a:miter/>
                    </a:ln>
                  </p:spPr>
                  <p:txBody>
                    <a:bodyPr rtlCol="0" anchor="ctr"/>
                    <a:lstStyle/>
                    <a:p>
                      <a:endParaRPr lang="en-US"/>
                    </a:p>
                  </p:txBody>
                </p:sp>
                <p:sp>
                  <p:nvSpPr>
                    <p:cNvPr id="670" name="Freeform: Shape 669">
                      <a:extLst>
                        <a:ext uri="{FF2B5EF4-FFF2-40B4-BE49-F238E27FC236}">
                          <a16:creationId xmlns:a16="http://schemas.microsoft.com/office/drawing/2014/main" id="{85535E7E-0084-4EEF-8C47-516D414AA7AC}"/>
                        </a:ext>
                      </a:extLst>
                    </p:cNvPr>
                    <p:cNvSpPr/>
                    <p:nvPr/>
                  </p:nvSpPr>
                  <p:spPr>
                    <a:xfrm>
                      <a:off x="10869030" y="1493483"/>
                      <a:ext cx="760" cy="155084"/>
                    </a:xfrm>
                    <a:custGeom>
                      <a:avLst/>
                      <a:gdLst>
                        <a:gd name="connsiteX0" fmla="*/ 760 w 760"/>
                        <a:gd name="connsiteY0" fmla="*/ 155085 h 155084"/>
                        <a:gd name="connsiteX1" fmla="*/ 0 w 760"/>
                        <a:gd name="connsiteY1" fmla="*/ 0 h 155084"/>
                      </a:gdLst>
                      <a:ahLst/>
                      <a:cxnLst>
                        <a:cxn ang="0">
                          <a:pos x="connsiteX0" y="connsiteY0"/>
                        </a:cxn>
                        <a:cxn ang="0">
                          <a:pos x="connsiteX1" y="connsiteY1"/>
                        </a:cxn>
                      </a:cxnLst>
                      <a:rect l="l" t="t" r="r" b="b"/>
                      <a:pathLst>
                        <a:path w="760" h="155084">
                          <a:moveTo>
                            <a:pt x="760" y="155085"/>
                          </a:moveTo>
                          <a:lnTo>
                            <a:pt x="0" y="0"/>
                          </a:lnTo>
                        </a:path>
                      </a:pathLst>
                    </a:custGeom>
                    <a:ln w="14777" cap="rnd">
                      <a:solidFill>
                        <a:srgbClr val="99494E"/>
                      </a:solidFill>
                      <a:prstDash val="solid"/>
                      <a:miter/>
                    </a:ln>
                  </p:spPr>
                  <p:txBody>
                    <a:bodyPr rtlCol="0" anchor="ctr"/>
                    <a:lstStyle/>
                    <a:p>
                      <a:endParaRPr lang="en-US"/>
                    </a:p>
                  </p:txBody>
                </p:sp>
                <p:sp>
                  <p:nvSpPr>
                    <p:cNvPr id="671" name="Freeform: Shape 670">
                      <a:extLst>
                        <a:ext uri="{FF2B5EF4-FFF2-40B4-BE49-F238E27FC236}">
                          <a16:creationId xmlns:a16="http://schemas.microsoft.com/office/drawing/2014/main" id="{D0196B53-FF37-466A-8AB4-8C3C2B5976D1}"/>
                        </a:ext>
                      </a:extLst>
                    </p:cNvPr>
                    <p:cNvSpPr/>
                    <p:nvPr/>
                  </p:nvSpPr>
                  <p:spPr>
                    <a:xfrm>
                      <a:off x="10869030" y="1493483"/>
                      <a:ext cx="63763" cy="141400"/>
                    </a:xfrm>
                    <a:custGeom>
                      <a:avLst/>
                      <a:gdLst>
                        <a:gd name="connsiteX0" fmla="*/ 63763 w 63763"/>
                        <a:gd name="connsiteY0" fmla="*/ 141401 h 141400"/>
                        <a:gd name="connsiteX1" fmla="*/ 0 w 63763"/>
                        <a:gd name="connsiteY1" fmla="*/ 0 h 141400"/>
                      </a:gdLst>
                      <a:ahLst/>
                      <a:cxnLst>
                        <a:cxn ang="0">
                          <a:pos x="connsiteX0" y="connsiteY0"/>
                        </a:cxn>
                        <a:cxn ang="0">
                          <a:pos x="connsiteX1" y="connsiteY1"/>
                        </a:cxn>
                      </a:cxnLst>
                      <a:rect l="l" t="t" r="r" b="b"/>
                      <a:pathLst>
                        <a:path w="63763" h="141400">
                          <a:moveTo>
                            <a:pt x="63763" y="141401"/>
                          </a:moveTo>
                          <a:lnTo>
                            <a:pt x="0" y="0"/>
                          </a:lnTo>
                        </a:path>
                      </a:pathLst>
                    </a:custGeom>
                    <a:ln w="14777" cap="rnd">
                      <a:solidFill>
                        <a:srgbClr val="99494E"/>
                      </a:solidFill>
                      <a:prstDash val="solid"/>
                      <a:miter/>
                    </a:ln>
                  </p:spPr>
                  <p:txBody>
                    <a:bodyPr rtlCol="0" anchor="ctr"/>
                    <a:lstStyle/>
                    <a:p>
                      <a:endParaRPr lang="en-US"/>
                    </a:p>
                  </p:txBody>
                </p:sp>
                <p:sp>
                  <p:nvSpPr>
                    <p:cNvPr id="672" name="Freeform: Shape 671">
                      <a:extLst>
                        <a:ext uri="{FF2B5EF4-FFF2-40B4-BE49-F238E27FC236}">
                          <a16:creationId xmlns:a16="http://schemas.microsoft.com/office/drawing/2014/main" id="{6B7BD8CB-5162-447C-A3F1-7313A5FF3474}"/>
                        </a:ext>
                      </a:extLst>
                    </p:cNvPr>
                    <p:cNvSpPr/>
                    <p:nvPr/>
                  </p:nvSpPr>
                  <p:spPr>
                    <a:xfrm>
                      <a:off x="10869030" y="1493483"/>
                      <a:ext cx="115743" cy="103199"/>
                    </a:xfrm>
                    <a:custGeom>
                      <a:avLst/>
                      <a:gdLst>
                        <a:gd name="connsiteX0" fmla="*/ 115743 w 115743"/>
                        <a:gd name="connsiteY0" fmla="*/ 103200 h 103199"/>
                        <a:gd name="connsiteX1" fmla="*/ 0 w 115743"/>
                        <a:gd name="connsiteY1" fmla="*/ 0 h 103199"/>
                      </a:gdLst>
                      <a:ahLst/>
                      <a:cxnLst>
                        <a:cxn ang="0">
                          <a:pos x="connsiteX0" y="connsiteY0"/>
                        </a:cxn>
                        <a:cxn ang="0">
                          <a:pos x="connsiteX1" y="connsiteY1"/>
                        </a:cxn>
                      </a:cxnLst>
                      <a:rect l="l" t="t" r="r" b="b"/>
                      <a:pathLst>
                        <a:path w="115743" h="103199">
                          <a:moveTo>
                            <a:pt x="115743" y="103200"/>
                          </a:moveTo>
                          <a:lnTo>
                            <a:pt x="0" y="0"/>
                          </a:lnTo>
                        </a:path>
                      </a:pathLst>
                    </a:custGeom>
                    <a:ln w="14777" cap="rnd">
                      <a:solidFill>
                        <a:srgbClr val="99494E"/>
                      </a:solidFill>
                      <a:prstDash val="solid"/>
                      <a:miter/>
                    </a:ln>
                  </p:spPr>
                  <p:txBody>
                    <a:bodyPr rtlCol="0" anchor="ctr"/>
                    <a:lstStyle/>
                    <a:p>
                      <a:endParaRPr lang="en-US"/>
                    </a:p>
                  </p:txBody>
                </p:sp>
                <p:sp>
                  <p:nvSpPr>
                    <p:cNvPr id="673" name="Freeform: Shape 672">
                      <a:extLst>
                        <a:ext uri="{FF2B5EF4-FFF2-40B4-BE49-F238E27FC236}">
                          <a16:creationId xmlns:a16="http://schemas.microsoft.com/office/drawing/2014/main" id="{19F19B05-7F21-4D88-9281-C5D04D912073}"/>
                        </a:ext>
                      </a:extLst>
                    </p:cNvPr>
                    <p:cNvSpPr/>
                    <p:nvPr/>
                  </p:nvSpPr>
                  <p:spPr>
                    <a:xfrm>
                      <a:off x="10869030" y="1493483"/>
                      <a:ext cx="147672" cy="47228"/>
                    </a:xfrm>
                    <a:custGeom>
                      <a:avLst/>
                      <a:gdLst>
                        <a:gd name="connsiteX0" fmla="*/ 147672 w 147672"/>
                        <a:gd name="connsiteY0" fmla="*/ 47228 h 47228"/>
                        <a:gd name="connsiteX1" fmla="*/ 0 w 147672"/>
                        <a:gd name="connsiteY1" fmla="*/ 0 h 47228"/>
                      </a:gdLst>
                      <a:ahLst/>
                      <a:cxnLst>
                        <a:cxn ang="0">
                          <a:pos x="connsiteX0" y="connsiteY0"/>
                        </a:cxn>
                        <a:cxn ang="0">
                          <a:pos x="connsiteX1" y="connsiteY1"/>
                        </a:cxn>
                      </a:cxnLst>
                      <a:rect l="l" t="t" r="r" b="b"/>
                      <a:pathLst>
                        <a:path w="147672" h="47228">
                          <a:moveTo>
                            <a:pt x="147672" y="47228"/>
                          </a:moveTo>
                          <a:lnTo>
                            <a:pt x="0" y="0"/>
                          </a:lnTo>
                        </a:path>
                      </a:pathLst>
                    </a:custGeom>
                    <a:ln w="14777" cap="rnd">
                      <a:solidFill>
                        <a:srgbClr val="99494E"/>
                      </a:solidFill>
                      <a:prstDash val="solid"/>
                      <a:miter/>
                    </a:ln>
                  </p:spPr>
                  <p:txBody>
                    <a:bodyPr rtlCol="0" anchor="ctr"/>
                    <a:lstStyle/>
                    <a:p>
                      <a:endParaRPr lang="en-US"/>
                    </a:p>
                  </p:txBody>
                </p:sp>
                <p:sp>
                  <p:nvSpPr>
                    <p:cNvPr id="674" name="Freeform: Shape 673">
                      <a:extLst>
                        <a:ext uri="{FF2B5EF4-FFF2-40B4-BE49-F238E27FC236}">
                          <a16:creationId xmlns:a16="http://schemas.microsoft.com/office/drawing/2014/main" id="{4ED3CF4F-2AA5-4283-8605-94B9A6E48B97}"/>
                        </a:ext>
                      </a:extLst>
                    </p:cNvPr>
                    <p:cNvSpPr/>
                    <p:nvPr/>
                  </p:nvSpPr>
                  <p:spPr>
                    <a:xfrm>
                      <a:off x="10869030" y="1476568"/>
                      <a:ext cx="154134" cy="16914"/>
                    </a:xfrm>
                    <a:custGeom>
                      <a:avLst/>
                      <a:gdLst>
                        <a:gd name="connsiteX0" fmla="*/ 154134 w 154134"/>
                        <a:gd name="connsiteY0" fmla="*/ 0 h 16914"/>
                        <a:gd name="connsiteX1" fmla="*/ 0 w 154134"/>
                        <a:gd name="connsiteY1" fmla="*/ 16915 h 16914"/>
                      </a:gdLst>
                      <a:ahLst/>
                      <a:cxnLst>
                        <a:cxn ang="0">
                          <a:pos x="connsiteX0" y="connsiteY0"/>
                        </a:cxn>
                        <a:cxn ang="0">
                          <a:pos x="connsiteX1" y="connsiteY1"/>
                        </a:cxn>
                      </a:cxnLst>
                      <a:rect l="l" t="t" r="r" b="b"/>
                      <a:pathLst>
                        <a:path w="154134" h="16914">
                          <a:moveTo>
                            <a:pt x="154134" y="0"/>
                          </a:moveTo>
                          <a:lnTo>
                            <a:pt x="0" y="16915"/>
                          </a:lnTo>
                        </a:path>
                      </a:pathLst>
                    </a:custGeom>
                    <a:ln w="14777" cap="rnd">
                      <a:solidFill>
                        <a:srgbClr val="99494E"/>
                      </a:solidFill>
                      <a:prstDash val="solid"/>
                      <a:miter/>
                    </a:ln>
                  </p:spPr>
                  <p:txBody>
                    <a:bodyPr rtlCol="0" anchor="ctr"/>
                    <a:lstStyle/>
                    <a:p>
                      <a:endParaRPr lang="en-US"/>
                    </a:p>
                  </p:txBody>
                </p:sp>
                <p:sp>
                  <p:nvSpPr>
                    <p:cNvPr id="675" name="Freeform: Shape 674">
                      <a:extLst>
                        <a:ext uri="{FF2B5EF4-FFF2-40B4-BE49-F238E27FC236}">
                          <a16:creationId xmlns:a16="http://schemas.microsoft.com/office/drawing/2014/main" id="{B5741611-0A13-4E21-97CC-995B0765F26B}"/>
                        </a:ext>
                      </a:extLst>
                    </p:cNvPr>
                    <p:cNvSpPr/>
                    <p:nvPr/>
                  </p:nvSpPr>
                  <p:spPr>
                    <a:xfrm>
                      <a:off x="10869030" y="1415276"/>
                      <a:ext cx="133893" cy="78207"/>
                    </a:xfrm>
                    <a:custGeom>
                      <a:avLst/>
                      <a:gdLst>
                        <a:gd name="connsiteX0" fmla="*/ 133893 w 133893"/>
                        <a:gd name="connsiteY0" fmla="*/ 0 h 78207"/>
                        <a:gd name="connsiteX1" fmla="*/ 0 w 133893"/>
                        <a:gd name="connsiteY1" fmla="*/ 78208 h 78207"/>
                      </a:gdLst>
                      <a:ahLst/>
                      <a:cxnLst>
                        <a:cxn ang="0">
                          <a:pos x="connsiteX0" y="connsiteY0"/>
                        </a:cxn>
                        <a:cxn ang="0">
                          <a:pos x="connsiteX1" y="connsiteY1"/>
                        </a:cxn>
                      </a:cxnLst>
                      <a:rect l="l" t="t" r="r" b="b"/>
                      <a:pathLst>
                        <a:path w="133893" h="78207">
                          <a:moveTo>
                            <a:pt x="133893" y="0"/>
                          </a:moveTo>
                          <a:lnTo>
                            <a:pt x="0" y="78208"/>
                          </a:lnTo>
                        </a:path>
                      </a:pathLst>
                    </a:custGeom>
                    <a:ln w="14777" cap="rnd">
                      <a:solidFill>
                        <a:srgbClr val="99494E"/>
                      </a:solidFill>
                      <a:prstDash val="solid"/>
                      <a:miter/>
                    </a:ln>
                  </p:spPr>
                  <p:txBody>
                    <a:bodyPr rtlCol="0" anchor="ctr"/>
                    <a:lstStyle/>
                    <a:p>
                      <a:endParaRPr lang="en-US"/>
                    </a:p>
                  </p:txBody>
                </p:sp>
                <p:sp>
                  <p:nvSpPr>
                    <p:cNvPr id="676" name="Freeform: Shape 675">
                      <a:extLst>
                        <a:ext uri="{FF2B5EF4-FFF2-40B4-BE49-F238E27FC236}">
                          <a16:creationId xmlns:a16="http://schemas.microsoft.com/office/drawing/2014/main" id="{B5EB0E88-8396-4425-8D52-0F3275DB6321}"/>
                        </a:ext>
                      </a:extLst>
                    </p:cNvPr>
                    <p:cNvSpPr/>
                    <p:nvPr/>
                  </p:nvSpPr>
                  <p:spPr>
                    <a:xfrm>
                      <a:off x="10869030" y="1367572"/>
                      <a:ext cx="90465" cy="125911"/>
                    </a:xfrm>
                    <a:custGeom>
                      <a:avLst/>
                      <a:gdLst>
                        <a:gd name="connsiteX0" fmla="*/ 90466 w 90465"/>
                        <a:gd name="connsiteY0" fmla="*/ 0 h 125911"/>
                        <a:gd name="connsiteX1" fmla="*/ 0 w 90465"/>
                        <a:gd name="connsiteY1" fmla="*/ 125911 h 125911"/>
                      </a:gdLst>
                      <a:ahLst/>
                      <a:cxnLst>
                        <a:cxn ang="0">
                          <a:pos x="connsiteX0" y="connsiteY0"/>
                        </a:cxn>
                        <a:cxn ang="0">
                          <a:pos x="connsiteX1" y="connsiteY1"/>
                        </a:cxn>
                      </a:cxnLst>
                      <a:rect l="l" t="t" r="r" b="b"/>
                      <a:pathLst>
                        <a:path w="90465" h="125911">
                          <a:moveTo>
                            <a:pt x="90466" y="0"/>
                          </a:moveTo>
                          <a:lnTo>
                            <a:pt x="0" y="125911"/>
                          </a:lnTo>
                        </a:path>
                      </a:pathLst>
                    </a:custGeom>
                    <a:ln w="14777" cap="rnd">
                      <a:solidFill>
                        <a:srgbClr val="99494E"/>
                      </a:solidFill>
                      <a:prstDash val="solid"/>
                      <a:miter/>
                    </a:ln>
                  </p:spPr>
                  <p:txBody>
                    <a:bodyPr rtlCol="0" anchor="ctr"/>
                    <a:lstStyle/>
                    <a:p>
                      <a:endParaRPr lang="en-US"/>
                    </a:p>
                  </p:txBody>
                </p:sp>
                <p:sp>
                  <p:nvSpPr>
                    <p:cNvPr id="677" name="Freeform: Shape 676">
                      <a:extLst>
                        <a:ext uri="{FF2B5EF4-FFF2-40B4-BE49-F238E27FC236}">
                          <a16:creationId xmlns:a16="http://schemas.microsoft.com/office/drawing/2014/main" id="{CDB1AFCD-B4D6-47DD-97FE-B120C1FB1D04}"/>
                        </a:ext>
                      </a:extLst>
                    </p:cNvPr>
                    <p:cNvSpPr/>
                    <p:nvPr/>
                  </p:nvSpPr>
                  <p:spPr>
                    <a:xfrm>
                      <a:off x="10869030" y="1341630"/>
                      <a:ext cx="31454" cy="151853"/>
                    </a:xfrm>
                    <a:custGeom>
                      <a:avLst/>
                      <a:gdLst>
                        <a:gd name="connsiteX0" fmla="*/ 31454 w 31454"/>
                        <a:gd name="connsiteY0" fmla="*/ 0 h 151853"/>
                        <a:gd name="connsiteX1" fmla="*/ 0 w 31454"/>
                        <a:gd name="connsiteY1" fmla="*/ 151854 h 151853"/>
                      </a:gdLst>
                      <a:ahLst/>
                      <a:cxnLst>
                        <a:cxn ang="0">
                          <a:pos x="connsiteX0" y="connsiteY0"/>
                        </a:cxn>
                        <a:cxn ang="0">
                          <a:pos x="connsiteX1" y="connsiteY1"/>
                        </a:cxn>
                      </a:cxnLst>
                      <a:rect l="l" t="t" r="r" b="b"/>
                      <a:pathLst>
                        <a:path w="31454" h="151853">
                          <a:moveTo>
                            <a:pt x="31454" y="0"/>
                          </a:moveTo>
                          <a:lnTo>
                            <a:pt x="0" y="151854"/>
                          </a:lnTo>
                        </a:path>
                      </a:pathLst>
                    </a:custGeom>
                    <a:ln w="14777" cap="rnd">
                      <a:solidFill>
                        <a:srgbClr val="99494E"/>
                      </a:solidFill>
                      <a:prstDash val="solid"/>
                      <a:miter/>
                    </a:ln>
                  </p:spPr>
                  <p:txBody>
                    <a:bodyPr rtlCol="0" anchor="ctr"/>
                    <a:lstStyle/>
                    <a:p>
                      <a:endParaRPr lang="en-US"/>
                    </a:p>
                  </p:txBody>
                </p:sp>
                <p:sp>
                  <p:nvSpPr>
                    <p:cNvPr id="678" name="Freeform: Shape 677">
                      <a:extLst>
                        <a:ext uri="{FF2B5EF4-FFF2-40B4-BE49-F238E27FC236}">
                          <a16:creationId xmlns:a16="http://schemas.microsoft.com/office/drawing/2014/main" id="{214CD6CB-7A0F-4AF4-9F3A-BFF19756F7F1}"/>
                        </a:ext>
                      </a:extLst>
                    </p:cNvPr>
                    <p:cNvSpPr/>
                    <p:nvPr/>
                  </p:nvSpPr>
                  <p:spPr>
                    <a:xfrm>
                      <a:off x="10835960" y="1342010"/>
                      <a:ext cx="33069" cy="151473"/>
                    </a:xfrm>
                    <a:custGeom>
                      <a:avLst/>
                      <a:gdLst>
                        <a:gd name="connsiteX0" fmla="*/ 0 w 33069"/>
                        <a:gd name="connsiteY0" fmla="*/ 0 h 151473"/>
                        <a:gd name="connsiteX1" fmla="*/ 33070 w 33069"/>
                        <a:gd name="connsiteY1" fmla="*/ 151474 h 151473"/>
                      </a:gdLst>
                      <a:ahLst/>
                      <a:cxnLst>
                        <a:cxn ang="0">
                          <a:pos x="connsiteX0" y="connsiteY0"/>
                        </a:cxn>
                        <a:cxn ang="0">
                          <a:pos x="connsiteX1" y="connsiteY1"/>
                        </a:cxn>
                      </a:cxnLst>
                      <a:rect l="l" t="t" r="r" b="b"/>
                      <a:pathLst>
                        <a:path w="33069" h="151473">
                          <a:moveTo>
                            <a:pt x="0" y="0"/>
                          </a:moveTo>
                          <a:lnTo>
                            <a:pt x="33070" y="151474"/>
                          </a:lnTo>
                        </a:path>
                      </a:pathLst>
                    </a:custGeom>
                    <a:ln w="14777" cap="rnd">
                      <a:solidFill>
                        <a:srgbClr val="99494E"/>
                      </a:solidFill>
                      <a:prstDash val="solid"/>
                      <a:miter/>
                    </a:ln>
                  </p:spPr>
                  <p:txBody>
                    <a:bodyPr rtlCol="0" anchor="ctr"/>
                    <a:lstStyle/>
                    <a:p>
                      <a:endParaRPr lang="en-US"/>
                    </a:p>
                  </p:txBody>
                </p:sp>
                <p:sp>
                  <p:nvSpPr>
                    <p:cNvPr id="679" name="Freeform: Shape 678">
                      <a:extLst>
                        <a:ext uri="{FF2B5EF4-FFF2-40B4-BE49-F238E27FC236}">
                          <a16:creationId xmlns:a16="http://schemas.microsoft.com/office/drawing/2014/main" id="{116AF955-4A8B-4DE3-97D6-2210EA5DC435}"/>
                        </a:ext>
                      </a:extLst>
                    </p:cNvPr>
                    <p:cNvSpPr/>
                    <p:nvPr/>
                  </p:nvSpPr>
                  <p:spPr>
                    <a:xfrm>
                      <a:off x="10777233" y="1368522"/>
                      <a:ext cx="91796" cy="124960"/>
                    </a:xfrm>
                    <a:custGeom>
                      <a:avLst/>
                      <a:gdLst>
                        <a:gd name="connsiteX0" fmla="*/ 0 w 91796"/>
                        <a:gd name="connsiteY0" fmla="*/ 0 h 124960"/>
                        <a:gd name="connsiteX1" fmla="*/ 91797 w 91796"/>
                        <a:gd name="connsiteY1" fmla="*/ 124961 h 124960"/>
                      </a:gdLst>
                      <a:ahLst/>
                      <a:cxnLst>
                        <a:cxn ang="0">
                          <a:pos x="connsiteX0" y="connsiteY0"/>
                        </a:cxn>
                        <a:cxn ang="0">
                          <a:pos x="connsiteX1" y="connsiteY1"/>
                        </a:cxn>
                      </a:cxnLst>
                      <a:rect l="l" t="t" r="r" b="b"/>
                      <a:pathLst>
                        <a:path w="91796" h="124960">
                          <a:moveTo>
                            <a:pt x="0" y="0"/>
                          </a:moveTo>
                          <a:lnTo>
                            <a:pt x="91797" y="124961"/>
                          </a:lnTo>
                        </a:path>
                      </a:pathLst>
                    </a:custGeom>
                    <a:ln w="14777" cap="rnd">
                      <a:solidFill>
                        <a:srgbClr val="99494E"/>
                      </a:solidFill>
                      <a:prstDash val="solid"/>
                      <a:miter/>
                    </a:ln>
                  </p:spPr>
                  <p:txBody>
                    <a:bodyPr rtlCol="0" anchor="ctr"/>
                    <a:lstStyle/>
                    <a:p>
                      <a:endParaRPr lang="en-US"/>
                    </a:p>
                  </p:txBody>
                </p:sp>
                <p:sp>
                  <p:nvSpPr>
                    <p:cNvPr id="680" name="Freeform: Shape 679">
                      <a:extLst>
                        <a:ext uri="{FF2B5EF4-FFF2-40B4-BE49-F238E27FC236}">
                          <a16:creationId xmlns:a16="http://schemas.microsoft.com/office/drawing/2014/main" id="{4801F547-BDBD-4A4A-A134-3FFC4DA4C05B}"/>
                        </a:ext>
                      </a:extLst>
                    </p:cNvPr>
                    <p:cNvSpPr/>
                    <p:nvPr/>
                  </p:nvSpPr>
                  <p:spPr>
                    <a:xfrm>
                      <a:off x="10734281" y="1416606"/>
                      <a:ext cx="134748" cy="76877"/>
                    </a:xfrm>
                    <a:custGeom>
                      <a:avLst/>
                      <a:gdLst>
                        <a:gd name="connsiteX0" fmla="*/ 0 w 134748"/>
                        <a:gd name="connsiteY0" fmla="*/ 0 h 76877"/>
                        <a:gd name="connsiteX1" fmla="*/ 134749 w 134748"/>
                        <a:gd name="connsiteY1" fmla="*/ 76877 h 76877"/>
                      </a:gdLst>
                      <a:ahLst/>
                      <a:cxnLst>
                        <a:cxn ang="0">
                          <a:pos x="connsiteX0" y="connsiteY0"/>
                        </a:cxn>
                        <a:cxn ang="0">
                          <a:pos x="connsiteX1" y="connsiteY1"/>
                        </a:cxn>
                      </a:cxnLst>
                      <a:rect l="l" t="t" r="r" b="b"/>
                      <a:pathLst>
                        <a:path w="134748" h="76877">
                          <a:moveTo>
                            <a:pt x="0" y="0"/>
                          </a:moveTo>
                          <a:lnTo>
                            <a:pt x="134749" y="76877"/>
                          </a:lnTo>
                        </a:path>
                      </a:pathLst>
                    </a:custGeom>
                    <a:ln w="14777" cap="rnd">
                      <a:solidFill>
                        <a:srgbClr val="99494E"/>
                      </a:solidFill>
                      <a:prstDash val="solid"/>
                      <a:miter/>
                    </a:ln>
                  </p:spPr>
                  <p:txBody>
                    <a:bodyPr rtlCol="0" anchor="ctr"/>
                    <a:lstStyle/>
                    <a:p>
                      <a:endParaRPr lang="en-US"/>
                    </a:p>
                  </p:txBody>
                </p:sp>
              </p:grpSp>
              <p:sp>
                <p:nvSpPr>
                  <p:cNvPr id="681" name="Freeform: Shape 680">
                    <a:extLst>
                      <a:ext uri="{FF2B5EF4-FFF2-40B4-BE49-F238E27FC236}">
                        <a16:creationId xmlns:a16="http://schemas.microsoft.com/office/drawing/2014/main" id="{EBFDF187-4A01-4F38-A3B9-98C5384B7BEC}"/>
                      </a:ext>
                    </a:extLst>
                  </p:cNvPr>
                  <p:cNvSpPr/>
                  <p:nvPr/>
                </p:nvSpPr>
                <p:spPr>
                  <a:xfrm>
                    <a:off x="10808022" y="1432476"/>
                    <a:ext cx="122015" cy="122015"/>
                  </a:xfrm>
                  <a:custGeom>
                    <a:avLst/>
                    <a:gdLst>
                      <a:gd name="connsiteX0" fmla="*/ 122015 w 122015"/>
                      <a:gd name="connsiteY0" fmla="*/ 61008 h 122015"/>
                      <a:gd name="connsiteX1" fmla="*/ 61007 w 122015"/>
                      <a:gd name="connsiteY1" fmla="*/ 122015 h 122015"/>
                      <a:gd name="connsiteX2" fmla="*/ -1 w 122015"/>
                      <a:gd name="connsiteY2" fmla="*/ 61008 h 122015"/>
                      <a:gd name="connsiteX3" fmla="*/ 61007 w 122015"/>
                      <a:gd name="connsiteY3" fmla="*/ 0 h 122015"/>
                      <a:gd name="connsiteX4" fmla="*/ 122015 w 122015"/>
                      <a:gd name="connsiteY4" fmla="*/ 61008 h 122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15" h="122015">
                        <a:moveTo>
                          <a:pt x="122015" y="61008"/>
                        </a:moveTo>
                        <a:cubicBezTo>
                          <a:pt x="122015" y="94701"/>
                          <a:pt x="94700" y="122015"/>
                          <a:pt x="61007" y="122015"/>
                        </a:cubicBezTo>
                        <a:cubicBezTo>
                          <a:pt x="27313" y="122015"/>
                          <a:pt x="-1" y="94701"/>
                          <a:pt x="-1" y="61008"/>
                        </a:cubicBezTo>
                        <a:cubicBezTo>
                          <a:pt x="-1" y="27314"/>
                          <a:pt x="27313" y="0"/>
                          <a:pt x="61007" y="0"/>
                        </a:cubicBezTo>
                        <a:cubicBezTo>
                          <a:pt x="94700" y="0"/>
                          <a:pt x="122015" y="27314"/>
                          <a:pt x="122015" y="61008"/>
                        </a:cubicBezTo>
                        <a:close/>
                      </a:path>
                    </a:pathLst>
                  </a:custGeom>
                  <a:solidFill>
                    <a:srgbClr val="CD7372"/>
                  </a:solidFill>
                  <a:ln w="33837" cap="flat">
                    <a:solidFill>
                      <a:srgbClr val="99494E"/>
                    </a:solidFill>
                    <a:prstDash val="solid"/>
                    <a:miter/>
                  </a:ln>
                </p:spPr>
                <p:txBody>
                  <a:bodyPr rtlCol="0" anchor="ctr"/>
                  <a:lstStyle/>
                  <a:p>
                    <a:endParaRPr lang="en-US"/>
                  </a:p>
                </p:txBody>
              </p:sp>
            </p:grpSp>
            <p:grpSp>
              <p:nvGrpSpPr>
                <p:cNvPr id="682" name="Graphic 6">
                  <a:extLst>
                    <a:ext uri="{FF2B5EF4-FFF2-40B4-BE49-F238E27FC236}">
                      <a16:creationId xmlns:a16="http://schemas.microsoft.com/office/drawing/2014/main" id="{2533D1E2-47A5-443B-9D56-20143954E931}"/>
                    </a:ext>
                  </a:extLst>
                </p:cNvPr>
                <p:cNvGrpSpPr/>
                <p:nvPr/>
              </p:nvGrpSpPr>
              <p:grpSpPr>
                <a:xfrm>
                  <a:off x="10289877" y="311768"/>
                  <a:ext cx="686424" cy="725243"/>
                  <a:chOff x="10289877" y="311768"/>
                  <a:chExt cx="686424" cy="725243"/>
                </a:xfrm>
              </p:grpSpPr>
              <p:sp>
                <p:nvSpPr>
                  <p:cNvPr id="683" name="Freeform: Shape 682">
                    <a:extLst>
                      <a:ext uri="{FF2B5EF4-FFF2-40B4-BE49-F238E27FC236}">
                        <a16:creationId xmlns:a16="http://schemas.microsoft.com/office/drawing/2014/main" id="{A2EE1484-C4B5-49D6-902C-E0B5893F77D7}"/>
                      </a:ext>
                    </a:extLst>
                  </p:cNvPr>
                  <p:cNvSpPr/>
                  <p:nvPr/>
                </p:nvSpPr>
                <p:spPr>
                  <a:xfrm>
                    <a:off x="10289877" y="311768"/>
                    <a:ext cx="686424" cy="725243"/>
                  </a:xfrm>
                  <a:custGeom>
                    <a:avLst/>
                    <a:gdLst>
                      <a:gd name="connsiteX0" fmla="*/ 474147 w 686424"/>
                      <a:gd name="connsiteY0" fmla="*/ 102395 h 725243"/>
                      <a:gd name="connsiteX1" fmla="*/ 450866 w 686424"/>
                      <a:gd name="connsiteY1" fmla="*/ 114939 h 725243"/>
                      <a:gd name="connsiteX2" fmla="*/ 444594 w 686424"/>
                      <a:gd name="connsiteY2" fmla="*/ 96789 h 725243"/>
                      <a:gd name="connsiteX3" fmla="*/ 261571 w 686424"/>
                      <a:gd name="connsiteY3" fmla="*/ 7938 h 725243"/>
                      <a:gd name="connsiteX4" fmla="*/ 172721 w 686424"/>
                      <a:gd name="connsiteY4" fmla="*/ 190961 h 725243"/>
                      <a:gd name="connsiteX5" fmla="*/ 177472 w 686424"/>
                      <a:gd name="connsiteY5" fmla="*/ 204550 h 725243"/>
                      <a:gd name="connsiteX6" fmla="*/ 123496 w 686424"/>
                      <a:gd name="connsiteY6" fmla="*/ 212247 h 725243"/>
                      <a:gd name="connsiteX7" fmla="*/ 1482 w 686424"/>
                      <a:gd name="connsiteY7" fmla="*/ 375029 h 725243"/>
                      <a:gd name="connsiteX8" fmla="*/ 164263 w 686424"/>
                      <a:gd name="connsiteY8" fmla="*/ 497044 h 725243"/>
                      <a:gd name="connsiteX9" fmla="*/ 177853 w 686424"/>
                      <a:gd name="connsiteY9" fmla="*/ 495143 h 725243"/>
                      <a:gd name="connsiteX10" fmla="*/ 171391 w 686424"/>
                      <a:gd name="connsiteY10" fmla="*/ 505691 h 725243"/>
                      <a:gd name="connsiteX11" fmla="*/ 218144 w 686424"/>
                      <a:gd name="connsiteY11" fmla="*/ 703728 h 725243"/>
                      <a:gd name="connsiteX12" fmla="*/ 416181 w 686424"/>
                      <a:gd name="connsiteY12" fmla="*/ 656975 h 725243"/>
                      <a:gd name="connsiteX13" fmla="*/ 442123 w 686424"/>
                      <a:gd name="connsiteY13" fmla="*/ 614973 h 725243"/>
                      <a:gd name="connsiteX14" fmla="*/ 643296 w 686424"/>
                      <a:gd name="connsiteY14" fmla="*/ 589220 h 725243"/>
                      <a:gd name="connsiteX15" fmla="*/ 643296 w 686424"/>
                      <a:gd name="connsiteY15" fmla="*/ 589220 h 725243"/>
                      <a:gd name="connsiteX16" fmla="*/ 618019 w 686424"/>
                      <a:gd name="connsiteY16" fmla="*/ 387382 h 725243"/>
                      <a:gd name="connsiteX17" fmla="*/ 591031 w 686424"/>
                      <a:gd name="connsiteY17" fmla="*/ 366381 h 725243"/>
                      <a:gd name="connsiteX18" fmla="*/ 610701 w 686424"/>
                      <a:gd name="connsiteY18" fmla="*/ 355833 h 725243"/>
                      <a:gd name="connsiteX19" fmla="*/ 669239 w 686424"/>
                      <a:gd name="connsiteY19" fmla="*/ 161027 h 725243"/>
                      <a:gd name="connsiteX20" fmla="*/ 474147 w 686424"/>
                      <a:gd name="connsiteY20" fmla="*/ 102395 h 725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86424" h="725243">
                        <a:moveTo>
                          <a:pt x="474147" y="102395"/>
                        </a:moveTo>
                        <a:lnTo>
                          <a:pt x="450866" y="114939"/>
                        </a:lnTo>
                        <a:lnTo>
                          <a:pt x="444594" y="96789"/>
                        </a:lnTo>
                        <a:cubicBezTo>
                          <a:pt x="418557" y="21717"/>
                          <a:pt x="336643" y="-18004"/>
                          <a:pt x="261571" y="7938"/>
                        </a:cubicBezTo>
                        <a:cubicBezTo>
                          <a:pt x="186500" y="33976"/>
                          <a:pt x="146779" y="115889"/>
                          <a:pt x="172721" y="190961"/>
                        </a:cubicBezTo>
                        <a:lnTo>
                          <a:pt x="177472" y="204550"/>
                        </a:lnTo>
                        <a:lnTo>
                          <a:pt x="123496" y="212247"/>
                        </a:lnTo>
                        <a:cubicBezTo>
                          <a:pt x="44815" y="223460"/>
                          <a:pt x="-9826" y="296346"/>
                          <a:pt x="1482" y="375029"/>
                        </a:cubicBezTo>
                        <a:cubicBezTo>
                          <a:pt x="12791" y="453711"/>
                          <a:pt x="85581" y="508352"/>
                          <a:pt x="164263" y="497044"/>
                        </a:cubicBezTo>
                        <a:lnTo>
                          <a:pt x="177853" y="495143"/>
                        </a:lnTo>
                        <a:lnTo>
                          <a:pt x="171391" y="505691"/>
                        </a:lnTo>
                        <a:cubicBezTo>
                          <a:pt x="129578" y="573256"/>
                          <a:pt x="150580" y="661916"/>
                          <a:pt x="218144" y="703728"/>
                        </a:cubicBezTo>
                        <a:cubicBezTo>
                          <a:pt x="285709" y="745540"/>
                          <a:pt x="374369" y="724539"/>
                          <a:pt x="416181" y="656975"/>
                        </a:cubicBezTo>
                        <a:lnTo>
                          <a:pt x="442123" y="614973"/>
                        </a:lnTo>
                        <a:cubicBezTo>
                          <a:pt x="504841" y="663151"/>
                          <a:pt x="594738" y="651748"/>
                          <a:pt x="643296" y="589220"/>
                        </a:cubicBezTo>
                        <a:lnTo>
                          <a:pt x="643296" y="589220"/>
                        </a:lnTo>
                        <a:cubicBezTo>
                          <a:pt x="692045" y="526502"/>
                          <a:pt x="680737" y="436131"/>
                          <a:pt x="618019" y="387382"/>
                        </a:cubicBezTo>
                        <a:lnTo>
                          <a:pt x="591031" y="366381"/>
                        </a:lnTo>
                        <a:lnTo>
                          <a:pt x="610701" y="355833"/>
                        </a:lnTo>
                        <a:cubicBezTo>
                          <a:pt x="680641" y="318202"/>
                          <a:pt x="706869" y="230967"/>
                          <a:pt x="669239" y="161027"/>
                        </a:cubicBezTo>
                        <a:cubicBezTo>
                          <a:pt x="631323" y="90992"/>
                          <a:pt x="544182" y="64765"/>
                          <a:pt x="474147" y="102395"/>
                        </a:cubicBezTo>
                        <a:close/>
                      </a:path>
                    </a:pathLst>
                  </a:custGeom>
                  <a:solidFill>
                    <a:srgbClr val="FFFFFF"/>
                  </a:solidFill>
                  <a:ln w="33837" cap="flat">
                    <a:solidFill>
                      <a:srgbClr val="99494E"/>
                    </a:solidFill>
                    <a:prstDash val="solid"/>
                    <a:miter/>
                  </a:ln>
                </p:spPr>
                <p:txBody>
                  <a:bodyPr rtlCol="0" anchor="ctr"/>
                  <a:lstStyle/>
                  <a:p>
                    <a:endParaRPr lang="en-US"/>
                  </a:p>
                </p:txBody>
              </p:sp>
              <p:grpSp>
                <p:nvGrpSpPr>
                  <p:cNvPr id="684" name="Graphic 6">
                    <a:extLst>
                      <a:ext uri="{FF2B5EF4-FFF2-40B4-BE49-F238E27FC236}">
                        <a16:creationId xmlns:a16="http://schemas.microsoft.com/office/drawing/2014/main" id="{2533D1E2-47A5-443B-9D56-20143954E931}"/>
                      </a:ext>
                    </a:extLst>
                  </p:cNvPr>
                  <p:cNvGrpSpPr/>
                  <p:nvPr/>
                </p:nvGrpSpPr>
                <p:grpSpPr>
                  <a:xfrm>
                    <a:off x="10501084" y="528956"/>
                    <a:ext cx="308458" cy="306938"/>
                    <a:chOff x="10501084" y="528956"/>
                    <a:chExt cx="308458" cy="306938"/>
                  </a:xfrm>
                </p:grpSpPr>
                <p:sp>
                  <p:nvSpPr>
                    <p:cNvPr id="685" name="Freeform: Shape 684">
                      <a:extLst>
                        <a:ext uri="{FF2B5EF4-FFF2-40B4-BE49-F238E27FC236}">
                          <a16:creationId xmlns:a16="http://schemas.microsoft.com/office/drawing/2014/main" id="{F78F3D42-4580-4F66-98A6-26716673D4AB}"/>
                        </a:ext>
                      </a:extLst>
                    </p:cNvPr>
                    <p:cNvSpPr/>
                    <p:nvPr/>
                  </p:nvSpPr>
                  <p:spPr>
                    <a:xfrm>
                      <a:off x="10501084" y="665321"/>
                      <a:ext cx="154324" cy="15489"/>
                    </a:xfrm>
                    <a:custGeom>
                      <a:avLst/>
                      <a:gdLst>
                        <a:gd name="connsiteX0" fmla="*/ 1 w 154324"/>
                        <a:gd name="connsiteY0" fmla="*/ 0 h 15489"/>
                        <a:gd name="connsiteX1" fmla="*/ 154325 w 154324"/>
                        <a:gd name="connsiteY1" fmla="*/ 15489 h 15489"/>
                      </a:gdLst>
                      <a:ahLst/>
                      <a:cxnLst>
                        <a:cxn ang="0">
                          <a:pos x="connsiteX0" y="connsiteY0"/>
                        </a:cxn>
                        <a:cxn ang="0">
                          <a:pos x="connsiteX1" y="connsiteY1"/>
                        </a:cxn>
                      </a:cxnLst>
                      <a:rect l="l" t="t" r="r" b="b"/>
                      <a:pathLst>
                        <a:path w="154324" h="15489">
                          <a:moveTo>
                            <a:pt x="1" y="0"/>
                          </a:moveTo>
                          <a:lnTo>
                            <a:pt x="154325" y="15489"/>
                          </a:lnTo>
                        </a:path>
                      </a:pathLst>
                    </a:custGeom>
                    <a:ln w="14777" cap="rnd">
                      <a:solidFill>
                        <a:srgbClr val="99494E"/>
                      </a:solidFill>
                      <a:prstDash val="solid"/>
                      <a:miter/>
                    </a:ln>
                  </p:spPr>
                  <p:txBody>
                    <a:bodyPr rtlCol="0" anchor="ctr"/>
                    <a:lstStyle/>
                    <a:p>
                      <a:endParaRPr lang="en-US"/>
                    </a:p>
                  </p:txBody>
                </p:sp>
                <p:sp>
                  <p:nvSpPr>
                    <p:cNvPr id="686" name="Freeform: Shape 685">
                      <a:extLst>
                        <a:ext uri="{FF2B5EF4-FFF2-40B4-BE49-F238E27FC236}">
                          <a16:creationId xmlns:a16="http://schemas.microsoft.com/office/drawing/2014/main" id="{C4EFCCDD-8CC2-40ED-988C-80ED997271DF}"/>
                        </a:ext>
                      </a:extLst>
                    </p:cNvPr>
                    <p:cNvSpPr/>
                    <p:nvPr/>
                  </p:nvSpPr>
                  <p:spPr>
                    <a:xfrm>
                      <a:off x="10508116" y="680810"/>
                      <a:ext cx="147292" cy="48653"/>
                    </a:xfrm>
                    <a:custGeom>
                      <a:avLst/>
                      <a:gdLst>
                        <a:gd name="connsiteX0" fmla="*/ 0 w 147292"/>
                        <a:gd name="connsiteY0" fmla="*/ 48654 h 48653"/>
                        <a:gd name="connsiteX1" fmla="*/ 147293 w 147292"/>
                        <a:gd name="connsiteY1" fmla="*/ 0 h 48653"/>
                      </a:gdLst>
                      <a:ahLst/>
                      <a:cxnLst>
                        <a:cxn ang="0">
                          <a:pos x="connsiteX0" y="connsiteY0"/>
                        </a:cxn>
                        <a:cxn ang="0">
                          <a:pos x="connsiteX1" y="connsiteY1"/>
                        </a:cxn>
                      </a:cxnLst>
                      <a:rect l="l" t="t" r="r" b="b"/>
                      <a:pathLst>
                        <a:path w="147292" h="48653">
                          <a:moveTo>
                            <a:pt x="0" y="48654"/>
                          </a:moveTo>
                          <a:lnTo>
                            <a:pt x="147293" y="0"/>
                          </a:lnTo>
                        </a:path>
                      </a:pathLst>
                    </a:custGeom>
                    <a:ln w="14777" cap="rnd">
                      <a:solidFill>
                        <a:srgbClr val="99494E"/>
                      </a:solidFill>
                      <a:prstDash val="solid"/>
                      <a:miter/>
                    </a:ln>
                  </p:spPr>
                  <p:txBody>
                    <a:bodyPr rtlCol="0" anchor="ctr"/>
                    <a:lstStyle/>
                    <a:p>
                      <a:endParaRPr lang="en-US"/>
                    </a:p>
                  </p:txBody>
                </p:sp>
                <p:sp>
                  <p:nvSpPr>
                    <p:cNvPr id="687" name="Freeform: Shape 686">
                      <a:extLst>
                        <a:ext uri="{FF2B5EF4-FFF2-40B4-BE49-F238E27FC236}">
                          <a16:creationId xmlns:a16="http://schemas.microsoft.com/office/drawing/2014/main" id="{4679FA25-DE50-4E28-869E-5F20C02BE50E}"/>
                        </a:ext>
                      </a:extLst>
                    </p:cNvPr>
                    <p:cNvSpPr/>
                    <p:nvPr/>
                  </p:nvSpPr>
                  <p:spPr>
                    <a:xfrm>
                      <a:off x="10540615" y="680810"/>
                      <a:ext cx="114792" cy="104339"/>
                    </a:xfrm>
                    <a:custGeom>
                      <a:avLst/>
                      <a:gdLst>
                        <a:gd name="connsiteX0" fmla="*/ 0 w 114792"/>
                        <a:gd name="connsiteY0" fmla="*/ 104340 h 104339"/>
                        <a:gd name="connsiteX1" fmla="*/ 114793 w 114792"/>
                        <a:gd name="connsiteY1" fmla="*/ 0 h 104339"/>
                      </a:gdLst>
                      <a:ahLst/>
                      <a:cxnLst>
                        <a:cxn ang="0">
                          <a:pos x="connsiteX0" y="connsiteY0"/>
                        </a:cxn>
                        <a:cxn ang="0">
                          <a:pos x="connsiteX1" y="connsiteY1"/>
                        </a:cxn>
                      </a:cxnLst>
                      <a:rect l="l" t="t" r="r" b="b"/>
                      <a:pathLst>
                        <a:path w="114792" h="104339">
                          <a:moveTo>
                            <a:pt x="0" y="104340"/>
                          </a:moveTo>
                          <a:lnTo>
                            <a:pt x="114793" y="0"/>
                          </a:lnTo>
                        </a:path>
                      </a:pathLst>
                    </a:custGeom>
                    <a:ln w="14777" cap="rnd">
                      <a:solidFill>
                        <a:srgbClr val="99494E"/>
                      </a:solidFill>
                      <a:prstDash val="solid"/>
                      <a:miter/>
                    </a:ln>
                  </p:spPr>
                  <p:txBody>
                    <a:bodyPr rtlCol="0" anchor="ctr"/>
                    <a:lstStyle/>
                    <a:p>
                      <a:endParaRPr lang="en-US"/>
                    </a:p>
                  </p:txBody>
                </p:sp>
                <p:sp>
                  <p:nvSpPr>
                    <p:cNvPr id="688" name="Freeform: Shape 687">
                      <a:extLst>
                        <a:ext uri="{FF2B5EF4-FFF2-40B4-BE49-F238E27FC236}">
                          <a16:creationId xmlns:a16="http://schemas.microsoft.com/office/drawing/2014/main" id="{E54BA100-A9C0-4D75-9A91-D391C8F58504}"/>
                        </a:ext>
                      </a:extLst>
                    </p:cNvPr>
                    <p:cNvSpPr/>
                    <p:nvPr/>
                  </p:nvSpPr>
                  <p:spPr>
                    <a:xfrm>
                      <a:off x="10592975" y="680810"/>
                      <a:ext cx="62432" cy="141970"/>
                    </a:xfrm>
                    <a:custGeom>
                      <a:avLst/>
                      <a:gdLst>
                        <a:gd name="connsiteX0" fmla="*/ 0 w 62432"/>
                        <a:gd name="connsiteY0" fmla="*/ 141971 h 141970"/>
                        <a:gd name="connsiteX1" fmla="*/ 62433 w 62432"/>
                        <a:gd name="connsiteY1" fmla="*/ 0 h 141970"/>
                      </a:gdLst>
                      <a:ahLst/>
                      <a:cxnLst>
                        <a:cxn ang="0">
                          <a:pos x="connsiteX0" y="connsiteY0"/>
                        </a:cxn>
                        <a:cxn ang="0">
                          <a:pos x="connsiteX1" y="connsiteY1"/>
                        </a:cxn>
                      </a:cxnLst>
                      <a:rect l="l" t="t" r="r" b="b"/>
                      <a:pathLst>
                        <a:path w="62432" h="141970">
                          <a:moveTo>
                            <a:pt x="0" y="141971"/>
                          </a:moveTo>
                          <a:lnTo>
                            <a:pt x="62433" y="0"/>
                          </a:lnTo>
                        </a:path>
                      </a:pathLst>
                    </a:custGeom>
                    <a:ln w="14777" cap="rnd">
                      <a:solidFill>
                        <a:srgbClr val="99494E"/>
                      </a:solidFill>
                      <a:prstDash val="solid"/>
                      <a:miter/>
                    </a:ln>
                  </p:spPr>
                  <p:txBody>
                    <a:bodyPr rtlCol="0" anchor="ctr"/>
                    <a:lstStyle/>
                    <a:p>
                      <a:endParaRPr lang="en-US"/>
                    </a:p>
                  </p:txBody>
                </p:sp>
                <p:sp>
                  <p:nvSpPr>
                    <p:cNvPr id="689" name="Freeform: Shape 688">
                      <a:extLst>
                        <a:ext uri="{FF2B5EF4-FFF2-40B4-BE49-F238E27FC236}">
                          <a16:creationId xmlns:a16="http://schemas.microsoft.com/office/drawing/2014/main" id="{415F9865-8502-4852-A72F-95E9FB980874}"/>
                        </a:ext>
                      </a:extLst>
                    </p:cNvPr>
                    <p:cNvSpPr/>
                    <p:nvPr/>
                  </p:nvSpPr>
                  <p:spPr>
                    <a:xfrm>
                      <a:off x="10655408" y="680810"/>
                      <a:ext cx="760" cy="155084"/>
                    </a:xfrm>
                    <a:custGeom>
                      <a:avLst/>
                      <a:gdLst>
                        <a:gd name="connsiteX0" fmla="*/ 760 w 760"/>
                        <a:gd name="connsiteY0" fmla="*/ 155085 h 155084"/>
                        <a:gd name="connsiteX1" fmla="*/ 0 w 760"/>
                        <a:gd name="connsiteY1" fmla="*/ 0 h 155084"/>
                      </a:gdLst>
                      <a:ahLst/>
                      <a:cxnLst>
                        <a:cxn ang="0">
                          <a:pos x="connsiteX0" y="connsiteY0"/>
                        </a:cxn>
                        <a:cxn ang="0">
                          <a:pos x="connsiteX1" y="connsiteY1"/>
                        </a:cxn>
                      </a:cxnLst>
                      <a:rect l="l" t="t" r="r" b="b"/>
                      <a:pathLst>
                        <a:path w="760" h="155084">
                          <a:moveTo>
                            <a:pt x="760" y="155085"/>
                          </a:moveTo>
                          <a:lnTo>
                            <a:pt x="0" y="0"/>
                          </a:lnTo>
                        </a:path>
                      </a:pathLst>
                    </a:custGeom>
                    <a:ln w="14777" cap="rnd">
                      <a:solidFill>
                        <a:srgbClr val="99494E"/>
                      </a:solidFill>
                      <a:prstDash val="solid"/>
                      <a:miter/>
                    </a:ln>
                  </p:spPr>
                  <p:txBody>
                    <a:bodyPr rtlCol="0" anchor="ctr"/>
                    <a:lstStyle/>
                    <a:p>
                      <a:endParaRPr lang="en-US"/>
                    </a:p>
                  </p:txBody>
                </p:sp>
                <p:sp>
                  <p:nvSpPr>
                    <p:cNvPr id="690" name="Freeform: Shape 689">
                      <a:extLst>
                        <a:ext uri="{FF2B5EF4-FFF2-40B4-BE49-F238E27FC236}">
                          <a16:creationId xmlns:a16="http://schemas.microsoft.com/office/drawing/2014/main" id="{3CA74C4D-37C8-43EF-84FA-76FE06EAA8CB}"/>
                        </a:ext>
                      </a:extLst>
                    </p:cNvPr>
                    <p:cNvSpPr/>
                    <p:nvPr/>
                  </p:nvSpPr>
                  <p:spPr>
                    <a:xfrm>
                      <a:off x="10655408" y="680810"/>
                      <a:ext cx="63763" cy="141400"/>
                    </a:xfrm>
                    <a:custGeom>
                      <a:avLst/>
                      <a:gdLst>
                        <a:gd name="connsiteX0" fmla="*/ 63763 w 63763"/>
                        <a:gd name="connsiteY0" fmla="*/ 141401 h 141400"/>
                        <a:gd name="connsiteX1" fmla="*/ 0 w 63763"/>
                        <a:gd name="connsiteY1" fmla="*/ 0 h 141400"/>
                      </a:gdLst>
                      <a:ahLst/>
                      <a:cxnLst>
                        <a:cxn ang="0">
                          <a:pos x="connsiteX0" y="connsiteY0"/>
                        </a:cxn>
                        <a:cxn ang="0">
                          <a:pos x="connsiteX1" y="connsiteY1"/>
                        </a:cxn>
                      </a:cxnLst>
                      <a:rect l="l" t="t" r="r" b="b"/>
                      <a:pathLst>
                        <a:path w="63763" h="141400">
                          <a:moveTo>
                            <a:pt x="63763" y="141401"/>
                          </a:moveTo>
                          <a:lnTo>
                            <a:pt x="0" y="0"/>
                          </a:lnTo>
                        </a:path>
                      </a:pathLst>
                    </a:custGeom>
                    <a:ln w="14777" cap="rnd">
                      <a:solidFill>
                        <a:srgbClr val="99494E"/>
                      </a:solidFill>
                      <a:prstDash val="solid"/>
                      <a:miter/>
                    </a:ln>
                  </p:spPr>
                  <p:txBody>
                    <a:bodyPr rtlCol="0" anchor="ctr"/>
                    <a:lstStyle/>
                    <a:p>
                      <a:endParaRPr lang="en-US"/>
                    </a:p>
                  </p:txBody>
                </p:sp>
                <p:sp>
                  <p:nvSpPr>
                    <p:cNvPr id="691" name="Freeform: Shape 690">
                      <a:extLst>
                        <a:ext uri="{FF2B5EF4-FFF2-40B4-BE49-F238E27FC236}">
                          <a16:creationId xmlns:a16="http://schemas.microsoft.com/office/drawing/2014/main" id="{E0EFCF85-C179-484B-9E52-913834A819FA}"/>
                        </a:ext>
                      </a:extLst>
                    </p:cNvPr>
                    <p:cNvSpPr/>
                    <p:nvPr/>
                  </p:nvSpPr>
                  <p:spPr>
                    <a:xfrm>
                      <a:off x="10655408" y="680810"/>
                      <a:ext cx="115743" cy="103199"/>
                    </a:xfrm>
                    <a:custGeom>
                      <a:avLst/>
                      <a:gdLst>
                        <a:gd name="connsiteX0" fmla="*/ 115743 w 115743"/>
                        <a:gd name="connsiteY0" fmla="*/ 103200 h 103199"/>
                        <a:gd name="connsiteX1" fmla="*/ 0 w 115743"/>
                        <a:gd name="connsiteY1" fmla="*/ 0 h 103199"/>
                      </a:gdLst>
                      <a:ahLst/>
                      <a:cxnLst>
                        <a:cxn ang="0">
                          <a:pos x="connsiteX0" y="connsiteY0"/>
                        </a:cxn>
                        <a:cxn ang="0">
                          <a:pos x="connsiteX1" y="connsiteY1"/>
                        </a:cxn>
                      </a:cxnLst>
                      <a:rect l="l" t="t" r="r" b="b"/>
                      <a:pathLst>
                        <a:path w="115743" h="103199">
                          <a:moveTo>
                            <a:pt x="115743" y="103200"/>
                          </a:moveTo>
                          <a:lnTo>
                            <a:pt x="0" y="0"/>
                          </a:lnTo>
                        </a:path>
                      </a:pathLst>
                    </a:custGeom>
                    <a:ln w="14777" cap="rnd">
                      <a:solidFill>
                        <a:srgbClr val="99494E"/>
                      </a:solidFill>
                      <a:prstDash val="solid"/>
                      <a:miter/>
                    </a:ln>
                  </p:spPr>
                  <p:txBody>
                    <a:bodyPr rtlCol="0" anchor="ctr"/>
                    <a:lstStyle/>
                    <a:p>
                      <a:endParaRPr lang="en-US"/>
                    </a:p>
                  </p:txBody>
                </p:sp>
                <p:sp>
                  <p:nvSpPr>
                    <p:cNvPr id="692" name="Freeform: Shape 691">
                      <a:extLst>
                        <a:ext uri="{FF2B5EF4-FFF2-40B4-BE49-F238E27FC236}">
                          <a16:creationId xmlns:a16="http://schemas.microsoft.com/office/drawing/2014/main" id="{9E281068-C74A-49D8-BEA9-22741B2156E5}"/>
                        </a:ext>
                      </a:extLst>
                    </p:cNvPr>
                    <p:cNvSpPr/>
                    <p:nvPr/>
                  </p:nvSpPr>
                  <p:spPr>
                    <a:xfrm>
                      <a:off x="10655408" y="680810"/>
                      <a:ext cx="147672" cy="47228"/>
                    </a:xfrm>
                    <a:custGeom>
                      <a:avLst/>
                      <a:gdLst>
                        <a:gd name="connsiteX0" fmla="*/ 147672 w 147672"/>
                        <a:gd name="connsiteY0" fmla="*/ 47229 h 47228"/>
                        <a:gd name="connsiteX1" fmla="*/ 0 w 147672"/>
                        <a:gd name="connsiteY1" fmla="*/ 0 h 47228"/>
                      </a:gdLst>
                      <a:ahLst/>
                      <a:cxnLst>
                        <a:cxn ang="0">
                          <a:pos x="connsiteX0" y="connsiteY0"/>
                        </a:cxn>
                        <a:cxn ang="0">
                          <a:pos x="connsiteX1" y="connsiteY1"/>
                        </a:cxn>
                      </a:cxnLst>
                      <a:rect l="l" t="t" r="r" b="b"/>
                      <a:pathLst>
                        <a:path w="147672" h="47228">
                          <a:moveTo>
                            <a:pt x="147672" y="47229"/>
                          </a:moveTo>
                          <a:lnTo>
                            <a:pt x="0" y="0"/>
                          </a:lnTo>
                        </a:path>
                      </a:pathLst>
                    </a:custGeom>
                    <a:ln w="14777" cap="rnd">
                      <a:solidFill>
                        <a:srgbClr val="99494E"/>
                      </a:solidFill>
                      <a:prstDash val="solid"/>
                      <a:miter/>
                    </a:ln>
                  </p:spPr>
                  <p:txBody>
                    <a:bodyPr rtlCol="0" anchor="ctr"/>
                    <a:lstStyle/>
                    <a:p>
                      <a:endParaRPr lang="en-US"/>
                    </a:p>
                  </p:txBody>
                </p:sp>
                <p:sp>
                  <p:nvSpPr>
                    <p:cNvPr id="693" name="Freeform: Shape 692">
                      <a:extLst>
                        <a:ext uri="{FF2B5EF4-FFF2-40B4-BE49-F238E27FC236}">
                          <a16:creationId xmlns:a16="http://schemas.microsoft.com/office/drawing/2014/main" id="{35E15FEF-6ADA-43E7-AFC6-D49535AC35A6}"/>
                        </a:ext>
                      </a:extLst>
                    </p:cNvPr>
                    <p:cNvSpPr/>
                    <p:nvPr/>
                  </p:nvSpPr>
                  <p:spPr>
                    <a:xfrm>
                      <a:off x="10655408" y="663800"/>
                      <a:ext cx="154134" cy="17009"/>
                    </a:xfrm>
                    <a:custGeom>
                      <a:avLst/>
                      <a:gdLst>
                        <a:gd name="connsiteX0" fmla="*/ 154134 w 154134"/>
                        <a:gd name="connsiteY0" fmla="*/ 0 h 17009"/>
                        <a:gd name="connsiteX1" fmla="*/ 0 w 154134"/>
                        <a:gd name="connsiteY1" fmla="*/ 17010 h 17009"/>
                      </a:gdLst>
                      <a:ahLst/>
                      <a:cxnLst>
                        <a:cxn ang="0">
                          <a:pos x="connsiteX0" y="connsiteY0"/>
                        </a:cxn>
                        <a:cxn ang="0">
                          <a:pos x="connsiteX1" y="connsiteY1"/>
                        </a:cxn>
                      </a:cxnLst>
                      <a:rect l="l" t="t" r="r" b="b"/>
                      <a:pathLst>
                        <a:path w="154134" h="17009">
                          <a:moveTo>
                            <a:pt x="154134" y="0"/>
                          </a:moveTo>
                          <a:lnTo>
                            <a:pt x="0" y="17010"/>
                          </a:lnTo>
                        </a:path>
                      </a:pathLst>
                    </a:custGeom>
                    <a:ln w="14777" cap="rnd">
                      <a:solidFill>
                        <a:srgbClr val="99494E"/>
                      </a:solidFill>
                      <a:prstDash val="solid"/>
                      <a:miter/>
                    </a:ln>
                  </p:spPr>
                  <p:txBody>
                    <a:bodyPr rtlCol="0" anchor="ctr"/>
                    <a:lstStyle/>
                    <a:p>
                      <a:endParaRPr lang="en-US"/>
                    </a:p>
                  </p:txBody>
                </p:sp>
                <p:sp>
                  <p:nvSpPr>
                    <p:cNvPr id="694" name="Freeform: Shape 693">
                      <a:extLst>
                        <a:ext uri="{FF2B5EF4-FFF2-40B4-BE49-F238E27FC236}">
                          <a16:creationId xmlns:a16="http://schemas.microsoft.com/office/drawing/2014/main" id="{2F48CAD7-1BCE-4AF0-9332-FEBC88CF7976}"/>
                        </a:ext>
                      </a:extLst>
                    </p:cNvPr>
                    <p:cNvSpPr/>
                    <p:nvPr/>
                  </p:nvSpPr>
                  <p:spPr>
                    <a:xfrm>
                      <a:off x="10655408" y="602603"/>
                      <a:ext cx="133893" cy="78207"/>
                    </a:xfrm>
                    <a:custGeom>
                      <a:avLst/>
                      <a:gdLst>
                        <a:gd name="connsiteX0" fmla="*/ 133894 w 133893"/>
                        <a:gd name="connsiteY0" fmla="*/ 0 h 78207"/>
                        <a:gd name="connsiteX1" fmla="*/ 0 w 133893"/>
                        <a:gd name="connsiteY1" fmla="*/ 78207 h 78207"/>
                      </a:gdLst>
                      <a:ahLst/>
                      <a:cxnLst>
                        <a:cxn ang="0">
                          <a:pos x="connsiteX0" y="connsiteY0"/>
                        </a:cxn>
                        <a:cxn ang="0">
                          <a:pos x="connsiteX1" y="connsiteY1"/>
                        </a:cxn>
                      </a:cxnLst>
                      <a:rect l="l" t="t" r="r" b="b"/>
                      <a:pathLst>
                        <a:path w="133893" h="78207">
                          <a:moveTo>
                            <a:pt x="133894" y="0"/>
                          </a:moveTo>
                          <a:lnTo>
                            <a:pt x="0" y="78207"/>
                          </a:lnTo>
                        </a:path>
                      </a:pathLst>
                    </a:custGeom>
                    <a:ln w="14777" cap="rnd">
                      <a:solidFill>
                        <a:srgbClr val="99494E"/>
                      </a:solidFill>
                      <a:prstDash val="solid"/>
                      <a:miter/>
                    </a:ln>
                  </p:spPr>
                  <p:txBody>
                    <a:bodyPr rtlCol="0" anchor="ctr"/>
                    <a:lstStyle/>
                    <a:p>
                      <a:endParaRPr lang="en-US"/>
                    </a:p>
                  </p:txBody>
                </p:sp>
                <p:sp>
                  <p:nvSpPr>
                    <p:cNvPr id="695" name="Freeform: Shape 694">
                      <a:extLst>
                        <a:ext uri="{FF2B5EF4-FFF2-40B4-BE49-F238E27FC236}">
                          <a16:creationId xmlns:a16="http://schemas.microsoft.com/office/drawing/2014/main" id="{FD2B0A26-A108-4079-B7DA-6ABF2817876F}"/>
                        </a:ext>
                      </a:extLst>
                    </p:cNvPr>
                    <p:cNvSpPr/>
                    <p:nvPr/>
                  </p:nvSpPr>
                  <p:spPr>
                    <a:xfrm>
                      <a:off x="10655408" y="554899"/>
                      <a:ext cx="90465" cy="125911"/>
                    </a:xfrm>
                    <a:custGeom>
                      <a:avLst/>
                      <a:gdLst>
                        <a:gd name="connsiteX0" fmla="*/ 90465 w 90465"/>
                        <a:gd name="connsiteY0" fmla="*/ 0 h 125911"/>
                        <a:gd name="connsiteX1" fmla="*/ 0 w 90465"/>
                        <a:gd name="connsiteY1" fmla="*/ 125911 h 125911"/>
                      </a:gdLst>
                      <a:ahLst/>
                      <a:cxnLst>
                        <a:cxn ang="0">
                          <a:pos x="connsiteX0" y="connsiteY0"/>
                        </a:cxn>
                        <a:cxn ang="0">
                          <a:pos x="connsiteX1" y="connsiteY1"/>
                        </a:cxn>
                      </a:cxnLst>
                      <a:rect l="l" t="t" r="r" b="b"/>
                      <a:pathLst>
                        <a:path w="90465" h="125911">
                          <a:moveTo>
                            <a:pt x="90465" y="0"/>
                          </a:moveTo>
                          <a:lnTo>
                            <a:pt x="0" y="125911"/>
                          </a:lnTo>
                        </a:path>
                      </a:pathLst>
                    </a:custGeom>
                    <a:ln w="14777" cap="rnd">
                      <a:solidFill>
                        <a:srgbClr val="99494E"/>
                      </a:solidFill>
                      <a:prstDash val="solid"/>
                      <a:miter/>
                    </a:ln>
                  </p:spPr>
                  <p:txBody>
                    <a:bodyPr rtlCol="0" anchor="ctr"/>
                    <a:lstStyle/>
                    <a:p>
                      <a:endParaRPr lang="en-US"/>
                    </a:p>
                  </p:txBody>
                </p:sp>
                <p:sp>
                  <p:nvSpPr>
                    <p:cNvPr id="696" name="Freeform: Shape 695">
                      <a:extLst>
                        <a:ext uri="{FF2B5EF4-FFF2-40B4-BE49-F238E27FC236}">
                          <a16:creationId xmlns:a16="http://schemas.microsoft.com/office/drawing/2014/main" id="{DDD81001-0058-4528-8163-639934351C77}"/>
                        </a:ext>
                      </a:extLst>
                    </p:cNvPr>
                    <p:cNvSpPr/>
                    <p:nvPr/>
                  </p:nvSpPr>
                  <p:spPr>
                    <a:xfrm>
                      <a:off x="10655408" y="528956"/>
                      <a:ext cx="31454" cy="151853"/>
                    </a:xfrm>
                    <a:custGeom>
                      <a:avLst/>
                      <a:gdLst>
                        <a:gd name="connsiteX0" fmla="*/ 31454 w 31454"/>
                        <a:gd name="connsiteY0" fmla="*/ 0 h 151853"/>
                        <a:gd name="connsiteX1" fmla="*/ 0 w 31454"/>
                        <a:gd name="connsiteY1" fmla="*/ 151854 h 151853"/>
                      </a:gdLst>
                      <a:ahLst/>
                      <a:cxnLst>
                        <a:cxn ang="0">
                          <a:pos x="connsiteX0" y="connsiteY0"/>
                        </a:cxn>
                        <a:cxn ang="0">
                          <a:pos x="connsiteX1" y="connsiteY1"/>
                        </a:cxn>
                      </a:cxnLst>
                      <a:rect l="l" t="t" r="r" b="b"/>
                      <a:pathLst>
                        <a:path w="31454" h="151853">
                          <a:moveTo>
                            <a:pt x="31454" y="0"/>
                          </a:moveTo>
                          <a:lnTo>
                            <a:pt x="0" y="151854"/>
                          </a:lnTo>
                        </a:path>
                      </a:pathLst>
                    </a:custGeom>
                    <a:ln w="14777" cap="rnd">
                      <a:solidFill>
                        <a:srgbClr val="99494E"/>
                      </a:solidFill>
                      <a:prstDash val="solid"/>
                      <a:miter/>
                    </a:ln>
                  </p:spPr>
                  <p:txBody>
                    <a:bodyPr rtlCol="0" anchor="ctr"/>
                    <a:lstStyle/>
                    <a:p>
                      <a:endParaRPr lang="en-US"/>
                    </a:p>
                  </p:txBody>
                </p:sp>
                <p:sp>
                  <p:nvSpPr>
                    <p:cNvPr id="697" name="Freeform: Shape 696">
                      <a:extLst>
                        <a:ext uri="{FF2B5EF4-FFF2-40B4-BE49-F238E27FC236}">
                          <a16:creationId xmlns:a16="http://schemas.microsoft.com/office/drawing/2014/main" id="{51350A9A-0359-41F1-AD25-986AEB77CE80}"/>
                        </a:ext>
                      </a:extLst>
                    </p:cNvPr>
                    <p:cNvSpPr/>
                    <p:nvPr/>
                  </p:nvSpPr>
                  <p:spPr>
                    <a:xfrm>
                      <a:off x="10622339" y="529242"/>
                      <a:ext cx="33069" cy="151568"/>
                    </a:xfrm>
                    <a:custGeom>
                      <a:avLst/>
                      <a:gdLst>
                        <a:gd name="connsiteX0" fmla="*/ -1 w 33069"/>
                        <a:gd name="connsiteY0" fmla="*/ 0 h 151568"/>
                        <a:gd name="connsiteX1" fmla="*/ 33070 w 33069"/>
                        <a:gd name="connsiteY1" fmla="*/ 151569 h 151568"/>
                      </a:gdLst>
                      <a:ahLst/>
                      <a:cxnLst>
                        <a:cxn ang="0">
                          <a:pos x="connsiteX0" y="connsiteY0"/>
                        </a:cxn>
                        <a:cxn ang="0">
                          <a:pos x="connsiteX1" y="connsiteY1"/>
                        </a:cxn>
                      </a:cxnLst>
                      <a:rect l="l" t="t" r="r" b="b"/>
                      <a:pathLst>
                        <a:path w="33069" h="151568">
                          <a:moveTo>
                            <a:pt x="-1" y="0"/>
                          </a:moveTo>
                          <a:lnTo>
                            <a:pt x="33070" y="151569"/>
                          </a:lnTo>
                        </a:path>
                      </a:pathLst>
                    </a:custGeom>
                    <a:ln w="14777" cap="rnd">
                      <a:solidFill>
                        <a:srgbClr val="99494E"/>
                      </a:solidFill>
                      <a:prstDash val="solid"/>
                      <a:miter/>
                    </a:ln>
                  </p:spPr>
                  <p:txBody>
                    <a:bodyPr rtlCol="0" anchor="ctr"/>
                    <a:lstStyle/>
                    <a:p>
                      <a:endParaRPr lang="en-US"/>
                    </a:p>
                  </p:txBody>
                </p:sp>
                <p:sp>
                  <p:nvSpPr>
                    <p:cNvPr id="698" name="Freeform: Shape 697">
                      <a:extLst>
                        <a:ext uri="{FF2B5EF4-FFF2-40B4-BE49-F238E27FC236}">
                          <a16:creationId xmlns:a16="http://schemas.microsoft.com/office/drawing/2014/main" id="{93049BC6-2E8E-40D7-876C-DF86E9F9D492}"/>
                        </a:ext>
                      </a:extLst>
                    </p:cNvPr>
                    <p:cNvSpPr/>
                    <p:nvPr/>
                  </p:nvSpPr>
                  <p:spPr>
                    <a:xfrm>
                      <a:off x="10563612" y="555754"/>
                      <a:ext cx="91796" cy="125055"/>
                    </a:xfrm>
                    <a:custGeom>
                      <a:avLst/>
                      <a:gdLst>
                        <a:gd name="connsiteX0" fmla="*/ 0 w 91796"/>
                        <a:gd name="connsiteY0" fmla="*/ 0 h 125055"/>
                        <a:gd name="connsiteX1" fmla="*/ 91797 w 91796"/>
                        <a:gd name="connsiteY1" fmla="*/ 125056 h 125055"/>
                      </a:gdLst>
                      <a:ahLst/>
                      <a:cxnLst>
                        <a:cxn ang="0">
                          <a:pos x="connsiteX0" y="connsiteY0"/>
                        </a:cxn>
                        <a:cxn ang="0">
                          <a:pos x="connsiteX1" y="connsiteY1"/>
                        </a:cxn>
                      </a:cxnLst>
                      <a:rect l="l" t="t" r="r" b="b"/>
                      <a:pathLst>
                        <a:path w="91796" h="125055">
                          <a:moveTo>
                            <a:pt x="0" y="0"/>
                          </a:moveTo>
                          <a:lnTo>
                            <a:pt x="91797" y="125056"/>
                          </a:lnTo>
                        </a:path>
                      </a:pathLst>
                    </a:custGeom>
                    <a:ln w="14777" cap="rnd">
                      <a:solidFill>
                        <a:srgbClr val="99494E"/>
                      </a:solidFill>
                      <a:prstDash val="solid"/>
                      <a:miter/>
                    </a:ln>
                  </p:spPr>
                  <p:txBody>
                    <a:bodyPr rtlCol="0" anchor="ctr"/>
                    <a:lstStyle/>
                    <a:p>
                      <a:endParaRPr lang="en-US"/>
                    </a:p>
                  </p:txBody>
                </p:sp>
                <p:sp>
                  <p:nvSpPr>
                    <p:cNvPr id="699" name="Freeform: Shape 698">
                      <a:extLst>
                        <a:ext uri="{FF2B5EF4-FFF2-40B4-BE49-F238E27FC236}">
                          <a16:creationId xmlns:a16="http://schemas.microsoft.com/office/drawing/2014/main" id="{B358AE49-DCD5-4062-9936-DD6FD446C3AF}"/>
                        </a:ext>
                      </a:extLst>
                    </p:cNvPr>
                    <p:cNvSpPr/>
                    <p:nvPr/>
                  </p:nvSpPr>
                  <p:spPr>
                    <a:xfrm>
                      <a:off x="10520660" y="603933"/>
                      <a:ext cx="134748" cy="76877"/>
                    </a:xfrm>
                    <a:custGeom>
                      <a:avLst/>
                      <a:gdLst>
                        <a:gd name="connsiteX0" fmla="*/ 0 w 134748"/>
                        <a:gd name="connsiteY0" fmla="*/ 0 h 76877"/>
                        <a:gd name="connsiteX1" fmla="*/ 134749 w 134748"/>
                        <a:gd name="connsiteY1" fmla="*/ 76877 h 76877"/>
                      </a:gdLst>
                      <a:ahLst/>
                      <a:cxnLst>
                        <a:cxn ang="0">
                          <a:pos x="connsiteX0" y="connsiteY0"/>
                        </a:cxn>
                        <a:cxn ang="0">
                          <a:pos x="connsiteX1" y="connsiteY1"/>
                        </a:cxn>
                      </a:cxnLst>
                      <a:rect l="l" t="t" r="r" b="b"/>
                      <a:pathLst>
                        <a:path w="134748" h="76877">
                          <a:moveTo>
                            <a:pt x="0" y="0"/>
                          </a:moveTo>
                          <a:lnTo>
                            <a:pt x="134749" y="76877"/>
                          </a:lnTo>
                        </a:path>
                      </a:pathLst>
                    </a:custGeom>
                    <a:ln w="14777" cap="rnd">
                      <a:solidFill>
                        <a:srgbClr val="99494E"/>
                      </a:solidFill>
                      <a:prstDash val="solid"/>
                      <a:miter/>
                    </a:ln>
                  </p:spPr>
                  <p:txBody>
                    <a:bodyPr rtlCol="0" anchor="ctr"/>
                    <a:lstStyle/>
                    <a:p>
                      <a:endParaRPr lang="en-US"/>
                    </a:p>
                  </p:txBody>
                </p:sp>
              </p:grpSp>
              <p:sp>
                <p:nvSpPr>
                  <p:cNvPr id="700" name="Freeform: Shape 699">
                    <a:extLst>
                      <a:ext uri="{FF2B5EF4-FFF2-40B4-BE49-F238E27FC236}">
                        <a16:creationId xmlns:a16="http://schemas.microsoft.com/office/drawing/2014/main" id="{AD9B1B12-5A6A-4AFC-BCD1-D1A15B3949AF}"/>
                      </a:ext>
                    </a:extLst>
                  </p:cNvPr>
                  <p:cNvSpPr/>
                  <p:nvPr/>
                </p:nvSpPr>
                <p:spPr>
                  <a:xfrm>
                    <a:off x="10594401" y="619803"/>
                    <a:ext cx="122015" cy="122015"/>
                  </a:xfrm>
                  <a:custGeom>
                    <a:avLst/>
                    <a:gdLst>
                      <a:gd name="connsiteX0" fmla="*/ 122015 w 122015"/>
                      <a:gd name="connsiteY0" fmla="*/ 61008 h 122015"/>
                      <a:gd name="connsiteX1" fmla="*/ 61007 w 122015"/>
                      <a:gd name="connsiteY1" fmla="*/ 122015 h 122015"/>
                      <a:gd name="connsiteX2" fmla="*/ -1 w 122015"/>
                      <a:gd name="connsiteY2" fmla="*/ 61008 h 122015"/>
                      <a:gd name="connsiteX3" fmla="*/ 61007 w 122015"/>
                      <a:gd name="connsiteY3" fmla="*/ 0 h 122015"/>
                      <a:gd name="connsiteX4" fmla="*/ 122015 w 122015"/>
                      <a:gd name="connsiteY4" fmla="*/ 61008 h 122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15" h="122015">
                        <a:moveTo>
                          <a:pt x="122015" y="61008"/>
                        </a:moveTo>
                        <a:cubicBezTo>
                          <a:pt x="122015" y="94701"/>
                          <a:pt x="94700" y="122015"/>
                          <a:pt x="61007" y="122015"/>
                        </a:cubicBezTo>
                        <a:cubicBezTo>
                          <a:pt x="27313" y="122015"/>
                          <a:pt x="-1" y="94701"/>
                          <a:pt x="-1" y="61008"/>
                        </a:cubicBezTo>
                        <a:cubicBezTo>
                          <a:pt x="-1" y="27314"/>
                          <a:pt x="27313" y="0"/>
                          <a:pt x="61007" y="0"/>
                        </a:cubicBezTo>
                        <a:cubicBezTo>
                          <a:pt x="94700" y="0"/>
                          <a:pt x="122015" y="27314"/>
                          <a:pt x="122015" y="61008"/>
                        </a:cubicBezTo>
                        <a:close/>
                      </a:path>
                    </a:pathLst>
                  </a:custGeom>
                  <a:solidFill>
                    <a:srgbClr val="CD7372"/>
                  </a:solidFill>
                  <a:ln w="33837" cap="flat">
                    <a:solidFill>
                      <a:srgbClr val="99494E"/>
                    </a:solidFill>
                    <a:prstDash val="solid"/>
                    <a:miter/>
                  </a:ln>
                </p:spPr>
                <p:txBody>
                  <a:bodyPr rtlCol="0" anchor="ctr"/>
                  <a:lstStyle/>
                  <a:p>
                    <a:endParaRPr lang="en-US"/>
                  </a:p>
                </p:txBody>
              </p:sp>
            </p:grpSp>
            <p:grpSp>
              <p:nvGrpSpPr>
                <p:cNvPr id="701" name="Graphic 6">
                  <a:extLst>
                    <a:ext uri="{FF2B5EF4-FFF2-40B4-BE49-F238E27FC236}">
                      <a16:creationId xmlns:a16="http://schemas.microsoft.com/office/drawing/2014/main" id="{2533D1E2-47A5-443B-9D56-20143954E931}"/>
                    </a:ext>
                  </a:extLst>
                </p:cNvPr>
                <p:cNvGrpSpPr/>
                <p:nvPr/>
              </p:nvGrpSpPr>
              <p:grpSpPr>
                <a:xfrm>
                  <a:off x="9655142" y="584861"/>
                  <a:ext cx="528759" cy="558643"/>
                  <a:chOff x="9655142" y="584861"/>
                  <a:chExt cx="528759" cy="558643"/>
                </a:xfrm>
              </p:grpSpPr>
              <p:sp>
                <p:nvSpPr>
                  <p:cNvPr id="702" name="Freeform: Shape 701">
                    <a:extLst>
                      <a:ext uri="{FF2B5EF4-FFF2-40B4-BE49-F238E27FC236}">
                        <a16:creationId xmlns:a16="http://schemas.microsoft.com/office/drawing/2014/main" id="{8C77B02A-F186-48AF-91D8-BB6793E18D7B}"/>
                      </a:ext>
                    </a:extLst>
                  </p:cNvPr>
                  <p:cNvSpPr/>
                  <p:nvPr/>
                </p:nvSpPr>
                <p:spPr>
                  <a:xfrm>
                    <a:off x="9655142" y="584861"/>
                    <a:ext cx="528759" cy="558643"/>
                  </a:xfrm>
                  <a:custGeom>
                    <a:avLst/>
                    <a:gdLst>
                      <a:gd name="connsiteX0" fmla="*/ 365294 w 528759"/>
                      <a:gd name="connsiteY0" fmla="*/ 78939 h 558643"/>
                      <a:gd name="connsiteX1" fmla="*/ 347428 w 528759"/>
                      <a:gd name="connsiteY1" fmla="*/ 88537 h 558643"/>
                      <a:gd name="connsiteX2" fmla="*/ 342582 w 528759"/>
                      <a:gd name="connsiteY2" fmla="*/ 74568 h 558643"/>
                      <a:gd name="connsiteX3" fmla="*/ 201562 w 528759"/>
                      <a:gd name="connsiteY3" fmla="*/ 6148 h 558643"/>
                      <a:gd name="connsiteX4" fmla="*/ 133143 w 528759"/>
                      <a:gd name="connsiteY4" fmla="*/ 147169 h 558643"/>
                      <a:gd name="connsiteX5" fmla="*/ 136754 w 528759"/>
                      <a:gd name="connsiteY5" fmla="*/ 157622 h 558643"/>
                      <a:gd name="connsiteX6" fmla="*/ 95132 w 528759"/>
                      <a:gd name="connsiteY6" fmla="*/ 163608 h 558643"/>
                      <a:gd name="connsiteX7" fmla="*/ 1149 w 528759"/>
                      <a:gd name="connsiteY7" fmla="*/ 289044 h 558643"/>
                      <a:gd name="connsiteX8" fmla="*/ 126585 w 528759"/>
                      <a:gd name="connsiteY8" fmla="*/ 383026 h 558643"/>
                      <a:gd name="connsiteX9" fmla="*/ 137038 w 528759"/>
                      <a:gd name="connsiteY9" fmla="*/ 381506 h 558643"/>
                      <a:gd name="connsiteX10" fmla="*/ 132002 w 528759"/>
                      <a:gd name="connsiteY10" fmla="*/ 389583 h 558643"/>
                      <a:gd name="connsiteX11" fmla="*/ 168017 w 528759"/>
                      <a:gd name="connsiteY11" fmla="*/ 542102 h 558643"/>
                      <a:gd name="connsiteX12" fmla="*/ 320536 w 528759"/>
                      <a:gd name="connsiteY12" fmla="*/ 506087 h 558643"/>
                      <a:gd name="connsiteX13" fmla="*/ 340492 w 528759"/>
                      <a:gd name="connsiteY13" fmla="*/ 473777 h 558643"/>
                      <a:gd name="connsiteX14" fmla="*/ 495482 w 528759"/>
                      <a:gd name="connsiteY14" fmla="*/ 453917 h 558643"/>
                      <a:gd name="connsiteX15" fmla="*/ 495482 w 528759"/>
                      <a:gd name="connsiteY15" fmla="*/ 453917 h 558643"/>
                      <a:gd name="connsiteX16" fmla="*/ 476001 w 528759"/>
                      <a:gd name="connsiteY16" fmla="*/ 298357 h 558643"/>
                      <a:gd name="connsiteX17" fmla="*/ 455189 w 528759"/>
                      <a:gd name="connsiteY17" fmla="*/ 282202 h 558643"/>
                      <a:gd name="connsiteX18" fmla="*/ 470394 w 528759"/>
                      <a:gd name="connsiteY18" fmla="*/ 274030 h 558643"/>
                      <a:gd name="connsiteX19" fmla="*/ 515532 w 528759"/>
                      <a:gd name="connsiteY19" fmla="*/ 123887 h 558643"/>
                      <a:gd name="connsiteX20" fmla="*/ 365294 w 528759"/>
                      <a:gd name="connsiteY20" fmla="*/ 78939 h 558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28759" h="558643">
                        <a:moveTo>
                          <a:pt x="365294" y="78939"/>
                        </a:moveTo>
                        <a:lnTo>
                          <a:pt x="347428" y="88537"/>
                        </a:lnTo>
                        <a:lnTo>
                          <a:pt x="342582" y="74568"/>
                        </a:lnTo>
                        <a:cubicBezTo>
                          <a:pt x="322531" y="16696"/>
                          <a:pt x="259433" y="-13903"/>
                          <a:pt x="201562" y="6148"/>
                        </a:cubicBezTo>
                        <a:cubicBezTo>
                          <a:pt x="143690" y="26199"/>
                          <a:pt x="113091" y="89297"/>
                          <a:pt x="133143" y="147169"/>
                        </a:cubicBezTo>
                        <a:lnTo>
                          <a:pt x="136754" y="157622"/>
                        </a:lnTo>
                        <a:lnTo>
                          <a:pt x="95132" y="163608"/>
                        </a:lnTo>
                        <a:cubicBezTo>
                          <a:pt x="34504" y="172256"/>
                          <a:pt x="-7593" y="228417"/>
                          <a:pt x="1149" y="289044"/>
                        </a:cubicBezTo>
                        <a:cubicBezTo>
                          <a:pt x="9797" y="349672"/>
                          <a:pt x="65958" y="391769"/>
                          <a:pt x="126585" y="383026"/>
                        </a:cubicBezTo>
                        <a:lnTo>
                          <a:pt x="137038" y="381506"/>
                        </a:lnTo>
                        <a:lnTo>
                          <a:pt x="132002" y="389583"/>
                        </a:lnTo>
                        <a:cubicBezTo>
                          <a:pt x="99788" y="441658"/>
                          <a:pt x="115942" y="509983"/>
                          <a:pt x="168017" y="542102"/>
                        </a:cubicBezTo>
                        <a:cubicBezTo>
                          <a:pt x="220092" y="574221"/>
                          <a:pt x="288417" y="558162"/>
                          <a:pt x="320536" y="506087"/>
                        </a:cubicBezTo>
                        <a:lnTo>
                          <a:pt x="340492" y="473777"/>
                        </a:lnTo>
                        <a:cubicBezTo>
                          <a:pt x="388765" y="510838"/>
                          <a:pt x="458040" y="502096"/>
                          <a:pt x="495482" y="453917"/>
                        </a:cubicBezTo>
                        <a:lnTo>
                          <a:pt x="495482" y="453917"/>
                        </a:lnTo>
                        <a:cubicBezTo>
                          <a:pt x="533017" y="405548"/>
                          <a:pt x="524274" y="335988"/>
                          <a:pt x="476001" y="298357"/>
                        </a:cubicBezTo>
                        <a:lnTo>
                          <a:pt x="455189" y="282202"/>
                        </a:lnTo>
                        <a:lnTo>
                          <a:pt x="470394" y="274030"/>
                        </a:lnTo>
                        <a:cubicBezTo>
                          <a:pt x="524274" y="245047"/>
                          <a:pt x="544515" y="177862"/>
                          <a:pt x="515532" y="123887"/>
                        </a:cubicBezTo>
                        <a:cubicBezTo>
                          <a:pt x="486453" y="70196"/>
                          <a:pt x="419270" y="49956"/>
                          <a:pt x="365294" y="78939"/>
                        </a:cubicBezTo>
                        <a:close/>
                      </a:path>
                    </a:pathLst>
                  </a:custGeom>
                  <a:solidFill>
                    <a:srgbClr val="FFFFFF"/>
                  </a:solidFill>
                  <a:ln w="26072" cap="flat">
                    <a:solidFill>
                      <a:srgbClr val="99494E"/>
                    </a:solidFill>
                    <a:prstDash val="solid"/>
                    <a:miter/>
                  </a:ln>
                </p:spPr>
                <p:txBody>
                  <a:bodyPr rtlCol="0" anchor="ctr"/>
                  <a:lstStyle/>
                  <a:p>
                    <a:endParaRPr lang="en-US"/>
                  </a:p>
                </p:txBody>
              </p:sp>
              <p:grpSp>
                <p:nvGrpSpPr>
                  <p:cNvPr id="703" name="Graphic 6">
                    <a:extLst>
                      <a:ext uri="{FF2B5EF4-FFF2-40B4-BE49-F238E27FC236}">
                        <a16:creationId xmlns:a16="http://schemas.microsoft.com/office/drawing/2014/main" id="{2533D1E2-47A5-443B-9D56-20143954E931}"/>
                      </a:ext>
                    </a:extLst>
                  </p:cNvPr>
                  <p:cNvGrpSpPr/>
                  <p:nvPr/>
                </p:nvGrpSpPr>
                <p:grpSpPr>
                  <a:xfrm>
                    <a:off x="9817838" y="752271"/>
                    <a:ext cx="237663" cy="236522"/>
                    <a:chOff x="9817838" y="752271"/>
                    <a:chExt cx="237663" cy="236522"/>
                  </a:xfrm>
                </p:grpSpPr>
                <p:sp>
                  <p:nvSpPr>
                    <p:cNvPr id="704" name="Freeform: Shape 703">
                      <a:extLst>
                        <a:ext uri="{FF2B5EF4-FFF2-40B4-BE49-F238E27FC236}">
                          <a16:creationId xmlns:a16="http://schemas.microsoft.com/office/drawing/2014/main" id="{0CE66DB9-DF84-4B0E-9D08-B5F0773CD797}"/>
                        </a:ext>
                      </a:extLst>
                    </p:cNvPr>
                    <p:cNvSpPr/>
                    <p:nvPr/>
                  </p:nvSpPr>
                  <p:spPr>
                    <a:xfrm>
                      <a:off x="9817838" y="857371"/>
                      <a:ext cx="118879" cy="11878"/>
                    </a:xfrm>
                    <a:custGeom>
                      <a:avLst/>
                      <a:gdLst>
                        <a:gd name="connsiteX0" fmla="*/ 0 w 118879"/>
                        <a:gd name="connsiteY0" fmla="*/ 0 h 11878"/>
                        <a:gd name="connsiteX1" fmla="*/ 118880 w 118879"/>
                        <a:gd name="connsiteY1" fmla="*/ 11878 h 11878"/>
                      </a:gdLst>
                      <a:ahLst/>
                      <a:cxnLst>
                        <a:cxn ang="0">
                          <a:pos x="connsiteX0" y="connsiteY0"/>
                        </a:cxn>
                        <a:cxn ang="0">
                          <a:pos x="connsiteX1" y="connsiteY1"/>
                        </a:cxn>
                      </a:cxnLst>
                      <a:rect l="l" t="t" r="r" b="b"/>
                      <a:pathLst>
                        <a:path w="118879" h="11878">
                          <a:moveTo>
                            <a:pt x="0" y="0"/>
                          </a:moveTo>
                          <a:lnTo>
                            <a:pt x="118880" y="11878"/>
                          </a:lnTo>
                        </a:path>
                      </a:pathLst>
                    </a:custGeom>
                    <a:ln w="11385" cap="rnd">
                      <a:solidFill>
                        <a:srgbClr val="99494E"/>
                      </a:solidFill>
                      <a:prstDash val="solid"/>
                      <a:miter/>
                    </a:ln>
                  </p:spPr>
                  <p:txBody>
                    <a:bodyPr rtlCol="0" anchor="ctr"/>
                    <a:lstStyle/>
                    <a:p>
                      <a:endParaRPr lang="en-US"/>
                    </a:p>
                  </p:txBody>
                </p:sp>
                <p:sp>
                  <p:nvSpPr>
                    <p:cNvPr id="705" name="Freeform: Shape 704">
                      <a:extLst>
                        <a:ext uri="{FF2B5EF4-FFF2-40B4-BE49-F238E27FC236}">
                          <a16:creationId xmlns:a16="http://schemas.microsoft.com/office/drawing/2014/main" id="{3AB6703A-AB17-47B7-94D5-A0F98E6220E1}"/>
                        </a:ext>
                      </a:extLst>
                    </p:cNvPr>
                    <p:cNvSpPr/>
                    <p:nvPr/>
                  </p:nvSpPr>
                  <p:spPr>
                    <a:xfrm>
                      <a:off x="9823254" y="869249"/>
                      <a:ext cx="113462" cy="37535"/>
                    </a:xfrm>
                    <a:custGeom>
                      <a:avLst/>
                      <a:gdLst>
                        <a:gd name="connsiteX0" fmla="*/ 0 w 113462"/>
                        <a:gd name="connsiteY0" fmla="*/ 37536 h 37535"/>
                        <a:gd name="connsiteX1" fmla="*/ 113463 w 113462"/>
                        <a:gd name="connsiteY1" fmla="*/ 0 h 37535"/>
                      </a:gdLst>
                      <a:ahLst/>
                      <a:cxnLst>
                        <a:cxn ang="0">
                          <a:pos x="connsiteX0" y="connsiteY0"/>
                        </a:cxn>
                        <a:cxn ang="0">
                          <a:pos x="connsiteX1" y="connsiteY1"/>
                        </a:cxn>
                      </a:cxnLst>
                      <a:rect l="l" t="t" r="r" b="b"/>
                      <a:pathLst>
                        <a:path w="113462" h="37535">
                          <a:moveTo>
                            <a:pt x="0" y="37536"/>
                          </a:moveTo>
                          <a:lnTo>
                            <a:pt x="113463" y="0"/>
                          </a:lnTo>
                        </a:path>
                      </a:pathLst>
                    </a:custGeom>
                    <a:ln w="11385" cap="rnd">
                      <a:solidFill>
                        <a:srgbClr val="99494E"/>
                      </a:solidFill>
                      <a:prstDash val="solid"/>
                      <a:miter/>
                    </a:ln>
                  </p:spPr>
                  <p:txBody>
                    <a:bodyPr rtlCol="0" anchor="ctr"/>
                    <a:lstStyle/>
                    <a:p>
                      <a:endParaRPr lang="en-US"/>
                    </a:p>
                  </p:txBody>
                </p:sp>
                <p:sp>
                  <p:nvSpPr>
                    <p:cNvPr id="706" name="Freeform: Shape 705">
                      <a:extLst>
                        <a:ext uri="{FF2B5EF4-FFF2-40B4-BE49-F238E27FC236}">
                          <a16:creationId xmlns:a16="http://schemas.microsoft.com/office/drawing/2014/main" id="{A82B6879-1372-4917-97C2-21E9AB5548AF}"/>
                        </a:ext>
                      </a:extLst>
                    </p:cNvPr>
                    <p:cNvSpPr/>
                    <p:nvPr/>
                  </p:nvSpPr>
                  <p:spPr>
                    <a:xfrm>
                      <a:off x="9848342" y="869249"/>
                      <a:ext cx="88375" cy="80393"/>
                    </a:xfrm>
                    <a:custGeom>
                      <a:avLst/>
                      <a:gdLst>
                        <a:gd name="connsiteX0" fmla="*/ 0 w 88375"/>
                        <a:gd name="connsiteY0" fmla="*/ 80393 h 80393"/>
                        <a:gd name="connsiteX1" fmla="*/ 88376 w 88375"/>
                        <a:gd name="connsiteY1" fmla="*/ 0 h 80393"/>
                      </a:gdLst>
                      <a:ahLst/>
                      <a:cxnLst>
                        <a:cxn ang="0">
                          <a:pos x="connsiteX0" y="connsiteY0"/>
                        </a:cxn>
                        <a:cxn ang="0">
                          <a:pos x="connsiteX1" y="connsiteY1"/>
                        </a:cxn>
                      </a:cxnLst>
                      <a:rect l="l" t="t" r="r" b="b"/>
                      <a:pathLst>
                        <a:path w="88375" h="80393">
                          <a:moveTo>
                            <a:pt x="0" y="80393"/>
                          </a:moveTo>
                          <a:lnTo>
                            <a:pt x="88376" y="0"/>
                          </a:lnTo>
                        </a:path>
                      </a:pathLst>
                    </a:custGeom>
                    <a:ln w="11385" cap="rnd">
                      <a:solidFill>
                        <a:srgbClr val="99494E"/>
                      </a:solidFill>
                      <a:prstDash val="solid"/>
                      <a:miter/>
                    </a:ln>
                  </p:spPr>
                  <p:txBody>
                    <a:bodyPr rtlCol="0" anchor="ctr"/>
                    <a:lstStyle/>
                    <a:p>
                      <a:endParaRPr lang="en-US"/>
                    </a:p>
                  </p:txBody>
                </p:sp>
                <p:sp>
                  <p:nvSpPr>
                    <p:cNvPr id="707" name="Freeform: Shape 706">
                      <a:extLst>
                        <a:ext uri="{FF2B5EF4-FFF2-40B4-BE49-F238E27FC236}">
                          <a16:creationId xmlns:a16="http://schemas.microsoft.com/office/drawing/2014/main" id="{12A25450-D54B-4A07-92FF-2D888C7B1672}"/>
                        </a:ext>
                      </a:extLst>
                    </p:cNvPr>
                    <p:cNvSpPr/>
                    <p:nvPr/>
                  </p:nvSpPr>
                  <p:spPr>
                    <a:xfrm>
                      <a:off x="9888633" y="869249"/>
                      <a:ext cx="48083" cy="109471"/>
                    </a:xfrm>
                    <a:custGeom>
                      <a:avLst/>
                      <a:gdLst>
                        <a:gd name="connsiteX0" fmla="*/ 0 w 48083"/>
                        <a:gd name="connsiteY0" fmla="*/ 109471 h 109471"/>
                        <a:gd name="connsiteX1" fmla="*/ 48084 w 48083"/>
                        <a:gd name="connsiteY1" fmla="*/ 0 h 109471"/>
                      </a:gdLst>
                      <a:ahLst/>
                      <a:cxnLst>
                        <a:cxn ang="0">
                          <a:pos x="connsiteX0" y="connsiteY0"/>
                        </a:cxn>
                        <a:cxn ang="0">
                          <a:pos x="connsiteX1" y="connsiteY1"/>
                        </a:cxn>
                      </a:cxnLst>
                      <a:rect l="l" t="t" r="r" b="b"/>
                      <a:pathLst>
                        <a:path w="48083" h="109471">
                          <a:moveTo>
                            <a:pt x="0" y="109471"/>
                          </a:moveTo>
                          <a:lnTo>
                            <a:pt x="48084" y="0"/>
                          </a:lnTo>
                        </a:path>
                      </a:pathLst>
                    </a:custGeom>
                    <a:ln w="11385" cap="rnd">
                      <a:solidFill>
                        <a:srgbClr val="99494E"/>
                      </a:solidFill>
                      <a:prstDash val="solid"/>
                      <a:miter/>
                    </a:ln>
                  </p:spPr>
                  <p:txBody>
                    <a:bodyPr rtlCol="0" anchor="ctr"/>
                    <a:lstStyle/>
                    <a:p>
                      <a:endParaRPr lang="en-US"/>
                    </a:p>
                  </p:txBody>
                </p:sp>
                <p:sp>
                  <p:nvSpPr>
                    <p:cNvPr id="708" name="Freeform: Shape 707">
                      <a:extLst>
                        <a:ext uri="{FF2B5EF4-FFF2-40B4-BE49-F238E27FC236}">
                          <a16:creationId xmlns:a16="http://schemas.microsoft.com/office/drawing/2014/main" id="{ACA2B693-0D89-4B6E-AEFC-A0D18A69E313}"/>
                        </a:ext>
                      </a:extLst>
                    </p:cNvPr>
                    <p:cNvSpPr/>
                    <p:nvPr/>
                  </p:nvSpPr>
                  <p:spPr>
                    <a:xfrm>
                      <a:off x="9936717" y="869249"/>
                      <a:ext cx="570" cy="119544"/>
                    </a:xfrm>
                    <a:custGeom>
                      <a:avLst/>
                      <a:gdLst>
                        <a:gd name="connsiteX0" fmla="*/ 570 w 570"/>
                        <a:gd name="connsiteY0" fmla="*/ 119544 h 119544"/>
                        <a:gd name="connsiteX1" fmla="*/ 0 w 570"/>
                        <a:gd name="connsiteY1" fmla="*/ 0 h 119544"/>
                      </a:gdLst>
                      <a:ahLst/>
                      <a:cxnLst>
                        <a:cxn ang="0">
                          <a:pos x="connsiteX0" y="connsiteY0"/>
                        </a:cxn>
                        <a:cxn ang="0">
                          <a:pos x="connsiteX1" y="connsiteY1"/>
                        </a:cxn>
                      </a:cxnLst>
                      <a:rect l="l" t="t" r="r" b="b"/>
                      <a:pathLst>
                        <a:path w="570" h="119544">
                          <a:moveTo>
                            <a:pt x="570" y="119544"/>
                          </a:moveTo>
                          <a:lnTo>
                            <a:pt x="0" y="0"/>
                          </a:lnTo>
                        </a:path>
                      </a:pathLst>
                    </a:custGeom>
                    <a:ln w="11385" cap="rnd">
                      <a:solidFill>
                        <a:srgbClr val="99494E"/>
                      </a:solidFill>
                      <a:prstDash val="solid"/>
                      <a:miter/>
                    </a:ln>
                  </p:spPr>
                  <p:txBody>
                    <a:bodyPr rtlCol="0" anchor="ctr"/>
                    <a:lstStyle/>
                    <a:p>
                      <a:endParaRPr lang="en-US"/>
                    </a:p>
                  </p:txBody>
                </p:sp>
                <p:sp>
                  <p:nvSpPr>
                    <p:cNvPr id="709" name="Freeform: Shape 708">
                      <a:extLst>
                        <a:ext uri="{FF2B5EF4-FFF2-40B4-BE49-F238E27FC236}">
                          <a16:creationId xmlns:a16="http://schemas.microsoft.com/office/drawing/2014/main" id="{252FB525-5516-49A6-B609-B73B71AE1FCB}"/>
                        </a:ext>
                      </a:extLst>
                    </p:cNvPr>
                    <p:cNvSpPr/>
                    <p:nvPr/>
                  </p:nvSpPr>
                  <p:spPr>
                    <a:xfrm>
                      <a:off x="9936717" y="869249"/>
                      <a:ext cx="49129" cy="108901"/>
                    </a:xfrm>
                    <a:custGeom>
                      <a:avLst/>
                      <a:gdLst>
                        <a:gd name="connsiteX0" fmla="*/ 49129 w 49129"/>
                        <a:gd name="connsiteY0" fmla="*/ 108901 h 108901"/>
                        <a:gd name="connsiteX1" fmla="*/ 0 w 49129"/>
                        <a:gd name="connsiteY1" fmla="*/ 0 h 108901"/>
                      </a:gdLst>
                      <a:ahLst/>
                      <a:cxnLst>
                        <a:cxn ang="0">
                          <a:pos x="connsiteX0" y="connsiteY0"/>
                        </a:cxn>
                        <a:cxn ang="0">
                          <a:pos x="connsiteX1" y="connsiteY1"/>
                        </a:cxn>
                      </a:cxnLst>
                      <a:rect l="l" t="t" r="r" b="b"/>
                      <a:pathLst>
                        <a:path w="49129" h="108901">
                          <a:moveTo>
                            <a:pt x="49129" y="108901"/>
                          </a:moveTo>
                          <a:lnTo>
                            <a:pt x="0" y="0"/>
                          </a:lnTo>
                        </a:path>
                      </a:pathLst>
                    </a:custGeom>
                    <a:ln w="11385" cap="rnd">
                      <a:solidFill>
                        <a:srgbClr val="99494E"/>
                      </a:solidFill>
                      <a:prstDash val="solid"/>
                      <a:miter/>
                    </a:ln>
                  </p:spPr>
                  <p:txBody>
                    <a:bodyPr rtlCol="0" anchor="ctr"/>
                    <a:lstStyle/>
                    <a:p>
                      <a:endParaRPr lang="en-US"/>
                    </a:p>
                  </p:txBody>
                </p:sp>
                <p:sp>
                  <p:nvSpPr>
                    <p:cNvPr id="710" name="Freeform: Shape 709">
                      <a:extLst>
                        <a:ext uri="{FF2B5EF4-FFF2-40B4-BE49-F238E27FC236}">
                          <a16:creationId xmlns:a16="http://schemas.microsoft.com/office/drawing/2014/main" id="{F994F416-91F4-4165-9FBC-7B69662B360D}"/>
                        </a:ext>
                      </a:extLst>
                    </p:cNvPr>
                    <p:cNvSpPr/>
                    <p:nvPr/>
                  </p:nvSpPr>
                  <p:spPr>
                    <a:xfrm>
                      <a:off x="9936717" y="869249"/>
                      <a:ext cx="89230" cy="79537"/>
                    </a:xfrm>
                    <a:custGeom>
                      <a:avLst/>
                      <a:gdLst>
                        <a:gd name="connsiteX0" fmla="*/ 89231 w 89230"/>
                        <a:gd name="connsiteY0" fmla="*/ 79538 h 79537"/>
                        <a:gd name="connsiteX1" fmla="*/ 0 w 89230"/>
                        <a:gd name="connsiteY1" fmla="*/ 0 h 79537"/>
                      </a:gdLst>
                      <a:ahLst/>
                      <a:cxnLst>
                        <a:cxn ang="0">
                          <a:pos x="connsiteX0" y="connsiteY0"/>
                        </a:cxn>
                        <a:cxn ang="0">
                          <a:pos x="connsiteX1" y="connsiteY1"/>
                        </a:cxn>
                      </a:cxnLst>
                      <a:rect l="l" t="t" r="r" b="b"/>
                      <a:pathLst>
                        <a:path w="89230" h="79537">
                          <a:moveTo>
                            <a:pt x="89231" y="79538"/>
                          </a:moveTo>
                          <a:lnTo>
                            <a:pt x="0" y="0"/>
                          </a:lnTo>
                        </a:path>
                      </a:pathLst>
                    </a:custGeom>
                    <a:ln w="11385" cap="rnd">
                      <a:solidFill>
                        <a:srgbClr val="99494E"/>
                      </a:solidFill>
                      <a:prstDash val="solid"/>
                      <a:miter/>
                    </a:ln>
                  </p:spPr>
                  <p:txBody>
                    <a:bodyPr rtlCol="0" anchor="ctr"/>
                    <a:lstStyle/>
                    <a:p>
                      <a:endParaRPr lang="en-US"/>
                    </a:p>
                  </p:txBody>
                </p:sp>
                <p:sp>
                  <p:nvSpPr>
                    <p:cNvPr id="711" name="Freeform: Shape 710">
                      <a:extLst>
                        <a:ext uri="{FF2B5EF4-FFF2-40B4-BE49-F238E27FC236}">
                          <a16:creationId xmlns:a16="http://schemas.microsoft.com/office/drawing/2014/main" id="{2F7848B2-863A-47CB-9F3C-DAB321C3468C}"/>
                        </a:ext>
                      </a:extLst>
                    </p:cNvPr>
                    <p:cNvSpPr/>
                    <p:nvPr/>
                  </p:nvSpPr>
                  <p:spPr>
                    <a:xfrm>
                      <a:off x="9936717" y="869249"/>
                      <a:ext cx="113842" cy="36395"/>
                    </a:xfrm>
                    <a:custGeom>
                      <a:avLst/>
                      <a:gdLst>
                        <a:gd name="connsiteX0" fmla="*/ 113843 w 113842"/>
                        <a:gd name="connsiteY0" fmla="*/ 36395 h 36395"/>
                        <a:gd name="connsiteX1" fmla="*/ 0 w 113842"/>
                        <a:gd name="connsiteY1" fmla="*/ 0 h 36395"/>
                      </a:gdLst>
                      <a:ahLst/>
                      <a:cxnLst>
                        <a:cxn ang="0">
                          <a:pos x="connsiteX0" y="connsiteY0"/>
                        </a:cxn>
                        <a:cxn ang="0">
                          <a:pos x="connsiteX1" y="connsiteY1"/>
                        </a:cxn>
                      </a:cxnLst>
                      <a:rect l="l" t="t" r="r" b="b"/>
                      <a:pathLst>
                        <a:path w="113842" h="36395">
                          <a:moveTo>
                            <a:pt x="113843" y="36395"/>
                          </a:moveTo>
                          <a:lnTo>
                            <a:pt x="0" y="0"/>
                          </a:lnTo>
                        </a:path>
                      </a:pathLst>
                    </a:custGeom>
                    <a:ln w="11385" cap="rnd">
                      <a:solidFill>
                        <a:srgbClr val="99494E"/>
                      </a:solidFill>
                      <a:prstDash val="solid"/>
                      <a:miter/>
                    </a:ln>
                  </p:spPr>
                  <p:txBody>
                    <a:bodyPr rtlCol="0" anchor="ctr"/>
                    <a:lstStyle/>
                    <a:p>
                      <a:endParaRPr lang="en-US"/>
                    </a:p>
                  </p:txBody>
                </p:sp>
                <p:sp>
                  <p:nvSpPr>
                    <p:cNvPr id="712" name="Freeform: Shape 711">
                      <a:extLst>
                        <a:ext uri="{FF2B5EF4-FFF2-40B4-BE49-F238E27FC236}">
                          <a16:creationId xmlns:a16="http://schemas.microsoft.com/office/drawing/2014/main" id="{1BF55196-2A01-4359-A5AF-8150D30B07B5}"/>
                        </a:ext>
                      </a:extLst>
                    </p:cNvPr>
                    <p:cNvSpPr/>
                    <p:nvPr/>
                  </p:nvSpPr>
                  <p:spPr>
                    <a:xfrm>
                      <a:off x="9936717" y="856230"/>
                      <a:ext cx="118784" cy="13018"/>
                    </a:xfrm>
                    <a:custGeom>
                      <a:avLst/>
                      <a:gdLst>
                        <a:gd name="connsiteX0" fmla="*/ 118785 w 118784"/>
                        <a:gd name="connsiteY0" fmla="*/ 0 h 13018"/>
                        <a:gd name="connsiteX1" fmla="*/ 0 w 118784"/>
                        <a:gd name="connsiteY1" fmla="*/ 13019 h 13018"/>
                      </a:gdLst>
                      <a:ahLst/>
                      <a:cxnLst>
                        <a:cxn ang="0">
                          <a:pos x="connsiteX0" y="connsiteY0"/>
                        </a:cxn>
                        <a:cxn ang="0">
                          <a:pos x="connsiteX1" y="connsiteY1"/>
                        </a:cxn>
                      </a:cxnLst>
                      <a:rect l="l" t="t" r="r" b="b"/>
                      <a:pathLst>
                        <a:path w="118784" h="13018">
                          <a:moveTo>
                            <a:pt x="118785" y="0"/>
                          </a:moveTo>
                          <a:lnTo>
                            <a:pt x="0" y="13019"/>
                          </a:lnTo>
                        </a:path>
                      </a:pathLst>
                    </a:custGeom>
                    <a:ln w="11385" cap="rnd">
                      <a:solidFill>
                        <a:srgbClr val="99494E"/>
                      </a:solidFill>
                      <a:prstDash val="solid"/>
                      <a:miter/>
                    </a:ln>
                  </p:spPr>
                  <p:txBody>
                    <a:bodyPr rtlCol="0" anchor="ctr"/>
                    <a:lstStyle/>
                    <a:p>
                      <a:endParaRPr lang="en-US"/>
                    </a:p>
                  </p:txBody>
                </p:sp>
                <p:sp>
                  <p:nvSpPr>
                    <p:cNvPr id="713" name="Freeform: Shape 712">
                      <a:extLst>
                        <a:ext uri="{FF2B5EF4-FFF2-40B4-BE49-F238E27FC236}">
                          <a16:creationId xmlns:a16="http://schemas.microsoft.com/office/drawing/2014/main" id="{0C29E71F-7459-4949-9B11-B7C85BD67989}"/>
                        </a:ext>
                      </a:extLst>
                    </p:cNvPr>
                    <p:cNvSpPr/>
                    <p:nvPr/>
                  </p:nvSpPr>
                  <p:spPr>
                    <a:xfrm>
                      <a:off x="9936717" y="809002"/>
                      <a:ext cx="103199" cy="60247"/>
                    </a:xfrm>
                    <a:custGeom>
                      <a:avLst/>
                      <a:gdLst>
                        <a:gd name="connsiteX0" fmla="*/ 103200 w 103199"/>
                        <a:gd name="connsiteY0" fmla="*/ 0 h 60247"/>
                        <a:gd name="connsiteX1" fmla="*/ 0 w 103199"/>
                        <a:gd name="connsiteY1" fmla="*/ 60247 h 60247"/>
                      </a:gdLst>
                      <a:ahLst/>
                      <a:cxnLst>
                        <a:cxn ang="0">
                          <a:pos x="connsiteX0" y="connsiteY0"/>
                        </a:cxn>
                        <a:cxn ang="0">
                          <a:pos x="connsiteX1" y="connsiteY1"/>
                        </a:cxn>
                      </a:cxnLst>
                      <a:rect l="l" t="t" r="r" b="b"/>
                      <a:pathLst>
                        <a:path w="103199" h="60247">
                          <a:moveTo>
                            <a:pt x="103200" y="0"/>
                          </a:moveTo>
                          <a:lnTo>
                            <a:pt x="0" y="60247"/>
                          </a:lnTo>
                        </a:path>
                      </a:pathLst>
                    </a:custGeom>
                    <a:ln w="11385" cap="rnd">
                      <a:solidFill>
                        <a:srgbClr val="99494E"/>
                      </a:solidFill>
                      <a:prstDash val="solid"/>
                      <a:miter/>
                    </a:ln>
                  </p:spPr>
                  <p:txBody>
                    <a:bodyPr rtlCol="0" anchor="ctr"/>
                    <a:lstStyle/>
                    <a:p>
                      <a:endParaRPr lang="en-US"/>
                    </a:p>
                  </p:txBody>
                </p:sp>
                <p:sp>
                  <p:nvSpPr>
                    <p:cNvPr id="714" name="Freeform: Shape 713">
                      <a:extLst>
                        <a:ext uri="{FF2B5EF4-FFF2-40B4-BE49-F238E27FC236}">
                          <a16:creationId xmlns:a16="http://schemas.microsoft.com/office/drawing/2014/main" id="{382F53D1-8341-430D-A354-966D306FF068}"/>
                        </a:ext>
                      </a:extLst>
                    </p:cNvPr>
                    <p:cNvSpPr/>
                    <p:nvPr/>
                  </p:nvSpPr>
                  <p:spPr>
                    <a:xfrm>
                      <a:off x="9936717" y="772226"/>
                      <a:ext cx="69750" cy="97022"/>
                    </a:xfrm>
                    <a:custGeom>
                      <a:avLst/>
                      <a:gdLst>
                        <a:gd name="connsiteX0" fmla="*/ 69750 w 69750"/>
                        <a:gd name="connsiteY0" fmla="*/ 0 h 97022"/>
                        <a:gd name="connsiteX1" fmla="*/ 0 w 69750"/>
                        <a:gd name="connsiteY1" fmla="*/ 97023 h 97022"/>
                      </a:gdLst>
                      <a:ahLst/>
                      <a:cxnLst>
                        <a:cxn ang="0">
                          <a:pos x="connsiteX0" y="connsiteY0"/>
                        </a:cxn>
                        <a:cxn ang="0">
                          <a:pos x="connsiteX1" y="connsiteY1"/>
                        </a:cxn>
                      </a:cxnLst>
                      <a:rect l="l" t="t" r="r" b="b"/>
                      <a:pathLst>
                        <a:path w="69750" h="97022">
                          <a:moveTo>
                            <a:pt x="69750" y="0"/>
                          </a:moveTo>
                          <a:lnTo>
                            <a:pt x="0" y="97023"/>
                          </a:lnTo>
                        </a:path>
                      </a:pathLst>
                    </a:custGeom>
                    <a:ln w="11385" cap="rnd">
                      <a:solidFill>
                        <a:srgbClr val="99494E"/>
                      </a:solidFill>
                      <a:prstDash val="solid"/>
                      <a:miter/>
                    </a:ln>
                  </p:spPr>
                  <p:txBody>
                    <a:bodyPr rtlCol="0" anchor="ctr"/>
                    <a:lstStyle/>
                    <a:p>
                      <a:endParaRPr lang="en-US"/>
                    </a:p>
                  </p:txBody>
                </p:sp>
                <p:sp>
                  <p:nvSpPr>
                    <p:cNvPr id="715" name="Freeform: Shape 714">
                      <a:extLst>
                        <a:ext uri="{FF2B5EF4-FFF2-40B4-BE49-F238E27FC236}">
                          <a16:creationId xmlns:a16="http://schemas.microsoft.com/office/drawing/2014/main" id="{B71BBE65-D6B9-43F0-B7CB-65998CEF6821}"/>
                        </a:ext>
                      </a:extLst>
                    </p:cNvPr>
                    <p:cNvSpPr/>
                    <p:nvPr/>
                  </p:nvSpPr>
                  <p:spPr>
                    <a:xfrm>
                      <a:off x="9936717" y="752271"/>
                      <a:ext cx="24231" cy="116978"/>
                    </a:xfrm>
                    <a:custGeom>
                      <a:avLst/>
                      <a:gdLst>
                        <a:gd name="connsiteX0" fmla="*/ 24232 w 24231"/>
                        <a:gd name="connsiteY0" fmla="*/ 0 h 116978"/>
                        <a:gd name="connsiteX1" fmla="*/ 0 w 24231"/>
                        <a:gd name="connsiteY1" fmla="*/ 116979 h 116978"/>
                      </a:gdLst>
                      <a:ahLst/>
                      <a:cxnLst>
                        <a:cxn ang="0">
                          <a:pos x="connsiteX0" y="connsiteY0"/>
                        </a:cxn>
                        <a:cxn ang="0">
                          <a:pos x="connsiteX1" y="connsiteY1"/>
                        </a:cxn>
                      </a:cxnLst>
                      <a:rect l="l" t="t" r="r" b="b"/>
                      <a:pathLst>
                        <a:path w="24231" h="116978">
                          <a:moveTo>
                            <a:pt x="24232" y="0"/>
                          </a:moveTo>
                          <a:lnTo>
                            <a:pt x="0" y="116979"/>
                          </a:lnTo>
                        </a:path>
                      </a:pathLst>
                    </a:custGeom>
                    <a:ln w="11385" cap="rnd">
                      <a:solidFill>
                        <a:srgbClr val="99494E"/>
                      </a:solidFill>
                      <a:prstDash val="solid"/>
                      <a:miter/>
                    </a:ln>
                  </p:spPr>
                  <p:txBody>
                    <a:bodyPr rtlCol="0" anchor="ctr"/>
                    <a:lstStyle/>
                    <a:p>
                      <a:endParaRPr lang="en-US"/>
                    </a:p>
                  </p:txBody>
                </p:sp>
                <p:sp>
                  <p:nvSpPr>
                    <p:cNvPr id="716" name="Freeform: Shape 715">
                      <a:extLst>
                        <a:ext uri="{FF2B5EF4-FFF2-40B4-BE49-F238E27FC236}">
                          <a16:creationId xmlns:a16="http://schemas.microsoft.com/office/drawing/2014/main" id="{DC1F4A6A-FD69-43BD-8F59-2003C51EAA5E}"/>
                        </a:ext>
                      </a:extLst>
                    </p:cNvPr>
                    <p:cNvSpPr/>
                    <p:nvPr/>
                  </p:nvSpPr>
                  <p:spPr>
                    <a:xfrm>
                      <a:off x="9911345" y="752461"/>
                      <a:ext cx="25372" cy="116788"/>
                    </a:xfrm>
                    <a:custGeom>
                      <a:avLst/>
                      <a:gdLst>
                        <a:gd name="connsiteX0" fmla="*/ 0 w 25372"/>
                        <a:gd name="connsiteY0" fmla="*/ 0 h 116788"/>
                        <a:gd name="connsiteX1" fmla="*/ 25373 w 25372"/>
                        <a:gd name="connsiteY1" fmla="*/ 116789 h 116788"/>
                      </a:gdLst>
                      <a:ahLst/>
                      <a:cxnLst>
                        <a:cxn ang="0">
                          <a:pos x="connsiteX0" y="connsiteY0"/>
                        </a:cxn>
                        <a:cxn ang="0">
                          <a:pos x="connsiteX1" y="connsiteY1"/>
                        </a:cxn>
                      </a:cxnLst>
                      <a:rect l="l" t="t" r="r" b="b"/>
                      <a:pathLst>
                        <a:path w="25372" h="116788">
                          <a:moveTo>
                            <a:pt x="0" y="0"/>
                          </a:moveTo>
                          <a:lnTo>
                            <a:pt x="25373" y="116789"/>
                          </a:lnTo>
                        </a:path>
                      </a:pathLst>
                    </a:custGeom>
                    <a:ln w="11385" cap="rnd">
                      <a:solidFill>
                        <a:srgbClr val="99494E"/>
                      </a:solidFill>
                      <a:prstDash val="solid"/>
                      <a:miter/>
                    </a:ln>
                  </p:spPr>
                  <p:txBody>
                    <a:bodyPr rtlCol="0" anchor="ctr"/>
                    <a:lstStyle/>
                    <a:p>
                      <a:endParaRPr lang="en-US"/>
                    </a:p>
                  </p:txBody>
                </p:sp>
                <p:sp>
                  <p:nvSpPr>
                    <p:cNvPr id="717" name="Freeform: Shape 716">
                      <a:extLst>
                        <a:ext uri="{FF2B5EF4-FFF2-40B4-BE49-F238E27FC236}">
                          <a16:creationId xmlns:a16="http://schemas.microsoft.com/office/drawing/2014/main" id="{36B775B6-4F57-454A-8253-ED4A0C0B36C6}"/>
                        </a:ext>
                      </a:extLst>
                    </p:cNvPr>
                    <p:cNvSpPr/>
                    <p:nvPr/>
                  </p:nvSpPr>
                  <p:spPr>
                    <a:xfrm>
                      <a:off x="9866017" y="772986"/>
                      <a:ext cx="70700" cy="96262"/>
                    </a:xfrm>
                    <a:custGeom>
                      <a:avLst/>
                      <a:gdLst>
                        <a:gd name="connsiteX0" fmla="*/ 0 w 70700"/>
                        <a:gd name="connsiteY0" fmla="*/ 0 h 96262"/>
                        <a:gd name="connsiteX1" fmla="*/ 70701 w 70700"/>
                        <a:gd name="connsiteY1" fmla="*/ 96263 h 96262"/>
                      </a:gdLst>
                      <a:ahLst/>
                      <a:cxnLst>
                        <a:cxn ang="0">
                          <a:pos x="connsiteX0" y="connsiteY0"/>
                        </a:cxn>
                        <a:cxn ang="0">
                          <a:pos x="connsiteX1" y="connsiteY1"/>
                        </a:cxn>
                      </a:cxnLst>
                      <a:rect l="l" t="t" r="r" b="b"/>
                      <a:pathLst>
                        <a:path w="70700" h="96262">
                          <a:moveTo>
                            <a:pt x="0" y="0"/>
                          </a:moveTo>
                          <a:lnTo>
                            <a:pt x="70701" y="96263"/>
                          </a:lnTo>
                        </a:path>
                      </a:pathLst>
                    </a:custGeom>
                    <a:ln w="11385" cap="rnd">
                      <a:solidFill>
                        <a:srgbClr val="99494E"/>
                      </a:solidFill>
                      <a:prstDash val="solid"/>
                      <a:miter/>
                    </a:ln>
                  </p:spPr>
                  <p:txBody>
                    <a:bodyPr rtlCol="0" anchor="ctr"/>
                    <a:lstStyle/>
                    <a:p>
                      <a:endParaRPr lang="en-US"/>
                    </a:p>
                  </p:txBody>
                </p:sp>
                <p:sp>
                  <p:nvSpPr>
                    <p:cNvPr id="718" name="Freeform: Shape 717">
                      <a:extLst>
                        <a:ext uri="{FF2B5EF4-FFF2-40B4-BE49-F238E27FC236}">
                          <a16:creationId xmlns:a16="http://schemas.microsoft.com/office/drawing/2014/main" id="{517096AE-3E56-493E-8E91-265367A75848}"/>
                        </a:ext>
                      </a:extLst>
                    </p:cNvPr>
                    <p:cNvSpPr/>
                    <p:nvPr/>
                  </p:nvSpPr>
                  <p:spPr>
                    <a:xfrm>
                      <a:off x="9832947" y="810047"/>
                      <a:ext cx="103769" cy="59201"/>
                    </a:xfrm>
                    <a:custGeom>
                      <a:avLst/>
                      <a:gdLst>
                        <a:gd name="connsiteX0" fmla="*/ 0 w 103769"/>
                        <a:gd name="connsiteY0" fmla="*/ 0 h 59201"/>
                        <a:gd name="connsiteX1" fmla="*/ 103770 w 103769"/>
                        <a:gd name="connsiteY1" fmla="*/ 59202 h 59201"/>
                      </a:gdLst>
                      <a:ahLst/>
                      <a:cxnLst>
                        <a:cxn ang="0">
                          <a:pos x="connsiteX0" y="connsiteY0"/>
                        </a:cxn>
                        <a:cxn ang="0">
                          <a:pos x="connsiteX1" y="connsiteY1"/>
                        </a:cxn>
                      </a:cxnLst>
                      <a:rect l="l" t="t" r="r" b="b"/>
                      <a:pathLst>
                        <a:path w="103769" h="59201">
                          <a:moveTo>
                            <a:pt x="0" y="0"/>
                          </a:moveTo>
                          <a:lnTo>
                            <a:pt x="103770" y="59202"/>
                          </a:lnTo>
                        </a:path>
                      </a:pathLst>
                    </a:custGeom>
                    <a:ln w="11385" cap="rnd">
                      <a:solidFill>
                        <a:srgbClr val="99494E"/>
                      </a:solidFill>
                      <a:prstDash val="solid"/>
                      <a:miter/>
                    </a:ln>
                  </p:spPr>
                  <p:txBody>
                    <a:bodyPr rtlCol="0" anchor="ctr"/>
                    <a:lstStyle/>
                    <a:p>
                      <a:endParaRPr lang="en-US"/>
                    </a:p>
                  </p:txBody>
                </p:sp>
              </p:grpSp>
              <p:sp>
                <p:nvSpPr>
                  <p:cNvPr id="719" name="Freeform: Shape 718">
                    <a:extLst>
                      <a:ext uri="{FF2B5EF4-FFF2-40B4-BE49-F238E27FC236}">
                        <a16:creationId xmlns:a16="http://schemas.microsoft.com/office/drawing/2014/main" id="{A4A1F25B-50AC-4F77-B5E9-503FA91A0A0F}"/>
                      </a:ext>
                    </a:extLst>
                  </p:cNvPr>
                  <p:cNvSpPr/>
                  <p:nvPr/>
                </p:nvSpPr>
                <p:spPr>
                  <a:xfrm>
                    <a:off x="9889679" y="822211"/>
                    <a:ext cx="94077" cy="94077"/>
                  </a:xfrm>
                  <a:custGeom>
                    <a:avLst/>
                    <a:gdLst>
                      <a:gd name="connsiteX0" fmla="*/ 94077 w 94077"/>
                      <a:gd name="connsiteY0" fmla="*/ 47038 h 94077"/>
                      <a:gd name="connsiteX1" fmla="*/ 47039 w 94077"/>
                      <a:gd name="connsiteY1" fmla="*/ 94077 h 94077"/>
                      <a:gd name="connsiteX2" fmla="*/ 1 w 94077"/>
                      <a:gd name="connsiteY2" fmla="*/ 47038 h 94077"/>
                      <a:gd name="connsiteX3" fmla="*/ 47039 w 94077"/>
                      <a:gd name="connsiteY3" fmla="*/ 0 h 94077"/>
                      <a:gd name="connsiteX4" fmla="*/ 94077 w 94077"/>
                      <a:gd name="connsiteY4" fmla="*/ 47038 h 94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077" h="94077">
                        <a:moveTo>
                          <a:pt x="94077" y="47038"/>
                        </a:moveTo>
                        <a:cubicBezTo>
                          <a:pt x="94077" y="73017"/>
                          <a:pt x="73017" y="94077"/>
                          <a:pt x="47039" y="94077"/>
                        </a:cubicBezTo>
                        <a:cubicBezTo>
                          <a:pt x="21061" y="94077"/>
                          <a:pt x="1" y="73017"/>
                          <a:pt x="1" y="47038"/>
                        </a:cubicBezTo>
                        <a:cubicBezTo>
                          <a:pt x="1" y="21060"/>
                          <a:pt x="21061" y="0"/>
                          <a:pt x="47039" y="0"/>
                        </a:cubicBezTo>
                        <a:cubicBezTo>
                          <a:pt x="73017" y="0"/>
                          <a:pt x="94077" y="21060"/>
                          <a:pt x="94077" y="47038"/>
                        </a:cubicBezTo>
                        <a:close/>
                      </a:path>
                    </a:pathLst>
                  </a:custGeom>
                  <a:solidFill>
                    <a:srgbClr val="CD7372"/>
                  </a:solidFill>
                  <a:ln w="26072" cap="flat">
                    <a:solidFill>
                      <a:srgbClr val="99494E"/>
                    </a:solidFill>
                    <a:prstDash val="solid"/>
                    <a:miter/>
                  </a:ln>
                </p:spPr>
                <p:txBody>
                  <a:bodyPr rtlCol="0" anchor="ctr"/>
                  <a:lstStyle/>
                  <a:p>
                    <a:endParaRPr lang="en-US"/>
                  </a:p>
                </p:txBody>
              </p:sp>
            </p:grpSp>
            <p:grpSp>
              <p:nvGrpSpPr>
                <p:cNvPr id="720" name="Graphic 6">
                  <a:extLst>
                    <a:ext uri="{FF2B5EF4-FFF2-40B4-BE49-F238E27FC236}">
                      <a16:creationId xmlns:a16="http://schemas.microsoft.com/office/drawing/2014/main" id="{2533D1E2-47A5-443B-9D56-20143954E931}"/>
                    </a:ext>
                  </a:extLst>
                </p:cNvPr>
                <p:cNvGrpSpPr/>
                <p:nvPr/>
              </p:nvGrpSpPr>
              <p:grpSpPr>
                <a:xfrm>
                  <a:off x="10314632" y="1564964"/>
                  <a:ext cx="577686" cy="610491"/>
                  <a:chOff x="10314632" y="1564964"/>
                  <a:chExt cx="577686" cy="610491"/>
                </a:xfrm>
              </p:grpSpPr>
              <p:sp>
                <p:nvSpPr>
                  <p:cNvPr id="721" name="Freeform: Shape 720">
                    <a:extLst>
                      <a:ext uri="{FF2B5EF4-FFF2-40B4-BE49-F238E27FC236}">
                        <a16:creationId xmlns:a16="http://schemas.microsoft.com/office/drawing/2014/main" id="{4DDF6068-8FF2-4228-BF66-51DAAB25055E}"/>
                      </a:ext>
                    </a:extLst>
                  </p:cNvPr>
                  <p:cNvSpPr/>
                  <p:nvPr/>
                </p:nvSpPr>
                <p:spPr>
                  <a:xfrm>
                    <a:off x="10314632" y="1564964"/>
                    <a:ext cx="577686" cy="610491"/>
                  </a:xfrm>
                  <a:custGeom>
                    <a:avLst/>
                    <a:gdLst>
                      <a:gd name="connsiteX0" fmla="*/ 399313 w 577686"/>
                      <a:gd name="connsiteY0" fmla="*/ 86265 h 610491"/>
                      <a:gd name="connsiteX1" fmla="*/ 379738 w 577686"/>
                      <a:gd name="connsiteY1" fmla="*/ 96813 h 610491"/>
                      <a:gd name="connsiteX2" fmla="*/ 374416 w 577686"/>
                      <a:gd name="connsiteY2" fmla="*/ 81514 h 610491"/>
                      <a:gd name="connsiteX3" fmla="*/ 220282 w 577686"/>
                      <a:gd name="connsiteY3" fmla="*/ 6727 h 610491"/>
                      <a:gd name="connsiteX4" fmla="*/ 145495 w 577686"/>
                      <a:gd name="connsiteY4" fmla="*/ 160862 h 610491"/>
                      <a:gd name="connsiteX5" fmla="*/ 149487 w 577686"/>
                      <a:gd name="connsiteY5" fmla="*/ 172265 h 610491"/>
                      <a:gd name="connsiteX6" fmla="*/ 103968 w 577686"/>
                      <a:gd name="connsiteY6" fmla="*/ 178727 h 610491"/>
                      <a:gd name="connsiteX7" fmla="*/ 1243 w 577686"/>
                      <a:gd name="connsiteY7" fmla="*/ 315756 h 610491"/>
                      <a:gd name="connsiteX8" fmla="*/ 138273 w 577686"/>
                      <a:gd name="connsiteY8" fmla="*/ 418481 h 610491"/>
                      <a:gd name="connsiteX9" fmla="*/ 149676 w 577686"/>
                      <a:gd name="connsiteY9" fmla="*/ 416865 h 610491"/>
                      <a:gd name="connsiteX10" fmla="*/ 144165 w 577686"/>
                      <a:gd name="connsiteY10" fmla="*/ 425703 h 610491"/>
                      <a:gd name="connsiteX11" fmla="*/ 183506 w 577686"/>
                      <a:gd name="connsiteY11" fmla="*/ 592380 h 610491"/>
                      <a:gd name="connsiteX12" fmla="*/ 350185 w 577686"/>
                      <a:gd name="connsiteY12" fmla="*/ 553039 h 610491"/>
                      <a:gd name="connsiteX13" fmla="*/ 372040 w 577686"/>
                      <a:gd name="connsiteY13" fmla="*/ 517689 h 610491"/>
                      <a:gd name="connsiteX14" fmla="*/ 541379 w 577686"/>
                      <a:gd name="connsiteY14" fmla="*/ 496023 h 610491"/>
                      <a:gd name="connsiteX15" fmla="*/ 541379 w 577686"/>
                      <a:gd name="connsiteY15" fmla="*/ 496023 h 610491"/>
                      <a:gd name="connsiteX16" fmla="*/ 520093 w 577686"/>
                      <a:gd name="connsiteY16" fmla="*/ 326019 h 610491"/>
                      <a:gd name="connsiteX17" fmla="*/ 497382 w 577686"/>
                      <a:gd name="connsiteY17" fmla="*/ 308344 h 610491"/>
                      <a:gd name="connsiteX18" fmla="*/ 513916 w 577686"/>
                      <a:gd name="connsiteY18" fmla="*/ 299411 h 610491"/>
                      <a:gd name="connsiteX19" fmla="*/ 563235 w 577686"/>
                      <a:gd name="connsiteY19" fmla="*/ 135394 h 610491"/>
                      <a:gd name="connsiteX20" fmla="*/ 399313 w 577686"/>
                      <a:gd name="connsiteY20" fmla="*/ 86265 h 610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77686" h="610491">
                        <a:moveTo>
                          <a:pt x="399313" y="86265"/>
                        </a:moveTo>
                        <a:lnTo>
                          <a:pt x="379738" y="96813"/>
                        </a:lnTo>
                        <a:lnTo>
                          <a:pt x="374416" y="81514"/>
                        </a:lnTo>
                        <a:cubicBezTo>
                          <a:pt x="352560" y="18321"/>
                          <a:pt x="283570" y="-15224"/>
                          <a:pt x="220282" y="6727"/>
                        </a:cubicBezTo>
                        <a:cubicBezTo>
                          <a:pt x="157088" y="28584"/>
                          <a:pt x="123544" y="97668"/>
                          <a:pt x="145495" y="160862"/>
                        </a:cubicBezTo>
                        <a:lnTo>
                          <a:pt x="149487" y="172265"/>
                        </a:lnTo>
                        <a:lnTo>
                          <a:pt x="103968" y="178727"/>
                        </a:lnTo>
                        <a:cubicBezTo>
                          <a:pt x="37735" y="188229"/>
                          <a:pt x="-8259" y="249522"/>
                          <a:pt x="1243" y="315756"/>
                        </a:cubicBezTo>
                        <a:cubicBezTo>
                          <a:pt x="10746" y="381990"/>
                          <a:pt x="72039" y="427983"/>
                          <a:pt x="138273" y="418481"/>
                        </a:cubicBezTo>
                        <a:lnTo>
                          <a:pt x="149676" y="416865"/>
                        </a:lnTo>
                        <a:lnTo>
                          <a:pt x="144165" y="425703"/>
                        </a:lnTo>
                        <a:cubicBezTo>
                          <a:pt x="109005" y="482624"/>
                          <a:pt x="126585" y="557220"/>
                          <a:pt x="183506" y="592380"/>
                        </a:cubicBezTo>
                        <a:cubicBezTo>
                          <a:pt x="240428" y="627541"/>
                          <a:pt x="315024" y="609960"/>
                          <a:pt x="350185" y="553039"/>
                        </a:cubicBezTo>
                        <a:lnTo>
                          <a:pt x="372040" y="517689"/>
                        </a:lnTo>
                        <a:cubicBezTo>
                          <a:pt x="424876" y="558266"/>
                          <a:pt x="500517" y="548668"/>
                          <a:pt x="541379" y="496023"/>
                        </a:cubicBezTo>
                        <a:lnTo>
                          <a:pt x="541379" y="496023"/>
                        </a:lnTo>
                        <a:cubicBezTo>
                          <a:pt x="582431" y="443188"/>
                          <a:pt x="572928" y="367071"/>
                          <a:pt x="520093" y="326019"/>
                        </a:cubicBezTo>
                        <a:lnTo>
                          <a:pt x="497382" y="308344"/>
                        </a:lnTo>
                        <a:lnTo>
                          <a:pt x="513916" y="299411"/>
                        </a:lnTo>
                        <a:cubicBezTo>
                          <a:pt x="572833" y="267767"/>
                          <a:pt x="594880" y="194311"/>
                          <a:pt x="563235" y="135394"/>
                        </a:cubicBezTo>
                        <a:cubicBezTo>
                          <a:pt x="531686" y="76667"/>
                          <a:pt x="458230" y="54526"/>
                          <a:pt x="399313" y="86265"/>
                        </a:cubicBezTo>
                        <a:close/>
                      </a:path>
                    </a:pathLst>
                  </a:custGeom>
                  <a:solidFill>
                    <a:srgbClr val="FFFFFF"/>
                  </a:solidFill>
                  <a:ln w="28492" cap="flat">
                    <a:solidFill>
                      <a:srgbClr val="99494E"/>
                    </a:solidFill>
                    <a:prstDash val="solid"/>
                    <a:miter/>
                  </a:ln>
                </p:spPr>
                <p:txBody>
                  <a:bodyPr rtlCol="0" anchor="ctr"/>
                  <a:lstStyle/>
                  <a:p>
                    <a:endParaRPr lang="en-US"/>
                  </a:p>
                </p:txBody>
              </p:sp>
              <p:grpSp>
                <p:nvGrpSpPr>
                  <p:cNvPr id="722" name="Graphic 6">
                    <a:extLst>
                      <a:ext uri="{FF2B5EF4-FFF2-40B4-BE49-F238E27FC236}">
                        <a16:creationId xmlns:a16="http://schemas.microsoft.com/office/drawing/2014/main" id="{2533D1E2-47A5-443B-9D56-20143954E931}"/>
                      </a:ext>
                    </a:extLst>
                  </p:cNvPr>
                  <p:cNvGrpSpPr/>
                  <p:nvPr/>
                </p:nvGrpSpPr>
                <p:grpSpPr>
                  <a:xfrm>
                    <a:off x="10492532" y="1747871"/>
                    <a:ext cx="259709" cy="258474"/>
                    <a:chOff x="10492532" y="1747871"/>
                    <a:chExt cx="259709" cy="258474"/>
                  </a:xfrm>
                </p:grpSpPr>
                <p:sp>
                  <p:nvSpPr>
                    <p:cNvPr id="723" name="Freeform: Shape 722">
                      <a:extLst>
                        <a:ext uri="{FF2B5EF4-FFF2-40B4-BE49-F238E27FC236}">
                          <a16:creationId xmlns:a16="http://schemas.microsoft.com/office/drawing/2014/main" id="{39DFD709-B33B-46B6-8BC1-B4045693BBF8}"/>
                        </a:ext>
                      </a:extLst>
                    </p:cNvPr>
                    <p:cNvSpPr/>
                    <p:nvPr/>
                  </p:nvSpPr>
                  <p:spPr>
                    <a:xfrm>
                      <a:off x="10492532" y="1862664"/>
                      <a:ext cx="129902" cy="13018"/>
                    </a:xfrm>
                    <a:custGeom>
                      <a:avLst/>
                      <a:gdLst>
                        <a:gd name="connsiteX0" fmla="*/ 0 w 129902"/>
                        <a:gd name="connsiteY0" fmla="*/ 0 h 13018"/>
                        <a:gd name="connsiteX1" fmla="*/ 129902 w 129902"/>
                        <a:gd name="connsiteY1" fmla="*/ 13019 h 13018"/>
                      </a:gdLst>
                      <a:ahLst/>
                      <a:cxnLst>
                        <a:cxn ang="0">
                          <a:pos x="connsiteX0" y="connsiteY0"/>
                        </a:cxn>
                        <a:cxn ang="0">
                          <a:pos x="connsiteX1" y="connsiteY1"/>
                        </a:cxn>
                      </a:cxnLst>
                      <a:rect l="l" t="t" r="r" b="b"/>
                      <a:pathLst>
                        <a:path w="129902" h="13018">
                          <a:moveTo>
                            <a:pt x="0" y="0"/>
                          </a:moveTo>
                          <a:lnTo>
                            <a:pt x="129902" y="13019"/>
                          </a:lnTo>
                        </a:path>
                      </a:pathLst>
                    </a:custGeom>
                    <a:ln w="12443" cap="rnd">
                      <a:solidFill>
                        <a:srgbClr val="99494E"/>
                      </a:solidFill>
                      <a:prstDash val="solid"/>
                      <a:miter/>
                    </a:ln>
                  </p:spPr>
                  <p:txBody>
                    <a:bodyPr rtlCol="0" anchor="ctr"/>
                    <a:lstStyle/>
                    <a:p>
                      <a:endParaRPr lang="en-US"/>
                    </a:p>
                  </p:txBody>
                </p:sp>
                <p:sp>
                  <p:nvSpPr>
                    <p:cNvPr id="724" name="Freeform: Shape 723">
                      <a:extLst>
                        <a:ext uri="{FF2B5EF4-FFF2-40B4-BE49-F238E27FC236}">
                          <a16:creationId xmlns:a16="http://schemas.microsoft.com/office/drawing/2014/main" id="{9926B793-8257-47CC-A1F9-A357987DD383}"/>
                        </a:ext>
                      </a:extLst>
                    </p:cNvPr>
                    <p:cNvSpPr/>
                    <p:nvPr/>
                  </p:nvSpPr>
                  <p:spPr>
                    <a:xfrm>
                      <a:off x="10498423" y="1875683"/>
                      <a:ext cx="124010" cy="40956"/>
                    </a:xfrm>
                    <a:custGeom>
                      <a:avLst/>
                      <a:gdLst>
                        <a:gd name="connsiteX0" fmla="*/ 0 w 124010"/>
                        <a:gd name="connsiteY0" fmla="*/ 40957 h 40956"/>
                        <a:gd name="connsiteX1" fmla="*/ 124010 w 124010"/>
                        <a:gd name="connsiteY1" fmla="*/ 0 h 40956"/>
                      </a:gdLst>
                      <a:ahLst/>
                      <a:cxnLst>
                        <a:cxn ang="0">
                          <a:pos x="connsiteX0" y="connsiteY0"/>
                        </a:cxn>
                        <a:cxn ang="0">
                          <a:pos x="connsiteX1" y="connsiteY1"/>
                        </a:cxn>
                      </a:cxnLst>
                      <a:rect l="l" t="t" r="r" b="b"/>
                      <a:pathLst>
                        <a:path w="124010" h="40956">
                          <a:moveTo>
                            <a:pt x="0" y="40957"/>
                          </a:moveTo>
                          <a:lnTo>
                            <a:pt x="124010" y="0"/>
                          </a:lnTo>
                        </a:path>
                      </a:pathLst>
                    </a:custGeom>
                    <a:ln w="12443" cap="rnd">
                      <a:solidFill>
                        <a:srgbClr val="99494E"/>
                      </a:solidFill>
                      <a:prstDash val="solid"/>
                      <a:miter/>
                    </a:ln>
                  </p:spPr>
                  <p:txBody>
                    <a:bodyPr rtlCol="0" anchor="ctr"/>
                    <a:lstStyle/>
                    <a:p>
                      <a:endParaRPr lang="en-US"/>
                    </a:p>
                  </p:txBody>
                </p:sp>
                <p:sp>
                  <p:nvSpPr>
                    <p:cNvPr id="725" name="Freeform: Shape 724">
                      <a:extLst>
                        <a:ext uri="{FF2B5EF4-FFF2-40B4-BE49-F238E27FC236}">
                          <a16:creationId xmlns:a16="http://schemas.microsoft.com/office/drawing/2014/main" id="{9B3DE6C3-09EF-47D1-A250-C033E41F7A0A}"/>
                        </a:ext>
                      </a:extLst>
                    </p:cNvPr>
                    <p:cNvSpPr/>
                    <p:nvPr/>
                  </p:nvSpPr>
                  <p:spPr>
                    <a:xfrm>
                      <a:off x="10525791" y="1875683"/>
                      <a:ext cx="96642" cy="87900"/>
                    </a:xfrm>
                    <a:custGeom>
                      <a:avLst/>
                      <a:gdLst>
                        <a:gd name="connsiteX0" fmla="*/ 0 w 96642"/>
                        <a:gd name="connsiteY0" fmla="*/ 87900 h 87900"/>
                        <a:gd name="connsiteX1" fmla="*/ 96642 w 96642"/>
                        <a:gd name="connsiteY1" fmla="*/ 0 h 87900"/>
                      </a:gdLst>
                      <a:ahLst/>
                      <a:cxnLst>
                        <a:cxn ang="0">
                          <a:pos x="connsiteX0" y="connsiteY0"/>
                        </a:cxn>
                        <a:cxn ang="0">
                          <a:pos x="connsiteX1" y="connsiteY1"/>
                        </a:cxn>
                      </a:cxnLst>
                      <a:rect l="l" t="t" r="r" b="b"/>
                      <a:pathLst>
                        <a:path w="96642" h="87900">
                          <a:moveTo>
                            <a:pt x="0" y="87900"/>
                          </a:moveTo>
                          <a:lnTo>
                            <a:pt x="96642" y="0"/>
                          </a:lnTo>
                        </a:path>
                      </a:pathLst>
                    </a:custGeom>
                    <a:ln w="12443" cap="rnd">
                      <a:solidFill>
                        <a:srgbClr val="99494E"/>
                      </a:solidFill>
                      <a:prstDash val="solid"/>
                      <a:miter/>
                    </a:ln>
                  </p:spPr>
                  <p:txBody>
                    <a:bodyPr rtlCol="0" anchor="ctr"/>
                    <a:lstStyle/>
                    <a:p>
                      <a:endParaRPr lang="en-US"/>
                    </a:p>
                  </p:txBody>
                </p:sp>
                <p:sp>
                  <p:nvSpPr>
                    <p:cNvPr id="726" name="Freeform: Shape 725">
                      <a:extLst>
                        <a:ext uri="{FF2B5EF4-FFF2-40B4-BE49-F238E27FC236}">
                          <a16:creationId xmlns:a16="http://schemas.microsoft.com/office/drawing/2014/main" id="{57669D0A-8E41-4AD8-A5BF-8DE20488CC17}"/>
                        </a:ext>
                      </a:extLst>
                    </p:cNvPr>
                    <p:cNvSpPr/>
                    <p:nvPr/>
                  </p:nvSpPr>
                  <p:spPr>
                    <a:xfrm>
                      <a:off x="10569884" y="1875683"/>
                      <a:ext cx="52550" cy="119639"/>
                    </a:xfrm>
                    <a:custGeom>
                      <a:avLst/>
                      <a:gdLst>
                        <a:gd name="connsiteX0" fmla="*/ 0 w 52550"/>
                        <a:gd name="connsiteY0" fmla="*/ 119639 h 119639"/>
                        <a:gd name="connsiteX1" fmla="*/ 52550 w 52550"/>
                        <a:gd name="connsiteY1" fmla="*/ 0 h 119639"/>
                      </a:gdLst>
                      <a:ahLst/>
                      <a:cxnLst>
                        <a:cxn ang="0">
                          <a:pos x="connsiteX0" y="connsiteY0"/>
                        </a:cxn>
                        <a:cxn ang="0">
                          <a:pos x="connsiteX1" y="connsiteY1"/>
                        </a:cxn>
                      </a:cxnLst>
                      <a:rect l="l" t="t" r="r" b="b"/>
                      <a:pathLst>
                        <a:path w="52550" h="119639">
                          <a:moveTo>
                            <a:pt x="0" y="119639"/>
                          </a:moveTo>
                          <a:lnTo>
                            <a:pt x="52550" y="0"/>
                          </a:lnTo>
                        </a:path>
                      </a:pathLst>
                    </a:custGeom>
                    <a:ln w="12443" cap="rnd">
                      <a:solidFill>
                        <a:srgbClr val="99494E"/>
                      </a:solidFill>
                      <a:prstDash val="solid"/>
                      <a:miter/>
                    </a:ln>
                  </p:spPr>
                  <p:txBody>
                    <a:bodyPr rtlCol="0" anchor="ctr"/>
                    <a:lstStyle/>
                    <a:p>
                      <a:endParaRPr lang="en-US"/>
                    </a:p>
                  </p:txBody>
                </p:sp>
                <p:sp>
                  <p:nvSpPr>
                    <p:cNvPr id="727" name="Freeform: Shape 726">
                      <a:extLst>
                        <a:ext uri="{FF2B5EF4-FFF2-40B4-BE49-F238E27FC236}">
                          <a16:creationId xmlns:a16="http://schemas.microsoft.com/office/drawing/2014/main" id="{3D816699-4E06-4990-AFF1-B8C091D65CE1}"/>
                        </a:ext>
                      </a:extLst>
                    </p:cNvPr>
                    <p:cNvSpPr/>
                    <p:nvPr/>
                  </p:nvSpPr>
                  <p:spPr>
                    <a:xfrm>
                      <a:off x="10622434" y="1875683"/>
                      <a:ext cx="665" cy="130662"/>
                    </a:xfrm>
                    <a:custGeom>
                      <a:avLst/>
                      <a:gdLst>
                        <a:gd name="connsiteX0" fmla="*/ 665 w 665"/>
                        <a:gd name="connsiteY0" fmla="*/ 130662 h 130662"/>
                        <a:gd name="connsiteX1" fmla="*/ 0 w 665"/>
                        <a:gd name="connsiteY1" fmla="*/ 0 h 130662"/>
                      </a:gdLst>
                      <a:ahLst/>
                      <a:cxnLst>
                        <a:cxn ang="0">
                          <a:pos x="connsiteX0" y="connsiteY0"/>
                        </a:cxn>
                        <a:cxn ang="0">
                          <a:pos x="connsiteX1" y="connsiteY1"/>
                        </a:cxn>
                      </a:cxnLst>
                      <a:rect l="l" t="t" r="r" b="b"/>
                      <a:pathLst>
                        <a:path w="665" h="130662">
                          <a:moveTo>
                            <a:pt x="665" y="130662"/>
                          </a:moveTo>
                          <a:lnTo>
                            <a:pt x="0" y="0"/>
                          </a:lnTo>
                        </a:path>
                      </a:pathLst>
                    </a:custGeom>
                    <a:ln w="12443" cap="rnd">
                      <a:solidFill>
                        <a:srgbClr val="99494E"/>
                      </a:solidFill>
                      <a:prstDash val="solid"/>
                      <a:miter/>
                    </a:ln>
                  </p:spPr>
                  <p:txBody>
                    <a:bodyPr rtlCol="0" anchor="ctr"/>
                    <a:lstStyle/>
                    <a:p>
                      <a:endParaRPr lang="en-US"/>
                    </a:p>
                  </p:txBody>
                </p:sp>
                <p:sp>
                  <p:nvSpPr>
                    <p:cNvPr id="728" name="Freeform: Shape 727">
                      <a:extLst>
                        <a:ext uri="{FF2B5EF4-FFF2-40B4-BE49-F238E27FC236}">
                          <a16:creationId xmlns:a16="http://schemas.microsoft.com/office/drawing/2014/main" id="{D2A2009F-7D1D-487F-AAD3-F759BBFC1E1D}"/>
                        </a:ext>
                      </a:extLst>
                    </p:cNvPr>
                    <p:cNvSpPr/>
                    <p:nvPr/>
                  </p:nvSpPr>
                  <p:spPr>
                    <a:xfrm>
                      <a:off x="10622434" y="1875683"/>
                      <a:ext cx="53690" cy="119069"/>
                    </a:xfrm>
                    <a:custGeom>
                      <a:avLst/>
                      <a:gdLst>
                        <a:gd name="connsiteX0" fmla="*/ 53690 w 53690"/>
                        <a:gd name="connsiteY0" fmla="*/ 119069 h 119069"/>
                        <a:gd name="connsiteX1" fmla="*/ 0 w 53690"/>
                        <a:gd name="connsiteY1" fmla="*/ 0 h 119069"/>
                      </a:gdLst>
                      <a:ahLst/>
                      <a:cxnLst>
                        <a:cxn ang="0">
                          <a:pos x="connsiteX0" y="connsiteY0"/>
                        </a:cxn>
                        <a:cxn ang="0">
                          <a:pos x="connsiteX1" y="connsiteY1"/>
                        </a:cxn>
                      </a:cxnLst>
                      <a:rect l="l" t="t" r="r" b="b"/>
                      <a:pathLst>
                        <a:path w="53690" h="119069">
                          <a:moveTo>
                            <a:pt x="53690" y="119069"/>
                          </a:moveTo>
                          <a:lnTo>
                            <a:pt x="0" y="0"/>
                          </a:lnTo>
                        </a:path>
                      </a:pathLst>
                    </a:custGeom>
                    <a:ln w="12443" cap="rnd">
                      <a:solidFill>
                        <a:srgbClr val="99494E"/>
                      </a:solidFill>
                      <a:prstDash val="solid"/>
                      <a:miter/>
                    </a:ln>
                  </p:spPr>
                  <p:txBody>
                    <a:bodyPr rtlCol="0" anchor="ctr"/>
                    <a:lstStyle/>
                    <a:p>
                      <a:endParaRPr lang="en-US"/>
                    </a:p>
                  </p:txBody>
                </p:sp>
                <p:sp>
                  <p:nvSpPr>
                    <p:cNvPr id="729" name="Freeform: Shape 728">
                      <a:extLst>
                        <a:ext uri="{FF2B5EF4-FFF2-40B4-BE49-F238E27FC236}">
                          <a16:creationId xmlns:a16="http://schemas.microsoft.com/office/drawing/2014/main" id="{67C075DA-BF35-4A1F-90C3-08F5922FB280}"/>
                        </a:ext>
                      </a:extLst>
                    </p:cNvPr>
                    <p:cNvSpPr/>
                    <p:nvPr/>
                  </p:nvSpPr>
                  <p:spPr>
                    <a:xfrm>
                      <a:off x="10622434" y="1875683"/>
                      <a:ext cx="97497" cy="86949"/>
                    </a:xfrm>
                    <a:custGeom>
                      <a:avLst/>
                      <a:gdLst>
                        <a:gd name="connsiteX0" fmla="*/ 97498 w 97497"/>
                        <a:gd name="connsiteY0" fmla="*/ 86950 h 86949"/>
                        <a:gd name="connsiteX1" fmla="*/ 0 w 97497"/>
                        <a:gd name="connsiteY1" fmla="*/ 0 h 86949"/>
                      </a:gdLst>
                      <a:ahLst/>
                      <a:cxnLst>
                        <a:cxn ang="0">
                          <a:pos x="connsiteX0" y="connsiteY0"/>
                        </a:cxn>
                        <a:cxn ang="0">
                          <a:pos x="connsiteX1" y="connsiteY1"/>
                        </a:cxn>
                      </a:cxnLst>
                      <a:rect l="l" t="t" r="r" b="b"/>
                      <a:pathLst>
                        <a:path w="97497" h="86949">
                          <a:moveTo>
                            <a:pt x="97498" y="86950"/>
                          </a:moveTo>
                          <a:lnTo>
                            <a:pt x="0" y="0"/>
                          </a:lnTo>
                        </a:path>
                      </a:pathLst>
                    </a:custGeom>
                    <a:ln w="12443" cap="rnd">
                      <a:solidFill>
                        <a:srgbClr val="99494E"/>
                      </a:solidFill>
                      <a:prstDash val="solid"/>
                      <a:miter/>
                    </a:ln>
                  </p:spPr>
                  <p:txBody>
                    <a:bodyPr rtlCol="0" anchor="ctr"/>
                    <a:lstStyle/>
                    <a:p>
                      <a:endParaRPr lang="en-US"/>
                    </a:p>
                  </p:txBody>
                </p:sp>
                <p:sp>
                  <p:nvSpPr>
                    <p:cNvPr id="730" name="Freeform: Shape 729">
                      <a:extLst>
                        <a:ext uri="{FF2B5EF4-FFF2-40B4-BE49-F238E27FC236}">
                          <a16:creationId xmlns:a16="http://schemas.microsoft.com/office/drawing/2014/main" id="{02D7737D-34F4-4E01-9539-513AB6B869B3}"/>
                        </a:ext>
                      </a:extLst>
                    </p:cNvPr>
                    <p:cNvSpPr/>
                    <p:nvPr/>
                  </p:nvSpPr>
                  <p:spPr>
                    <a:xfrm>
                      <a:off x="10622434" y="1875683"/>
                      <a:ext cx="124390" cy="39721"/>
                    </a:xfrm>
                    <a:custGeom>
                      <a:avLst/>
                      <a:gdLst>
                        <a:gd name="connsiteX0" fmla="*/ 124391 w 124390"/>
                        <a:gd name="connsiteY0" fmla="*/ 39721 h 39721"/>
                        <a:gd name="connsiteX1" fmla="*/ 0 w 124390"/>
                        <a:gd name="connsiteY1" fmla="*/ 0 h 39721"/>
                      </a:gdLst>
                      <a:ahLst/>
                      <a:cxnLst>
                        <a:cxn ang="0">
                          <a:pos x="connsiteX0" y="connsiteY0"/>
                        </a:cxn>
                        <a:cxn ang="0">
                          <a:pos x="connsiteX1" y="connsiteY1"/>
                        </a:cxn>
                      </a:cxnLst>
                      <a:rect l="l" t="t" r="r" b="b"/>
                      <a:pathLst>
                        <a:path w="124390" h="39721">
                          <a:moveTo>
                            <a:pt x="124391" y="39721"/>
                          </a:moveTo>
                          <a:lnTo>
                            <a:pt x="0" y="0"/>
                          </a:lnTo>
                        </a:path>
                      </a:pathLst>
                    </a:custGeom>
                    <a:ln w="12443" cap="rnd">
                      <a:solidFill>
                        <a:srgbClr val="99494E"/>
                      </a:solidFill>
                      <a:prstDash val="solid"/>
                      <a:miter/>
                    </a:ln>
                  </p:spPr>
                  <p:txBody>
                    <a:bodyPr rtlCol="0" anchor="ctr"/>
                    <a:lstStyle/>
                    <a:p>
                      <a:endParaRPr lang="en-US"/>
                    </a:p>
                  </p:txBody>
                </p:sp>
                <p:sp>
                  <p:nvSpPr>
                    <p:cNvPr id="731" name="Freeform: Shape 730">
                      <a:extLst>
                        <a:ext uri="{FF2B5EF4-FFF2-40B4-BE49-F238E27FC236}">
                          <a16:creationId xmlns:a16="http://schemas.microsoft.com/office/drawing/2014/main" id="{7445E966-86B0-48CB-A450-568959E2375C}"/>
                        </a:ext>
                      </a:extLst>
                    </p:cNvPr>
                    <p:cNvSpPr/>
                    <p:nvPr/>
                  </p:nvSpPr>
                  <p:spPr>
                    <a:xfrm>
                      <a:off x="10622434" y="1861429"/>
                      <a:ext cx="129807" cy="14254"/>
                    </a:xfrm>
                    <a:custGeom>
                      <a:avLst/>
                      <a:gdLst>
                        <a:gd name="connsiteX0" fmla="*/ 129807 w 129807"/>
                        <a:gd name="connsiteY0" fmla="*/ 0 h 14254"/>
                        <a:gd name="connsiteX1" fmla="*/ 0 w 129807"/>
                        <a:gd name="connsiteY1" fmla="*/ 14254 h 14254"/>
                      </a:gdLst>
                      <a:ahLst/>
                      <a:cxnLst>
                        <a:cxn ang="0">
                          <a:pos x="connsiteX0" y="connsiteY0"/>
                        </a:cxn>
                        <a:cxn ang="0">
                          <a:pos x="connsiteX1" y="connsiteY1"/>
                        </a:cxn>
                      </a:cxnLst>
                      <a:rect l="l" t="t" r="r" b="b"/>
                      <a:pathLst>
                        <a:path w="129807" h="14254">
                          <a:moveTo>
                            <a:pt x="129807" y="0"/>
                          </a:moveTo>
                          <a:lnTo>
                            <a:pt x="0" y="14254"/>
                          </a:lnTo>
                        </a:path>
                      </a:pathLst>
                    </a:custGeom>
                    <a:ln w="12443" cap="rnd">
                      <a:solidFill>
                        <a:srgbClr val="99494E"/>
                      </a:solidFill>
                      <a:prstDash val="solid"/>
                      <a:miter/>
                    </a:ln>
                  </p:spPr>
                  <p:txBody>
                    <a:bodyPr rtlCol="0" anchor="ctr"/>
                    <a:lstStyle/>
                    <a:p>
                      <a:endParaRPr lang="en-US"/>
                    </a:p>
                  </p:txBody>
                </p:sp>
                <p:sp>
                  <p:nvSpPr>
                    <p:cNvPr id="732" name="Freeform: Shape 731">
                      <a:extLst>
                        <a:ext uri="{FF2B5EF4-FFF2-40B4-BE49-F238E27FC236}">
                          <a16:creationId xmlns:a16="http://schemas.microsoft.com/office/drawing/2014/main" id="{10D3C03E-8F2F-4A1D-806F-AB37461BA839}"/>
                        </a:ext>
                      </a:extLst>
                    </p:cNvPr>
                    <p:cNvSpPr/>
                    <p:nvPr/>
                  </p:nvSpPr>
                  <p:spPr>
                    <a:xfrm>
                      <a:off x="10622434" y="1809829"/>
                      <a:ext cx="112797" cy="65853"/>
                    </a:xfrm>
                    <a:custGeom>
                      <a:avLst/>
                      <a:gdLst>
                        <a:gd name="connsiteX0" fmla="*/ 112797 w 112797"/>
                        <a:gd name="connsiteY0" fmla="*/ 0 h 65853"/>
                        <a:gd name="connsiteX1" fmla="*/ 0 w 112797"/>
                        <a:gd name="connsiteY1" fmla="*/ 65854 h 65853"/>
                      </a:gdLst>
                      <a:ahLst/>
                      <a:cxnLst>
                        <a:cxn ang="0">
                          <a:pos x="connsiteX0" y="connsiteY0"/>
                        </a:cxn>
                        <a:cxn ang="0">
                          <a:pos x="connsiteX1" y="connsiteY1"/>
                        </a:cxn>
                      </a:cxnLst>
                      <a:rect l="l" t="t" r="r" b="b"/>
                      <a:pathLst>
                        <a:path w="112797" h="65853">
                          <a:moveTo>
                            <a:pt x="112797" y="0"/>
                          </a:moveTo>
                          <a:lnTo>
                            <a:pt x="0" y="65854"/>
                          </a:lnTo>
                        </a:path>
                      </a:pathLst>
                    </a:custGeom>
                    <a:ln w="12443" cap="rnd">
                      <a:solidFill>
                        <a:srgbClr val="99494E"/>
                      </a:solidFill>
                      <a:prstDash val="solid"/>
                      <a:miter/>
                    </a:ln>
                  </p:spPr>
                  <p:txBody>
                    <a:bodyPr rtlCol="0" anchor="ctr"/>
                    <a:lstStyle/>
                    <a:p>
                      <a:endParaRPr lang="en-US"/>
                    </a:p>
                  </p:txBody>
                </p:sp>
                <p:sp>
                  <p:nvSpPr>
                    <p:cNvPr id="733" name="Freeform: Shape 732">
                      <a:extLst>
                        <a:ext uri="{FF2B5EF4-FFF2-40B4-BE49-F238E27FC236}">
                          <a16:creationId xmlns:a16="http://schemas.microsoft.com/office/drawing/2014/main" id="{6511DCE0-651E-431E-9E44-0962CCFA92AE}"/>
                        </a:ext>
                      </a:extLst>
                    </p:cNvPr>
                    <p:cNvSpPr/>
                    <p:nvPr/>
                  </p:nvSpPr>
                  <p:spPr>
                    <a:xfrm>
                      <a:off x="10622434" y="1769633"/>
                      <a:ext cx="76211" cy="106050"/>
                    </a:xfrm>
                    <a:custGeom>
                      <a:avLst/>
                      <a:gdLst>
                        <a:gd name="connsiteX0" fmla="*/ 76212 w 76211"/>
                        <a:gd name="connsiteY0" fmla="*/ 0 h 106050"/>
                        <a:gd name="connsiteX1" fmla="*/ 0 w 76211"/>
                        <a:gd name="connsiteY1" fmla="*/ 106050 h 106050"/>
                      </a:gdLst>
                      <a:ahLst/>
                      <a:cxnLst>
                        <a:cxn ang="0">
                          <a:pos x="connsiteX0" y="connsiteY0"/>
                        </a:cxn>
                        <a:cxn ang="0">
                          <a:pos x="connsiteX1" y="connsiteY1"/>
                        </a:cxn>
                      </a:cxnLst>
                      <a:rect l="l" t="t" r="r" b="b"/>
                      <a:pathLst>
                        <a:path w="76211" h="106050">
                          <a:moveTo>
                            <a:pt x="76212" y="0"/>
                          </a:moveTo>
                          <a:lnTo>
                            <a:pt x="0" y="106050"/>
                          </a:lnTo>
                        </a:path>
                      </a:pathLst>
                    </a:custGeom>
                    <a:ln w="12443" cap="rnd">
                      <a:solidFill>
                        <a:srgbClr val="99494E"/>
                      </a:solidFill>
                      <a:prstDash val="solid"/>
                      <a:miter/>
                    </a:ln>
                  </p:spPr>
                  <p:txBody>
                    <a:bodyPr rtlCol="0" anchor="ctr"/>
                    <a:lstStyle/>
                    <a:p>
                      <a:endParaRPr lang="en-US"/>
                    </a:p>
                  </p:txBody>
                </p:sp>
                <p:sp>
                  <p:nvSpPr>
                    <p:cNvPr id="734" name="Freeform: Shape 733">
                      <a:extLst>
                        <a:ext uri="{FF2B5EF4-FFF2-40B4-BE49-F238E27FC236}">
                          <a16:creationId xmlns:a16="http://schemas.microsoft.com/office/drawing/2014/main" id="{23ECC47D-31E2-4A4E-BC99-97D19F3DD394}"/>
                        </a:ext>
                      </a:extLst>
                    </p:cNvPr>
                    <p:cNvSpPr/>
                    <p:nvPr/>
                  </p:nvSpPr>
                  <p:spPr>
                    <a:xfrm>
                      <a:off x="10622434" y="1747871"/>
                      <a:ext cx="26512" cy="127811"/>
                    </a:xfrm>
                    <a:custGeom>
                      <a:avLst/>
                      <a:gdLst>
                        <a:gd name="connsiteX0" fmla="*/ 26513 w 26512"/>
                        <a:gd name="connsiteY0" fmla="*/ 0 h 127811"/>
                        <a:gd name="connsiteX1" fmla="*/ 0 w 26512"/>
                        <a:gd name="connsiteY1" fmla="*/ 127812 h 127811"/>
                      </a:gdLst>
                      <a:ahLst/>
                      <a:cxnLst>
                        <a:cxn ang="0">
                          <a:pos x="connsiteX0" y="connsiteY0"/>
                        </a:cxn>
                        <a:cxn ang="0">
                          <a:pos x="connsiteX1" y="connsiteY1"/>
                        </a:cxn>
                      </a:cxnLst>
                      <a:rect l="l" t="t" r="r" b="b"/>
                      <a:pathLst>
                        <a:path w="26512" h="127811">
                          <a:moveTo>
                            <a:pt x="26513" y="0"/>
                          </a:moveTo>
                          <a:lnTo>
                            <a:pt x="0" y="127812"/>
                          </a:lnTo>
                        </a:path>
                      </a:pathLst>
                    </a:custGeom>
                    <a:ln w="12443" cap="rnd">
                      <a:solidFill>
                        <a:srgbClr val="99494E"/>
                      </a:solidFill>
                      <a:prstDash val="solid"/>
                      <a:miter/>
                    </a:ln>
                  </p:spPr>
                  <p:txBody>
                    <a:bodyPr rtlCol="0" anchor="ctr"/>
                    <a:lstStyle/>
                    <a:p>
                      <a:endParaRPr lang="en-US"/>
                    </a:p>
                  </p:txBody>
                </p:sp>
                <p:sp>
                  <p:nvSpPr>
                    <p:cNvPr id="735" name="Freeform: Shape 734">
                      <a:extLst>
                        <a:ext uri="{FF2B5EF4-FFF2-40B4-BE49-F238E27FC236}">
                          <a16:creationId xmlns:a16="http://schemas.microsoft.com/office/drawing/2014/main" id="{D9573DFD-0BF3-4BB1-B7BE-403D91F53C9D}"/>
                        </a:ext>
                      </a:extLst>
                    </p:cNvPr>
                    <p:cNvSpPr/>
                    <p:nvPr/>
                  </p:nvSpPr>
                  <p:spPr>
                    <a:xfrm>
                      <a:off x="10594686" y="1748061"/>
                      <a:ext cx="27747" cy="127621"/>
                    </a:xfrm>
                    <a:custGeom>
                      <a:avLst/>
                      <a:gdLst>
                        <a:gd name="connsiteX0" fmla="*/ 0 w 27747"/>
                        <a:gd name="connsiteY0" fmla="*/ 0 h 127621"/>
                        <a:gd name="connsiteX1" fmla="*/ 27748 w 27747"/>
                        <a:gd name="connsiteY1" fmla="*/ 127622 h 127621"/>
                      </a:gdLst>
                      <a:ahLst/>
                      <a:cxnLst>
                        <a:cxn ang="0">
                          <a:pos x="connsiteX0" y="connsiteY0"/>
                        </a:cxn>
                        <a:cxn ang="0">
                          <a:pos x="connsiteX1" y="connsiteY1"/>
                        </a:cxn>
                      </a:cxnLst>
                      <a:rect l="l" t="t" r="r" b="b"/>
                      <a:pathLst>
                        <a:path w="27747" h="127621">
                          <a:moveTo>
                            <a:pt x="0" y="0"/>
                          </a:moveTo>
                          <a:lnTo>
                            <a:pt x="27748" y="127622"/>
                          </a:lnTo>
                        </a:path>
                      </a:pathLst>
                    </a:custGeom>
                    <a:ln w="12443" cap="rnd">
                      <a:solidFill>
                        <a:srgbClr val="99494E"/>
                      </a:solidFill>
                      <a:prstDash val="solid"/>
                      <a:miter/>
                    </a:ln>
                  </p:spPr>
                  <p:txBody>
                    <a:bodyPr rtlCol="0" anchor="ctr"/>
                    <a:lstStyle/>
                    <a:p>
                      <a:endParaRPr lang="en-US"/>
                    </a:p>
                  </p:txBody>
                </p:sp>
                <p:sp>
                  <p:nvSpPr>
                    <p:cNvPr id="736" name="Freeform: Shape 735">
                      <a:extLst>
                        <a:ext uri="{FF2B5EF4-FFF2-40B4-BE49-F238E27FC236}">
                          <a16:creationId xmlns:a16="http://schemas.microsoft.com/office/drawing/2014/main" id="{381A0F96-2EBA-4027-95BF-EC0CB1451482}"/>
                        </a:ext>
                      </a:extLst>
                    </p:cNvPr>
                    <p:cNvSpPr/>
                    <p:nvPr/>
                  </p:nvSpPr>
                  <p:spPr>
                    <a:xfrm>
                      <a:off x="10545177" y="1770488"/>
                      <a:ext cx="77257" cy="105195"/>
                    </a:xfrm>
                    <a:custGeom>
                      <a:avLst/>
                      <a:gdLst>
                        <a:gd name="connsiteX0" fmla="*/ 0 w 77257"/>
                        <a:gd name="connsiteY0" fmla="*/ 0 h 105195"/>
                        <a:gd name="connsiteX1" fmla="*/ 77257 w 77257"/>
                        <a:gd name="connsiteY1" fmla="*/ 105195 h 105195"/>
                      </a:gdLst>
                      <a:ahLst/>
                      <a:cxnLst>
                        <a:cxn ang="0">
                          <a:pos x="connsiteX0" y="connsiteY0"/>
                        </a:cxn>
                        <a:cxn ang="0">
                          <a:pos x="connsiteX1" y="connsiteY1"/>
                        </a:cxn>
                      </a:cxnLst>
                      <a:rect l="l" t="t" r="r" b="b"/>
                      <a:pathLst>
                        <a:path w="77257" h="105195">
                          <a:moveTo>
                            <a:pt x="0" y="0"/>
                          </a:moveTo>
                          <a:lnTo>
                            <a:pt x="77257" y="105195"/>
                          </a:lnTo>
                        </a:path>
                      </a:pathLst>
                    </a:custGeom>
                    <a:ln w="12443" cap="rnd">
                      <a:solidFill>
                        <a:srgbClr val="99494E"/>
                      </a:solidFill>
                      <a:prstDash val="solid"/>
                      <a:miter/>
                    </a:ln>
                  </p:spPr>
                  <p:txBody>
                    <a:bodyPr rtlCol="0" anchor="ctr"/>
                    <a:lstStyle/>
                    <a:p>
                      <a:endParaRPr lang="en-US"/>
                    </a:p>
                  </p:txBody>
                </p:sp>
                <p:sp>
                  <p:nvSpPr>
                    <p:cNvPr id="737" name="Freeform: Shape 736">
                      <a:extLst>
                        <a:ext uri="{FF2B5EF4-FFF2-40B4-BE49-F238E27FC236}">
                          <a16:creationId xmlns:a16="http://schemas.microsoft.com/office/drawing/2014/main" id="{AC787CCB-B8E8-4035-B8BD-76CABE1E6772}"/>
                        </a:ext>
                      </a:extLst>
                    </p:cNvPr>
                    <p:cNvSpPr/>
                    <p:nvPr/>
                  </p:nvSpPr>
                  <p:spPr>
                    <a:xfrm>
                      <a:off x="10509066" y="1810969"/>
                      <a:ext cx="113367" cy="64713"/>
                    </a:xfrm>
                    <a:custGeom>
                      <a:avLst/>
                      <a:gdLst>
                        <a:gd name="connsiteX0" fmla="*/ 0 w 113367"/>
                        <a:gd name="connsiteY0" fmla="*/ 0 h 64713"/>
                        <a:gd name="connsiteX1" fmla="*/ 113367 w 113367"/>
                        <a:gd name="connsiteY1" fmla="*/ 64714 h 64713"/>
                      </a:gdLst>
                      <a:ahLst/>
                      <a:cxnLst>
                        <a:cxn ang="0">
                          <a:pos x="connsiteX0" y="connsiteY0"/>
                        </a:cxn>
                        <a:cxn ang="0">
                          <a:pos x="connsiteX1" y="connsiteY1"/>
                        </a:cxn>
                      </a:cxnLst>
                      <a:rect l="l" t="t" r="r" b="b"/>
                      <a:pathLst>
                        <a:path w="113367" h="64713">
                          <a:moveTo>
                            <a:pt x="0" y="0"/>
                          </a:moveTo>
                          <a:lnTo>
                            <a:pt x="113367" y="64714"/>
                          </a:lnTo>
                        </a:path>
                      </a:pathLst>
                    </a:custGeom>
                    <a:ln w="12443" cap="rnd">
                      <a:solidFill>
                        <a:srgbClr val="99494E"/>
                      </a:solidFill>
                      <a:prstDash val="solid"/>
                      <a:miter/>
                    </a:ln>
                  </p:spPr>
                  <p:txBody>
                    <a:bodyPr rtlCol="0" anchor="ctr"/>
                    <a:lstStyle/>
                    <a:p>
                      <a:endParaRPr lang="en-US"/>
                    </a:p>
                  </p:txBody>
                </p:sp>
              </p:grpSp>
              <p:sp>
                <p:nvSpPr>
                  <p:cNvPr id="738" name="Freeform: Shape 737">
                    <a:extLst>
                      <a:ext uri="{FF2B5EF4-FFF2-40B4-BE49-F238E27FC236}">
                        <a16:creationId xmlns:a16="http://schemas.microsoft.com/office/drawing/2014/main" id="{DB867B98-7995-49EF-8428-DA83D09589B4}"/>
                      </a:ext>
                    </a:extLst>
                  </p:cNvPr>
                  <p:cNvSpPr/>
                  <p:nvPr/>
                </p:nvSpPr>
                <p:spPr>
                  <a:xfrm>
                    <a:off x="10571024" y="1824273"/>
                    <a:ext cx="102819" cy="102819"/>
                  </a:xfrm>
                  <a:custGeom>
                    <a:avLst/>
                    <a:gdLst>
                      <a:gd name="connsiteX0" fmla="*/ 102819 w 102819"/>
                      <a:gd name="connsiteY0" fmla="*/ 51410 h 102819"/>
                      <a:gd name="connsiteX1" fmla="*/ 51409 w 102819"/>
                      <a:gd name="connsiteY1" fmla="*/ 102819 h 102819"/>
                      <a:gd name="connsiteX2" fmla="*/ -1 w 102819"/>
                      <a:gd name="connsiteY2" fmla="*/ 51410 h 102819"/>
                      <a:gd name="connsiteX3" fmla="*/ 51409 w 102819"/>
                      <a:gd name="connsiteY3" fmla="*/ 0 h 102819"/>
                      <a:gd name="connsiteX4" fmla="*/ 102819 w 102819"/>
                      <a:gd name="connsiteY4" fmla="*/ 51410 h 1028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19" h="102819">
                        <a:moveTo>
                          <a:pt x="102819" y="51410"/>
                        </a:moveTo>
                        <a:cubicBezTo>
                          <a:pt x="102819" y="79802"/>
                          <a:pt x="79803" y="102819"/>
                          <a:pt x="51409" y="102819"/>
                        </a:cubicBezTo>
                        <a:cubicBezTo>
                          <a:pt x="23016" y="102819"/>
                          <a:pt x="-1" y="79803"/>
                          <a:pt x="-1" y="51410"/>
                        </a:cubicBezTo>
                        <a:cubicBezTo>
                          <a:pt x="-1" y="23017"/>
                          <a:pt x="23016" y="0"/>
                          <a:pt x="51409" y="0"/>
                        </a:cubicBezTo>
                        <a:cubicBezTo>
                          <a:pt x="79803" y="0"/>
                          <a:pt x="102819" y="23017"/>
                          <a:pt x="102819" y="51410"/>
                        </a:cubicBezTo>
                        <a:close/>
                      </a:path>
                    </a:pathLst>
                  </a:custGeom>
                  <a:solidFill>
                    <a:srgbClr val="CD7372"/>
                  </a:solidFill>
                  <a:ln w="28492" cap="flat">
                    <a:solidFill>
                      <a:srgbClr val="99494E"/>
                    </a:solidFill>
                    <a:prstDash val="solid"/>
                    <a:miter/>
                  </a:ln>
                </p:spPr>
                <p:txBody>
                  <a:bodyPr rtlCol="0" anchor="ctr"/>
                  <a:lstStyle/>
                  <a:p>
                    <a:endParaRPr lang="en-US"/>
                  </a:p>
                </p:txBody>
              </p:sp>
            </p:grpSp>
          </p:grpSp>
        </p:grpSp>
        <p:grpSp>
          <p:nvGrpSpPr>
            <p:cNvPr id="739" name="Graphic 6">
              <a:extLst>
                <a:ext uri="{FF2B5EF4-FFF2-40B4-BE49-F238E27FC236}">
                  <a16:creationId xmlns:a16="http://schemas.microsoft.com/office/drawing/2014/main" id="{2533D1E2-47A5-443B-9D56-20143954E931}"/>
                </a:ext>
              </a:extLst>
            </p:cNvPr>
            <p:cNvGrpSpPr/>
            <p:nvPr/>
          </p:nvGrpSpPr>
          <p:grpSpPr>
            <a:xfrm>
              <a:off x="11396" y="212421"/>
              <a:ext cx="2172900" cy="2160825"/>
              <a:chOff x="11396" y="212421"/>
              <a:chExt cx="2172900" cy="2160825"/>
            </a:xfrm>
          </p:grpSpPr>
          <p:grpSp>
            <p:nvGrpSpPr>
              <p:cNvPr id="740" name="Graphic 6">
                <a:extLst>
                  <a:ext uri="{FF2B5EF4-FFF2-40B4-BE49-F238E27FC236}">
                    <a16:creationId xmlns:a16="http://schemas.microsoft.com/office/drawing/2014/main" id="{2533D1E2-47A5-443B-9D56-20143954E931}"/>
                  </a:ext>
                </a:extLst>
              </p:cNvPr>
              <p:cNvGrpSpPr/>
              <p:nvPr/>
            </p:nvGrpSpPr>
            <p:grpSpPr>
              <a:xfrm>
                <a:off x="11396" y="278084"/>
                <a:ext cx="2172900" cy="2056390"/>
                <a:chOff x="11396" y="278084"/>
                <a:chExt cx="2172900" cy="2056390"/>
              </a:xfrm>
            </p:grpSpPr>
            <p:sp>
              <p:nvSpPr>
                <p:cNvPr id="741" name="Freeform: Shape 740">
                  <a:extLst>
                    <a:ext uri="{FF2B5EF4-FFF2-40B4-BE49-F238E27FC236}">
                      <a16:creationId xmlns:a16="http://schemas.microsoft.com/office/drawing/2014/main" id="{B2CB369A-9940-4D06-9C9B-23F3069206FE}"/>
                    </a:ext>
                  </a:extLst>
                </p:cNvPr>
                <p:cNvSpPr/>
                <p:nvPr/>
              </p:nvSpPr>
              <p:spPr>
                <a:xfrm>
                  <a:off x="11396" y="462316"/>
                  <a:ext cx="2172900" cy="1872159"/>
                </a:xfrm>
                <a:custGeom>
                  <a:avLst/>
                  <a:gdLst>
                    <a:gd name="connsiteX0" fmla="*/ 2172901 w 2172900"/>
                    <a:gd name="connsiteY0" fmla="*/ 1872159 h 1872159"/>
                    <a:gd name="connsiteX1" fmla="*/ 2148004 w 2172900"/>
                    <a:gd name="connsiteY1" fmla="*/ 1847452 h 1872159"/>
                    <a:gd name="connsiteX2" fmla="*/ 2121491 w 2172900"/>
                    <a:gd name="connsiteY2" fmla="*/ 1824455 h 1872159"/>
                    <a:gd name="connsiteX3" fmla="*/ 2067515 w 2172900"/>
                    <a:gd name="connsiteY3" fmla="*/ 1779412 h 1872159"/>
                    <a:gd name="connsiteX4" fmla="*/ 1958234 w 2172900"/>
                    <a:gd name="connsiteY4" fmla="*/ 1690847 h 1872159"/>
                    <a:gd name="connsiteX5" fmla="*/ 1737961 w 2172900"/>
                    <a:gd name="connsiteY5" fmla="*/ 1515902 h 1872159"/>
                    <a:gd name="connsiteX6" fmla="*/ 1294658 w 2172900"/>
                    <a:gd name="connsiteY6" fmla="*/ 1169527 h 1872159"/>
                    <a:gd name="connsiteX7" fmla="*/ 1294658 w 2172900"/>
                    <a:gd name="connsiteY7" fmla="*/ 1169527 h 1872159"/>
                    <a:gd name="connsiteX8" fmla="*/ 1293233 w 2172900"/>
                    <a:gd name="connsiteY8" fmla="*/ 1168387 h 1872159"/>
                    <a:gd name="connsiteX9" fmla="*/ 1292188 w 2172900"/>
                    <a:gd name="connsiteY9" fmla="*/ 1166677 h 1872159"/>
                    <a:gd name="connsiteX10" fmla="*/ 711476 w 2172900"/>
                    <a:gd name="connsiteY10" fmla="*/ 232653 h 1872159"/>
                    <a:gd name="connsiteX11" fmla="*/ 711476 w 2172900"/>
                    <a:gd name="connsiteY11" fmla="*/ 232653 h 1872159"/>
                    <a:gd name="connsiteX12" fmla="*/ 723449 w 2172900"/>
                    <a:gd name="connsiteY12" fmla="*/ 241681 h 1872159"/>
                    <a:gd name="connsiteX13" fmla="*/ 540902 w 2172900"/>
                    <a:gd name="connsiteY13" fmla="*/ 195973 h 1872159"/>
                    <a:gd name="connsiteX14" fmla="*/ 359115 w 2172900"/>
                    <a:gd name="connsiteY14" fmla="*/ 147509 h 1872159"/>
                    <a:gd name="connsiteX15" fmla="*/ 177803 w 2172900"/>
                    <a:gd name="connsiteY15" fmla="*/ 97430 h 1872159"/>
                    <a:gd name="connsiteX16" fmla="*/ 87337 w 2172900"/>
                    <a:gd name="connsiteY16" fmla="*/ 71677 h 1872159"/>
                    <a:gd name="connsiteX17" fmla="*/ 42104 w 2172900"/>
                    <a:gd name="connsiteY17" fmla="*/ 58753 h 1872159"/>
                    <a:gd name="connsiteX18" fmla="*/ 19487 w 2172900"/>
                    <a:gd name="connsiteY18" fmla="*/ 52292 h 1872159"/>
                    <a:gd name="connsiteX19" fmla="*/ 8179 w 2172900"/>
                    <a:gd name="connsiteY19" fmla="*/ 49061 h 1872159"/>
                    <a:gd name="connsiteX20" fmla="*/ 2572 w 2172900"/>
                    <a:gd name="connsiteY20" fmla="*/ 47445 h 1872159"/>
                    <a:gd name="connsiteX21" fmla="*/ 577 w 2172900"/>
                    <a:gd name="connsiteY21" fmla="*/ 32526 h 1872159"/>
                    <a:gd name="connsiteX22" fmla="*/ 6184 w 2172900"/>
                    <a:gd name="connsiteY22" fmla="*/ 12095 h 1872159"/>
                    <a:gd name="connsiteX23" fmla="*/ 15496 w 2172900"/>
                    <a:gd name="connsiteY23" fmla="*/ 217 h 1872159"/>
                    <a:gd name="connsiteX24" fmla="*/ 21198 w 2172900"/>
                    <a:gd name="connsiteY24" fmla="*/ 1737 h 1872159"/>
                    <a:gd name="connsiteX25" fmla="*/ 32601 w 2172900"/>
                    <a:gd name="connsiteY25" fmla="*/ 4778 h 1872159"/>
                    <a:gd name="connsiteX26" fmla="*/ 55313 w 2172900"/>
                    <a:gd name="connsiteY26" fmla="*/ 10765 h 1872159"/>
                    <a:gd name="connsiteX27" fmla="*/ 100736 w 2172900"/>
                    <a:gd name="connsiteY27" fmla="*/ 22833 h 1872159"/>
                    <a:gd name="connsiteX28" fmla="*/ 191677 w 2172900"/>
                    <a:gd name="connsiteY28" fmla="*/ 46970 h 1872159"/>
                    <a:gd name="connsiteX29" fmla="*/ 373084 w 2172900"/>
                    <a:gd name="connsiteY29" fmla="*/ 96764 h 1872159"/>
                    <a:gd name="connsiteX30" fmla="*/ 554016 w 2172900"/>
                    <a:gd name="connsiteY30" fmla="*/ 148174 h 1872159"/>
                    <a:gd name="connsiteX31" fmla="*/ 734188 w 2172900"/>
                    <a:gd name="connsiteY31" fmla="*/ 202340 h 1872159"/>
                    <a:gd name="connsiteX32" fmla="*/ 742550 w 2172900"/>
                    <a:gd name="connsiteY32" fmla="*/ 205000 h 1872159"/>
                    <a:gd name="connsiteX33" fmla="*/ 746161 w 2172900"/>
                    <a:gd name="connsiteY33" fmla="*/ 211367 h 1872159"/>
                    <a:gd name="connsiteX34" fmla="*/ 746161 w 2172900"/>
                    <a:gd name="connsiteY34" fmla="*/ 211367 h 1872159"/>
                    <a:gd name="connsiteX35" fmla="*/ 1310148 w 2172900"/>
                    <a:gd name="connsiteY35" fmla="*/ 1155653 h 1872159"/>
                    <a:gd name="connsiteX36" fmla="*/ 1307677 w 2172900"/>
                    <a:gd name="connsiteY36" fmla="*/ 1152898 h 1872159"/>
                    <a:gd name="connsiteX37" fmla="*/ 1307677 w 2172900"/>
                    <a:gd name="connsiteY37" fmla="*/ 1152898 h 1872159"/>
                    <a:gd name="connsiteX38" fmla="*/ 1744423 w 2172900"/>
                    <a:gd name="connsiteY38" fmla="*/ 1507729 h 1872159"/>
                    <a:gd name="connsiteX39" fmla="*/ 1961370 w 2172900"/>
                    <a:gd name="connsiteY39" fmla="*/ 1686856 h 1872159"/>
                    <a:gd name="connsiteX40" fmla="*/ 2068941 w 2172900"/>
                    <a:gd name="connsiteY40" fmla="*/ 1777512 h 1872159"/>
                    <a:gd name="connsiteX41" fmla="*/ 2122061 w 2172900"/>
                    <a:gd name="connsiteY41" fmla="*/ 1823600 h 1872159"/>
                    <a:gd name="connsiteX42" fmla="*/ 2148194 w 2172900"/>
                    <a:gd name="connsiteY42" fmla="*/ 1847167 h 1872159"/>
                    <a:gd name="connsiteX43" fmla="*/ 2172901 w 2172900"/>
                    <a:gd name="connsiteY43" fmla="*/ 1872159 h 1872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2172900" h="1872159">
                      <a:moveTo>
                        <a:pt x="2172901" y="1872159"/>
                      </a:moveTo>
                      <a:cubicBezTo>
                        <a:pt x="2165774" y="1862846"/>
                        <a:pt x="2156556" y="1855339"/>
                        <a:pt x="2148004" y="1847452"/>
                      </a:cubicBezTo>
                      <a:cubicBezTo>
                        <a:pt x="2139261" y="1839660"/>
                        <a:pt x="2130423" y="1831962"/>
                        <a:pt x="2121491" y="1824455"/>
                      </a:cubicBezTo>
                      <a:cubicBezTo>
                        <a:pt x="2103626" y="1809251"/>
                        <a:pt x="2085571" y="1794332"/>
                        <a:pt x="2067515" y="1779412"/>
                      </a:cubicBezTo>
                      <a:cubicBezTo>
                        <a:pt x="2031310" y="1749669"/>
                        <a:pt x="1994819" y="1720210"/>
                        <a:pt x="1958234" y="1690847"/>
                      </a:cubicBezTo>
                      <a:cubicBezTo>
                        <a:pt x="1885063" y="1632215"/>
                        <a:pt x="1811607" y="1573963"/>
                        <a:pt x="1737961" y="1515902"/>
                      </a:cubicBezTo>
                      <a:cubicBezTo>
                        <a:pt x="1590668" y="1399873"/>
                        <a:pt x="1442806" y="1284415"/>
                        <a:pt x="1294658" y="1169527"/>
                      </a:cubicBezTo>
                      <a:lnTo>
                        <a:pt x="1294658" y="1169527"/>
                      </a:lnTo>
                      <a:lnTo>
                        <a:pt x="1293233" y="1168387"/>
                      </a:lnTo>
                      <a:lnTo>
                        <a:pt x="1292188" y="1166677"/>
                      </a:lnTo>
                      <a:lnTo>
                        <a:pt x="711476" y="232653"/>
                      </a:lnTo>
                      <a:lnTo>
                        <a:pt x="711476" y="232653"/>
                      </a:lnTo>
                      <a:lnTo>
                        <a:pt x="723449" y="241681"/>
                      </a:lnTo>
                      <a:cubicBezTo>
                        <a:pt x="662347" y="227237"/>
                        <a:pt x="601815" y="211177"/>
                        <a:pt x="540902" y="195973"/>
                      </a:cubicBezTo>
                      <a:cubicBezTo>
                        <a:pt x="480275" y="180103"/>
                        <a:pt x="419647" y="164044"/>
                        <a:pt x="359115" y="147509"/>
                      </a:cubicBezTo>
                      <a:cubicBezTo>
                        <a:pt x="298582" y="131354"/>
                        <a:pt x="238240" y="114059"/>
                        <a:pt x="177803" y="97430"/>
                      </a:cubicBezTo>
                      <a:lnTo>
                        <a:pt x="87337" y="71677"/>
                      </a:lnTo>
                      <a:lnTo>
                        <a:pt x="42104" y="58753"/>
                      </a:lnTo>
                      <a:lnTo>
                        <a:pt x="19487" y="52292"/>
                      </a:lnTo>
                      <a:lnTo>
                        <a:pt x="8179" y="49061"/>
                      </a:lnTo>
                      <a:lnTo>
                        <a:pt x="2572" y="47445"/>
                      </a:lnTo>
                      <a:cubicBezTo>
                        <a:pt x="577" y="47350"/>
                        <a:pt x="-848" y="45069"/>
                        <a:pt x="577" y="32526"/>
                      </a:cubicBezTo>
                      <a:lnTo>
                        <a:pt x="6184" y="12095"/>
                      </a:lnTo>
                      <a:cubicBezTo>
                        <a:pt x="11410" y="597"/>
                        <a:pt x="13786" y="-639"/>
                        <a:pt x="15496" y="217"/>
                      </a:cubicBezTo>
                      <a:lnTo>
                        <a:pt x="21198" y="1737"/>
                      </a:lnTo>
                      <a:lnTo>
                        <a:pt x="32601" y="4778"/>
                      </a:lnTo>
                      <a:lnTo>
                        <a:pt x="55313" y="10765"/>
                      </a:lnTo>
                      <a:lnTo>
                        <a:pt x="100736" y="22833"/>
                      </a:lnTo>
                      <a:lnTo>
                        <a:pt x="191677" y="46970"/>
                      </a:lnTo>
                      <a:cubicBezTo>
                        <a:pt x="252114" y="63600"/>
                        <a:pt x="312742" y="79659"/>
                        <a:pt x="373084" y="96764"/>
                      </a:cubicBezTo>
                      <a:cubicBezTo>
                        <a:pt x="433521" y="113489"/>
                        <a:pt x="493769" y="130784"/>
                        <a:pt x="554016" y="148174"/>
                      </a:cubicBezTo>
                      <a:cubicBezTo>
                        <a:pt x="614073" y="166229"/>
                        <a:pt x="674415" y="183429"/>
                        <a:pt x="734188" y="202340"/>
                      </a:cubicBezTo>
                      <a:lnTo>
                        <a:pt x="742550" y="205000"/>
                      </a:lnTo>
                      <a:lnTo>
                        <a:pt x="746161" y="211367"/>
                      </a:lnTo>
                      <a:lnTo>
                        <a:pt x="746161" y="211367"/>
                      </a:lnTo>
                      <a:lnTo>
                        <a:pt x="1310148" y="1155653"/>
                      </a:lnTo>
                      <a:lnTo>
                        <a:pt x="1307677" y="1152898"/>
                      </a:lnTo>
                      <a:lnTo>
                        <a:pt x="1307677" y="1152898"/>
                      </a:lnTo>
                      <a:cubicBezTo>
                        <a:pt x="1453639" y="1270636"/>
                        <a:pt x="1599316" y="1388850"/>
                        <a:pt x="1744423" y="1507729"/>
                      </a:cubicBezTo>
                      <a:cubicBezTo>
                        <a:pt x="1816928" y="1567122"/>
                        <a:pt x="1889339" y="1626799"/>
                        <a:pt x="1961370" y="1686856"/>
                      </a:cubicBezTo>
                      <a:cubicBezTo>
                        <a:pt x="1997385" y="1716884"/>
                        <a:pt x="2033306" y="1747008"/>
                        <a:pt x="2068941" y="1777512"/>
                      </a:cubicBezTo>
                      <a:cubicBezTo>
                        <a:pt x="2086806" y="1792716"/>
                        <a:pt x="2104576" y="1808016"/>
                        <a:pt x="2122061" y="1823600"/>
                      </a:cubicBezTo>
                      <a:cubicBezTo>
                        <a:pt x="2130899" y="1831392"/>
                        <a:pt x="2139546" y="1839185"/>
                        <a:pt x="2148194" y="1847167"/>
                      </a:cubicBezTo>
                      <a:cubicBezTo>
                        <a:pt x="2156936" y="1855054"/>
                        <a:pt x="2165964" y="1862751"/>
                        <a:pt x="2172901" y="1872159"/>
                      </a:cubicBezTo>
                      <a:close/>
                    </a:path>
                  </a:pathLst>
                </a:custGeom>
                <a:solidFill>
                  <a:srgbClr val="99494E"/>
                </a:solidFill>
                <a:ln w="9503" cap="flat">
                  <a:noFill/>
                  <a:prstDash val="solid"/>
                  <a:miter/>
                </a:ln>
              </p:spPr>
              <p:txBody>
                <a:bodyPr rtlCol="0" anchor="ctr"/>
                <a:lstStyle/>
                <a:p>
                  <a:endParaRPr lang="en-US"/>
                </a:p>
              </p:txBody>
            </p:sp>
            <p:sp>
              <p:nvSpPr>
                <p:cNvPr id="742" name="Freeform: Shape 741">
                  <a:extLst>
                    <a:ext uri="{FF2B5EF4-FFF2-40B4-BE49-F238E27FC236}">
                      <a16:creationId xmlns:a16="http://schemas.microsoft.com/office/drawing/2014/main" id="{1461154C-8359-4832-9600-F4445CCEF4D2}"/>
                    </a:ext>
                  </a:extLst>
                </p:cNvPr>
                <p:cNvSpPr/>
                <p:nvPr/>
              </p:nvSpPr>
              <p:spPr>
                <a:xfrm>
                  <a:off x="1172066" y="278084"/>
                  <a:ext cx="637252" cy="499083"/>
                </a:xfrm>
                <a:custGeom>
                  <a:avLst/>
                  <a:gdLst>
                    <a:gd name="connsiteX0" fmla="*/ 637253 w 637252"/>
                    <a:gd name="connsiteY0" fmla="*/ 499083 h 499083"/>
                    <a:gd name="connsiteX1" fmla="*/ 13494 w 637252"/>
                    <a:gd name="connsiteY1" fmla="*/ 271113 h 499083"/>
                    <a:gd name="connsiteX2" fmla="*/ 0 w 637252"/>
                    <a:gd name="connsiteY2" fmla="*/ 266171 h 499083"/>
                    <a:gd name="connsiteX3" fmla="*/ 8933 w 637252"/>
                    <a:gd name="connsiteY3" fmla="*/ 254673 h 499083"/>
                    <a:gd name="connsiteX4" fmla="*/ 207635 w 637252"/>
                    <a:gd name="connsiteY4" fmla="*/ 0 h 499083"/>
                    <a:gd name="connsiteX5" fmla="*/ 224359 w 637252"/>
                    <a:gd name="connsiteY5" fmla="*/ 13019 h 499083"/>
                    <a:gd name="connsiteX6" fmla="*/ 25752 w 637252"/>
                    <a:gd name="connsiteY6" fmla="*/ 267692 h 499083"/>
                    <a:gd name="connsiteX7" fmla="*/ 21191 w 637252"/>
                    <a:gd name="connsiteY7" fmla="*/ 251252 h 499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7252" h="499083">
                      <a:moveTo>
                        <a:pt x="637253" y="499083"/>
                      </a:moveTo>
                      <a:lnTo>
                        <a:pt x="13494" y="271113"/>
                      </a:lnTo>
                      <a:lnTo>
                        <a:pt x="0" y="266171"/>
                      </a:lnTo>
                      <a:lnTo>
                        <a:pt x="8933" y="254673"/>
                      </a:lnTo>
                      <a:lnTo>
                        <a:pt x="207635" y="0"/>
                      </a:lnTo>
                      <a:lnTo>
                        <a:pt x="224359" y="13019"/>
                      </a:lnTo>
                      <a:lnTo>
                        <a:pt x="25752" y="267692"/>
                      </a:lnTo>
                      <a:lnTo>
                        <a:pt x="21191" y="251252"/>
                      </a:lnTo>
                      <a:close/>
                    </a:path>
                  </a:pathLst>
                </a:custGeom>
                <a:solidFill>
                  <a:srgbClr val="99494E"/>
                </a:solidFill>
                <a:ln w="9503" cap="flat">
                  <a:noFill/>
                  <a:prstDash val="solid"/>
                  <a:miter/>
                </a:ln>
              </p:spPr>
              <p:txBody>
                <a:bodyPr rtlCol="0" anchor="ctr"/>
                <a:lstStyle/>
                <a:p>
                  <a:endParaRPr lang="en-US"/>
                </a:p>
              </p:txBody>
            </p:sp>
            <p:sp>
              <p:nvSpPr>
                <p:cNvPr id="743" name="Freeform: Shape 742">
                  <a:extLst>
                    <a:ext uri="{FF2B5EF4-FFF2-40B4-BE49-F238E27FC236}">
                      <a16:creationId xmlns:a16="http://schemas.microsoft.com/office/drawing/2014/main" id="{EE8DA7D4-988B-428E-9F81-C3DEFEA25F45}"/>
                    </a:ext>
                  </a:extLst>
                </p:cNvPr>
                <p:cNvSpPr/>
                <p:nvPr/>
              </p:nvSpPr>
              <p:spPr>
                <a:xfrm>
                  <a:off x="740262" y="539219"/>
                  <a:ext cx="449098" cy="145106"/>
                </a:xfrm>
                <a:custGeom>
                  <a:avLst/>
                  <a:gdLst>
                    <a:gd name="connsiteX0" fmla="*/ 0 w 449098"/>
                    <a:gd name="connsiteY0" fmla="*/ 145107 h 145106"/>
                    <a:gd name="connsiteX1" fmla="*/ 449099 w 449098"/>
                    <a:gd name="connsiteY1" fmla="*/ 0 h 145106"/>
                  </a:gdLst>
                  <a:ahLst/>
                  <a:cxnLst>
                    <a:cxn ang="0">
                      <a:pos x="connsiteX0" y="connsiteY0"/>
                    </a:cxn>
                    <a:cxn ang="0">
                      <a:pos x="connsiteX1" y="connsiteY1"/>
                    </a:cxn>
                  </a:cxnLst>
                  <a:rect l="l" t="t" r="r" b="b"/>
                  <a:pathLst>
                    <a:path w="449098" h="145106">
                      <a:moveTo>
                        <a:pt x="0" y="145107"/>
                      </a:moveTo>
                      <a:lnTo>
                        <a:pt x="449099" y="0"/>
                      </a:lnTo>
                    </a:path>
                  </a:pathLst>
                </a:custGeom>
                <a:ln w="21230" cap="flat">
                  <a:solidFill>
                    <a:srgbClr val="99494E"/>
                  </a:solidFill>
                  <a:prstDash val="solid"/>
                  <a:miter/>
                </a:ln>
              </p:spPr>
              <p:txBody>
                <a:bodyPr rtlCol="0" anchor="ctr"/>
                <a:lstStyle/>
                <a:p>
                  <a:endParaRPr lang="en-US"/>
                </a:p>
              </p:txBody>
            </p:sp>
            <p:sp>
              <p:nvSpPr>
                <p:cNvPr id="744" name="Freeform: Shape 743">
                  <a:extLst>
                    <a:ext uri="{FF2B5EF4-FFF2-40B4-BE49-F238E27FC236}">
                      <a16:creationId xmlns:a16="http://schemas.microsoft.com/office/drawing/2014/main" id="{728E698C-61D6-4FEB-9904-1C98A280958D}"/>
                    </a:ext>
                  </a:extLst>
                </p:cNvPr>
                <p:cNvSpPr/>
                <p:nvPr/>
              </p:nvSpPr>
              <p:spPr>
                <a:xfrm>
                  <a:off x="1224711" y="1623481"/>
                  <a:ext cx="87995" cy="609410"/>
                </a:xfrm>
                <a:custGeom>
                  <a:avLst/>
                  <a:gdLst>
                    <a:gd name="connsiteX0" fmla="*/ 0 w 87995"/>
                    <a:gd name="connsiteY0" fmla="*/ 609410 h 609410"/>
                    <a:gd name="connsiteX1" fmla="*/ 87995 w 87995"/>
                    <a:gd name="connsiteY1" fmla="*/ 0 h 609410"/>
                  </a:gdLst>
                  <a:ahLst/>
                  <a:cxnLst>
                    <a:cxn ang="0">
                      <a:pos x="connsiteX0" y="connsiteY0"/>
                    </a:cxn>
                    <a:cxn ang="0">
                      <a:pos x="connsiteX1" y="connsiteY1"/>
                    </a:cxn>
                  </a:cxnLst>
                  <a:rect l="l" t="t" r="r" b="b"/>
                  <a:pathLst>
                    <a:path w="87995" h="609410">
                      <a:moveTo>
                        <a:pt x="0" y="609410"/>
                      </a:moveTo>
                      <a:cubicBezTo>
                        <a:pt x="19386" y="588219"/>
                        <a:pt x="87995" y="0"/>
                        <a:pt x="87995" y="0"/>
                      </a:cubicBezTo>
                    </a:path>
                  </a:pathLst>
                </a:custGeom>
                <a:noFill/>
                <a:ln w="21230" cap="flat">
                  <a:solidFill>
                    <a:srgbClr val="99494E"/>
                  </a:solidFill>
                  <a:prstDash val="solid"/>
                  <a:miter/>
                </a:ln>
              </p:spPr>
              <p:txBody>
                <a:bodyPr rtlCol="0" anchor="ctr"/>
                <a:lstStyle/>
                <a:p>
                  <a:endParaRPr lang="en-US"/>
                </a:p>
              </p:txBody>
            </p:sp>
          </p:grpSp>
          <p:grpSp>
            <p:nvGrpSpPr>
              <p:cNvPr id="745" name="Graphic 6">
                <a:extLst>
                  <a:ext uri="{FF2B5EF4-FFF2-40B4-BE49-F238E27FC236}">
                    <a16:creationId xmlns:a16="http://schemas.microsoft.com/office/drawing/2014/main" id="{2533D1E2-47A5-443B-9D56-20143954E931}"/>
                  </a:ext>
                </a:extLst>
              </p:cNvPr>
              <p:cNvGrpSpPr/>
              <p:nvPr/>
            </p:nvGrpSpPr>
            <p:grpSpPr>
              <a:xfrm>
                <a:off x="1097338" y="212421"/>
                <a:ext cx="893482" cy="2160825"/>
                <a:chOff x="1097338" y="212421"/>
                <a:chExt cx="893482" cy="2160825"/>
              </a:xfrm>
              <a:solidFill>
                <a:srgbClr val="FFFFFF"/>
              </a:solidFill>
            </p:grpSpPr>
            <p:sp>
              <p:nvSpPr>
                <p:cNvPr id="746" name="Freeform: Shape 745">
                  <a:extLst>
                    <a:ext uri="{FF2B5EF4-FFF2-40B4-BE49-F238E27FC236}">
                      <a16:creationId xmlns:a16="http://schemas.microsoft.com/office/drawing/2014/main" id="{F9A4E8CC-932D-4846-BE34-01FA24257F19}"/>
                    </a:ext>
                  </a:extLst>
                </p:cNvPr>
                <p:cNvSpPr/>
                <p:nvPr/>
              </p:nvSpPr>
              <p:spPr>
                <a:xfrm>
                  <a:off x="1308620" y="212421"/>
                  <a:ext cx="143111" cy="143111"/>
                </a:xfrm>
                <a:custGeom>
                  <a:avLst/>
                  <a:gdLst>
                    <a:gd name="connsiteX0" fmla="*/ 143111 w 143111"/>
                    <a:gd name="connsiteY0" fmla="*/ 71556 h 143111"/>
                    <a:gd name="connsiteX1" fmla="*/ 71556 w 143111"/>
                    <a:gd name="connsiteY1" fmla="*/ 143111 h 143111"/>
                    <a:gd name="connsiteX2" fmla="*/ 0 w 143111"/>
                    <a:gd name="connsiteY2" fmla="*/ 71556 h 143111"/>
                    <a:gd name="connsiteX3" fmla="*/ 71556 w 143111"/>
                    <a:gd name="connsiteY3" fmla="*/ 0 h 143111"/>
                    <a:gd name="connsiteX4" fmla="*/ 143111 w 143111"/>
                    <a:gd name="connsiteY4" fmla="*/ 71556 h 1431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11" h="143111">
                      <a:moveTo>
                        <a:pt x="143111" y="71556"/>
                      </a:moveTo>
                      <a:cubicBezTo>
                        <a:pt x="143111" y="111075"/>
                        <a:pt x="111075" y="143111"/>
                        <a:pt x="71556" y="143111"/>
                      </a:cubicBezTo>
                      <a:cubicBezTo>
                        <a:pt x="32037" y="143111"/>
                        <a:pt x="0" y="111075"/>
                        <a:pt x="0" y="71556"/>
                      </a:cubicBezTo>
                      <a:cubicBezTo>
                        <a:pt x="0" y="32036"/>
                        <a:pt x="32037" y="0"/>
                        <a:pt x="71556" y="0"/>
                      </a:cubicBezTo>
                      <a:cubicBezTo>
                        <a:pt x="111075" y="0"/>
                        <a:pt x="143111" y="32036"/>
                        <a:pt x="143111" y="71556"/>
                      </a:cubicBezTo>
                      <a:close/>
                    </a:path>
                  </a:pathLst>
                </a:custGeom>
                <a:solidFill>
                  <a:srgbClr val="FFFFFF"/>
                </a:solidFill>
                <a:ln w="21230" cap="flat">
                  <a:solidFill>
                    <a:srgbClr val="99494E"/>
                  </a:solidFill>
                  <a:prstDash val="solid"/>
                  <a:miter/>
                </a:ln>
              </p:spPr>
              <p:txBody>
                <a:bodyPr rtlCol="0" anchor="ctr"/>
                <a:lstStyle/>
                <a:p>
                  <a:endParaRPr lang="en-US"/>
                </a:p>
              </p:txBody>
            </p:sp>
            <p:sp>
              <p:nvSpPr>
                <p:cNvPr id="747" name="Freeform: Shape 746">
                  <a:extLst>
                    <a:ext uri="{FF2B5EF4-FFF2-40B4-BE49-F238E27FC236}">
                      <a16:creationId xmlns:a16="http://schemas.microsoft.com/office/drawing/2014/main" id="{4702F649-1471-405A-BEB4-EAE51A80DD00}"/>
                    </a:ext>
                  </a:extLst>
                </p:cNvPr>
                <p:cNvSpPr/>
                <p:nvPr/>
              </p:nvSpPr>
              <p:spPr>
                <a:xfrm>
                  <a:off x="1143368" y="2230135"/>
                  <a:ext cx="143111" cy="143111"/>
                </a:xfrm>
                <a:custGeom>
                  <a:avLst/>
                  <a:gdLst>
                    <a:gd name="connsiteX0" fmla="*/ 143111 w 143111"/>
                    <a:gd name="connsiteY0" fmla="*/ 71556 h 143111"/>
                    <a:gd name="connsiteX1" fmla="*/ 71556 w 143111"/>
                    <a:gd name="connsiteY1" fmla="*/ 143111 h 143111"/>
                    <a:gd name="connsiteX2" fmla="*/ 0 w 143111"/>
                    <a:gd name="connsiteY2" fmla="*/ 71556 h 143111"/>
                    <a:gd name="connsiteX3" fmla="*/ 71556 w 143111"/>
                    <a:gd name="connsiteY3" fmla="*/ 0 h 143111"/>
                    <a:gd name="connsiteX4" fmla="*/ 143111 w 143111"/>
                    <a:gd name="connsiteY4" fmla="*/ 71556 h 1431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11" h="143111">
                      <a:moveTo>
                        <a:pt x="143111" y="71556"/>
                      </a:moveTo>
                      <a:cubicBezTo>
                        <a:pt x="143111" y="111075"/>
                        <a:pt x="111075" y="143111"/>
                        <a:pt x="71556" y="143111"/>
                      </a:cubicBezTo>
                      <a:cubicBezTo>
                        <a:pt x="32037" y="143111"/>
                        <a:pt x="0" y="111075"/>
                        <a:pt x="0" y="71556"/>
                      </a:cubicBezTo>
                      <a:cubicBezTo>
                        <a:pt x="0" y="32036"/>
                        <a:pt x="32037" y="0"/>
                        <a:pt x="71556" y="0"/>
                      </a:cubicBezTo>
                      <a:cubicBezTo>
                        <a:pt x="111075" y="0"/>
                        <a:pt x="143111" y="32036"/>
                        <a:pt x="143111" y="71556"/>
                      </a:cubicBezTo>
                      <a:close/>
                    </a:path>
                  </a:pathLst>
                </a:custGeom>
                <a:solidFill>
                  <a:srgbClr val="FFFFFF"/>
                </a:solidFill>
                <a:ln w="21230" cap="flat">
                  <a:solidFill>
                    <a:srgbClr val="99494E"/>
                  </a:solidFill>
                  <a:prstDash val="solid"/>
                  <a:miter/>
                </a:ln>
              </p:spPr>
              <p:txBody>
                <a:bodyPr rtlCol="0" anchor="ctr"/>
                <a:lstStyle/>
                <a:p>
                  <a:endParaRPr lang="en-US"/>
                </a:p>
              </p:txBody>
            </p:sp>
            <p:sp>
              <p:nvSpPr>
                <p:cNvPr id="748" name="Freeform: Shape 747">
                  <a:extLst>
                    <a:ext uri="{FF2B5EF4-FFF2-40B4-BE49-F238E27FC236}">
                      <a16:creationId xmlns:a16="http://schemas.microsoft.com/office/drawing/2014/main" id="{72F91A26-8C13-4CFF-9213-1E3652ADA134}"/>
                    </a:ext>
                  </a:extLst>
                </p:cNvPr>
                <p:cNvSpPr/>
                <p:nvPr/>
              </p:nvSpPr>
              <p:spPr>
                <a:xfrm>
                  <a:off x="1847710" y="2127885"/>
                  <a:ext cx="143111" cy="143111"/>
                </a:xfrm>
                <a:custGeom>
                  <a:avLst/>
                  <a:gdLst>
                    <a:gd name="connsiteX0" fmla="*/ 143111 w 143111"/>
                    <a:gd name="connsiteY0" fmla="*/ 71556 h 143111"/>
                    <a:gd name="connsiteX1" fmla="*/ 71556 w 143111"/>
                    <a:gd name="connsiteY1" fmla="*/ 143111 h 143111"/>
                    <a:gd name="connsiteX2" fmla="*/ 0 w 143111"/>
                    <a:gd name="connsiteY2" fmla="*/ 71556 h 143111"/>
                    <a:gd name="connsiteX3" fmla="*/ 71556 w 143111"/>
                    <a:gd name="connsiteY3" fmla="*/ 0 h 143111"/>
                    <a:gd name="connsiteX4" fmla="*/ 143111 w 143111"/>
                    <a:gd name="connsiteY4" fmla="*/ 71556 h 1431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11" h="143111">
                      <a:moveTo>
                        <a:pt x="143111" y="71556"/>
                      </a:moveTo>
                      <a:cubicBezTo>
                        <a:pt x="143111" y="111075"/>
                        <a:pt x="111075" y="143111"/>
                        <a:pt x="71556" y="143111"/>
                      </a:cubicBezTo>
                      <a:cubicBezTo>
                        <a:pt x="32036" y="143111"/>
                        <a:pt x="0" y="111075"/>
                        <a:pt x="0" y="71556"/>
                      </a:cubicBezTo>
                      <a:cubicBezTo>
                        <a:pt x="0" y="32036"/>
                        <a:pt x="32036" y="0"/>
                        <a:pt x="71556" y="0"/>
                      </a:cubicBezTo>
                      <a:cubicBezTo>
                        <a:pt x="111075" y="0"/>
                        <a:pt x="143111" y="32036"/>
                        <a:pt x="143111" y="71556"/>
                      </a:cubicBezTo>
                      <a:close/>
                    </a:path>
                  </a:pathLst>
                </a:custGeom>
                <a:solidFill>
                  <a:srgbClr val="FFFFFF"/>
                </a:solidFill>
                <a:ln w="21230" cap="flat">
                  <a:solidFill>
                    <a:srgbClr val="99494E"/>
                  </a:solidFill>
                  <a:prstDash val="solid"/>
                  <a:miter/>
                </a:ln>
              </p:spPr>
              <p:txBody>
                <a:bodyPr rtlCol="0" anchor="ctr"/>
                <a:lstStyle/>
                <a:p>
                  <a:endParaRPr lang="en-US"/>
                </a:p>
              </p:txBody>
            </p:sp>
            <p:sp>
              <p:nvSpPr>
                <p:cNvPr id="749" name="Freeform: Shape 748">
                  <a:extLst>
                    <a:ext uri="{FF2B5EF4-FFF2-40B4-BE49-F238E27FC236}">
                      <a16:creationId xmlns:a16="http://schemas.microsoft.com/office/drawing/2014/main" id="{014F4643-01C3-4084-8158-08A6D0EA8CBA}"/>
                    </a:ext>
                  </a:extLst>
                </p:cNvPr>
                <p:cNvSpPr/>
                <p:nvPr/>
              </p:nvSpPr>
              <p:spPr>
                <a:xfrm rot="-427032">
                  <a:off x="1719725" y="1851354"/>
                  <a:ext cx="196517" cy="143111"/>
                </a:xfrm>
                <a:custGeom>
                  <a:avLst/>
                  <a:gdLst>
                    <a:gd name="connsiteX0" fmla="*/ 196517 w 196517"/>
                    <a:gd name="connsiteY0" fmla="*/ 71556 h 143111"/>
                    <a:gd name="connsiteX1" fmla="*/ 98259 w 196517"/>
                    <a:gd name="connsiteY1" fmla="*/ 143112 h 143111"/>
                    <a:gd name="connsiteX2" fmla="*/ 0 w 196517"/>
                    <a:gd name="connsiteY2" fmla="*/ 71556 h 143111"/>
                    <a:gd name="connsiteX3" fmla="*/ 98259 w 196517"/>
                    <a:gd name="connsiteY3" fmla="*/ 0 h 143111"/>
                    <a:gd name="connsiteX4" fmla="*/ 196517 w 196517"/>
                    <a:gd name="connsiteY4" fmla="*/ 71556 h 1431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517" h="143111">
                      <a:moveTo>
                        <a:pt x="196517" y="71556"/>
                      </a:moveTo>
                      <a:cubicBezTo>
                        <a:pt x="196517" y="111075"/>
                        <a:pt x="152525" y="143112"/>
                        <a:pt x="98259" y="143112"/>
                      </a:cubicBezTo>
                      <a:cubicBezTo>
                        <a:pt x="43992" y="143112"/>
                        <a:pt x="0" y="111075"/>
                        <a:pt x="0" y="71556"/>
                      </a:cubicBezTo>
                      <a:cubicBezTo>
                        <a:pt x="0" y="32037"/>
                        <a:pt x="43992" y="0"/>
                        <a:pt x="98259" y="0"/>
                      </a:cubicBezTo>
                      <a:cubicBezTo>
                        <a:pt x="152525" y="0"/>
                        <a:pt x="196517" y="32037"/>
                        <a:pt x="196517" y="71556"/>
                      </a:cubicBezTo>
                      <a:close/>
                    </a:path>
                  </a:pathLst>
                </a:custGeom>
                <a:solidFill>
                  <a:srgbClr val="FFFFFF"/>
                </a:solidFill>
                <a:ln w="24871" cap="flat">
                  <a:solidFill>
                    <a:srgbClr val="99494E"/>
                  </a:solidFill>
                  <a:prstDash val="solid"/>
                  <a:miter/>
                </a:ln>
              </p:spPr>
              <p:txBody>
                <a:bodyPr rtlCol="0" anchor="ctr"/>
                <a:lstStyle/>
                <a:p>
                  <a:endParaRPr lang="en-US"/>
                </a:p>
              </p:txBody>
            </p:sp>
            <p:sp>
              <p:nvSpPr>
                <p:cNvPr id="750" name="Freeform: Shape 749">
                  <a:extLst>
                    <a:ext uri="{FF2B5EF4-FFF2-40B4-BE49-F238E27FC236}">
                      <a16:creationId xmlns:a16="http://schemas.microsoft.com/office/drawing/2014/main" id="{AF2D8914-6DE9-4500-BE43-AE334484E41C}"/>
                    </a:ext>
                  </a:extLst>
                </p:cNvPr>
                <p:cNvSpPr/>
                <p:nvPr/>
              </p:nvSpPr>
              <p:spPr>
                <a:xfrm rot="-3539698">
                  <a:off x="1111026" y="1970987"/>
                  <a:ext cx="196511" cy="143107"/>
                </a:xfrm>
                <a:custGeom>
                  <a:avLst/>
                  <a:gdLst>
                    <a:gd name="connsiteX0" fmla="*/ 196511 w 196511"/>
                    <a:gd name="connsiteY0" fmla="*/ 71554 h 143107"/>
                    <a:gd name="connsiteX1" fmla="*/ 98256 w 196511"/>
                    <a:gd name="connsiteY1" fmla="*/ 143107 h 143107"/>
                    <a:gd name="connsiteX2" fmla="*/ 0 w 196511"/>
                    <a:gd name="connsiteY2" fmla="*/ 71554 h 143107"/>
                    <a:gd name="connsiteX3" fmla="*/ 98256 w 196511"/>
                    <a:gd name="connsiteY3" fmla="*/ 0 h 143107"/>
                    <a:gd name="connsiteX4" fmla="*/ 196511 w 196511"/>
                    <a:gd name="connsiteY4" fmla="*/ 71554 h 143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511" h="143107">
                      <a:moveTo>
                        <a:pt x="196511" y="71554"/>
                      </a:moveTo>
                      <a:cubicBezTo>
                        <a:pt x="196511" y="111072"/>
                        <a:pt x="152521" y="143107"/>
                        <a:pt x="98256" y="143107"/>
                      </a:cubicBezTo>
                      <a:cubicBezTo>
                        <a:pt x="43991" y="143107"/>
                        <a:pt x="0" y="111072"/>
                        <a:pt x="0" y="71554"/>
                      </a:cubicBezTo>
                      <a:cubicBezTo>
                        <a:pt x="0" y="32036"/>
                        <a:pt x="43991" y="0"/>
                        <a:pt x="98256" y="0"/>
                      </a:cubicBezTo>
                      <a:cubicBezTo>
                        <a:pt x="152521" y="0"/>
                        <a:pt x="196511" y="32036"/>
                        <a:pt x="196511" y="71554"/>
                      </a:cubicBezTo>
                      <a:close/>
                    </a:path>
                  </a:pathLst>
                </a:custGeom>
                <a:solidFill>
                  <a:srgbClr val="FFFFFF"/>
                </a:solidFill>
                <a:ln w="24870" cap="flat">
                  <a:solidFill>
                    <a:srgbClr val="99494E"/>
                  </a:solidFill>
                  <a:prstDash val="solid"/>
                  <a:miter/>
                </a:ln>
              </p:spPr>
              <p:txBody>
                <a:bodyPr rtlCol="0" anchor="ctr"/>
                <a:lstStyle/>
                <a:p>
                  <a:endParaRPr lang="en-US"/>
                </a:p>
              </p:txBody>
            </p:sp>
          </p:grpSp>
          <p:grpSp>
            <p:nvGrpSpPr>
              <p:cNvPr id="751" name="Graphic 6">
                <a:extLst>
                  <a:ext uri="{FF2B5EF4-FFF2-40B4-BE49-F238E27FC236}">
                    <a16:creationId xmlns:a16="http://schemas.microsoft.com/office/drawing/2014/main" id="{2533D1E2-47A5-443B-9D56-20143954E931}"/>
                  </a:ext>
                </a:extLst>
              </p:cNvPr>
              <p:cNvGrpSpPr/>
              <p:nvPr/>
            </p:nvGrpSpPr>
            <p:grpSpPr>
              <a:xfrm>
                <a:off x="973767" y="1357466"/>
                <a:ext cx="687946" cy="766805"/>
                <a:chOff x="973767" y="1357466"/>
                <a:chExt cx="687946" cy="766805"/>
              </a:xfrm>
            </p:grpSpPr>
            <p:grpSp>
              <p:nvGrpSpPr>
                <p:cNvPr id="752" name="Graphic 6">
                  <a:extLst>
                    <a:ext uri="{FF2B5EF4-FFF2-40B4-BE49-F238E27FC236}">
                      <a16:creationId xmlns:a16="http://schemas.microsoft.com/office/drawing/2014/main" id="{2533D1E2-47A5-443B-9D56-20143954E931}"/>
                    </a:ext>
                  </a:extLst>
                </p:cNvPr>
                <p:cNvGrpSpPr/>
                <p:nvPr/>
              </p:nvGrpSpPr>
              <p:grpSpPr>
                <a:xfrm>
                  <a:off x="1232621" y="1357466"/>
                  <a:ext cx="429092" cy="454803"/>
                  <a:chOff x="1232621" y="1357466"/>
                  <a:chExt cx="429092" cy="454803"/>
                </a:xfrm>
              </p:grpSpPr>
              <p:sp>
                <p:nvSpPr>
                  <p:cNvPr id="753" name="Freeform: Shape 752">
                    <a:extLst>
                      <a:ext uri="{FF2B5EF4-FFF2-40B4-BE49-F238E27FC236}">
                        <a16:creationId xmlns:a16="http://schemas.microsoft.com/office/drawing/2014/main" id="{47DBA75D-27AA-4B9D-9EE2-E190DAAC8BED}"/>
                      </a:ext>
                    </a:extLst>
                  </p:cNvPr>
                  <p:cNvSpPr/>
                  <p:nvPr/>
                </p:nvSpPr>
                <p:spPr>
                  <a:xfrm>
                    <a:off x="1232621" y="1357466"/>
                    <a:ext cx="429092" cy="454803"/>
                  </a:xfrm>
                  <a:custGeom>
                    <a:avLst/>
                    <a:gdLst>
                      <a:gd name="connsiteX0" fmla="*/ 144989 w 429092"/>
                      <a:gd name="connsiteY0" fmla="*/ 56004 h 454803"/>
                      <a:gd name="connsiteX1" fmla="*/ 158863 w 429092"/>
                      <a:gd name="connsiteY1" fmla="*/ 65032 h 454803"/>
                      <a:gd name="connsiteX2" fmla="*/ 163710 w 429092"/>
                      <a:gd name="connsiteY2" fmla="*/ 54009 h 454803"/>
                      <a:gd name="connsiteX3" fmla="*/ 282589 w 429092"/>
                      <a:gd name="connsiteY3" fmla="*/ 7635 h 454803"/>
                      <a:gd name="connsiteX4" fmla="*/ 328962 w 429092"/>
                      <a:gd name="connsiteY4" fmla="*/ 126515 h 454803"/>
                      <a:gd name="connsiteX5" fmla="*/ 325351 w 429092"/>
                      <a:gd name="connsiteY5" fmla="*/ 134782 h 454803"/>
                      <a:gd name="connsiteX6" fmla="*/ 358706 w 429092"/>
                      <a:gd name="connsiteY6" fmla="*/ 142289 h 454803"/>
                      <a:gd name="connsiteX7" fmla="*/ 426840 w 429092"/>
                      <a:gd name="connsiteY7" fmla="*/ 250240 h 454803"/>
                      <a:gd name="connsiteX8" fmla="*/ 318889 w 429092"/>
                      <a:gd name="connsiteY8" fmla="*/ 318375 h 454803"/>
                      <a:gd name="connsiteX9" fmla="*/ 310527 w 429092"/>
                      <a:gd name="connsiteY9" fmla="*/ 316474 h 454803"/>
                      <a:gd name="connsiteX10" fmla="*/ 314043 w 429092"/>
                      <a:gd name="connsiteY10" fmla="*/ 323411 h 454803"/>
                      <a:gd name="connsiteX11" fmla="*/ 274891 w 429092"/>
                      <a:gd name="connsiteY11" fmla="*/ 444856 h 454803"/>
                      <a:gd name="connsiteX12" fmla="*/ 153447 w 429092"/>
                      <a:gd name="connsiteY12" fmla="*/ 405705 h 454803"/>
                      <a:gd name="connsiteX13" fmla="*/ 139287 w 429092"/>
                      <a:gd name="connsiteY13" fmla="*/ 378147 h 454803"/>
                      <a:gd name="connsiteX14" fmla="*/ 14802 w 429092"/>
                      <a:gd name="connsiteY14" fmla="*/ 351919 h 454803"/>
                      <a:gd name="connsiteX15" fmla="*/ 14802 w 429092"/>
                      <a:gd name="connsiteY15" fmla="*/ 351919 h 454803"/>
                      <a:gd name="connsiteX16" fmla="*/ 40744 w 429092"/>
                      <a:gd name="connsiteY16" fmla="*/ 226958 h 454803"/>
                      <a:gd name="connsiteX17" fmla="*/ 58704 w 429092"/>
                      <a:gd name="connsiteY17" fmla="*/ 215175 h 454803"/>
                      <a:gd name="connsiteX18" fmla="*/ 46921 w 429092"/>
                      <a:gd name="connsiteY18" fmla="*/ 207573 h 454803"/>
                      <a:gd name="connsiteX19" fmla="*/ 20123 w 429092"/>
                      <a:gd name="connsiteY19" fmla="*/ 82802 h 454803"/>
                      <a:gd name="connsiteX20" fmla="*/ 144989 w 429092"/>
                      <a:gd name="connsiteY20" fmla="*/ 56004 h 454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29092" h="454803">
                        <a:moveTo>
                          <a:pt x="144989" y="56004"/>
                        </a:moveTo>
                        <a:lnTo>
                          <a:pt x="158863" y="65032"/>
                        </a:lnTo>
                        <a:lnTo>
                          <a:pt x="163710" y="54009"/>
                        </a:lnTo>
                        <a:cubicBezTo>
                          <a:pt x="183760" y="8396"/>
                          <a:pt x="236975" y="-12415"/>
                          <a:pt x="282589" y="7635"/>
                        </a:cubicBezTo>
                        <a:cubicBezTo>
                          <a:pt x="328202" y="27686"/>
                          <a:pt x="349013" y="80901"/>
                          <a:pt x="328962" y="126515"/>
                        </a:cubicBezTo>
                        <a:lnTo>
                          <a:pt x="325351" y="134782"/>
                        </a:lnTo>
                        <a:lnTo>
                          <a:pt x="358706" y="142289"/>
                        </a:lnTo>
                        <a:cubicBezTo>
                          <a:pt x="407359" y="153312"/>
                          <a:pt x="437863" y="201586"/>
                          <a:pt x="426840" y="250240"/>
                        </a:cubicBezTo>
                        <a:cubicBezTo>
                          <a:pt x="415817" y="298894"/>
                          <a:pt x="367543" y="329398"/>
                          <a:pt x="318889" y="318375"/>
                        </a:cubicBezTo>
                        <a:lnTo>
                          <a:pt x="310527" y="316474"/>
                        </a:lnTo>
                        <a:lnTo>
                          <a:pt x="314043" y="323411"/>
                        </a:lnTo>
                        <a:cubicBezTo>
                          <a:pt x="336754" y="367789"/>
                          <a:pt x="319269" y="422144"/>
                          <a:pt x="274891" y="444856"/>
                        </a:cubicBezTo>
                        <a:cubicBezTo>
                          <a:pt x="230514" y="467567"/>
                          <a:pt x="176158" y="450082"/>
                          <a:pt x="153447" y="405705"/>
                        </a:cubicBezTo>
                        <a:lnTo>
                          <a:pt x="139287" y="378147"/>
                        </a:lnTo>
                        <a:cubicBezTo>
                          <a:pt x="97666" y="405135"/>
                          <a:pt x="41980" y="393446"/>
                          <a:pt x="14802" y="351919"/>
                        </a:cubicBezTo>
                        <a:lnTo>
                          <a:pt x="14802" y="351919"/>
                        </a:lnTo>
                        <a:cubicBezTo>
                          <a:pt x="-12566" y="310202"/>
                          <a:pt x="-878" y="254326"/>
                          <a:pt x="40744" y="226958"/>
                        </a:cubicBezTo>
                        <a:lnTo>
                          <a:pt x="58704" y="215175"/>
                        </a:lnTo>
                        <a:lnTo>
                          <a:pt x="46921" y="207573"/>
                        </a:lnTo>
                        <a:cubicBezTo>
                          <a:pt x="5014" y="180490"/>
                          <a:pt x="-6960" y="124614"/>
                          <a:pt x="20123" y="82802"/>
                        </a:cubicBezTo>
                        <a:cubicBezTo>
                          <a:pt x="47301" y="40990"/>
                          <a:pt x="103177" y="28922"/>
                          <a:pt x="144989" y="56004"/>
                        </a:cubicBezTo>
                        <a:close/>
                      </a:path>
                    </a:pathLst>
                  </a:custGeom>
                  <a:solidFill>
                    <a:srgbClr val="FFFFFF"/>
                  </a:solidFill>
                  <a:ln w="21230" cap="flat">
                    <a:solidFill>
                      <a:srgbClr val="99494E"/>
                    </a:solidFill>
                    <a:prstDash val="solid"/>
                    <a:miter/>
                  </a:ln>
                </p:spPr>
                <p:txBody>
                  <a:bodyPr rtlCol="0" anchor="ctr"/>
                  <a:lstStyle/>
                  <a:p>
                    <a:endParaRPr lang="en-US"/>
                  </a:p>
                </p:txBody>
              </p:sp>
              <p:grpSp>
                <p:nvGrpSpPr>
                  <p:cNvPr id="754" name="Graphic 6">
                    <a:extLst>
                      <a:ext uri="{FF2B5EF4-FFF2-40B4-BE49-F238E27FC236}">
                        <a16:creationId xmlns:a16="http://schemas.microsoft.com/office/drawing/2014/main" id="{2533D1E2-47A5-443B-9D56-20143954E931}"/>
                      </a:ext>
                    </a:extLst>
                  </p:cNvPr>
                  <p:cNvGrpSpPr/>
                  <p:nvPr/>
                </p:nvGrpSpPr>
                <p:grpSpPr>
                  <a:xfrm>
                    <a:off x="1336653" y="1489112"/>
                    <a:ext cx="192810" cy="193475"/>
                    <a:chOff x="1336653" y="1489112"/>
                    <a:chExt cx="192810" cy="193475"/>
                  </a:xfrm>
                </p:grpSpPr>
                <p:sp>
                  <p:nvSpPr>
                    <p:cNvPr id="755" name="Freeform: Shape 754">
                      <a:extLst>
                        <a:ext uri="{FF2B5EF4-FFF2-40B4-BE49-F238E27FC236}">
                          <a16:creationId xmlns:a16="http://schemas.microsoft.com/office/drawing/2014/main" id="{70EBB7AE-F80A-4B94-81EC-C54C065C3C0E}"/>
                        </a:ext>
                      </a:extLst>
                    </p:cNvPr>
                    <p:cNvSpPr/>
                    <p:nvPr/>
                  </p:nvSpPr>
                  <p:spPr>
                    <a:xfrm>
                      <a:off x="1432251" y="1583759"/>
                      <a:ext cx="97212" cy="1900"/>
                    </a:xfrm>
                    <a:custGeom>
                      <a:avLst/>
                      <a:gdLst>
                        <a:gd name="connsiteX0" fmla="*/ 97213 w 97212"/>
                        <a:gd name="connsiteY0" fmla="*/ 0 h 1900"/>
                        <a:gd name="connsiteX1" fmla="*/ 0 w 97212"/>
                        <a:gd name="connsiteY1" fmla="*/ 1901 h 1900"/>
                      </a:gdLst>
                      <a:ahLst/>
                      <a:cxnLst>
                        <a:cxn ang="0">
                          <a:pos x="connsiteX0" y="connsiteY0"/>
                        </a:cxn>
                        <a:cxn ang="0">
                          <a:pos x="connsiteX1" y="connsiteY1"/>
                        </a:cxn>
                      </a:cxnLst>
                      <a:rect l="l" t="t" r="r" b="b"/>
                      <a:pathLst>
                        <a:path w="97212" h="1900">
                          <a:moveTo>
                            <a:pt x="97213" y="0"/>
                          </a:moveTo>
                          <a:lnTo>
                            <a:pt x="0" y="1901"/>
                          </a:lnTo>
                        </a:path>
                      </a:pathLst>
                    </a:custGeom>
                    <a:ln w="9271" cap="rnd">
                      <a:solidFill>
                        <a:srgbClr val="99494E"/>
                      </a:solidFill>
                      <a:prstDash val="solid"/>
                      <a:miter/>
                    </a:ln>
                  </p:spPr>
                  <p:txBody>
                    <a:bodyPr rtlCol="0" anchor="ctr"/>
                    <a:lstStyle/>
                    <a:p>
                      <a:endParaRPr lang="en-US"/>
                    </a:p>
                  </p:txBody>
                </p:sp>
                <p:sp>
                  <p:nvSpPr>
                    <p:cNvPr id="756" name="Freeform: Shape 755">
                      <a:extLst>
                        <a:ext uri="{FF2B5EF4-FFF2-40B4-BE49-F238E27FC236}">
                          <a16:creationId xmlns:a16="http://schemas.microsoft.com/office/drawing/2014/main" id="{A3FDE16C-EB10-426D-BCF8-1288030BE598}"/>
                        </a:ext>
                      </a:extLst>
                    </p:cNvPr>
                    <p:cNvSpPr/>
                    <p:nvPr/>
                  </p:nvSpPr>
                  <p:spPr>
                    <a:xfrm>
                      <a:off x="1432251" y="1585660"/>
                      <a:ext cx="89610" cy="37820"/>
                    </a:xfrm>
                    <a:custGeom>
                      <a:avLst/>
                      <a:gdLst>
                        <a:gd name="connsiteX0" fmla="*/ 89611 w 89610"/>
                        <a:gd name="connsiteY0" fmla="*/ 37821 h 37820"/>
                        <a:gd name="connsiteX1" fmla="*/ 0 w 89610"/>
                        <a:gd name="connsiteY1" fmla="*/ 0 h 37820"/>
                      </a:gdLst>
                      <a:ahLst/>
                      <a:cxnLst>
                        <a:cxn ang="0">
                          <a:pos x="connsiteX0" y="connsiteY0"/>
                        </a:cxn>
                        <a:cxn ang="0">
                          <a:pos x="connsiteX1" y="connsiteY1"/>
                        </a:cxn>
                      </a:cxnLst>
                      <a:rect l="l" t="t" r="r" b="b"/>
                      <a:pathLst>
                        <a:path w="89610" h="37820">
                          <a:moveTo>
                            <a:pt x="89611" y="37821"/>
                          </a:moveTo>
                          <a:lnTo>
                            <a:pt x="0" y="0"/>
                          </a:lnTo>
                        </a:path>
                      </a:pathLst>
                    </a:custGeom>
                    <a:ln w="9271" cap="rnd">
                      <a:solidFill>
                        <a:srgbClr val="99494E"/>
                      </a:solidFill>
                      <a:prstDash val="solid"/>
                      <a:miter/>
                    </a:ln>
                  </p:spPr>
                  <p:txBody>
                    <a:bodyPr rtlCol="0" anchor="ctr"/>
                    <a:lstStyle/>
                    <a:p>
                      <a:endParaRPr lang="en-US"/>
                    </a:p>
                  </p:txBody>
                </p:sp>
                <p:sp>
                  <p:nvSpPr>
                    <p:cNvPr id="757" name="Freeform: Shape 756">
                      <a:extLst>
                        <a:ext uri="{FF2B5EF4-FFF2-40B4-BE49-F238E27FC236}">
                          <a16:creationId xmlns:a16="http://schemas.microsoft.com/office/drawing/2014/main" id="{97918B4E-4505-4C30-81AA-3E1DD5B39605}"/>
                        </a:ext>
                      </a:extLst>
                    </p:cNvPr>
                    <p:cNvSpPr/>
                    <p:nvPr/>
                  </p:nvSpPr>
                  <p:spPr>
                    <a:xfrm>
                      <a:off x="1432251" y="1585660"/>
                      <a:ext cx="66424" cy="71080"/>
                    </a:xfrm>
                    <a:custGeom>
                      <a:avLst/>
                      <a:gdLst>
                        <a:gd name="connsiteX0" fmla="*/ 66424 w 66424"/>
                        <a:gd name="connsiteY0" fmla="*/ 71080 h 71080"/>
                        <a:gd name="connsiteX1" fmla="*/ 0 w 66424"/>
                        <a:gd name="connsiteY1" fmla="*/ 0 h 71080"/>
                      </a:gdLst>
                      <a:ahLst/>
                      <a:cxnLst>
                        <a:cxn ang="0">
                          <a:pos x="connsiteX0" y="connsiteY0"/>
                        </a:cxn>
                        <a:cxn ang="0">
                          <a:pos x="connsiteX1" y="connsiteY1"/>
                        </a:cxn>
                      </a:cxnLst>
                      <a:rect l="l" t="t" r="r" b="b"/>
                      <a:pathLst>
                        <a:path w="66424" h="71080">
                          <a:moveTo>
                            <a:pt x="66424" y="71080"/>
                          </a:moveTo>
                          <a:lnTo>
                            <a:pt x="0" y="0"/>
                          </a:lnTo>
                        </a:path>
                      </a:pathLst>
                    </a:custGeom>
                    <a:ln w="9271" cap="rnd">
                      <a:solidFill>
                        <a:srgbClr val="99494E"/>
                      </a:solidFill>
                      <a:prstDash val="solid"/>
                      <a:miter/>
                    </a:ln>
                  </p:spPr>
                  <p:txBody>
                    <a:bodyPr rtlCol="0" anchor="ctr"/>
                    <a:lstStyle/>
                    <a:p>
                      <a:endParaRPr lang="en-US"/>
                    </a:p>
                  </p:txBody>
                </p:sp>
                <p:sp>
                  <p:nvSpPr>
                    <p:cNvPr id="758" name="Freeform: Shape 757">
                      <a:extLst>
                        <a:ext uri="{FF2B5EF4-FFF2-40B4-BE49-F238E27FC236}">
                          <a16:creationId xmlns:a16="http://schemas.microsoft.com/office/drawing/2014/main" id="{151E4275-0818-475D-8A91-93BF6F0D99CC}"/>
                        </a:ext>
                      </a:extLst>
                    </p:cNvPr>
                    <p:cNvSpPr/>
                    <p:nvPr/>
                  </p:nvSpPr>
                  <p:spPr>
                    <a:xfrm>
                      <a:off x="1432251" y="1585660"/>
                      <a:ext cx="31834" cy="91986"/>
                    </a:xfrm>
                    <a:custGeom>
                      <a:avLst/>
                      <a:gdLst>
                        <a:gd name="connsiteX0" fmla="*/ 31834 w 31834"/>
                        <a:gd name="connsiteY0" fmla="*/ 91986 h 91986"/>
                        <a:gd name="connsiteX1" fmla="*/ 0 w 31834"/>
                        <a:gd name="connsiteY1" fmla="*/ 0 h 91986"/>
                      </a:gdLst>
                      <a:ahLst/>
                      <a:cxnLst>
                        <a:cxn ang="0">
                          <a:pos x="connsiteX0" y="connsiteY0"/>
                        </a:cxn>
                        <a:cxn ang="0">
                          <a:pos x="connsiteX1" y="connsiteY1"/>
                        </a:cxn>
                      </a:cxnLst>
                      <a:rect l="l" t="t" r="r" b="b"/>
                      <a:pathLst>
                        <a:path w="31834" h="91986">
                          <a:moveTo>
                            <a:pt x="31834" y="91986"/>
                          </a:moveTo>
                          <a:lnTo>
                            <a:pt x="0" y="0"/>
                          </a:lnTo>
                        </a:path>
                      </a:pathLst>
                    </a:custGeom>
                    <a:ln w="9271" cap="rnd">
                      <a:solidFill>
                        <a:srgbClr val="99494E"/>
                      </a:solidFill>
                      <a:prstDash val="solid"/>
                      <a:miter/>
                    </a:ln>
                  </p:spPr>
                  <p:txBody>
                    <a:bodyPr rtlCol="0" anchor="ctr"/>
                    <a:lstStyle/>
                    <a:p>
                      <a:endParaRPr lang="en-US"/>
                    </a:p>
                  </p:txBody>
                </p:sp>
                <p:sp>
                  <p:nvSpPr>
                    <p:cNvPr id="759" name="Freeform: Shape 758">
                      <a:extLst>
                        <a:ext uri="{FF2B5EF4-FFF2-40B4-BE49-F238E27FC236}">
                          <a16:creationId xmlns:a16="http://schemas.microsoft.com/office/drawing/2014/main" id="{47342D8D-47DE-45BA-8E2C-DEF1CFF150AC}"/>
                        </a:ext>
                      </a:extLst>
                    </p:cNvPr>
                    <p:cNvSpPr/>
                    <p:nvPr/>
                  </p:nvSpPr>
                  <p:spPr>
                    <a:xfrm>
                      <a:off x="1423888" y="1585660"/>
                      <a:ext cx="8362" cy="96927"/>
                    </a:xfrm>
                    <a:custGeom>
                      <a:avLst/>
                      <a:gdLst>
                        <a:gd name="connsiteX0" fmla="*/ 0 w 8362"/>
                        <a:gd name="connsiteY0" fmla="*/ 96928 h 96927"/>
                        <a:gd name="connsiteX1" fmla="*/ 8362 w 8362"/>
                        <a:gd name="connsiteY1" fmla="*/ 0 h 96927"/>
                      </a:gdLst>
                      <a:ahLst/>
                      <a:cxnLst>
                        <a:cxn ang="0">
                          <a:pos x="connsiteX0" y="connsiteY0"/>
                        </a:cxn>
                        <a:cxn ang="0">
                          <a:pos x="connsiteX1" y="connsiteY1"/>
                        </a:cxn>
                      </a:cxnLst>
                      <a:rect l="l" t="t" r="r" b="b"/>
                      <a:pathLst>
                        <a:path w="8362" h="96927">
                          <a:moveTo>
                            <a:pt x="0" y="96928"/>
                          </a:moveTo>
                          <a:lnTo>
                            <a:pt x="8362" y="0"/>
                          </a:lnTo>
                        </a:path>
                      </a:pathLst>
                    </a:custGeom>
                    <a:ln w="9271" cap="rnd">
                      <a:solidFill>
                        <a:srgbClr val="99494E"/>
                      </a:solidFill>
                      <a:prstDash val="solid"/>
                      <a:miter/>
                    </a:ln>
                  </p:spPr>
                  <p:txBody>
                    <a:bodyPr rtlCol="0" anchor="ctr"/>
                    <a:lstStyle/>
                    <a:p>
                      <a:endParaRPr lang="en-US"/>
                    </a:p>
                  </p:txBody>
                </p:sp>
                <p:sp>
                  <p:nvSpPr>
                    <p:cNvPr id="760" name="Freeform: Shape 759">
                      <a:extLst>
                        <a:ext uri="{FF2B5EF4-FFF2-40B4-BE49-F238E27FC236}">
                          <a16:creationId xmlns:a16="http://schemas.microsoft.com/office/drawing/2014/main" id="{9D6DCBE4-C3E9-4027-92CF-B652BA9EC837}"/>
                        </a:ext>
                      </a:extLst>
                    </p:cNvPr>
                    <p:cNvSpPr/>
                    <p:nvPr/>
                  </p:nvSpPr>
                  <p:spPr>
                    <a:xfrm>
                      <a:off x="1385212" y="1585660"/>
                      <a:ext cx="47038" cy="85239"/>
                    </a:xfrm>
                    <a:custGeom>
                      <a:avLst/>
                      <a:gdLst>
                        <a:gd name="connsiteX0" fmla="*/ 0 w 47038"/>
                        <a:gd name="connsiteY0" fmla="*/ 85240 h 85239"/>
                        <a:gd name="connsiteX1" fmla="*/ 47039 w 47038"/>
                        <a:gd name="connsiteY1" fmla="*/ 0 h 85239"/>
                      </a:gdLst>
                      <a:ahLst/>
                      <a:cxnLst>
                        <a:cxn ang="0">
                          <a:pos x="connsiteX0" y="connsiteY0"/>
                        </a:cxn>
                        <a:cxn ang="0">
                          <a:pos x="connsiteX1" y="connsiteY1"/>
                        </a:cxn>
                      </a:cxnLst>
                      <a:rect l="l" t="t" r="r" b="b"/>
                      <a:pathLst>
                        <a:path w="47038" h="85239">
                          <a:moveTo>
                            <a:pt x="0" y="85240"/>
                          </a:moveTo>
                          <a:lnTo>
                            <a:pt x="47039" y="0"/>
                          </a:lnTo>
                        </a:path>
                      </a:pathLst>
                    </a:custGeom>
                    <a:ln w="9271" cap="rnd">
                      <a:solidFill>
                        <a:srgbClr val="99494E"/>
                      </a:solidFill>
                      <a:prstDash val="solid"/>
                      <a:miter/>
                    </a:ln>
                  </p:spPr>
                  <p:txBody>
                    <a:bodyPr rtlCol="0" anchor="ctr"/>
                    <a:lstStyle/>
                    <a:p>
                      <a:endParaRPr lang="en-US"/>
                    </a:p>
                  </p:txBody>
                </p:sp>
                <p:sp>
                  <p:nvSpPr>
                    <p:cNvPr id="761" name="Freeform: Shape 760">
                      <a:extLst>
                        <a:ext uri="{FF2B5EF4-FFF2-40B4-BE49-F238E27FC236}">
                          <a16:creationId xmlns:a16="http://schemas.microsoft.com/office/drawing/2014/main" id="{A72730EF-B045-4CDD-AE8B-517C71F3321E}"/>
                        </a:ext>
                      </a:extLst>
                    </p:cNvPr>
                    <p:cNvSpPr/>
                    <p:nvPr/>
                  </p:nvSpPr>
                  <p:spPr>
                    <a:xfrm>
                      <a:off x="1354613" y="1585660"/>
                      <a:ext cx="77637" cy="58726"/>
                    </a:xfrm>
                    <a:custGeom>
                      <a:avLst/>
                      <a:gdLst>
                        <a:gd name="connsiteX0" fmla="*/ 0 w 77637"/>
                        <a:gd name="connsiteY0" fmla="*/ 58727 h 58726"/>
                        <a:gd name="connsiteX1" fmla="*/ 77637 w 77637"/>
                        <a:gd name="connsiteY1" fmla="*/ 0 h 58726"/>
                      </a:gdLst>
                      <a:ahLst/>
                      <a:cxnLst>
                        <a:cxn ang="0">
                          <a:pos x="connsiteX0" y="connsiteY0"/>
                        </a:cxn>
                        <a:cxn ang="0">
                          <a:pos x="connsiteX1" y="connsiteY1"/>
                        </a:cxn>
                      </a:cxnLst>
                      <a:rect l="l" t="t" r="r" b="b"/>
                      <a:pathLst>
                        <a:path w="77637" h="58726">
                          <a:moveTo>
                            <a:pt x="0" y="58727"/>
                          </a:moveTo>
                          <a:lnTo>
                            <a:pt x="77637" y="0"/>
                          </a:lnTo>
                        </a:path>
                      </a:pathLst>
                    </a:custGeom>
                    <a:ln w="9271" cap="rnd">
                      <a:solidFill>
                        <a:srgbClr val="99494E"/>
                      </a:solidFill>
                      <a:prstDash val="solid"/>
                      <a:miter/>
                    </a:ln>
                  </p:spPr>
                  <p:txBody>
                    <a:bodyPr rtlCol="0" anchor="ctr"/>
                    <a:lstStyle/>
                    <a:p>
                      <a:endParaRPr lang="en-US"/>
                    </a:p>
                  </p:txBody>
                </p:sp>
                <p:sp>
                  <p:nvSpPr>
                    <p:cNvPr id="762" name="Freeform: Shape 761">
                      <a:extLst>
                        <a:ext uri="{FF2B5EF4-FFF2-40B4-BE49-F238E27FC236}">
                          <a16:creationId xmlns:a16="http://schemas.microsoft.com/office/drawing/2014/main" id="{6783D532-402C-4A20-BD6E-A8962BC8D85A}"/>
                        </a:ext>
                      </a:extLst>
                    </p:cNvPr>
                    <p:cNvSpPr/>
                    <p:nvPr/>
                  </p:nvSpPr>
                  <p:spPr>
                    <a:xfrm>
                      <a:off x="1337413" y="1585660"/>
                      <a:ext cx="94837" cy="22046"/>
                    </a:xfrm>
                    <a:custGeom>
                      <a:avLst/>
                      <a:gdLst>
                        <a:gd name="connsiteX0" fmla="*/ 0 w 94837"/>
                        <a:gd name="connsiteY0" fmla="*/ 22046 h 22046"/>
                        <a:gd name="connsiteX1" fmla="*/ 94837 w 94837"/>
                        <a:gd name="connsiteY1" fmla="*/ 0 h 22046"/>
                      </a:gdLst>
                      <a:ahLst/>
                      <a:cxnLst>
                        <a:cxn ang="0">
                          <a:pos x="connsiteX0" y="connsiteY0"/>
                        </a:cxn>
                        <a:cxn ang="0">
                          <a:pos x="connsiteX1" y="connsiteY1"/>
                        </a:cxn>
                      </a:cxnLst>
                      <a:rect l="l" t="t" r="r" b="b"/>
                      <a:pathLst>
                        <a:path w="94837" h="22046">
                          <a:moveTo>
                            <a:pt x="0" y="22046"/>
                          </a:moveTo>
                          <a:lnTo>
                            <a:pt x="94837" y="0"/>
                          </a:lnTo>
                        </a:path>
                      </a:pathLst>
                    </a:custGeom>
                    <a:ln w="9271" cap="rnd">
                      <a:solidFill>
                        <a:srgbClr val="99494E"/>
                      </a:solidFill>
                      <a:prstDash val="solid"/>
                      <a:miter/>
                    </a:ln>
                  </p:spPr>
                  <p:txBody>
                    <a:bodyPr rtlCol="0" anchor="ctr"/>
                    <a:lstStyle/>
                    <a:p>
                      <a:endParaRPr lang="en-US"/>
                    </a:p>
                  </p:txBody>
                </p:sp>
                <p:sp>
                  <p:nvSpPr>
                    <p:cNvPr id="763" name="Freeform: Shape 762">
                      <a:extLst>
                        <a:ext uri="{FF2B5EF4-FFF2-40B4-BE49-F238E27FC236}">
                          <a16:creationId xmlns:a16="http://schemas.microsoft.com/office/drawing/2014/main" id="{0CD03E18-FEC8-4710-836A-1181411F3141}"/>
                        </a:ext>
                      </a:extLst>
                    </p:cNvPr>
                    <p:cNvSpPr/>
                    <p:nvPr/>
                  </p:nvSpPr>
                  <p:spPr>
                    <a:xfrm>
                      <a:off x="1336653" y="1567320"/>
                      <a:ext cx="95597" cy="18340"/>
                    </a:xfrm>
                    <a:custGeom>
                      <a:avLst/>
                      <a:gdLst>
                        <a:gd name="connsiteX0" fmla="*/ 0 w 95597"/>
                        <a:gd name="connsiteY0" fmla="*/ 0 h 18340"/>
                        <a:gd name="connsiteX1" fmla="*/ 95597 w 95597"/>
                        <a:gd name="connsiteY1" fmla="*/ 18340 h 18340"/>
                      </a:gdLst>
                      <a:ahLst/>
                      <a:cxnLst>
                        <a:cxn ang="0">
                          <a:pos x="connsiteX0" y="connsiteY0"/>
                        </a:cxn>
                        <a:cxn ang="0">
                          <a:pos x="connsiteX1" y="connsiteY1"/>
                        </a:cxn>
                      </a:cxnLst>
                      <a:rect l="l" t="t" r="r" b="b"/>
                      <a:pathLst>
                        <a:path w="95597" h="18340">
                          <a:moveTo>
                            <a:pt x="0" y="0"/>
                          </a:moveTo>
                          <a:lnTo>
                            <a:pt x="95597" y="18340"/>
                          </a:lnTo>
                        </a:path>
                      </a:pathLst>
                    </a:custGeom>
                    <a:ln w="9271" cap="rnd">
                      <a:solidFill>
                        <a:srgbClr val="99494E"/>
                      </a:solidFill>
                      <a:prstDash val="solid"/>
                      <a:miter/>
                    </a:ln>
                  </p:spPr>
                  <p:txBody>
                    <a:bodyPr rtlCol="0" anchor="ctr"/>
                    <a:lstStyle/>
                    <a:p>
                      <a:endParaRPr lang="en-US"/>
                    </a:p>
                  </p:txBody>
                </p:sp>
                <p:sp>
                  <p:nvSpPr>
                    <p:cNvPr id="764" name="Freeform: Shape 763">
                      <a:extLst>
                        <a:ext uri="{FF2B5EF4-FFF2-40B4-BE49-F238E27FC236}">
                          <a16:creationId xmlns:a16="http://schemas.microsoft.com/office/drawing/2014/main" id="{70EAABEB-B101-49B0-97E5-635CEFB7B87D}"/>
                        </a:ext>
                      </a:extLst>
                    </p:cNvPr>
                    <p:cNvSpPr/>
                    <p:nvPr/>
                  </p:nvSpPr>
                  <p:spPr>
                    <a:xfrm>
                      <a:off x="1352428" y="1529974"/>
                      <a:ext cx="79822" cy="55685"/>
                    </a:xfrm>
                    <a:custGeom>
                      <a:avLst/>
                      <a:gdLst>
                        <a:gd name="connsiteX0" fmla="*/ 0 w 79822"/>
                        <a:gd name="connsiteY0" fmla="*/ 0 h 55685"/>
                        <a:gd name="connsiteX1" fmla="*/ 79823 w 79822"/>
                        <a:gd name="connsiteY1" fmla="*/ 55686 h 55685"/>
                      </a:gdLst>
                      <a:ahLst/>
                      <a:cxnLst>
                        <a:cxn ang="0">
                          <a:pos x="connsiteX0" y="connsiteY0"/>
                        </a:cxn>
                        <a:cxn ang="0">
                          <a:pos x="connsiteX1" y="connsiteY1"/>
                        </a:cxn>
                      </a:cxnLst>
                      <a:rect l="l" t="t" r="r" b="b"/>
                      <a:pathLst>
                        <a:path w="79822" h="55685">
                          <a:moveTo>
                            <a:pt x="0" y="0"/>
                          </a:moveTo>
                          <a:lnTo>
                            <a:pt x="79823" y="55686"/>
                          </a:lnTo>
                        </a:path>
                      </a:pathLst>
                    </a:custGeom>
                    <a:ln w="9271" cap="rnd">
                      <a:solidFill>
                        <a:srgbClr val="99494E"/>
                      </a:solidFill>
                      <a:prstDash val="solid"/>
                      <a:miter/>
                    </a:ln>
                  </p:spPr>
                  <p:txBody>
                    <a:bodyPr rtlCol="0" anchor="ctr"/>
                    <a:lstStyle/>
                    <a:p>
                      <a:endParaRPr lang="en-US"/>
                    </a:p>
                  </p:txBody>
                </p:sp>
                <p:sp>
                  <p:nvSpPr>
                    <p:cNvPr id="765" name="Freeform: Shape 764">
                      <a:extLst>
                        <a:ext uri="{FF2B5EF4-FFF2-40B4-BE49-F238E27FC236}">
                          <a16:creationId xmlns:a16="http://schemas.microsoft.com/office/drawing/2014/main" id="{ACF29932-A6EC-41B5-A608-1F576154C2D6}"/>
                        </a:ext>
                      </a:extLst>
                    </p:cNvPr>
                    <p:cNvSpPr/>
                    <p:nvPr/>
                  </p:nvSpPr>
                  <p:spPr>
                    <a:xfrm>
                      <a:off x="1381886" y="1502321"/>
                      <a:ext cx="50364" cy="83338"/>
                    </a:xfrm>
                    <a:custGeom>
                      <a:avLst/>
                      <a:gdLst>
                        <a:gd name="connsiteX0" fmla="*/ 0 w 50364"/>
                        <a:gd name="connsiteY0" fmla="*/ 0 h 83338"/>
                        <a:gd name="connsiteX1" fmla="*/ 50364 w 50364"/>
                        <a:gd name="connsiteY1" fmla="*/ 83339 h 83338"/>
                      </a:gdLst>
                      <a:ahLst/>
                      <a:cxnLst>
                        <a:cxn ang="0">
                          <a:pos x="connsiteX0" y="connsiteY0"/>
                        </a:cxn>
                        <a:cxn ang="0">
                          <a:pos x="connsiteX1" y="connsiteY1"/>
                        </a:cxn>
                      </a:cxnLst>
                      <a:rect l="l" t="t" r="r" b="b"/>
                      <a:pathLst>
                        <a:path w="50364" h="83338">
                          <a:moveTo>
                            <a:pt x="0" y="0"/>
                          </a:moveTo>
                          <a:lnTo>
                            <a:pt x="50364" y="83339"/>
                          </a:lnTo>
                        </a:path>
                      </a:pathLst>
                    </a:custGeom>
                    <a:ln w="9271" cap="rnd">
                      <a:solidFill>
                        <a:srgbClr val="99494E"/>
                      </a:solidFill>
                      <a:prstDash val="solid"/>
                      <a:miter/>
                    </a:ln>
                  </p:spPr>
                  <p:txBody>
                    <a:bodyPr rtlCol="0" anchor="ctr"/>
                    <a:lstStyle/>
                    <a:p>
                      <a:endParaRPr lang="en-US"/>
                    </a:p>
                  </p:txBody>
                </p:sp>
                <p:sp>
                  <p:nvSpPr>
                    <p:cNvPr id="766" name="Freeform: Shape 765">
                      <a:extLst>
                        <a:ext uri="{FF2B5EF4-FFF2-40B4-BE49-F238E27FC236}">
                          <a16:creationId xmlns:a16="http://schemas.microsoft.com/office/drawing/2014/main" id="{4C54224A-C1D2-4DA8-9573-B8EE4548728D}"/>
                        </a:ext>
                      </a:extLst>
                    </p:cNvPr>
                    <p:cNvSpPr/>
                    <p:nvPr/>
                  </p:nvSpPr>
                  <p:spPr>
                    <a:xfrm>
                      <a:off x="1420182" y="1489112"/>
                      <a:ext cx="12068" cy="96547"/>
                    </a:xfrm>
                    <a:custGeom>
                      <a:avLst/>
                      <a:gdLst>
                        <a:gd name="connsiteX0" fmla="*/ 0 w 12068"/>
                        <a:gd name="connsiteY0" fmla="*/ 0 h 96547"/>
                        <a:gd name="connsiteX1" fmla="*/ 12068 w 12068"/>
                        <a:gd name="connsiteY1" fmla="*/ 96548 h 96547"/>
                      </a:gdLst>
                      <a:ahLst/>
                      <a:cxnLst>
                        <a:cxn ang="0">
                          <a:pos x="connsiteX0" y="connsiteY0"/>
                        </a:cxn>
                        <a:cxn ang="0">
                          <a:pos x="connsiteX1" y="connsiteY1"/>
                        </a:cxn>
                      </a:cxnLst>
                      <a:rect l="l" t="t" r="r" b="b"/>
                      <a:pathLst>
                        <a:path w="12068" h="96547">
                          <a:moveTo>
                            <a:pt x="0" y="0"/>
                          </a:moveTo>
                          <a:lnTo>
                            <a:pt x="12068" y="96548"/>
                          </a:lnTo>
                        </a:path>
                      </a:pathLst>
                    </a:custGeom>
                    <a:ln w="9271" cap="rnd">
                      <a:solidFill>
                        <a:srgbClr val="99494E"/>
                      </a:solidFill>
                      <a:prstDash val="solid"/>
                      <a:miter/>
                    </a:ln>
                  </p:spPr>
                  <p:txBody>
                    <a:bodyPr rtlCol="0" anchor="ctr"/>
                    <a:lstStyle/>
                    <a:p>
                      <a:endParaRPr lang="en-US"/>
                    </a:p>
                  </p:txBody>
                </p:sp>
                <p:sp>
                  <p:nvSpPr>
                    <p:cNvPr id="767" name="Freeform: Shape 766">
                      <a:extLst>
                        <a:ext uri="{FF2B5EF4-FFF2-40B4-BE49-F238E27FC236}">
                          <a16:creationId xmlns:a16="http://schemas.microsoft.com/office/drawing/2014/main" id="{5E9703FE-311C-4AC5-A696-B397EBA345FF}"/>
                        </a:ext>
                      </a:extLst>
                    </p:cNvPr>
                    <p:cNvSpPr/>
                    <p:nvPr/>
                  </p:nvSpPr>
                  <p:spPr>
                    <a:xfrm>
                      <a:off x="1432251" y="1492533"/>
                      <a:ext cx="28223" cy="93126"/>
                    </a:xfrm>
                    <a:custGeom>
                      <a:avLst/>
                      <a:gdLst>
                        <a:gd name="connsiteX0" fmla="*/ 28223 w 28223"/>
                        <a:gd name="connsiteY0" fmla="*/ 0 h 93126"/>
                        <a:gd name="connsiteX1" fmla="*/ 0 w 28223"/>
                        <a:gd name="connsiteY1" fmla="*/ 93127 h 93126"/>
                      </a:gdLst>
                      <a:ahLst/>
                      <a:cxnLst>
                        <a:cxn ang="0">
                          <a:pos x="connsiteX0" y="connsiteY0"/>
                        </a:cxn>
                        <a:cxn ang="0">
                          <a:pos x="connsiteX1" y="connsiteY1"/>
                        </a:cxn>
                      </a:cxnLst>
                      <a:rect l="l" t="t" r="r" b="b"/>
                      <a:pathLst>
                        <a:path w="28223" h="93126">
                          <a:moveTo>
                            <a:pt x="28223" y="0"/>
                          </a:moveTo>
                          <a:lnTo>
                            <a:pt x="0" y="93127"/>
                          </a:lnTo>
                        </a:path>
                      </a:pathLst>
                    </a:custGeom>
                    <a:ln w="9271" cap="rnd">
                      <a:solidFill>
                        <a:srgbClr val="99494E"/>
                      </a:solidFill>
                      <a:prstDash val="solid"/>
                      <a:miter/>
                    </a:ln>
                  </p:spPr>
                  <p:txBody>
                    <a:bodyPr rtlCol="0" anchor="ctr"/>
                    <a:lstStyle/>
                    <a:p>
                      <a:endParaRPr lang="en-US"/>
                    </a:p>
                  </p:txBody>
                </p:sp>
                <p:sp>
                  <p:nvSpPr>
                    <p:cNvPr id="768" name="Freeform: Shape 767">
                      <a:extLst>
                        <a:ext uri="{FF2B5EF4-FFF2-40B4-BE49-F238E27FC236}">
                          <a16:creationId xmlns:a16="http://schemas.microsoft.com/office/drawing/2014/main" id="{B7D2E57E-683F-43C6-897A-374781441EDC}"/>
                        </a:ext>
                      </a:extLst>
                    </p:cNvPr>
                    <p:cNvSpPr/>
                    <p:nvPr/>
                  </p:nvSpPr>
                  <p:spPr>
                    <a:xfrm>
                      <a:off x="1432251" y="1512109"/>
                      <a:ext cx="63668" cy="73551"/>
                    </a:xfrm>
                    <a:custGeom>
                      <a:avLst/>
                      <a:gdLst>
                        <a:gd name="connsiteX0" fmla="*/ 63668 w 63668"/>
                        <a:gd name="connsiteY0" fmla="*/ 0 h 73551"/>
                        <a:gd name="connsiteX1" fmla="*/ 0 w 63668"/>
                        <a:gd name="connsiteY1" fmla="*/ 73551 h 73551"/>
                      </a:gdLst>
                      <a:ahLst/>
                      <a:cxnLst>
                        <a:cxn ang="0">
                          <a:pos x="connsiteX0" y="connsiteY0"/>
                        </a:cxn>
                        <a:cxn ang="0">
                          <a:pos x="connsiteX1" y="connsiteY1"/>
                        </a:cxn>
                      </a:cxnLst>
                      <a:rect l="l" t="t" r="r" b="b"/>
                      <a:pathLst>
                        <a:path w="63668" h="73551">
                          <a:moveTo>
                            <a:pt x="63668" y="0"/>
                          </a:moveTo>
                          <a:lnTo>
                            <a:pt x="0" y="73551"/>
                          </a:lnTo>
                        </a:path>
                      </a:pathLst>
                    </a:custGeom>
                    <a:ln w="9271" cap="rnd">
                      <a:solidFill>
                        <a:srgbClr val="99494E"/>
                      </a:solidFill>
                      <a:prstDash val="solid"/>
                      <a:miter/>
                    </a:ln>
                  </p:spPr>
                  <p:txBody>
                    <a:bodyPr rtlCol="0" anchor="ctr"/>
                    <a:lstStyle/>
                    <a:p>
                      <a:endParaRPr lang="en-US"/>
                    </a:p>
                  </p:txBody>
                </p:sp>
                <p:sp>
                  <p:nvSpPr>
                    <p:cNvPr id="769" name="Freeform: Shape 768">
                      <a:extLst>
                        <a:ext uri="{FF2B5EF4-FFF2-40B4-BE49-F238E27FC236}">
                          <a16:creationId xmlns:a16="http://schemas.microsoft.com/office/drawing/2014/main" id="{7CB42100-107C-45BD-9055-4998901A4118}"/>
                        </a:ext>
                      </a:extLst>
                    </p:cNvPr>
                    <p:cNvSpPr/>
                    <p:nvPr/>
                  </p:nvSpPr>
                  <p:spPr>
                    <a:xfrm>
                      <a:off x="1432251" y="1544323"/>
                      <a:ext cx="88090" cy="41336"/>
                    </a:xfrm>
                    <a:custGeom>
                      <a:avLst/>
                      <a:gdLst>
                        <a:gd name="connsiteX0" fmla="*/ 88090 w 88090"/>
                        <a:gd name="connsiteY0" fmla="*/ 0 h 41336"/>
                        <a:gd name="connsiteX1" fmla="*/ 0 w 88090"/>
                        <a:gd name="connsiteY1" fmla="*/ 41337 h 41336"/>
                      </a:gdLst>
                      <a:ahLst/>
                      <a:cxnLst>
                        <a:cxn ang="0">
                          <a:pos x="connsiteX0" y="connsiteY0"/>
                        </a:cxn>
                        <a:cxn ang="0">
                          <a:pos x="connsiteX1" y="connsiteY1"/>
                        </a:cxn>
                      </a:cxnLst>
                      <a:rect l="l" t="t" r="r" b="b"/>
                      <a:pathLst>
                        <a:path w="88090" h="41336">
                          <a:moveTo>
                            <a:pt x="88090" y="0"/>
                          </a:moveTo>
                          <a:lnTo>
                            <a:pt x="0" y="41337"/>
                          </a:lnTo>
                        </a:path>
                      </a:pathLst>
                    </a:custGeom>
                    <a:ln w="9271" cap="rnd">
                      <a:solidFill>
                        <a:srgbClr val="99494E"/>
                      </a:solidFill>
                      <a:prstDash val="solid"/>
                      <a:miter/>
                    </a:ln>
                  </p:spPr>
                  <p:txBody>
                    <a:bodyPr rtlCol="0" anchor="ctr"/>
                    <a:lstStyle/>
                    <a:p>
                      <a:endParaRPr lang="en-US"/>
                    </a:p>
                  </p:txBody>
                </p:sp>
              </p:grpSp>
              <p:sp>
                <p:nvSpPr>
                  <p:cNvPr id="770" name="Freeform: Shape 769">
                    <a:extLst>
                      <a:ext uri="{FF2B5EF4-FFF2-40B4-BE49-F238E27FC236}">
                        <a16:creationId xmlns:a16="http://schemas.microsoft.com/office/drawing/2014/main" id="{7DAEF87B-22F3-4836-BC5B-2311B3C9F726}"/>
                      </a:ext>
                    </a:extLst>
                  </p:cNvPr>
                  <p:cNvSpPr/>
                  <p:nvPr/>
                </p:nvSpPr>
                <p:spPr>
                  <a:xfrm>
                    <a:off x="1393955" y="1547364"/>
                    <a:ext cx="76591" cy="76591"/>
                  </a:xfrm>
                  <a:custGeom>
                    <a:avLst/>
                    <a:gdLst>
                      <a:gd name="connsiteX0" fmla="*/ 76592 w 76591"/>
                      <a:gd name="connsiteY0" fmla="*/ 38296 h 76591"/>
                      <a:gd name="connsiteX1" fmla="*/ 38296 w 76591"/>
                      <a:gd name="connsiteY1" fmla="*/ 76592 h 76591"/>
                      <a:gd name="connsiteX2" fmla="*/ 0 w 76591"/>
                      <a:gd name="connsiteY2" fmla="*/ 38296 h 76591"/>
                      <a:gd name="connsiteX3" fmla="*/ 38296 w 76591"/>
                      <a:gd name="connsiteY3" fmla="*/ 0 h 76591"/>
                      <a:gd name="connsiteX4" fmla="*/ 76592 w 76591"/>
                      <a:gd name="connsiteY4" fmla="*/ 38296 h 765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591" h="76591">
                        <a:moveTo>
                          <a:pt x="76592" y="38296"/>
                        </a:moveTo>
                        <a:cubicBezTo>
                          <a:pt x="76592" y="59446"/>
                          <a:pt x="59446" y="76592"/>
                          <a:pt x="38296" y="76592"/>
                        </a:cubicBezTo>
                        <a:cubicBezTo>
                          <a:pt x="17146" y="76592"/>
                          <a:pt x="0" y="59446"/>
                          <a:pt x="0" y="38296"/>
                        </a:cubicBezTo>
                        <a:cubicBezTo>
                          <a:pt x="0" y="17146"/>
                          <a:pt x="17146" y="0"/>
                          <a:pt x="38296" y="0"/>
                        </a:cubicBezTo>
                        <a:cubicBezTo>
                          <a:pt x="59446" y="0"/>
                          <a:pt x="76592" y="17146"/>
                          <a:pt x="76592" y="38296"/>
                        </a:cubicBezTo>
                        <a:close/>
                      </a:path>
                    </a:pathLst>
                  </a:custGeom>
                  <a:solidFill>
                    <a:srgbClr val="CD7372"/>
                  </a:solidFill>
                  <a:ln w="21230" cap="flat">
                    <a:solidFill>
                      <a:srgbClr val="99494E"/>
                    </a:solidFill>
                    <a:prstDash val="solid"/>
                    <a:miter/>
                  </a:ln>
                </p:spPr>
                <p:txBody>
                  <a:bodyPr rtlCol="0" anchor="ctr"/>
                  <a:lstStyle/>
                  <a:p>
                    <a:endParaRPr lang="en-US"/>
                  </a:p>
                </p:txBody>
              </p:sp>
            </p:grpSp>
            <p:grpSp>
              <p:nvGrpSpPr>
                <p:cNvPr id="771" name="Graphic 6">
                  <a:extLst>
                    <a:ext uri="{FF2B5EF4-FFF2-40B4-BE49-F238E27FC236}">
                      <a16:creationId xmlns:a16="http://schemas.microsoft.com/office/drawing/2014/main" id="{2533D1E2-47A5-443B-9D56-20143954E931}"/>
                    </a:ext>
                  </a:extLst>
                </p:cNvPr>
                <p:cNvGrpSpPr/>
                <p:nvPr/>
              </p:nvGrpSpPr>
              <p:grpSpPr>
                <a:xfrm>
                  <a:off x="973767" y="1526140"/>
                  <a:ext cx="429092" cy="454803"/>
                  <a:chOff x="973767" y="1526140"/>
                  <a:chExt cx="429092" cy="454803"/>
                </a:xfrm>
              </p:grpSpPr>
              <p:sp>
                <p:nvSpPr>
                  <p:cNvPr id="772" name="Freeform: Shape 771">
                    <a:extLst>
                      <a:ext uri="{FF2B5EF4-FFF2-40B4-BE49-F238E27FC236}">
                        <a16:creationId xmlns:a16="http://schemas.microsoft.com/office/drawing/2014/main" id="{C3AA7E96-1300-4196-BC4E-7A72CD381C23}"/>
                      </a:ext>
                    </a:extLst>
                  </p:cNvPr>
                  <p:cNvSpPr/>
                  <p:nvPr/>
                </p:nvSpPr>
                <p:spPr>
                  <a:xfrm>
                    <a:off x="973767" y="1526140"/>
                    <a:ext cx="429092" cy="454803"/>
                  </a:xfrm>
                  <a:custGeom>
                    <a:avLst/>
                    <a:gdLst>
                      <a:gd name="connsiteX0" fmla="*/ 144989 w 429092"/>
                      <a:gd name="connsiteY0" fmla="*/ 56004 h 454803"/>
                      <a:gd name="connsiteX1" fmla="*/ 158863 w 429092"/>
                      <a:gd name="connsiteY1" fmla="*/ 65032 h 454803"/>
                      <a:gd name="connsiteX2" fmla="*/ 163709 w 429092"/>
                      <a:gd name="connsiteY2" fmla="*/ 54009 h 454803"/>
                      <a:gd name="connsiteX3" fmla="*/ 282589 w 429092"/>
                      <a:gd name="connsiteY3" fmla="*/ 7635 h 454803"/>
                      <a:gd name="connsiteX4" fmla="*/ 328962 w 429092"/>
                      <a:gd name="connsiteY4" fmla="*/ 126515 h 454803"/>
                      <a:gd name="connsiteX5" fmla="*/ 325351 w 429092"/>
                      <a:gd name="connsiteY5" fmla="*/ 134782 h 454803"/>
                      <a:gd name="connsiteX6" fmla="*/ 358705 w 429092"/>
                      <a:gd name="connsiteY6" fmla="*/ 142289 h 454803"/>
                      <a:gd name="connsiteX7" fmla="*/ 426840 w 429092"/>
                      <a:gd name="connsiteY7" fmla="*/ 250240 h 454803"/>
                      <a:gd name="connsiteX8" fmla="*/ 318889 w 429092"/>
                      <a:gd name="connsiteY8" fmla="*/ 318375 h 454803"/>
                      <a:gd name="connsiteX9" fmla="*/ 310527 w 429092"/>
                      <a:gd name="connsiteY9" fmla="*/ 316474 h 454803"/>
                      <a:gd name="connsiteX10" fmla="*/ 314043 w 429092"/>
                      <a:gd name="connsiteY10" fmla="*/ 323411 h 454803"/>
                      <a:gd name="connsiteX11" fmla="*/ 274891 w 429092"/>
                      <a:gd name="connsiteY11" fmla="*/ 444856 h 454803"/>
                      <a:gd name="connsiteX12" fmla="*/ 153447 w 429092"/>
                      <a:gd name="connsiteY12" fmla="*/ 405705 h 454803"/>
                      <a:gd name="connsiteX13" fmla="*/ 139287 w 429092"/>
                      <a:gd name="connsiteY13" fmla="*/ 378147 h 454803"/>
                      <a:gd name="connsiteX14" fmla="*/ 14802 w 429092"/>
                      <a:gd name="connsiteY14" fmla="*/ 351919 h 454803"/>
                      <a:gd name="connsiteX15" fmla="*/ 14802 w 429092"/>
                      <a:gd name="connsiteY15" fmla="*/ 351919 h 454803"/>
                      <a:gd name="connsiteX16" fmla="*/ 40744 w 429092"/>
                      <a:gd name="connsiteY16" fmla="*/ 226958 h 454803"/>
                      <a:gd name="connsiteX17" fmla="*/ 58704 w 429092"/>
                      <a:gd name="connsiteY17" fmla="*/ 215175 h 454803"/>
                      <a:gd name="connsiteX18" fmla="*/ 46921 w 429092"/>
                      <a:gd name="connsiteY18" fmla="*/ 207573 h 454803"/>
                      <a:gd name="connsiteX19" fmla="*/ 20123 w 429092"/>
                      <a:gd name="connsiteY19" fmla="*/ 82802 h 454803"/>
                      <a:gd name="connsiteX20" fmla="*/ 144989 w 429092"/>
                      <a:gd name="connsiteY20" fmla="*/ 56004 h 454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29092" h="454803">
                        <a:moveTo>
                          <a:pt x="144989" y="56004"/>
                        </a:moveTo>
                        <a:lnTo>
                          <a:pt x="158863" y="65032"/>
                        </a:lnTo>
                        <a:lnTo>
                          <a:pt x="163709" y="54009"/>
                        </a:lnTo>
                        <a:cubicBezTo>
                          <a:pt x="183760" y="8396"/>
                          <a:pt x="236976" y="-12415"/>
                          <a:pt x="282589" y="7635"/>
                        </a:cubicBezTo>
                        <a:cubicBezTo>
                          <a:pt x="328202" y="27686"/>
                          <a:pt x="349013" y="80901"/>
                          <a:pt x="328962" y="126515"/>
                        </a:cubicBezTo>
                        <a:lnTo>
                          <a:pt x="325351" y="134782"/>
                        </a:lnTo>
                        <a:lnTo>
                          <a:pt x="358705" y="142289"/>
                        </a:lnTo>
                        <a:cubicBezTo>
                          <a:pt x="407359" y="153312"/>
                          <a:pt x="437863" y="201586"/>
                          <a:pt x="426840" y="250240"/>
                        </a:cubicBezTo>
                        <a:cubicBezTo>
                          <a:pt x="415817" y="298894"/>
                          <a:pt x="367543" y="329398"/>
                          <a:pt x="318889" y="318375"/>
                        </a:cubicBezTo>
                        <a:lnTo>
                          <a:pt x="310527" y="316474"/>
                        </a:lnTo>
                        <a:lnTo>
                          <a:pt x="314043" y="323411"/>
                        </a:lnTo>
                        <a:cubicBezTo>
                          <a:pt x="336754" y="367789"/>
                          <a:pt x="319269" y="422144"/>
                          <a:pt x="274891" y="444856"/>
                        </a:cubicBezTo>
                        <a:cubicBezTo>
                          <a:pt x="230514" y="467567"/>
                          <a:pt x="176158" y="450082"/>
                          <a:pt x="153447" y="405705"/>
                        </a:cubicBezTo>
                        <a:lnTo>
                          <a:pt x="139287" y="378147"/>
                        </a:lnTo>
                        <a:cubicBezTo>
                          <a:pt x="97666" y="405135"/>
                          <a:pt x="41980" y="393446"/>
                          <a:pt x="14802" y="351919"/>
                        </a:cubicBezTo>
                        <a:lnTo>
                          <a:pt x="14802" y="351919"/>
                        </a:lnTo>
                        <a:cubicBezTo>
                          <a:pt x="-12566" y="310202"/>
                          <a:pt x="-878" y="254326"/>
                          <a:pt x="40744" y="226958"/>
                        </a:cubicBezTo>
                        <a:lnTo>
                          <a:pt x="58704" y="215175"/>
                        </a:lnTo>
                        <a:lnTo>
                          <a:pt x="46921" y="207573"/>
                        </a:lnTo>
                        <a:cubicBezTo>
                          <a:pt x="5014" y="180490"/>
                          <a:pt x="-6960" y="124614"/>
                          <a:pt x="20123" y="82802"/>
                        </a:cubicBezTo>
                        <a:cubicBezTo>
                          <a:pt x="47301" y="40990"/>
                          <a:pt x="103177" y="29016"/>
                          <a:pt x="144989" y="56004"/>
                        </a:cubicBezTo>
                        <a:close/>
                      </a:path>
                    </a:pathLst>
                  </a:custGeom>
                  <a:solidFill>
                    <a:srgbClr val="FFFFFF"/>
                  </a:solidFill>
                  <a:ln w="21230" cap="flat">
                    <a:solidFill>
                      <a:srgbClr val="99494E"/>
                    </a:solidFill>
                    <a:prstDash val="solid"/>
                    <a:miter/>
                  </a:ln>
                </p:spPr>
                <p:txBody>
                  <a:bodyPr rtlCol="0" anchor="ctr"/>
                  <a:lstStyle/>
                  <a:p>
                    <a:endParaRPr lang="en-US"/>
                  </a:p>
                </p:txBody>
              </p:sp>
              <p:grpSp>
                <p:nvGrpSpPr>
                  <p:cNvPr id="773" name="Graphic 6">
                    <a:extLst>
                      <a:ext uri="{FF2B5EF4-FFF2-40B4-BE49-F238E27FC236}">
                        <a16:creationId xmlns:a16="http://schemas.microsoft.com/office/drawing/2014/main" id="{2533D1E2-47A5-443B-9D56-20143954E931}"/>
                      </a:ext>
                    </a:extLst>
                  </p:cNvPr>
                  <p:cNvGrpSpPr/>
                  <p:nvPr/>
                </p:nvGrpSpPr>
                <p:grpSpPr>
                  <a:xfrm>
                    <a:off x="1077799" y="1657785"/>
                    <a:ext cx="192810" cy="193570"/>
                    <a:chOff x="1077799" y="1657785"/>
                    <a:chExt cx="192810" cy="193570"/>
                  </a:xfrm>
                </p:grpSpPr>
                <p:sp>
                  <p:nvSpPr>
                    <p:cNvPr id="774" name="Freeform: Shape 773">
                      <a:extLst>
                        <a:ext uri="{FF2B5EF4-FFF2-40B4-BE49-F238E27FC236}">
                          <a16:creationId xmlns:a16="http://schemas.microsoft.com/office/drawing/2014/main" id="{7A9CC054-9D42-455D-88BC-EBFFB69B000A}"/>
                        </a:ext>
                      </a:extLst>
                    </p:cNvPr>
                    <p:cNvSpPr/>
                    <p:nvPr/>
                  </p:nvSpPr>
                  <p:spPr>
                    <a:xfrm>
                      <a:off x="1173301" y="1752528"/>
                      <a:ext cx="97307" cy="1805"/>
                    </a:xfrm>
                    <a:custGeom>
                      <a:avLst/>
                      <a:gdLst>
                        <a:gd name="connsiteX0" fmla="*/ 97308 w 97307"/>
                        <a:gd name="connsiteY0" fmla="*/ 0 h 1805"/>
                        <a:gd name="connsiteX1" fmla="*/ 0 w 97307"/>
                        <a:gd name="connsiteY1" fmla="*/ 1806 h 1805"/>
                      </a:gdLst>
                      <a:ahLst/>
                      <a:cxnLst>
                        <a:cxn ang="0">
                          <a:pos x="connsiteX0" y="connsiteY0"/>
                        </a:cxn>
                        <a:cxn ang="0">
                          <a:pos x="connsiteX1" y="connsiteY1"/>
                        </a:cxn>
                      </a:cxnLst>
                      <a:rect l="l" t="t" r="r" b="b"/>
                      <a:pathLst>
                        <a:path w="97307" h="1805">
                          <a:moveTo>
                            <a:pt x="97308" y="0"/>
                          </a:moveTo>
                          <a:lnTo>
                            <a:pt x="0" y="1806"/>
                          </a:lnTo>
                        </a:path>
                      </a:pathLst>
                    </a:custGeom>
                    <a:ln w="9271" cap="rnd">
                      <a:solidFill>
                        <a:srgbClr val="99494E"/>
                      </a:solidFill>
                      <a:prstDash val="solid"/>
                      <a:miter/>
                    </a:ln>
                  </p:spPr>
                  <p:txBody>
                    <a:bodyPr rtlCol="0" anchor="ctr"/>
                    <a:lstStyle/>
                    <a:p>
                      <a:endParaRPr lang="en-US"/>
                    </a:p>
                  </p:txBody>
                </p:sp>
                <p:sp>
                  <p:nvSpPr>
                    <p:cNvPr id="775" name="Freeform: Shape 774">
                      <a:extLst>
                        <a:ext uri="{FF2B5EF4-FFF2-40B4-BE49-F238E27FC236}">
                          <a16:creationId xmlns:a16="http://schemas.microsoft.com/office/drawing/2014/main" id="{17348AAD-093B-49DD-94EA-65BC99ED1409}"/>
                        </a:ext>
                      </a:extLst>
                    </p:cNvPr>
                    <p:cNvSpPr/>
                    <p:nvPr/>
                  </p:nvSpPr>
                  <p:spPr>
                    <a:xfrm>
                      <a:off x="1173301" y="1754333"/>
                      <a:ext cx="89705" cy="37915"/>
                    </a:xfrm>
                    <a:custGeom>
                      <a:avLst/>
                      <a:gdLst>
                        <a:gd name="connsiteX0" fmla="*/ 89706 w 89705"/>
                        <a:gd name="connsiteY0" fmla="*/ 37916 h 37915"/>
                        <a:gd name="connsiteX1" fmla="*/ 0 w 89705"/>
                        <a:gd name="connsiteY1" fmla="*/ 0 h 37915"/>
                      </a:gdLst>
                      <a:ahLst/>
                      <a:cxnLst>
                        <a:cxn ang="0">
                          <a:pos x="connsiteX0" y="connsiteY0"/>
                        </a:cxn>
                        <a:cxn ang="0">
                          <a:pos x="connsiteX1" y="connsiteY1"/>
                        </a:cxn>
                      </a:cxnLst>
                      <a:rect l="l" t="t" r="r" b="b"/>
                      <a:pathLst>
                        <a:path w="89705" h="37915">
                          <a:moveTo>
                            <a:pt x="89706" y="37916"/>
                          </a:moveTo>
                          <a:lnTo>
                            <a:pt x="0" y="0"/>
                          </a:lnTo>
                        </a:path>
                      </a:pathLst>
                    </a:custGeom>
                    <a:ln w="9271" cap="rnd">
                      <a:solidFill>
                        <a:srgbClr val="99494E"/>
                      </a:solidFill>
                      <a:prstDash val="solid"/>
                      <a:miter/>
                    </a:ln>
                  </p:spPr>
                  <p:txBody>
                    <a:bodyPr rtlCol="0" anchor="ctr"/>
                    <a:lstStyle/>
                    <a:p>
                      <a:endParaRPr lang="en-US"/>
                    </a:p>
                  </p:txBody>
                </p:sp>
                <p:sp>
                  <p:nvSpPr>
                    <p:cNvPr id="776" name="Freeform: Shape 775">
                      <a:extLst>
                        <a:ext uri="{FF2B5EF4-FFF2-40B4-BE49-F238E27FC236}">
                          <a16:creationId xmlns:a16="http://schemas.microsoft.com/office/drawing/2014/main" id="{8EC51B96-19EF-444C-8C13-4FA49B192D87}"/>
                        </a:ext>
                      </a:extLst>
                    </p:cNvPr>
                    <p:cNvSpPr/>
                    <p:nvPr/>
                  </p:nvSpPr>
                  <p:spPr>
                    <a:xfrm>
                      <a:off x="1173301" y="1754333"/>
                      <a:ext cx="66519" cy="71080"/>
                    </a:xfrm>
                    <a:custGeom>
                      <a:avLst/>
                      <a:gdLst>
                        <a:gd name="connsiteX0" fmla="*/ 66519 w 66519"/>
                        <a:gd name="connsiteY0" fmla="*/ 71080 h 71080"/>
                        <a:gd name="connsiteX1" fmla="*/ 0 w 66519"/>
                        <a:gd name="connsiteY1" fmla="*/ 0 h 71080"/>
                      </a:gdLst>
                      <a:ahLst/>
                      <a:cxnLst>
                        <a:cxn ang="0">
                          <a:pos x="connsiteX0" y="connsiteY0"/>
                        </a:cxn>
                        <a:cxn ang="0">
                          <a:pos x="connsiteX1" y="connsiteY1"/>
                        </a:cxn>
                      </a:cxnLst>
                      <a:rect l="l" t="t" r="r" b="b"/>
                      <a:pathLst>
                        <a:path w="66519" h="71080">
                          <a:moveTo>
                            <a:pt x="66519" y="71080"/>
                          </a:moveTo>
                          <a:lnTo>
                            <a:pt x="0" y="0"/>
                          </a:lnTo>
                        </a:path>
                      </a:pathLst>
                    </a:custGeom>
                    <a:ln w="9271" cap="rnd">
                      <a:solidFill>
                        <a:srgbClr val="99494E"/>
                      </a:solidFill>
                      <a:prstDash val="solid"/>
                      <a:miter/>
                    </a:ln>
                  </p:spPr>
                  <p:txBody>
                    <a:bodyPr rtlCol="0" anchor="ctr"/>
                    <a:lstStyle/>
                    <a:p>
                      <a:endParaRPr lang="en-US"/>
                    </a:p>
                  </p:txBody>
                </p:sp>
                <p:sp>
                  <p:nvSpPr>
                    <p:cNvPr id="777" name="Freeform: Shape 776">
                      <a:extLst>
                        <a:ext uri="{FF2B5EF4-FFF2-40B4-BE49-F238E27FC236}">
                          <a16:creationId xmlns:a16="http://schemas.microsoft.com/office/drawing/2014/main" id="{6BB7DA39-6D5E-4855-9F85-587401884F7B}"/>
                        </a:ext>
                      </a:extLst>
                    </p:cNvPr>
                    <p:cNvSpPr/>
                    <p:nvPr/>
                  </p:nvSpPr>
                  <p:spPr>
                    <a:xfrm>
                      <a:off x="1173301" y="1754333"/>
                      <a:ext cx="31929" cy="91986"/>
                    </a:xfrm>
                    <a:custGeom>
                      <a:avLst/>
                      <a:gdLst>
                        <a:gd name="connsiteX0" fmla="*/ 31929 w 31929"/>
                        <a:gd name="connsiteY0" fmla="*/ 91986 h 91986"/>
                        <a:gd name="connsiteX1" fmla="*/ 0 w 31929"/>
                        <a:gd name="connsiteY1" fmla="*/ 0 h 91986"/>
                      </a:gdLst>
                      <a:ahLst/>
                      <a:cxnLst>
                        <a:cxn ang="0">
                          <a:pos x="connsiteX0" y="connsiteY0"/>
                        </a:cxn>
                        <a:cxn ang="0">
                          <a:pos x="connsiteX1" y="connsiteY1"/>
                        </a:cxn>
                      </a:cxnLst>
                      <a:rect l="l" t="t" r="r" b="b"/>
                      <a:pathLst>
                        <a:path w="31929" h="91986">
                          <a:moveTo>
                            <a:pt x="31929" y="91986"/>
                          </a:moveTo>
                          <a:lnTo>
                            <a:pt x="0" y="0"/>
                          </a:lnTo>
                        </a:path>
                      </a:pathLst>
                    </a:custGeom>
                    <a:ln w="9271" cap="rnd">
                      <a:solidFill>
                        <a:srgbClr val="99494E"/>
                      </a:solidFill>
                      <a:prstDash val="solid"/>
                      <a:miter/>
                    </a:ln>
                  </p:spPr>
                  <p:txBody>
                    <a:bodyPr rtlCol="0" anchor="ctr"/>
                    <a:lstStyle/>
                    <a:p>
                      <a:endParaRPr lang="en-US"/>
                    </a:p>
                  </p:txBody>
                </p:sp>
                <p:sp>
                  <p:nvSpPr>
                    <p:cNvPr id="778" name="Freeform: Shape 777">
                      <a:extLst>
                        <a:ext uri="{FF2B5EF4-FFF2-40B4-BE49-F238E27FC236}">
                          <a16:creationId xmlns:a16="http://schemas.microsoft.com/office/drawing/2014/main" id="{28F56E6C-C543-4451-9240-AB07E2E4254F}"/>
                        </a:ext>
                      </a:extLst>
                    </p:cNvPr>
                    <p:cNvSpPr/>
                    <p:nvPr/>
                  </p:nvSpPr>
                  <p:spPr>
                    <a:xfrm>
                      <a:off x="1165034" y="1754333"/>
                      <a:ext cx="8267" cy="97022"/>
                    </a:xfrm>
                    <a:custGeom>
                      <a:avLst/>
                      <a:gdLst>
                        <a:gd name="connsiteX0" fmla="*/ 0 w 8267"/>
                        <a:gd name="connsiteY0" fmla="*/ 97023 h 97022"/>
                        <a:gd name="connsiteX1" fmla="*/ 8267 w 8267"/>
                        <a:gd name="connsiteY1" fmla="*/ 0 h 97022"/>
                      </a:gdLst>
                      <a:ahLst/>
                      <a:cxnLst>
                        <a:cxn ang="0">
                          <a:pos x="connsiteX0" y="connsiteY0"/>
                        </a:cxn>
                        <a:cxn ang="0">
                          <a:pos x="connsiteX1" y="connsiteY1"/>
                        </a:cxn>
                      </a:cxnLst>
                      <a:rect l="l" t="t" r="r" b="b"/>
                      <a:pathLst>
                        <a:path w="8267" h="97022">
                          <a:moveTo>
                            <a:pt x="0" y="97023"/>
                          </a:moveTo>
                          <a:lnTo>
                            <a:pt x="8267" y="0"/>
                          </a:lnTo>
                        </a:path>
                      </a:pathLst>
                    </a:custGeom>
                    <a:ln w="9271" cap="rnd">
                      <a:solidFill>
                        <a:srgbClr val="99494E"/>
                      </a:solidFill>
                      <a:prstDash val="solid"/>
                      <a:miter/>
                    </a:ln>
                  </p:spPr>
                  <p:txBody>
                    <a:bodyPr rtlCol="0" anchor="ctr"/>
                    <a:lstStyle/>
                    <a:p>
                      <a:endParaRPr lang="en-US"/>
                    </a:p>
                  </p:txBody>
                </p:sp>
                <p:sp>
                  <p:nvSpPr>
                    <p:cNvPr id="779" name="Freeform: Shape 778">
                      <a:extLst>
                        <a:ext uri="{FF2B5EF4-FFF2-40B4-BE49-F238E27FC236}">
                          <a16:creationId xmlns:a16="http://schemas.microsoft.com/office/drawing/2014/main" id="{B3302106-4779-4DB3-A9DD-EFBD2A1743DC}"/>
                        </a:ext>
                      </a:extLst>
                    </p:cNvPr>
                    <p:cNvSpPr/>
                    <p:nvPr/>
                  </p:nvSpPr>
                  <p:spPr>
                    <a:xfrm>
                      <a:off x="1126358" y="1754333"/>
                      <a:ext cx="46943" cy="85239"/>
                    </a:xfrm>
                    <a:custGeom>
                      <a:avLst/>
                      <a:gdLst>
                        <a:gd name="connsiteX0" fmla="*/ 0 w 46943"/>
                        <a:gd name="connsiteY0" fmla="*/ 85240 h 85239"/>
                        <a:gd name="connsiteX1" fmla="*/ 46943 w 46943"/>
                        <a:gd name="connsiteY1" fmla="*/ 0 h 85239"/>
                      </a:gdLst>
                      <a:ahLst/>
                      <a:cxnLst>
                        <a:cxn ang="0">
                          <a:pos x="connsiteX0" y="connsiteY0"/>
                        </a:cxn>
                        <a:cxn ang="0">
                          <a:pos x="connsiteX1" y="connsiteY1"/>
                        </a:cxn>
                      </a:cxnLst>
                      <a:rect l="l" t="t" r="r" b="b"/>
                      <a:pathLst>
                        <a:path w="46943" h="85239">
                          <a:moveTo>
                            <a:pt x="0" y="85240"/>
                          </a:moveTo>
                          <a:lnTo>
                            <a:pt x="46943" y="0"/>
                          </a:lnTo>
                        </a:path>
                      </a:pathLst>
                    </a:custGeom>
                    <a:ln w="9271" cap="rnd">
                      <a:solidFill>
                        <a:srgbClr val="99494E"/>
                      </a:solidFill>
                      <a:prstDash val="solid"/>
                      <a:miter/>
                    </a:ln>
                  </p:spPr>
                  <p:txBody>
                    <a:bodyPr rtlCol="0" anchor="ctr"/>
                    <a:lstStyle/>
                    <a:p>
                      <a:endParaRPr lang="en-US"/>
                    </a:p>
                  </p:txBody>
                </p:sp>
                <p:sp>
                  <p:nvSpPr>
                    <p:cNvPr id="780" name="Freeform: Shape 779">
                      <a:extLst>
                        <a:ext uri="{FF2B5EF4-FFF2-40B4-BE49-F238E27FC236}">
                          <a16:creationId xmlns:a16="http://schemas.microsoft.com/office/drawing/2014/main" id="{6EC57040-10D7-4067-BE5D-6ED424CC5E36}"/>
                        </a:ext>
                      </a:extLst>
                    </p:cNvPr>
                    <p:cNvSpPr/>
                    <p:nvPr/>
                  </p:nvSpPr>
                  <p:spPr>
                    <a:xfrm>
                      <a:off x="1095759" y="1754333"/>
                      <a:ext cx="77542" cy="58726"/>
                    </a:xfrm>
                    <a:custGeom>
                      <a:avLst/>
                      <a:gdLst>
                        <a:gd name="connsiteX0" fmla="*/ 0 w 77542"/>
                        <a:gd name="connsiteY0" fmla="*/ 58727 h 58726"/>
                        <a:gd name="connsiteX1" fmla="*/ 77542 w 77542"/>
                        <a:gd name="connsiteY1" fmla="*/ 0 h 58726"/>
                      </a:gdLst>
                      <a:ahLst/>
                      <a:cxnLst>
                        <a:cxn ang="0">
                          <a:pos x="connsiteX0" y="connsiteY0"/>
                        </a:cxn>
                        <a:cxn ang="0">
                          <a:pos x="connsiteX1" y="connsiteY1"/>
                        </a:cxn>
                      </a:cxnLst>
                      <a:rect l="l" t="t" r="r" b="b"/>
                      <a:pathLst>
                        <a:path w="77542" h="58726">
                          <a:moveTo>
                            <a:pt x="0" y="58727"/>
                          </a:moveTo>
                          <a:lnTo>
                            <a:pt x="77542" y="0"/>
                          </a:lnTo>
                        </a:path>
                      </a:pathLst>
                    </a:custGeom>
                    <a:ln w="9271" cap="rnd">
                      <a:solidFill>
                        <a:srgbClr val="99494E"/>
                      </a:solidFill>
                      <a:prstDash val="solid"/>
                      <a:miter/>
                    </a:ln>
                  </p:spPr>
                  <p:txBody>
                    <a:bodyPr rtlCol="0" anchor="ctr"/>
                    <a:lstStyle/>
                    <a:p>
                      <a:endParaRPr lang="en-US"/>
                    </a:p>
                  </p:txBody>
                </p:sp>
                <p:sp>
                  <p:nvSpPr>
                    <p:cNvPr id="781" name="Freeform: Shape 780">
                      <a:extLst>
                        <a:ext uri="{FF2B5EF4-FFF2-40B4-BE49-F238E27FC236}">
                          <a16:creationId xmlns:a16="http://schemas.microsoft.com/office/drawing/2014/main" id="{1BCBC732-9083-4713-8F9D-47253DB90A50}"/>
                        </a:ext>
                      </a:extLst>
                    </p:cNvPr>
                    <p:cNvSpPr/>
                    <p:nvPr/>
                  </p:nvSpPr>
                  <p:spPr>
                    <a:xfrm>
                      <a:off x="1078559" y="1754333"/>
                      <a:ext cx="94742" cy="22141"/>
                    </a:xfrm>
                    <a:custGeom>
                      <a:avLst/>
                      <a:gdLst>
                        <a:gd name="connsiteX0" fmla="*/ 0 w 94742"/>
                        <a:gd name="connsiteY0" fmla="*/ 22141 h 22141"/>
                        <a:gd name="connsiteX1" fmla="*/ 94742 w 94742"/>
                        <a:gd name="connsiteY1" fmla="*/ 0 h 22141"/>
                      </a:gdLst>
                      <a:ahLst/>
                      <a:cxnLst>
                        <a:cxn ang="0">
                          <a:pos x="connsiteX0" y="connsiteY0"/>
                        </a:cxn>
                        <a:cxn ang="0">
                          <a:pos x="connsiteX1" y="connsiteY1"/>
                        </a:cxn>
                      </a:cxnLst>
                      <a:rect l="l" t="t" r="r" b="b"/>
                      <a:pathLst>
                        <a:path w="94742" h="22141">
                          <a:moveTo>
                            <a:pt x="0" y="22141"/>
                          </a:moveTo>
                          <a:lnTo>
                            <a:pt x="94742" y="0"/>
                          </a:lnTo>
                        </a:path>
                      </a:pathLst>
                    </a:custGeom>
                    <a:ln w="9271" cap="rnd">
                      <a:solidFill>
                        <a:srgbClr val="99494E"/>
                      </a:solidFill>
                      <a:prstDash val="solid"/>
                      <a:miter/>
                    </a:ln>
                  </p:spPr>
                  <p:txBody>
                    <a:bodyPr rtlCol="0" anchor="ctr"/>
                    <a:lstStyle/>
                    <a:p>
                      <a:endParaRPr lang="en-US"/>
                    </a:p>
                  </p:txBody>
                </p:sp>
                <p:sp>
                  <p:nvSpPr>
                    <p:cNvPr id="782" name="Freeform: Shape 781">
                      <a:extLst>
                        <a:ext uri="{FF2B5EF4-FFF2-40B4-BE49-F238E27FC236}">
                          <a16:creationId xmlns:a16="http://schemas.microsoft.com/office/drawing/2014/main" id="{16E741C9-FC25-4F2D-8C95-44E59F37DB69}"/>
                        </a:ext>
                      </a:extLst>
                    </p:cNvPr>
                    <p:cNvSpPr/>
                    <p:nvPr/>
                  </p:nvSpPr>
                  <p:spPr>
                    <a:xfrm>
                      <a:off x="1077799" y="1735993"/>
                      <a:ext cx="95502" cy="18340"/>
                    </a:xfrm>
                    <a:custGeom>
                      <a:avLst/>
                      <a:gdLst>
                        <a:gd name="connsiteX0" fmla="*/ 0 w 95502"/>
                        <a:gd name="connsiteY0" fmla="*/ 0 h 18340"/>
                        <a:gd name="connsiteX1" fmla="*/ 95502 w 95502"/>
                        <a:gd name="connsiteY1" fmla="*/ 18340 h 18340"/>
                      </a:gdLst>
                      <a:ahLst/>
                      <a:cxnLst>
                        <a:cxn ang="0">
                          <a:pos x="connsiteX0" y="connsiteY0"/>
                        </a:cxn>
                        <a:cxn ang="0">
                          <a:pos x="connsiteX1" y="connsiteY1"/>
                        </a:cxn>
                      </a:cxnLst>
                      <a:rect l="l" t="t" r="r" b="b"/>
                      <a:pathLst>
                        <a:path w="95502" h="18340">
                          <a:moveTo>
                            <a:pt x="0" y="0"/>
                          </a:moveTo>
                          <a:lnTo>
                            <a:pt x="95502" y="18340"/>
                          </a:lnTo>
                        </a:path>
                      </a:pathLst>
                    </a:custGeom>
                    <a:ln w="9271" cap="rnd">
                      <a:solidFill>
                        <a:srgbClr val="99494E"/>
                      </a:solidFill>
                      <a:prstDash val="solid"/>
                      <a:miter/>
                    </a:ln>
                  </p:spPr>
                  <p:txBody>
                    <a:bodyPr rtlCol="0" anchor="ctr"/>
                    <a:lstStyle/>
                    <a:p>
                      <a:endParaRPr lang="en-US"/>
                    </a:p>
                  </p:txBody>
                </p:sp>
                <p:sp>
                  <p:nvSpPr>
                    <p:cNvPr id="783" name="Freeform: Shape 782">
                      <a:extLst>
                        <a:ext uri="{FF2B5EF4-FFF2-40B4-BE49-F238E27FC236}">
                          <a16:creationId xmlns:a16="http://schemas.microsoft.com/office/drawing/2014/main" id="{35C0B054-63D6-4383-A345-51ADB8F9981E}"/>
                        </a:ext>
                      </a:extLst>
                    </p:cNvPr>
                    <p:cNvSpPr/>
                    <p:nvPr/>
                  </p:nvSpPr>
                  <p:spPr>
                    <a:xfrm>
                      <a:off x="1093478" y="1698742"/>
                      <a:ext cx="79822" cy="55590"/>
                    </a:xfrm>
                    <a:custGeom>
                      <a:avLst/>
                      <a:gdLst>
                        <a:gd name="connsiteX0" fmla="*/ 0 w 79822"/>
                        <a:gd name="connsiteY0" fmla="*/ 0 h 55590"/>
                        <a:gd name="connsiteX1" fmla="*/ 79823 w 79822"/>
                        <a:gd name="connsiteY1" fmla="*/ 55591 h 55590"/>
                      </a:gdLst>
                      <a:ahLst/>
                      <a:cxnLst>
                        <a:cxn ang="0">
                          <a:pos x="connsiteX0" y="connsiteY0"/>
                        </a:cxn>
                        <a:cxn ang="0">
                          <a:pos x="connsiteX1" y="connsiteY1"/>
                        </a:cxn>
                      </a:cxnLst>
                      <a:rect l="l" t="t" r="r" b="b"/>
                      <a:pathLst>
                        <a:path w="79822" h="55590">
                          <a:moveTo>
                            <a:pt x="0" y="0"/>
                          </a:moveTo>
                          <a:lnTo>
                            <a:pt x="79823" y="55591"/>
                          </a:lnTo>
                        </a:path>
                      </a:pathLst>
                    </a:custGeom>
                    <a:ln w="9271" cap="rnd">
                      <a:solidFill>
                        <a:srgbClr val="99494E"/>
                      </a:solidFill>
                      <a:prstDash val="solid"/>
                      <a:miter/>
                    </a:ln>
                  </p:spPr>
                  <p:txBody>
                    <a:bodyPr rtlCol="0" anchor="ctr"/>
                    <a:lstStyle/>
                    <a:p>
                      <a:endParaRPr lang="en-US"/>
                    </a:p>
                  </p:txBody>
                </p:sp>
                <p:sp>
                  <p:nvSpPr>
                    <p:cNvPr id="784" name="Freeform: Shape 783">
                      <a:extLst>
                        <a:ext uri="{FF2B5EF4-FFF2-40B4-BE49-F238E27FC236}">
                          <a16:creationId xmlns:a16="http://schemas.microsoft.com/office/drawing/2014/main" id="{8D62EBF1-92D4-4F62-8FB5-7AC71CB13BD7}"/>
                        </a:ext>
                      </a:extLst>
                    </p:cNvPr>
                    <p:cNvSpPr/>
                    <p:nvPr/>
                  </p:nvSpPr>
                  <p:spPr>
                    <a:xfrm>
                      <a:off x="1123032" y="1671089"/>
                      <a:ext cx="50269" cy="83243"/>
                    </a:xfrm>
                    <a:custGeom>
                      <a:avLst/>
                      <a:gdLst>
                        <a:gd name="connsiteX0" fmla="*/ 0 w 50269"/>
                        <a:gd name="connsiteY0" fmla="*/ 0 h 83243"/>
                        <a:gd name="connsiteX1" fmla="*/ 50269 w 50269"/>
                        <a:gd name="connsiteY1" fmla="*/ 83244 h 83243"/>
                      </a:gdLst>
                      <a:ahLst/>
                      <a:cxnLst>
                        <a:cxn ang="0">
                          <a:pos x="connsiteX0" y="connsiteY0"/>
                        </a:cxn>
                        <a:cxn ang="0">
                          <a:pos x="connsiteX1" y="connsiteY1"/>
                        </a:cxn>
                      </a:cxnLst>
                      <a:rect l="l" t="t" r="r" b="b"/>
                      <a:pathLst>
                        <a:path w="50269" h="83243">
                          <a:moveTo>
                            <a:pt x="0" y="0"/>
                          </a:moveTo>
                          <a:lnTo>
                            <a:pt x="50269" y="83244"/>
                          </a:lnTo>
                        </a:path>
                      </a:pathLst>
                    </a:custGeom>
                    <a:ln w="9271" cap="rnd">
                      <a:solidFill>
                        <a:srgbClr val="99494E"/>
                      </a:solidFill>
                      <a:prstDash val="solid"/>
                      <a:miter/>
                    </a:ln>
                  </p:spPr>
                  <p:txBody>
                    <a:bodyPr rtlCol="0" anchor="ctr"/>
                    <a:lstStyle/>
                    <a:p>
                      <a:endParaRPr lang="en-US"/>
                    </a:p>
                  </p:txBody>
                </p:sp>
                <p:sp>
                  <p:nvSpPr>
                    <p:cNvPr id="785" name="Freeform: Shape 784">
                      <a:extLst>
                        <a:ext uri="{FF2B5EF4-FFF2-40B4-BE49-F238E27FC236}">
                          <a16:creationId xmlns:a16="http://schemas.microsoft.com/office/drawing/2014/main" id="{D62A177F-8C60-4E9A-8E00-162A23790E69}"/>
                        </a:ext>
                      </a:extLst>
                    </p:cNvPr>
                    <p:cNvSpPr/>
                    <p:nvPr/>
                  </p:nvSpPr>
                  <p:spPr>
                    <a:xfrm>
                      <a:off x="1161233" y="1657785"/>
                      <a:ext cx="12068" cy="96547"/>
                    </a:xfrm>
                    <a:custGeom>
                      <a:avLst/>
                      <a:gdLst>
                        <a:gd name="connsiteX0" fmla="*/ 0 w 12068"/>
                        <a:gd name="connsiteY0" fmla="*/ 0 h 96547"/>
                        <a:gd name="connsiteX1" fmla="*/ 12068 w 12068"/>
                        <a:gd name="connsiteY1" fmla="*/ 96548 h 96547"/>
                      </a:gdLst>
                      <a:ahLst/>
                      <a:cxnLst>
                        <a:cxn ang="0">
                          <a:pos x="connsiteX0" y="connsiteY0"/>
                        </a:cxn>
                        <a:cxn ang="0">
                          <a:pos x="connsiteX1" y="connsiteY1"/>
                        </a:cxn>
                      </a:cxnLst>
                      <a:rect l="l" t="t" r="r" b="b"/>
                      <a:pathLst>
                        <a:path w="12068" h="96547">
                          <a:moveTo>
                            <a:pt x="0" y="0"/>
                          </a:moveTo>
                          <a:lnTo>
                            <a:pt x="12068" y="96548"/>
                          </a:lnTo>
                        </a:path>
                      </a:pathLst>
                    </a:custGeom>
                    <a:ln w="9271" cap="rnd">
                      <a:solidFill>
                        <a:srgbClr val="99494E"/>
                      </a:solidFill>
                      <a:prstDash val="solid"/>
                      <a:miter/>
                    </a:ln>
                  </p:spPr>
                  <p:txBody>
                    <a:bodyPr rtlCol="0" anchor="ctr"/>
                    <a:lstStyle/>
                    <a:p>
                      <a:endParaRPr lang="en-US"/>
                    </a:p>
                  </p:txBody>
                </p:sp>
                <p:sp>
                  <p:nvSpPr>
                    <p:cNvPr id="786" name="Freeform: Shape 785">
                      <a:extLst>
                        <a:ext uri="{FF2B5EF4-FFF2-40B4-BE49-F238E27FC236}">
                          <a16:creationId xmlns:a16="http://schemas.microsoft.com/office/drawing/2014/main" id="{52F19F4B-B929-4CCC-9372-C54184E1EF93}"/>
                        </a:ext>
                      </a:extLst>
                    </p:cNvPr>
                    <p:cNvSpPr/>
                    <p:nvPr/>
                  </p:nvSpPr>
                  <p:spPr>
                    <a:xfrm>
                      <a:off x="1173301" y="1661302"/>
                      <a:ext cx="28318" cy="93031"/>
                    </a:xfrm>
                    <a:custGeom>
                      <a:avLst/>
                      <a:gdLst>
                        <a:gd name="connsiteX0" fmla="*/ 28318 w 28318"/>
                        <a:gd name="connsiteY0" fmla="*/ 0 h 93031"/>
                        <a:gd name="connsiteX1" fmla="*/ 0 w 28318"/>
                        <a:gd name="connsiteY1" fmla="*/ 93032 h 93031"/>
                      </a:gdLst>
                      <a:ahLst/>
                      <a:cxnLst>
                        <a:cxn ang="0">
                          <a:pos x="connsiteX0" y="connsiteY0"/>
                        </a:cxn>
                        <a:cxn ang="0">
                          <a:pos x="connsiteX1" y="connsiteY1"/>
                        </a:cxn>
                      </a:cxnLst>
                      <a:rect l="l" t="t" r="r" b="b"/>
                      <a:pathLst>
                        <a:path w="28318" h="93031">
                          <a:moveTo>
                            <a:pt x="28318" y="0"/>
                          </a:moveTo>
                          <a:lnTo>
                            <a:pt x="0" y="93032"/>
                          </a:lnTo>
                        </a:path>
                      </a:pathLst>
                    </a:custGeom>
                    <a:ln w="9271" cap="rnd">
                      <a:solidFill>
                        <a:srgbClr val="99494E"/>
                      </a:solidFill>
                      <a:prstDash val="solid"/>
                      <a:miter/>
                    </a:ln>
                  </p:spPr>
                  <p:txBody>
                    <a:bodyPr rtlCol="0" anchor="ctr"/>
                    <a:lstStyle/>
                    <a:p>
                      <a:endParaRPr lang="en-US"/>
                    </a:p>
                  </p:txBody>
                </p:sp>
                <p:sp>
                  <p:nvSpPr>
                    <p:cNvPr id="787" name="Freeform: Shape 786">
                      <a:extLst>
                        <a:ext uri="{FF2B5EF4-FFF2-40B4-BE49-F238E27FC236}">
                          <a16:creationId xmlns:a16="http://schemas.microsoft.com/office/drawing/2014/main" id="{177698CE-1050-498F-884A-435CBD910C52}"/>
                        </a:ext>
                      </a:extLst>
                    </p:cNvPr>
                    <p:cNvSpPr/>
                    <p:nvPr/>
                  </p:nvSpPr>
                  <p:spPr>
                    <a:xfrm>
                      <a:off x="1173301" y="1680782"/>
                      <a:ext cx="63763" cy="73551"/>
                    </a:xfrm>
                    <a:custGeom>
                      <a:avLst/>
                      <a:gdLst>
                        <a:gd name="connsiteX0" fmla="*/ 63763 w 63763"/>
                        <a:gd name="connsiteY0" fmla="*/ 0 h 73551"/>
                        <a:gd name="connsiteX1" fmla="*/ 0 w 63763"/>
                        <a:gd name="connsiteY1" fmla="*/ 73551 h 73551"/>
                      </a:gdLst>
                      <a:ahLst/>
                      <a:cxnLst>
                        <a:cxn ang="0">
                          <a:pos x="connsiteX0" y="connsiteY0"/>
                        </a:cxn>
                        <a:cxn ang="0">
                          <a:pos x="connsiteX1" y="connsiteY1"/>
                        </a:cxn>
                      </a:cxnLst>
                      <a:rect l="l" t="t" r="r" b="b"/>
                      <a:pathLst>
                        <a:path w="63763" h="73551">
                          <a:moveTo>
                            <a:pt x="63763" y="0"/>
                          </a:moveTo>
                          <a:lnTo>
                            <a:pt x="0" y="73551"/>
                          </a:lnTo>
                        </a:path>
                      </a:pathLst>
                    </a:custGeom>
                    <a:ln w="9271" cap="rnd">
                      <a:solidFill>
                        <a:srgbClr val="99494E"/>
                      </a:solidFill>
                      <a:prstDash val="solid"/>
                      <a:miter/>
                    </a:ln>
                  </p:spPr>
                  <p:txBody>
                    <a:bodyPr rtlCol="0" anchor="ctr"/>
                    <a:lstStyle/>
                    <a:p>
                      <a:endParaRPr lang="en-US"/>
                    </a:p>
                  </p:txBody>
                </p:sp>
                <p:sp>
                  <p:nvSpPr>
                    <p:cNvPr id="788" name="Freeform: Shape 787">
                      <a:extLst>
                        <a:ext uri="{FF2B5EF4-FFF2-40B4-BE49-F238E27FC236}">
                          <a16:creationId xmlns:a16="http://schemas.microsoft.com/office/drawing/2014/main" id="{E9936894-70D1-40DB-8538-C79295A28B63}"/>
                        </a:ext>
                      </a:extLst>
                    </p:cNvPr>
                    <p:cNvSpPr/>
                    <p:nvPr/>
                  </p:nvSpPr>
                  <p:spPr>
                    <a:xfrm>
                      <a:off x="1173301" y="1713091"/>
                      <a:ext cx="88090" cy="41241"/>
                    </a:xfrm>
                    <a:custGeom>
                      <a:avLst/>
                      <a:gdLst>
                        <a:gd name="connsiteX0" fmla="*/ 88090 w 88090"/>
                        <a:gd name="connsiteY0" fmla="*/ 0 h 41241"/>
                        <a:gd name="connsiteX1" fmla="*/ 0 w 88090"/>
                        <a:gd name="connsiteY1" fmla="*/ 41242 h 41241"/>
                      </a:gdLst>
                      <a:ahLst/>
                      <a:cxnLst>
                        <a:cxn ang="0">
                          <a:pos x="connsiteX0" y="connsiteY0"/>
                        </a:cxn>
                        <a:cxn ang="0">
                          <a:pos x="connsiteX1" y="connsiteY1"/>
                        </a:cxn>
                      </a:cxnLst>
                      <a:rect l="l" t="t" r="r" b="b"/>
                      <a:pathLst>
                        <a:path w="88090" h="41241">
                          <a:moveTo>
                            <a:pt x="88090" y="0"/>
                          </a:moveTo>
                          <a:lnTo>
                            <a:pt x="0" y="41242"/>
                          </a:lnTo>
                        </a:path>
                      </a:pathLst>
                    </a:custGeom>
                    <a:ln w="9271" cap="rnd">
                      <a:solidFill>
                        <a:srgbClr val="99494E"/>
                      </a:solidFill>
                      <a:prstDash val="solid"/>
                      <a:miter/>
                    </a:ln>
                  </p:spPr>
                  <p:txBody>
                    <a:bodyPr rtlCol="0" anchor="ctr"/>
                    <a:lstStyle/>
                    <a:p>
                      <a:endParaRPr lang="en-US"/>
                    </a:p>
                  </p:txBody>
                </p:sp>
              </p:grpSp>
              <p:sp>
                <p:nvSpPr>
                  <p:cNvPr id="789" name="Freeform: Shape 788">
                    <a:extLst>
                      <a:ext uri="{FF2B5EF4-FFF2-40B4-BE49-F238E27FC236}">
                        <a16:creationId xmlns:a16="http://schemas.microsoft.com/office/drawing/2014/main" id="{228BCB07-2D1F-4DB4-B69D-36D9220A2135}"/>
                      </a:ext>
                    </a:extLst>
                  </p:cNvPr>
                  <p:cNvSpPr/>
                  <p:nvPr/>
                </p:nvSpPr>
                <p:spPr>
                  <a:xfrm>
                    <a:off x="1135005" y="1716037"/>
                    <a:ext cx="76591" cy="76591"/>
                  </a:xfrm>
                  <a:custGeom>
                    <a:avLst/>
                    <a:gdLst>
                      <a:gd name="connsiteX0" fmla="*/ 76592 w 76591"/>
                      <a:gd name="connsiteY0" fmla="*/ 38296 h 76591"/>
                      <a:gd name="connsiteX1" fmla="*/ 38296 w 76591"/>
                      <a:gd name="connsiteY1" fmla="*/ 76592 h 76591"/>
                      <a:gd name="connsiteX2" fmla="*/ 0 w 76591"/>
                      <a:gd name="connsiteY2" fmla="*/ 38296 h 76591"/>
                      <a:gd name="connsiteX3" fmla="*/ 38296 w 76591"/>
                      <a:gd name="connsiteY3" fmla="*/ 0 h 76591"/>
                      <a:gd name="connsiteX4" fmla="*/ 76592 w 76591"/>
                      <a:gd name="connsiteY4" fmla="*/ 38296 h 765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591" h="76591">
                        <a:moveTo>
                          <a:pt x="76592" y="38296"/>
                        </a:moveTo>
                        <a:cubicBezTo>
                          <a:pt x="76592" y="59446"/>
                          <a:pt x="59446" y="76592"/>
                          <a:pt x="38296" y="76592"/>
                        </a:cubicBezTo>
                        <a:cubicBezTo>
                          <a:pt x="17146" y="76592"/>
                          <a:pt x="0" y="59446"/>
                          <a:pt x="0" y="38296"/>
                        </a:cubicBezTo>
                        <a:cubicBezTo>
                          <a:pt x="0" y="17146"/>
                          <a:pt x="17146" y="0"/>
                          <a:pt x="38296" y="0"/>
                        </a:cubicBezTo>
                        <a:cubicBezTo>
                          <a:pt x="59446" y="0"/>
                          <a:pt x="76592" y="17146"/>
                          <a:pt x="76592" y="38296"/>
                        </a:cubicBezTo>
                        <a:close/>
                      </a:path>
                    </a:pathLst>
                  </a:custGeom>
                  <a:solidFill>
                    <a:srgbClr val="CD7372"/>
                  </a:solidFill>
                  <a:ln w="21230" cap="flat">
                    <a:solidFill>
                      <a:srgbClr val="99494E"/>
                    </a:solidFill>
                    <a:prstDash val="solid"/>
                    <a:miter/>
                  </a:ln>
                </p:spPr>
                <p:txBody>
                  <a:bodyPr rtlCol="0" anchor="ctr"/>
                  <a:lstStyle/>
                  <a:p>
                    <a:endParaRPr lang="en-US"/>
                  </a:p>
                </p:txBody>
              </p:sp>
            </p:grpSp>
            <p:grpSp>
              <p:nvGrpSpPr>
                <p:cNvPr id="790" name="Graphic 6">
                  <a:extLst>
                    <a:ext uri="{FF2B5EF4-FFF2-40B4-BE49-F238E27FC236}">
                      <a16:creationId xmlns:a16="http://schemas.microsoft.com/office/drawing/2014/main" id="{2533D1E2-47A5-443B-9D56-20143954E931}"/>
                    </a:ext>
                  </a:extLst>
                </p:cNvPr>
                <p:cNvGrpSpPr/>
                <p:nvPr/>
              </p:nvGrpSpPr>
              <p:grpSpPr>
                <a:xfrm>
                  <a:off x="1238210" y="1741378"/>
                  <a:ext cx="361167" cy="382894"/>
                  <a:chOff x="1238210" y="1741378"/>
                  <a:chExt cx="361167" cy="382894"/>
                </a:xfrm>
              </p:grpSpPr>
              <p:sp>
                <p:nvSpPr>
                  <p:cNvPr id="791" name="Freeform: Shape 790">
                    <a:extLst>
                      <a:ext uri="{FF2B5EF4-FFF2-40B4-BE49-F238E27FC236}">
                        <a16:creationId xmlns:a16="http://schemas.microsoft.com/office/drawing/2014/main" id="{AEE57604-7B95-4BE4-96D2-9FBE9D2FD2DF}"/>
                      </a:ext>
                    </a:extLst>
                  </p:cNvPr>
                  <p:cNvSpPr/>
                  <p:nvPr/>
                </p:nvSpPr>
                <p:spPr>
                  <a:xfrm>
                    <a:off x="1238210" y="1741378"/>
                    <a:ext cx="361167" cy="382894"/>
                  </a:xfrm>
                  <a:custGeom>
                    <a:avLst/>
                    <a:gdLst>
                      <a:gd name="connsiteX0" fmla="*/ 121820 w 361167"/>
                      <a:gd name="connsiteY0" fmla="*/ 47165 h 382894"/>
                      <a:gd name="connsiteX1" fmla="*/ 133508 w 361167"/>
                      <a:gd name="connsiteY1" fmla="*/ 54767 h 382894"/>
                      <a:gd name="connsiteX2" fmla="*/ 137594 w 361167"/>
                      <a:gd name="connsiteY2" fmla="*/ 45455 h 382894"/>
                      <a:gd name="connsiteX3" fmla="*/ 237753 w 361167"/>
                      <a:gd name="connsiteY3" fmla="*/ 6398 h 382894"/>
                      <a:gd name="connsiteX4" fmla="*/ 276809 w 361167"/>
                      <a:gd name="connsiteY4" fmla="*/ 106557 h 382894"/>
                      <a:gd name="connsiteX5" fmla="*/ 273768 w 361167"/>
                      <a:gd name="connsiteY5" fmla="*/ 113494 h 382894"/>
                      <a:gd name="connsiteX6" fmla="*/ 301896 w 361167"/>
                      <a:gd name="connsiteY6" fmla="*/ 119861 h 382894"/>
                      <a:gd name="connsiteX7" fmla="*/ 359293 w 361167"/>
                      <a:gd name="connsiteY7" fmla="*/ 210707 h 382894"/>
                      <a:gd name="connsiteX8" fmla="*/ 268447 w 361167"/>
                      <a:gd name="connsiteY8" fmla="*/ 268103 h 382894"/>
                      <a:gd name="connsiteX9" fmla="*/ 261415 w 361167"/>
                      <a:gd name="connsiteY9" fmla="*/ 266488 h 382894"/>
                      <a:gd name="connsiteX10" fmla="*/ 264361 w 361167"/>
                      <a:gd name="connsiteY10" fmla="*/ 272285 h 382894"/>
                      <a:gd name="connsiteX11" fmla="*/ 231386 w 361167"/>
                      <a:gd name="connsiteY11" fmla="*/ 374534 h 382894"/>
                      <a:gd name="connsiteX12" fmla="*/ 129137 w 361167"/>
                      <a:gd name="connsiteY12" fmla="*/ 341560 h 382894"/>
                      <a:gd name="connsiteX13" fmla="*/ 117258 w 361167"/>
                      <a:gd name="connsiteY13" fmla="*/ 318373 h 382894"/>
                      <a:gd name="connsiteX14" fmla="*/ 12443 w 361167"/>
                      <a:gd name="connsiteY14" fmla="*/ 296326 h 382894"/>
                      <a:gd name="connsiteX15" fmla="*/ 12443 w 361167"/>
                      <a:gd name="connsiteY15" fmla="*/ 296326 h 382894"/>
                      <a:gd name="connsiteX16" fmla="*/ 34300 w 361167"/>
                      <a:gd name="connsiteY16" fmla="*/ 191131 h 382894"/>
                      <a:gd name="connsiteX17" fmla="*/ 49409 w 361167"/>
                      <a:gd name="connsiteY17" fmla="*/ 181248 h 382894"/>
                      <a:gd name="connsiteX18" fmla="*/ 39526 w 361167"/>
                      <a:gd name="connsiteY18" fmla="*/ 174882 h 382894"/>
                      <a:gd name="connsiteX19" fmla="*/ 16910 w 361167"/>
                      <a:gd name="connsiteY19" fmla="*/ 69781 h 382894"/>
                      <a:gd name="connsiteX20" fmla="*/ 121820 w 361167"/>
                      <a:gd name="connsiteY20" fmla="*/ 47165 h 382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61167" h="382894">
                        <a:moveTo>
                          <a:pt x="121820" y="47165"/>
                        </a:moveTo>
                        <a:lnTo>
                          <a:pt x="133508" y="54767"/>
                        </a:lnTo>
                        <a:lnTo>
                          <a:pt x="137594" y="45455"/>
                        </a:lnTo>
                        <a:cubicBezTo>
                          <a:pt x="154509" y="7063"/>
                          <a:pt x="199267" y="-10422"/>
                          <a:pt x="237753" y="6398"/>
                        </a:cubicBezTo>
                        <a:cubicBezTo>
                          <a:pt x="276144" y="23313"/>
                          <a:pt x="293629" y="68071"/>
                          <a:pt x="276809" y="106557"/>
                        </a:cubicBezTo>
                        <a:lnTo>
                          <a:pt x="273768" y="113494"/>
                        </a:lnTo>
                        <a:lnTo>
                          <a:pt x="301896" y="119861"/>
                        </a:lnTo>
                        <a:cubicBezTo>
                          <a:pt x="342853" y="129079"/>
                          <a:pt x="368511" y="169845"/>
                          <a:pt x="359293" y="210707"/>
                        </a:cubicBezTo>
                        <a:cubicBezTo>
                          <a:pt x="350075" y="251664"/>
                          <a:pt x="309309" y="277321"/>
                          <a:pt x="268447" y="268103"/>
                        </a:cubicBezTo>
                        <a:lnTo>
                          <a:pt x="261415" y="266488"/>
                        </a:lnTo>
                        <a:lnTo>
                          <a:pt x="264361" y="272285"/>
                        </a:lnTo>
                        <a:cubicBezTo>
                          <a:pt x="283461" y="309630"/>
                          <a:pt x="268732" y="355433"/>
                          <a:pt x="231386" y="374534"/>
                        </a:cubicBezTo>
                        <a:cubicBezTo>
                          <a:pt x="194040" y="393634"/>
                          <a:pt x="148237" y="378905"/>
                          <a:pt x="129137" y="341560"/>
                        </a:cubicBezTo>
                        <a:lnTo>
                          <a:pt x="117258" y="318373"/>
                        </a:lnTo>
                        <a:cubicBezTo>
                          <a:pt x="82193" y="341084"/>
                          <a:pt x="35345" y="331297"/>
                          <a:pt x="12443" y="296326"/>
                        </a:cubicBezTo>
                        <a:lnTo>
                          <a:pt x="12443" y="296326"/>
                        </a:lnTo>
                        <a:cubicBezTo>
                          <a:pt x="-10553" y="261261"/>
                          <a:pt x="-765" y="214128"/>
                          <a:pt x="34300" y="191131"/>
                        </a:cubicBezTo>
                        <a:lnTo>
                          <a:pt x="49409" y="181248"/>
                        </a:lnTo>
                        <a:lnTo>
                          <a:pt x="39526" y="174882"/>
                        </a:lnTo>
                        <a:cubicBezTo>
                          <a:pt x="4271" y="152075"/>
                          <a:pt x="-5802" y="105037"/>
                          <a:pt x="16910" y="69781"/>
                        </a:cubicBezTo>
                        <a:cubicBezTo>
                          <a:pt x="39526" y="34526"/>
                          <a:pt x="86565" y="24358"/>
                          <a:pt x="121820" y="47165"/>
                        </a:cubicBezTo>
                        <a:close/>
                      </a:path>
                    </a:pathLst>
                  </a:custGeom>
                  <a:solidFill>
                    <a:srgbClr val="FFFFFF"/>
                  </a:solidFill>
                  <a:ln w="17876" cap="flat">
                    <a:solidFill>
                      <a:srgbClr val="99494E"/>
                    </a:solidFill>
                    <a:prstDash val="solid"/>
                    <a:miter/>
                  </a:ln>
                </p:spPr>
                <p:txBody>
                  <a:bodyPr rtlCol="0" anchor="ctr"/>
                  <a:lstStyle/>
                  <a:p>
                    <a:endParaRPr lang="en-US"/>
                  </a:p>
                </p:txBody>
              </p:sp>
              <p:grpSp>
                <p:nvGrpSpPr>
                  <p:cNvPr id="792" name="Graphic 6">
                    <a:extLst>
                      <a:ext uri="{FF2B5EF4-FFF2-40B4-BE49-F238E27FC236}">
                        <a16:creationId xmlns:a16="http://schemas.microsoft.com/office/drawing/2014/main" id="{2533D1E2-47A5-443B-9D56-20143954E931}"/>
                      </a:ext>
                    </a:extLst>
                  </p:cNvPr>
                  <p:cNvGrpSpPr/>
                  <p:nvPr/>
                </p:nvGrpSpPr>
                <p:grpSpPr>
                  <a:xfrm>
                    <a:off x="1325440" y="1852211"/>
                    <a:ext cx="162401" cy="162971"/>
                    <a:chOff x="1325440" y="1852211"/>
                    <a:chExt cx="162401" cy="162971"/>
                  </a:xfrm>
                </p:grpSpPr>
                <p:sp>
                  <p:nvSpPr>
                    <p:cNvPr id="793" name="Freeform: Shape 792">
                      <a:extLst>
                        <a:ext uri="{FF2B5EF4-FFF2-40B4-BE49-F238E27FC236}">
                          <a16:creationId xmlns:a16="http://schemas.microsoft.com/office/drawing/2014/main" id="{4FB29F8B-3189-45A1-8494-B1D15DDE45C8}"/>
                        </a:ext>
                      </a:extLst>
                    </p:cNvPr>
                    <p:cNvSpPr/>
                    <p:nvPr/>
                  </p:nvSpPr>
                  <p:spPr>
                    <a:xfrm>
                      <a:off x="1405928" y="1931939"/>
                      <a:ext cx="81913" cy="1615"/>
                    </a:xfrm>
                    <a:custGeom>
                      <a:avLst/>
                      <a:gdLst>
                        <a:gd name="connsiteX0" fmla="*/ 81914 w 81913"/>
                        <a:gd name="connsiteY0" fmla="*/ 0 h 1615"/>
                        <a:gd name="connsiteX1" fmla="*/ 0 w 81913"/>
                        <a:gd name="connsiteY1" fmla="*/ 1616 h 1615"/>
                      </a:gdLst>
                      <a:ahLst/>
                      <a:cxnLst>
                        <a:cxn ang="0">
                          <a:pos x="connsiteX0" y="connsiteY0"/>
                        </a:cxn>
                        <a:cxn ang="0">
                          <a:pos x="connsiteX1" y="connsiteY1"/>
                        </a:cxn>
                      </a:cxnLst>
                      <a:rect l="l" t="t" r="r" b="b"/>
                      <a:pathLst>
                        <a:path w="81913" h="1615">
                          <a:moveTo>
                            <a:pt x="81914" y="0"/>
                          </a:moveTo>
                          <a:lnTo>
                            <a:pt x="0" y="1616"/>
                          </a:lnTo>
                        </a:path>
                      </a:pathLst>
                    </a:custGeom>
                    <a:ln w="7806" cap="rnd">
                      <a:solidFill>
                        <a:srgbClr val="99494E"/>
                      </a:solidFill>
                      <a:prstDash val="solid"/>
                      <a:miter/>
                    </a:ln>
                  </p:spPr>
                  <p:txBody>
                    <a:bodyPr rtlCol="0" anchor="ctr"/>
                    <a:lstStyle/>
                    <a:p>
                      <a:endParaRPr lang="en-US"/>
                    </a:p>
                  </p:txBody>
                </p:sp>
                <p:sp>
                  <p:nvSpPr>
                    <p:cNvPr id="794" name="Freeform: Shape 793">
                      <a:extLst>
                        <a:ext uri="{FF2B5EF4-FFF2-40B4-BE49-F238E27FC236}">
                          <a16:creationId xmlns:a16="http://schemas.microsoft.com/office/drawing/2014/main" id="{8585E192-F5C9-40FB-B2CA-D25B7EDC7530}"/>
                        </a:ext>
                      </a:extLst>
                    </p:cNvPr>
                    <p:cNvSpPr/>
                    <p:nvPr/>
                  </p:nvSpPr>
                  <p:spPr>
                    <a:xfrm>
                      <a:off x="1405928" y="1933555"/>
                      <a:ext cx="75546" cy="31834"/>
                    </a:xfrm>
                    <a:custGeom>
                      <a:avLst/>
                      <a:gdLst>
                        <a:gd name="connsiteX0" fmla="*/ 75547 w 75546"/>
                        <a:gd name="connsiteY0" fmla="*/ 31834 h 31834"/>
                        <a:gd name="connsiteX1" fmla="*/ 0 w 75546"/>
                        <a:gd name="connsiteY1" fmla="*/ 0 h 31834"/>
                      </a:gdLst>
                      <a:ahLst/>
                      <a:cxnLst>
                        <a:cxn ang="0">
                          <a:pos x="connsiteX0" y="connsiteY0"/>
                        </a:cxn>
                        <a:cxn ang="0">
                          <a:pos x="connsiteX1" y="connsiteY1"/>
                        </a:cxn>
                      </a:cxnLst>
                      <a:rect l="l" t="t" r="r" b="b"/>
                      <a:pathLst>
                        <a:path w="75546" h="31834">
                          <a:moveTo>
                            <a:pt x="75547" y="31834"/>
                          </a:moveTo>
                          <a:lnTo>
                            <a:pt x="0" y="0"/>
                          </a:lnTo>
                        </a:path>
                      </a:pathLst>
                    </a:custGeom>
                    <a:ln w="7806" cap="rnd">
                      <a:solidFill>
                        <a:srgbClr val="99494E"/>
                      </a:solidFill>
                      <a:prstDash val="solid"/>
                      <a:miter/>
                    </a:ln>
                  </p:spPr>
                  <p:txBody>
                    <a:bodyPr rtlCol="0" anchor="ctr"/>
                    <a:lstStyle/>
                    <a:p>
                      <a:endParaRPr lang="en-US"/>
                    </a:p>
                  </p:txBody>
                </p:sp>
                <p:sp>
                  <p:nvSpPr>
                    <p:cNvPr id="795" name="Freeform: Shape 794">
                      <a:extLst>
                        <a:ext uri="{FF2B5EF4-FFF2-40B4-BE49-F238E27FC236}">
                          <a16:creationId xmlns:a16="http://schemas.microsoft.com/office/drawing/2014/main" id="{FE52D935-6ABA-4418-B794-FB33F1FB4901}"/>
                        </a:ext>
                      </a:extLst>
                    </p:cNvPr>
                    <p:cNvSpPr/>
                    <p:nvPr/>
                  </p:nvSpPr>
                  <p:spPr>
                    <a:xfrm>
                      <a:off x="1405928" y="1933555"/>
                      <a:ext cx="55971" cy="59772"/>
                    </a:xfrm>
                    <a:custGeom>
                      <a:avLst/>
                      <a:gdLst>
                        <a:gd name="connsiteX0" fmla="*/ 55971 w 55971"/>
                        <a:gd name="connsiteY0" fmla="*/ 59772 h 59772"/>
                        <a:gd name="connsiteX1" fmla="*/ 0 w 55971"/>
                        <a:gd name="connsiteY1" fmla="*/ 0 h 59772"/>
                      </a:gdLst>
                      <a:ahLst/>
                      <a:cxnLst>
                        <a:cxn ang="0">
                          <a:pos x="connsiteX0" y="connsiteY0"/>
                        </a:cxn>
                        <a:cxn ang="0">
                          <a:pos x="connsiteX1" y="connsiteY1"/>
                        </a:cxn>
                      </a:cxnLst>
                      <a:rect l="l" t="t" r="r" b="b"/>
                      <a:pathLst>
                        <a:path w="55971" h="59772">
                          <a:moveTo>
                            <a:pt x="55971" y="59772"/>
                          </a:moveTo>
                          <a:lnTo>
                            <a:pt x="0" y="0"/>
                          </a:lnTo>
                        </a:path>
                      </a:pathLst>
                    </a:custGeom>
                    <a:ln w="7806" cap="rnd">
                      <a:solidFill>
                        <a:srgbClr val="99494E"/>
                      </a:solidFill>
                      <a:prstDash val="solid"/>
                      <a:miter/>
                    </a:ln>
                  </p:spPr>
                  <p:txBody>
                    <a:bodyPr rtlCol="0" anchor="ctr"/>
                    <a:lstStyle/>
                    <a:p>
                      <a:endParaRPr lang="en-US"/>
                    </a:p>
                  </p:txBody>
                </p:sp>
                <p:sp>
                  <p:nvSpPr>
                    <p:cNvPr id="796" name="Freeform: Shape 795">
                      <a:extLst>
                        <a:ext uri="{FF2B5EF4-FFF2-40B4-BE49-F238E27FC236}">
                          <a16:creationId xmlns:a16="http://schemas.microsoft.com/office/drawing/2014/main" id="{B39FD539-F4D7-4637-A15C-EE4E47DDA0CD}"/>
                        </a:ext>
                      </a:extLst>
                    </p:cNvPr>
                    <p:cNvSpPr/>
                    <p:nvPr/>
                  </p:nvSpPr>
                  <p:spPr>
                    <a:xfrm>
                      <a:off x="1405928" y="1933555"/>
                      <a:ext cx="26892" cy="77447"/>
                    </a:xfrm>
                    <a:custGeom>
                      <a:avLst/>
                      <a:gdLst>
                        <a:gd name="connsiteX0" fmla="*/ 26893 w 26892"/>
                        <a:gd name="connsiteY0" fmla="*/ 77447 h 77447"/>
                        <a:gd name="connsiteX1" fmla="*/ 0 w 26892"/>
                        <a:gd name="connsiteY1" fmla="*/ 0 h 77447"/>
                      </a:gdLst>
                      <a:ahLst/>
                      <a:cxnLst>
                        <a:cxn ang="0">
                          <a:pos x="connsiteX0" y="connsiteY0"/>
                        </a:cxn>
                        <a:cxn ang="0">
                          <a:pos x="connsiteX1" y="connsiteY1"/>
                        </a:cxn>
                      </a:cxnLst>
                      <a:rect l="l" t="t" r="r" b="b"/>
                      <a:pathLst>
                        <a:path w="26892" h="77447">
                          <a:moveTo>
                            <a:pt x="26893" y="77447"/>
                          </a:moveTo>
                          <a:lnTo>
                            <a:pt x="0" y="0"/>
                          </a:lnTo>
                        </a:path>
                      </a:pathLst>
                    </a:custGeom>
                    <a:ln w="7806" cap="rnd">
                      <a:solidFill>
                        <a:srgbClr val="99494E"/>
                      </a:solidFill>
                      <a:prstDash val="solid"/>
                      <a:miter/>
                    </a:ln>
                  </p:spPr>
                  <p:txBody>
                    <a:bodyPr rtlCol="0" anchor="ctr"/>
                    <a:lstStyle/>
                    <a:p>
                      <a:endParaRPr lang="en-US"/>
                    </a:p>
                  </p:txBody>
                </p:sp>
                <p:sp>
                  <p:nvSpPr>
                    <p:cNvPr id="797" name="Freeform: Shape 796">
                      <a:extLst>
                        <a:ext uri="{FF2B5EF4-FFF2-40B4-BE49-F238E27FC236}">
                          <a16:creationId xmlns:a16="http://schemas.microsoft.com/office/drawing/2014/main" id="{FB16EC9F-C428-4853-B67A-BA5FC14F665A}"/>
                        </a:ext>
                      </a:extLst>
                    </p:cNvPr>
                    <p:cNvSpPr/>
                    <p:nvPr/>
                  </p:nvSpPr>
                  <p:spPr>
                    <a:xfrm>
                      <a:off x="1398991" y="1933555"/>
                      <a:ext cx="6936" cy="81628"/>
                    </a:xfrm>
                    <a:custGeom>
                      <a:avLst/>
                      <a:gdLst>
                        <a:gd name="connsiteX0" fmla="*/ 0 w 6936"/>
                        <a:gd name="connsiteY0" fmla="*/ 81628 h 81628"/>
                        <a:gd name="connsiteX1" fmla="*/ 6937 w 6936"/>
                        <a:gd name="connsiteY1" fmla="*/ 0 h 81628"/>
                      </a:gdLst>
                      <a:ahLst/>
                      <a:cxnLst>
                        <a:cxn ang="0">
                          <a:pos x="connsiteX0" y="connsiteY0"/>
                        </a:cxn>
                        <a:cxn ang="0">
                          <a:pos x="connsiteX1" y="connsiteY1"/>
                        </a:cxn>
                      </a:cxnLst>
                      <a:rect l="l" t="t" r="r" b="b"/>
                      <a:pathLst>
                        <a:path w="6936" h="81628">
                          <a:moveTo>
                            <a:pt x="0" y="81628"/>
                          </a:moveTo>
                          <a:lnTo>
                            <a:pt x="6937" y="0"/>
                          </a:lnTo>
                        </a:path>
                      </a:pathLst>
                    </a:custGeom>
                    <a:ln w="7806" cap="rnd">
                      <a:solidFill>
                        <a:srgbClr val="99494E"/>
                      </a:solidFill>
                      <a:prstDash val="solid"/>
                      <a:miter/>
                    </a:ln>
                  </p:spPr>
                  <p:txBody>
                    <a:bodyPr rtlCol="0" anchor="ctr"/>
                    <a:lstStyle/>
                    <a:p>
                      <a:endParaRPr lang="en-US"/>
                    </a:p>
                  </p:txBody>
                </p:sp>
                <p:sp>
                  <p:nvSpPr>
                    <p:cNvPr id="798" name="Freeform: Shape 797">
                      <a:extLst>
                        <a:ext uri="{FF2B5EF4-FFF2-40B4-BE49-F238E27FC236}">
                          <a16:creationId xmlns:a16="http://schemas.microsoft.com/office/drawing/2014/main" id="{AF374697-8BAC-4529-99EE-AA744B2432BC}"/>
                        </a:ext>
                      </a:extLst>
                    </p:cNvPr>
                    <p:cNvSpPr/>
                    <p:nvPr/>
                  </p:nvSpPr>
                  <p:spPr>
                    <a:xfrm>
                      <a:off x="1366397" y="1933555"/>
                      <a:ext cx="39531" cy="71745"/>
                    </a:xfrm>
                    <a:custGeom>
                      <a:avLst/>
                      <a:gdLst>
                        <a:gd name="connsiteX0" fmla="*/ 0 w 39531"/>
                        <a:gd name="connsiteY0" fmla="*/ 71746 h 71745"/>
                        <a:gd name="connsiteX1" fmla="*/ 39531 w 39531"/>
                        <a:gd name="connsiteY1" fmla="*/ 0 h 71745"/>
                      </a:gdLst>
                      <a:ahLst/>
                      <a:cxnLst>
                        <a:cxn ang="0">
                          <a:pos x="connsiteX0" y="connsiteY0"/>
                        </a:cxn>
                        <a:cxn ang="0">
                          <a:pos x="connsiteX1" y="connsiteY1"/>
                        </a:cxn>
                      </a:cxnLst>
                      <a:rect l="l" t="t" r="r" b="b"/>
                      <a:pathLst>
                        <a:path w="39531" h="71745">
                          <a:moveTo>
                            <a:pt x="0" y="71746"/>
                          </a:moveTo>
                          <a:lnTo>
                            <a:pt x="39531" y="0"/>
                          </a:lnTo>
                        </a:path>
                      </a:pathLst>
                    </a:custGeom>
                    <a:ln w="7806" cap="rnd">
                      <a:solidFill>
                        <a:srgbClr val="99494E"/>
                      </a:solidFill>
                      <a:prstDash val="solid"/>
                      <a:miter/>
                    </a:ln>
                  </p:spPr>
                  <p:txBody>
                    <a:bodyPr rtlCol="0" anchor="ctr"/>
                    <a:lstStyle/>
                    <a:p>
                      <a:endParaRPr lang="en-US"/>
                    </a:p>
                  </p:txBody>
                </p:sp>
                <p:sp>
                  <p:nvSpPr>
                    <p:cNvPr id="799" name="Freeform: Shape 798">
                      <a:extLst>
                        <a:ext uri="{FF2B5EF4-FFF2-40B4-BE49-F238E27FC236}">
                          <a16:creationId xmlns:a16="http://schemas.microsoft.com/office/drawing/2014/main" id="{44FBFFED-063D-4F70-8C94-7340DFFBDBCE}"/>
                        </a:ext>
                      </a:extLst>
                    </p:cNvPr>
                    <p:cNvSpPr/>
                    <p:nvPr/>
                  </p:nvSpPr>
                  <p:spPr>
                    <a:xfrm>
                      <a:off x="1340644" y="1933555"/>
                      <a:ext cx="65283" cy="49414"/>
                    </a:xfrm>
                    <a:custGeom>
                      <a:avLst/>
                      <a:gdLst>
                        <a:gd name="connsiteX0" fmla="*/ 0 w 65283"/>
                        <a:gd name="connsiteY0" fmla="*/ 49414 h 49414"/>
                        <a:gd name="connsiteX1" fmla="*/ 65284 w 65283"/>
                        <a:gd name="connsiteY1" fmla="*/ 0 h 49414"/>
                      </a:gdLst>
                      <a:ahLst/>
                      <a:cxnLst>
                        <a:cxn ang="0">
                          <a:pos x="connsiteX0" y="connsiteY0"/>
                        </a:cxn>
                        <a:cxn ang="0">
                          <a:pos x="connsiteX1" y="connsiteY1"/>
                        </a:cxn>
                      </a:cxnLst>
                      <a:rect l="l" t="t" r="r" b="b"/>
                      <a:pathLst>
                        <a:path w="65283" h="49414">
                          <a:moveTo>
                            <a:pt x="0" y="49414"/>
                          </a:moveTo>
                          <a:lnTo>
                            <a:pt x="65284" y="0"/>
                          </a:lnTo>
                        </a:path>
                      </a:pathLst>
                    </a:custGeom>
                    <a:ln w="7806" cap="rnd">
                      <a:solidFill>
                        <a:srgbClr val="99494E"/>
                      </a:solidFill>
                      <a:prstDash val="solid"/>
                      <a:miter/>
                    </a:ln>
                  </p:spPr>
                  <p:txBody>
                    <a:bodyPr rtlCol="0" anchor="ctr"/>
                    <a:lstStyle/>
                    <a:p>
                      <a:endParaRPr lang="en-US"/>
                    </a:p>
                  </p:txBody>
                </p:sp>
                <p:sp>
                  <p:nvSpPr>
                    <p:cNvPr id="800" name="Freeform: Shape 799">
                      <a:extLst>
                        <a:ext uri="{FF2B5EF4-FFF2-40B4-BE49-F238E27FC236}">
                          <a16:creationId xmlns:a16="http://schemas.microsoft.com/office/drawing/2014/main" id="{C4C99C99-CF36-4CF2-859E-9B704C5EA2B3}"/>
                        </a:ext>
                      </a:extLst>
                    </p:cNvPr>
                    <p:cNvSpPr/>
                    <p:nvPr/>
                  </p:nvSpPr>
                  <p:spPr>
                    <a:xfrm>
                      <a:off x="1326105" y="1933555"/>
                      <a:ext cx="79822" cy="18625"/>
                    </a:xfrm>
                    <a:custGeom>
                      <a:avLst/>
                      <a:gdLst>
                        <a:gd name="connsiteX0" fmla="*/ 0 w 79822"/>
                        <a:gd name="connsiteY0" fmla="*/ 18625 h 18625"/>
                        <a:gd name="connsiteX1" fmla="*/ 79823 w 79822"/>
                        <a:gd name="connsiteY1" fmla="*/ 0 h 18625"/>
                      </a:gdLst>
                      <a:ahLst/>
                      <a:cxnLst>
                        <a:cxn ang="0">
                          <a:pos x="connsiteX0" y="connsiteY0"/>
                        </a:cxn>
                        <a:cxn ang="0">
                          <a:pos x="connsiteX1" y="connsiteY1"/>
                        </a:cxn>
                      </a:cxnLst>
                      <a:rect l="l" t="t" r="r" b="b"/>
                      <a:pathLst>
                        <a:path w="79822" h="18625">
                          <a:moveTo>
                            <a:pt x="0" y="18625"/>
                          </a:moveTo>
                          <a:lnTo>
                            <a:pt x="79823" y="0"/>
                          </a:lnTo>
                        </a:path>
                      </a:pathLst>
                    </a:custGeom>
                    <a:ln w="7806" cap="rnd">
                      <a:solidFill>
                        <a:srgbClr val="99494E"/>
                      </a:solidFill>
                      <a:prstDash val="solid"/>
                      <a:miter/>
                    </a:ln>
                  </p:spPr>
                  <p:txBody>
                    <a:bodyPr rtlCol="0" anchor="ctr"/>
                    <a:lstStyle/>
                    <a:p>
                      <a:endParaRPr lang="en-US"/>
                    </a:p>
                  </p:txBody>
                </p:sp>
                <p:sp>
                  <p:nvSpPr>
                    <p:cNvPr id="801" name="Freeform: Shape 800">
                      <a:extLst>
                        <a:ext uri="{FF2B5EF4-FFF2-40B4-BE49-F238E27FC236}">
                          <a16:creationId xmlns:a16="http://schemas.microsoft.com/office/drawing/2014/main" id="{C600A437-A091-4FC8-90A7-77EA25318468}"/>
                        </a:ext>
                      </a:extLst>
                    </p:cNvPr>
                    <p:cNvSpPr/>
                    <p:nvPr/>
                  </p:nvSpPr>
                  <p:spPr>
                    <a:xfrm>
                      <a:off x="1325440" y="1918065"/>
                      <a:ext cx="80488" cy="15489"/>
                    </a:xfrm>
                    <a:custGeom>
                      <a:avLst/>
                      <a:gdLst>
                        <a:gd name="connsiteX0" fmla="*/ 0 w 80488"/>
                        <a:gd name="connsiteY0" fmla="*/ 0 h 15489"/>
                        <a:gd name="connsiteX1" fmla="*/ 80488 w 80488"/>
                        <a:gd name="connsiteY1" fmla="*/ 15489 h 15489"/>
                      </a:gdLst>
                      <a:ahLst/>
                      <a:cxnLst>
                        <a:cxn ang="0">
                          <a:pos x="connsiteX0" y="connsiteY0"/>
                        </a:cxn>
                        <a:cxn ang="0">
                          <a:pos x="connsiteX1" y="connsiteY1"/>
                        </a:cxn>
                      </a:cxnLst>
                      <a:rect l="l" t="t" r="r" b="b"/>
                      <a:pathLst>
                        <a:path w="80488" h="15489">
                          <a:moveTo>
                            <a:pt x="0" y="0"/>
                          </a:moveTo>
                          <a:lnTo>
                            <a:pt x="80488" y="15489"/>
                          </a:lnTo>
                        </a:path>
                      </a:pathLst>
                    </a:custGeom>
                    <a:ln w="7806" cap="rnd">
                      <a:solidFill>
                        <a:srgbClr val="99494E"/>
                      </a:solidFill>
                      <a:prstDash val="solid"/>
                      <a:miter/>
                    </a:ln>
                  </p:spPr>
                  <p:txBody>
                    <a:bodyPr rtlCol="0" anchor="ctr"/>
                    <a:lstStyle/>
                    <a:p>
                      <a:endParaRPr lang="en-US"/>
                    </a:p>
                  </p:txBody>
                </p:sp>
                <p:sp>
                  <p:nvSpPr>
                    <p:cNvPr id="802" name="Freeform: Shape 801">
                      <a:extLst>
                        <a:ext uri="{FF2B5EF4-FFF2-40B4-BE49-F238E27FC236}">
                          <a16:creationId xmlns:a16="http://schemas.microsoft.com/office/drawing/2014/main" id="{A7C1B694-B3E4-4EE8-BFDD-E72790288A9A}"/>
                        </a:ext>
                      </a:extLst>
                    </p:cNvPr>
                    <p:cNvSpPr/>
                    <p:nvPr/>
                  </p:nvSpPr>
                  <p:spPr>
                    <a:xfrm>
                      <a:off x="1338744" y="1886706"/>
                      <a:ext cx="67184" cy="46848"/>
                    </a:xfrm>
                    <a:custGeom>
                      <a:avLst/>
                      <a:gdLst>
                        <a:gd name="connsiteX0" fmla="*/ 0 w 67184"/>
                        <a:gd name="connsiteY0" fmla="*/ 0 h 46848"/>
                        <a:gd name="connsiteX1" fmla="*/ 67184 w 67184"/>
                        <a:gd name="connsiteY1" fmla="*/ 46848 h 46848"/>
                      </a:gdLst>
                      <a:ahLst/>
                      <a:cxnLst>
                        <a:cxn ang="0">
                          <a:pos x="connsiteX0" y="connsiteY0"/>
                        </a:cxn>
                        <a:cxn ang="0">
                          <a:pos x="connsiteX1" y="connsiteY1"/>
                        </a:cxn>
                      </a:cxnLst>
                      <a:rect l="l" t="t" r="r" b="b"/>
                      <a:pathLst>
                        <a:path w="67184" h="46848">
                          <a:moveTo>
                            <a:pt x="0" y="0"/>
                          </a:moveTo>
                          <a:lnTo>
                            <a:pt x="67184" y="46848"/>
                          </a:lnTo>
                        </a:path>
                      </a:pathLst>
                    </a:custGeom>
                    <a:ln w="7806" cap="rnd">
                      <a:solidFill>
                        <a:srgbClr val="99494E"/>
                      </a:solidFill>
                      <a:prstDash val="solid"/>
                      <a:miter/>
                    </a:ln>
                  </p:spPr>
                  <p:txBody>
                    <a:bodyPr rtlCol="0" anchor="ctr"/>
                    <a:lstStyle/>
                    <a:p>
                      <a:endParaRPr lang="en-US"/>
                    </a:p>
                  </p:txBody>
                </p:sp>
                <p:sp>
                  <p:nvSpPr>
                    <p:cNvPr id="803" name="Freeform: Shape 802">
                      <a:extLst>
                        <a:ext uri="{FF2B5EF4-FFF2-40B4-BE49-F238E27FC236}">
                          <a16:creationId xmlns:a16="http://schemas.microsoft.com/office/drawing/2014/main" id="{39D52511-A7EF-4683-AC6E-759B2735C56F}"/>
                        </a:ext>
                      </a:extLst>
                    </p:cNvPr>
                    <p:cNvSpPr/>
                    <p:nvPr/>
                  </p:nvSpPr>
                  <p:spPr>
                    <a:xfrm>
                      <a:off x="1363641" y="1863425"/>
                      <a:ext cx="42287" cy="70130"/>
                    </a:xfrm>
                    <a:custGeom>
                      <a:avLst/>
                      <a:gdLst>
                        <a:gd name="connsiteX0" fmla="*/ 0 w 42287"/>
                        <a:gd name="connsiteY0" fmla="*/ 0 h 70130"/>
                        <a:gd name="connsiteX1" fmla="*/ 42287 w 42287"/>
                        <a:gd name="connsiteY1" fmla="*/ 70130 h 70130"/>
                      </a:gdLst>
                      <a:ahLst/>
                      <a:cxnLst>
                        <a:cxn ang="0">
                          <a:pos x="connsiteX0" y="connsiteY0"/>
                        </a:cxn>
                        <a:cxn ang="0">
                          <a:pos x="connsiteX1" y="connsiteY1"/>
                        </a:cxn>
                      </a:cxnLst>
                      <a:rect l="l" t="t" r="r" b="b"/>
                      <a:pathLst>
                        <a:path w="42287" h="70130">
                          <a:moveTo>
                            <a:pt x="0" y="0"/>
                          </a:moveTo>
                          <a:lnTo>
                            <a:pt x="42287" y="70130"/>
                          </a:lnTo>
                        </a:path>
                      </a:pathLst>
                    </a:custGeom>
                    <a:ln w="7806" cap="rnd">
                      <a:solidFill>
                        <a:srgbClr val="99494E"/>
                      </a:solidFill>
                      <a:prstDash val="solid"/>
                      <a:miter/>
                    </a:ln>
                  </p:spPr>
                  <p:txBody>
                    <a:bodyPr rtlCol="0" anchor="ctr"/>
                    <a:lstStyle/>
                    <a:p>
                      <a:endParaRPr lang="en-US"/>
                    </a:p>
                  </p:txBody>
                </p:sp>
                <p:sp>
                  <p:nvSpPr>
                    <p:cNvPr id="804" name="Freeform: Shape 803">
                      <a:extLst>
                        <a:ext uri="{FF2B5EF4-FFF2-40B4-BE49-F238E27FC236}">
                          <a16:creationId xmlns:a16="http://schemas.microsoft.com/office/drawing/2014/main" id="{C802DB51-E2EE-412A-9E34-6FE9D7A7FBAD}"/>
                        </a:ext>
                      </a:extLst>
                    </p:cNvPr>
                    <p:cNvSpPr/>
                    <p:nvPr/>
                  </p:nvSpPr>
                  <p:spPr>
                    <a:xfrm>
                      <a:off x="1395760" y="1852211"/>
                      <a:ext cx="10167" cy="81343"/>
                    </a:xfrm>
                    <a:custGeom>
                      <a:avLst/>
                      <a:gdLst>
                        <a:gd name="connsiteX0" fmla="*/ 0 w 10167"/>
                        <a:gd name="connsiteY0" fmla="*/ 0 h 81343"/>
                        <a:gd name="connsiteX1" fmla="*/ 10168 w 10167"/>
                        <a:gd name="connsiteY1" fmla="*/ 81343 h 81343"/>
                      </a:gdLst>
                      <a:ahLst/>
                      <a:cxnLst>
                        <a:cxn ang="0">
                          <a:pos x="connsiteX0" y="connsiteY0"/>
                        </a:cxn>
                        <a:cxn ang="0">
                          <a:pos x="connsiteX1" y="connsiteY1"/>
                        </a:cxn>
                      </a:cxnLst>
                      <a:rect l="l" t="t" r="r" b="b"/>
                      <a:pathLst>
                        <a:path w="10167" h="81343">
                          <a:moveTo>
                            <a:pt x="0" y="0"/>
                          </a:moveTo>
                          <a:lnTo>
                            <a:pt x="10168" y="81343"/>
                          </a:lnTo>
                        </a:path>
                      </a:pathLst>
                    </a:custGeom>
                    <a:ln w="7806" cap="rnd">
                      <a:solidFill>
                        <a:srgbClr val="99494E"/>
                      </a:solidFill>
                      <a:prstDash val="solid"/>
                      <a:miter/>
                    </a:ln>
                  </p:spPr>
                  <p:txBody>
                    <a:bodyPr rtlCol="0" anchor="ctr"/>
                    <a:lstStyle/>
                    <a:p>
                      <a:endParaRPr lang="en-US"/>
                    </a:p>
                  </p:txBody>
                </p:sp>
                <p:sp>
                  <p:nvSpPr>
                    <p:cNvPr id="805" name="Freeform: Shape 804">
                      <a:extLst>
                        <a:ext uri="{FF2B5EF4-FFF2-40B4-BE49-F238E27FC236}">
                          <a16:creationId xmlns:a16="http://schemas.microsoft.com/office/drawing/2014/main" id="{D82F98F3-5FEB-433A-B205-172BBF7466DA}"/>
                        </a:ext>
                      </a:extLst>
                    </p:cNvPr>
                    <p:cNvSpPr/>
                    <p:nvPr/>
                  </p:nvSpPr>
                  <p:spPr>
                    <a:xfrm>
                      <a:off x="1405928" y="1855157"/>
                      <a:ext cx="23851" cy="78397"/>
                    </a:xfrm>
                    <a:custGeom>
                      <a:avLst/>
                      <a:gdLst>
                        <a:gd name="connsiteX0" fmla="*/ 23852 w 23851"/>
                        <a:gd name="connsiteY0" fmla="*/ 0 h 78397"/>
                        <a:gd name="connsiteX1" fmla="*/ 0 w 23851"/>
                        <a:gd name="connsiteY1" fmla="*/ 78398 h 78397"/>
                      </a:gdLst>
                      <a:ahLst/>
                      <a:cxnLst>
                        <a:cxn ang="0">
                          <a:pos x="connsiteX0" y="connsiteY0"/>
                        </a:cxn>
                        <a:cxn ang="0">
                          <a:pos x="connsiteX1" y="connsiteY1"/>
                        </a:cxn>
                      </a:cxnLst>
                      <a:rect l="l" t="t" r="r" b="b"/>
                      <a:pathLst>
                        <a:path w="23851" h="78397">
                          <a:moveTo>
                            <a:pt x="23852" y="0"/>
                          </a:moveTo>
                          <a:lnTo>
                            <a:pt x="0" y="78398"/>
                          </a:lnTo>
                        </a:path>
                      </a:pathLst>
                    </a:custGeom>
                    <a:ln w="7806" cap="rnd">
                      <a:solidFill>
                        <a:srgbClr val="99494E"/>
                      </a:solidFill>
                      <a:prstDash val="solid"/>
                      <a:miter/>
                    </a:ln>
                  </p:spPr>
                  <p:txBody>
                    <a:bodyPr rtlCol="0" anchor="ctr"/>
                    <a:lstStyle/>
                    <a:p>
                      <a:endParaRPr lang="en-US"/>
                    </a:p>
                  </p:txBody>
                </p:sp>
                <p:sp>
                  <p:nvSpPr>
                    <p:cNvPr id="806" name="Freeform: Shape 805">
                      <a:extLst>
                        <a:ext uri="{FF2B5EF4-FFF2-40B4-BE49-F238E27FC236}">
                          <a16:creationId xmlns:a16="http://schemas.microsoft.com/office/drawing/2014/main" id="{96DA9668-70C0-4860-8A3B-2174FA761A13}"/>
                        </a:ext>
                      </a:extLst>
                    </p:cNvPr>
                    <p:cNvSpPr/>
                    <p:nvPr/>
                  </p:nvSpPr>
                  <p:spPr>
                    <a:xfrm>
                      <a:off x="1405928" y="1871597"/>
                      <a:ext cx="53595" cy="61957"/>
                    </a:xfrm>
                    <a:custGeom>
                      <a:avLst/>
                      <a:gdLst>
                        <a:gd name="connsiteX0" fmla="*/ 53595 w 53595"/>
                        <a:gd name="connsiteY0" fmla="*/ 0 h 61957"/>
                        <a:gd name="connsiteX1" fmla="*/ 0 w 53595"/>
                        <a:gd name="connsiteY1" fmla="*/ 61958 h 61957"/>
                      </a:gdLst>
                      <a:ahLst/>
                      <a:cxnLst>
                        <a:cxn ang="0">
                          <a:pos x="connsiteX0" y="connsiteY0"/>
                        </a:cxn>
                        <a:cxn ang="0">
                          <a:pos x="connsiteX1" y="connsiteY1"/>
                        </a:cxn>
                      </a:cxnLst>
                      <a:rect l="l" t="t" r="r" b="b"/>
                      <a:pathLst>
                        <a:path w="53595" h="61957">
                          <a:moveTo>
                            <a:pt x="53595" y="0"/>
                          </a:moveTo>
                          <a:lnTo>
                            <a:pt x="0" y="61958"/>
                          </a:lnTo>
                        </a:path>
                      </a:pathLst>
                    </a:custGeom>
                    <a:ln w="7806" cap="rnd">
                      <a:solidFill>
                        <a:srgbClr val="99494E"/>
                      </a:solidFill>
                      <a:prstDash val="solid"/>
                      <a:miter/>
                    </a:ln>
                  </p:spPr>
                  <p:txBody>
                    <a:bodyPr rtlCol="0" anchor="ctr"/>
                    <a:lstStyle/>
                    <a:p>
                      <a:endParaRPr lang="en-US"/>
                    </a:p>
                  </p:txBody>
                </p:sp>
                <p:sp>
                  <p:nvSpPr>
                    <p:cNvPr id="807" name="Freeform: Shape 806">
                      <a:extLst>
                        <a:ext uri="{FF2B5EF4-FFF2-40B4-BE49-F238E27FC236}">
                          <a16:creationId xmlns:a16="http://schemas.microsoft.com/office/drawing/2014/main" id="{BF9E01D5-CDB9-426C-A1C8-DA99BB3BC58D}"/>
                        </a:ext>
                      </a:extLst>
                    </p:cNvPr>
                    <p:cNvSpPr/>
                    <p:nvPr/>
                  </p:nvSpPr>
                  <p:spPr>
                    <a:xfrm>
                      <a:off x="1405928" y="1898775"/>
                      <a:ext cx="74216" cy="34779"/>
                    </a:xfrm>
                    <a:custGeom>
                      <a:avLst/>
                      <a:gdLst>
                        <a:gd name="connsiteX0" fmla="*/ 74216 w 74216"/>
                        <a:gd name="connsiteY0" fmla="*/ 0 h 34779"/>
                        <a:gd name="connsiteX1" fmla="*/ 0 w 74216"/>
                        <a:gd name="connsiteY1" fmla="*/ 34780 h 34779"/>
                      </a:gdLst>
                      <a:ahLst/>
                      <a:cxnLst>
                        <a:cxn ang="0">
                          <a:pos x="connsiteX0" y="connsiteY0"/>
                        </a:cxn>
                        <a:cxn ang="0">
                          <a:pos x="connsiteX1" y="connsiteY1"/>
                        </a:cxn>
                      </a:cxnLst>
                      <a:rect l="l" t="t" r="r" b="b"/>
                      <a:pathLst>
                        <a:path w="74216" h="34779">
                          <a:moveTo>
                            <a:pt x="74216" y="0"/>
                          </a:moveTo>
                          <a:lnTo>
                            <a:pt x="0" y="34780"/>
                          </a:lnTo>
                        </a:path>
                      </a:pathLst>
                    </a:custGeom>
                    <a:ln w="7806" cap="rnd">
                      <a:solidFill>
                        <a:srgbClr val="99494E"/>
                      </a:solidFill>
                      <a:prstDash val="solid"/>
                      <a:miter/>
                    </a:ln>
                  </p:spPr>
                  <p:txBody>
                    <a:bodyPr rtlCol="0" anchor="ctr"/>
                    <a:lstStyle/>
                    <a:p>
                      <a:endParaRPr lang="en-US"/>
                    </a:p>
                  </p:txBody>
                </p:sp>
              </p:grpSp>
              <p:sp>
                <p:nvSpPr>
                  <p:cNvPr id="808" name="Freeform: Shape 807">
                    <a:extLst>
                      <a:ext uri="{FF2B5EF4-FFF2-40B4-BE49-F238E27FC236}">
                        <a16:creationId xmlns:a16="http://schemas.microsoft.com/office/drawing/2014/main" id="{D5223791-F48F-4038-AEBF-4521ECDFF610}"/>
                      </a:ext>
                    </a:extLst>
                  </p:cNvPr>
                  <p:cNvSpPr/>
                  <p:nvPr/>
                </p:nvSpPr>
                <p:spPr>
                  <a:xfrm>
                    <a:off x="1373714" y="1901340"/>
                    <a:ext cx="64428" cy="64428"/>
                  </a:xfrm>
                  <a:custGeom>
                    <a:avLst/>
                    <a:gdLst>
                      <a:gd name="connsiteX0" fmla="*/ 64428 w 64428"/>
                      <a:gd name="connsiteY0" fmla="*/ 32214 h 64428"/>
                      <a:gd name="connsiteX1" fmla="*/ 32214 w 64428"/>
                      <a:gd name="connsiteY1" fmla="*/ 64429 h 64428"/>
                      <a:gd name="connsiteX2" fmla="*/ 0 w 64428"/>
                      <a:gd name="connsiteY2" fmla="*/ 32214 h 64428"/>
                      <a:gd name="connsiteX3" fmla="*/ 32214 w 64428"/>
                      <a:gd name="connsiteY3" fmla="*/ 0 h 64428"/>
                      <a:gd name="connsiteX4" fmla="*/ 64428 w 64428"/>
                      <a:gd name="connsiteY4" fmla="*/ 32214 h 64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428" h="64428">
                        <a:moveTo>
                          <a:pt x="64428" y="32214"/>
                        </a:moveTo>
                        <a:cubicBezTo>
                          <a:pt x="64428" y="50006"/>
                          <a:pt x="50006" y="64429"/>
                          <a:pt x="32214" y="64429"/>
                        </a:cubicBezTo>
                        <a:cubicBezTo>
                          <a:pt x="14423" y="64429"/>
                          <a:pt x="0" y="50006"/>
                          <a:pt x="0" y="32214"/>
                        </a:cubicBezTo>
                        <a:cubicBezTo>
                          <a:pt x="0" y="14423"/>
                          <a:pt x="14423" y="0"/>
                          <a:pt x="32214" y="0"/>
                        </a:cubicBezTo>
                        <a:cubicBezTo>
                          <a:pt x="50006" y="0"/>
                          <a:pt x="64428" y="14423"/>
                          <a:pt x="64428" y="32214"/>
                        </a:cubicBezTo>
                        <a:close/>
                      </a:path>
                    </a:pathLst>
                  </a:custGeom>
                  <a:solidFill>
                    <a:srgbClr val="CD7372"/>
                  </a:solidFill>
                  <a:ln w="17876" cap="flat">
                    <a:solidFill>
                      <a:srgbClr val="99494E"/>
                    </a:solidFill>
                    <a:prstDash val="solid"/>
                    <a:miter/>
                  </a:ln>
                </p:spPr>
                <p:txBody>
                  <a:bodyPr rtlCol="0" anchor="ctr"/>
                  <a:lstStyle/>
                  <a:p>
                    <a:endParaRPr lang="en-US"/>
                  </a:p>
                </p:txBody>
              </p:sp>
            </p:grpSp>
          </p:grpSp>
          <p:grpSp>
            <p:nvGrpSpPr>
              <p:cNvPr id="809" name="Graphic 6">
                <a:extLst>
                  <a:ext uri="{FF2B5EF4-FFF2-40B4-BE49-F238E27FC236}">
                    <a16:creationId xmlns:a16="http://schemas.microsoft.com/office/drawing/2014/main" id="{2533D1E2-47A5-443B-9D56-20143954E931}"/>
                  </a:ext>
                </a:extLst>
              </p:cNvPr>
              <p:cNvGrpSpPr/>
              <p:nvPr/>
            </p:nvGrpSpPr>
            <p:grpSpPr>
              <a:xfrm>
                <a:off x="610572" y="228827"/>
                <a:ext cx="990965" cy="1167821"/>
                <a:chOff x="610572" y="228827"/>
                <a:chExt cx="990965" cy="1167821"/>
              </a:xfrm>
            </p:grpSpPr>
            <p:grpSp>
              <p:nvGrpSpPr>
                <p:cNvPr id="810" name="Graphic 6">
                  <a:extLst>
                    <a:ext uri="{FF2B5EF4-FFF2-40B4-BE49-F238E27FC236}">
                      <a16:creationId xmlns:a16="http://schemas.microsoft.com/office/drawing/2014/main" id="{2533D1E2-47A5-443B-9D56-20143954E931}"/>
                    </a:ext>
                  </a:extLst>
                </p:cNvPr>
                <p:cNvGrpSpPr/>
                <p:nvPr/>
              </p:nvGrpSpPr>
              <p:grpSpPr>
                <a:xfrm>
                  <a:off x="895844" y="511818"/>
                  <a:ext cx="429092" cy="454803"/>
                  <a:chOff x="895844" y="511818"/>
                  <a:chExt cx="429092" cy="454803"/>
                </a:xfrm>
              </p:grpSpPr>
              <p:sp>
                <p:nvSpPr>
                  <p:cNvPr id="811" name="Freeform: Shape 810">
                    <a:extLst>
                      <a:ext uri="{FF2B5EF4-FFF2-40B4-BE49-F238E27FC236}">
                        <a16:creationId xmlns:a16="http://schemas.microsoft.com/office/drawing/2014/main" id="{200A6EB1-056A-4BEC-9697-408AF12CD6ED}"/>
                      </a:ext>
                    </a:extLst>
                  </p:cNvPr>
                  <p:cNvSpPr/>
                  <p:nvPr/>
                </p:nvSpPr>
                <p:spPr>
                  <a:xfrm>
                    <a:off x="895844" y="511818"/>
                    <a:ext cx="429092" cy="454803"/>
                  </a:xfrm>
                  <a:custGeom>
                    <a:avLst/>
                    <a:gdLst>
                      <a:gd name="connsiteX0" fmla="*/ 144989 w 429092"/>
                      <a:gd name="connsiteY0" fmla="*/ 56004 h 454803"/>
                      <a:gd name="connsiteX1" fmla="*/ 158863 w 429092"/>
                      <a:gd name="connsiteY1" fmla="*/ 65032 h 454803"/>
                      <a:gd name="connsiteX2" fmla="*/ 163709 w 429092"/>
                      <a:gd name="connsiteY2" fmla="*/ 54009 h 454803"/>
                      <a:gd name="connsiteX3" fmla="*/ 282589 w 429092"/>
                      <a:gd name="connsiteY3" fmla="*/ 7635 h 454803"/>
                      <a:gd name="connsiteX4" fmla="*/ 328962 w 429092"/>
                      <a:gd name="connsiteY4" fmla="*/ 126515 h 454803"/>
                      <a:gd name="connsiteX5" fmla="*/ 325351 w 429092"/>
                      <a:gd name="connsiteY5" fmla="*/ 134782 h 454803"/>
                      <a:gd name="connsiteX6" fmla="*/ 358706 w 429092"/>
                      <a:gd name="connsiteY6" fmla="*/ 142289 h 454803"/>
                      <a:gd name="connsiteX7" fmla="*/ 426840 w 429092"/>
                      <a:gd name="connsiteY7" fmla="*/ 250240 h 454803"/>
                      <a:gd name="connsiteX8" fmla="*/ 318889 w 429092"/>
                      <a:gd name="connsiteY8" fmla="*/ 318375 h 454803"/>
                      <a:gd name="connsiteX9" fmla="*/ 310527 w 429092"/>
                      <a:gd name="connsiteY9" fmla="*/ 316474 h 454803"/>
                      <a:gd name="connsiteX10" fmla="*/ 314043 w 429092"/>
                      <a:gd name="connsiteY10" fmla="*/ 323411 h 454803"/>
                      <a:gd name="connsiteX11" fmla="*/ 274891 w 429092"/>
                      <a:gd name="connsiteY11" fmla="*/ 444856 h 454803"/>
                      <a:gd name="connsiteX12" fmla="*/ 153447 w 429092"/>
                      <a:gd name="connsiteY12" fmla="*/ 405705 h 454803"/>
                      <a:gd name="connsiteX13" fmla="*/ 139287 w 429092"/>
                      <a:gd name="connsiteY13" fmla="*/ 378147 h 454803"/>
                      <a:gd name="connsiteX14" fmla="*/ 14802 w 429092"/>
                      <a:gd name="connsiteY14" fmla="*/ 351919 h 454803"/>
                      <a:gd name="connsiteX15" fmla="*/ 14802 w 429092"/>
                      <a:gd name="connsiteY15" fmla="*/ 351919 h 454803"/>
                      <a:gd name="connsiteX16" fmla="*/ 40744 w 429092"/>
                      <a:gd name="connsiteY16" fmla="*/ 226958 h 454803"/>
                      <a:gd name="connsiteX17" fmla="*/ 58704 w 429092"/>
                      <a:gd name="connsiteY17" fmla="*/ 215175 h 454803"/>
                      <a:gd name="connsiteX18" fmla="*/ 46921 w 429092"/>
                      <a:gd name="connsiteY18" fmla="*/ 207573 h 454803"/>
                      <a:gd name="connsiteX19" fmla="*/ 20123 w 429092"/>
                      <a:gd name="connsiteY19" fmla="*/ 82802 h 454803"/>
                      <a:gd name="connsiteX20" fmla="*/ 144989 w 429092"/>
                      <a:gd name="connsiteY20" fmla="*/ 56004 h 454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29092" h="454803">
                        <a:moveTo>
                          <a:pt x="144989" y="56004"/>
                        </a:moveTo>
                        <a:lnTo>
                          <a:pt x="158863" y="65032"/>
                        </a:lnTo>
                        <a:lnTo>
                          <a:pt x="163709" y="54009"/>
                        </a:lnTo>
                        <a:cubicBezTo>
                          <a:pt x="183760" y="8396"/>
                          <a:pt x="236976" y="-12415"/>
                          <a:pt x="282589" y="7635"/>
                        </a:cubicBezTo>
                        <a:cubicBezTo>
                          <a:pt x="328202" y="27686"/>
                          <a:pt x="349013" y="80901"/>
                          <a:pt x="328962" y="126515"/>
                        </a:cubicBezTo>
                        <a:lnTo>
                          <a:pt x="325351" y="134782"/>
                        </a:lnTo>
                        <a:lnTo>
                          <a:pt x="358706" y="142289"/>
                        </a:lnTo>
                        <a:cubicBezTo>
                          <a:pt x="407359" y="153312"/>
                          <a:pt x="437863" y="201586"/>
                          <a:pt x="426840" y="250240"/>
                        </a:cubicBezTo>
                        <a:cubicBezTo>
                          <a:pt x="415817" y="298894"/>
                          <a:pt x="367543" y="329398"/>
                          <a:pt x="318889" y="318375"/>
                        </a:cubicBezTo>
                        <a:lnTo>
                          <a:pt x="310527" y="316474"/>
                        </a:lnTo>
                        <a:lnTo>
                          <a:pt x="314043" y="323411"/>
                        </a:lnTo>
                        <a:cubicBezTo>
                          <a:pt x="336754" y="367789"/>
                          <a:pt x="319269" y="422144"/>
                          <a:pt x="274891" y="444856"/>
                        </a:cubicBezTo>
                        <a:cubicBezTo>
                          <a:pt x="230514" y="467567"/>
                          <a:pt x="176158" y="450082"/>
                          <a:pt x="153447" y="405705"/>
                        </a:cubicBezTo>
                        <a:lnTo>
                          <a:pt x="139287" y="378147"/>
                        </a:lnTo>
                        <a:cubicBezTo>
                          <a:pt x="97666" y="405135"/>
                          <a:pt x="41980" y="393446"/>
                          <a:pt x="14802" y="351919"/>
                        </a:cubicBezTo>
                        <a:lnTo>
                          <a:pt x="14802" y="351919"/>
                        </a:lnTo>
                        <a:cubicBezTo>
                          <a:pt x="-12566" y="310202"/>
                          <a:pt x="-878" y="254326"/>
                          <a:pt x="40744" y="226958"/>
                        </a:cubicBezTo>
                        <a:lnTo>
                          <a:pt x="58704" y="215175"/>
                        </a:lnTo>
                        <a:lnTo>
                          <a:pt x="46921" y="207573"/>
                        </a:lnTo>
                        <a:cubicBezTo>
                          <a:pt x="5014" y="180490"/>
                          <a:pt x="-6960" y="124614"/>
                          <a:pt x="20123" y="82802"/>
                        </a:cubicBezTo>
                        <a:cubicBezTo>
                          <a:pt x="47301" y="40990"/>
                          <a:pt x="103082" y="29016"/>
                          <a:pt x="144989" y="56004"/>
                        </a:cubicBezTo>
                        <a:close/>
                      </a:path>
                    </a:pathLst>
                  </a:custGeom>
                  <a:solidFill>
                    <a:srgbClr val="FFFFFF"/>
                  </a:solidFill>
                  <a:ln w="21230" cap="flat">
                    <a:solidFill>
                      <a:srgbClr val="99494E"/>
                    </a:solidFill>
                    <a:prstDash val="solid"/>
                    <a:miter/>
                  </a:ln>
                </p:spPr>
                <p:txBody>
                  <a:bodyPr rtlCol="0" anchor="ctr"/>
                  <a:lstStyle/>
                  <a:p>
                    <a:endParaRPr lang="en-US"/>
                  </a:p>
                </p:txBody>
              </p:sp>
              <p:grpSp>
                <p:nvGrpSpPr>
                  <p:cNvPr id="812" name="Graphic 6">
                    <a:extLst>
                      <a:ext uri="{FF2B5EF4-FFF2-40B4-BE49-F238E27FC236}">
                        <a16:creationId xmlns:a16="http://schemas.microsoft.com/office/drawing/2014/main" id="{2533D1E2-47A5-443B-9D56-20143954E931}"/>
                      </a:ext>
                    </a:extLst>
                  </p:cNvPr>
                  <p:cNvGrpSpPr/>
                  <p:nvPr/>
                </p:nvGrpSpPr>
                <p:grpSpPr>
                  <a:xfrm>
                    <a:off x="999877" y="643464"/>
                    <a:ext cx="192810" cy="193570"/>
                    <a:chOff x="999877" y="643464"/>
                    <a:chExt cx="192810" cy="193570"/>
                  </a:xfrm>
                </p:grpSpPr>
                <p:sp>
                  <p:nvSpPr>
                    <p:cNvPr id="813" name="Freeform: Shape 812">
                      <a:extLst>
                        <a:ext uri="{FF2B5EF4-FFF2-40B4-BE49-F238E27FC236}">
                          <a16:creationId xmlns:a16="http://schemas.microsoft.com/office/drawing/2014/main" id="{05B0E982-4B4B-4865-971E-10C0B05AB133}"/>
                        </a:ext>
                      </a:extLst>
                    </p:cNvPr>
                    <p:cNvSpPr/>
                    <p:nvPr/>
                  </p:nvSpPr>
                  <p:spPr>
                    <a:xfrm>
                      <a:off x="1095379" y="738206"/>
                      <a:ext cx="97307" cy="1900"/>
                    </a:xfrm>
                    <a:custGeom>
                      <a:avLst/>
                      <a:gdLst>
                        <a:gd name="connsiteX0" fmla="*/ 97308 w 97307"/>
                        <a:gd name="connsiteY0" fmla="*/ 0 h 1900"/>
                        <a:gd name="connsiteX1" fmla="*/ 0 w 97307"/>
                        <a:gd name="connsiteY1" fmla="*/ 1901 h 1900"/>
                      </a:gdLst>
                      <a:ahLst/>
                      <a:cxnLst>
                        <a:cxn ang="0">
                          <a:pos x="connsiteX0" y="connsiteY0"/>
                        </a:cxn>
                        <a:cxn ang="0">
                          <a:pos x="connsiteX1" y="connsiteY1"/>
                        </a:cxn>
                      </a:cxnLst>
                      <a:rect l="l" t="t" r="r" b="b"/>
                      <a:pathLst>
                        <a:path w="97307" h="1900">
                          <a:moveTo>
                            <a:pt x="97308" y="0"/>
                          </a:moveTo>
                          <a:lnTo>
                            <a:pt x="0" y="1901"/>
                          </a:lnTo>
                        </a:path>
                      </a:pathLst>
                    </a:custGeom>
                    <a:ln w="9271" cap="rnd">
                      <a:solidFill>
                        <a:srgbClr val="99494E"/>
                      </a:solidFill>
                      <a:prstDash val="solid"/>
                      <a:miter/>
                    </a:ln>
                  </p:spPr>
                  <p:txBody>
                    <a:bodyPr rtlCol="0" anchor="ctr"/>
                    <a:lstStyle/>
                    <a:p>
                      <a:endParaRPr lang="en-US"/>
                    </a:p>
                  </p:txBody>
                </p:sp>
                <p:sp>
                  <p:nvSpPr>
                    <p:cNvPr id="814" name="Freeform: Shape 813">
                      <a:extLst>
                        <a:ext uri="{FF2B5EF4-FFF2-40B4-BE49-F238E27FC236}">
                          <a16:creationId xmlns:a16="http://schemas.microsoft.com/office/drawing/2014/main" id="{0901DA3F-2334-4276-AAA9-556F6055DCB2}"/>
                        </a:ext>
                      </a:extLst>
                    </p:cNvPr>
                    <p:cNvSpPr/>
                    <p:nvPr/>
                  </p:nvSpPr>
                  <p:spPr>
                    <a:xfrm>
                      <a:off x="1095379" y="740107"/>
                      <a:ext cx="89705" cy="37820"/>
                    </a:xfrm>
                    <a:custGeom>
                      <a:avLst/>
                      <a:gdLst>
                        <a:gd name="connsiteX0" fmla="*/ 89706 w 89705"/>
                        <a:gd name="connsiteY0" fmla="*/ 37821 h 37820"/>
                        <a:gd name="connsiteX1" fmla="*/ 0 w 89705"/>
                        <a:gd name="connsiteY1" fmla="*/ 0 h 37820"/>
                      </a:gdLst>
                      <a:ahLst/>
                      <a:cxnLst>
                        <a:cxn ang="0">
                          <a:pos x="connsiteX0" y="connsiteY0"/>
                        </a:cxn>
                        <a:cxn ang="0">
                          <a:pos x="connsiteX1" y="connsiteY1"/>
                        </a:cxn>
                      </a:cxnLst>
                      <a:rect l="l" t="t" r="r" b="b"/>
                      <a:pathLst>
                        <a:path w="89705" h="37820">
                          <a:moveTo>
                            <a:pt x="89706" y="37821"/>
                          </a:moveTo>
                          <a:lnTo>
                            <a:pt x="0" y="0"/>
                          </a:lnTo>
                        </a:path>
                      </a:pathLst>
                    </a:custGeom>
                    <a:ln w="9271" cap="rnd">
                      <a:solidFill>
                        <a:srgbClr val="99494E"/>
                      </a:solidFill>
                      <a:prstDash val="solid"/>
                      <a:miter/>
                    </a:ln>
                  </p:spPr>
                  <p:txBody>
                    <a:bodyPr rtlCol="0" anchor="ctr"/>
                    <a:lstStyle/>
                    <a:p>
                      <a:endParaRPr lang="en-US"/>
                    </a:p>
                  </p:txBody>
                </p:sp>
                <p:sp>
                  <p:nvSpPr>
                    <p:cNvPr id="815" name="Freeform: Shape 814">
                      <a:extLst>
                        <a:ext uri="{FF2B5EF4-FFF2-40B4-BE49-F238E27FC236}">
                          <a16:creationId xmlns:a16="http://schemas.microsoft.com/office/drawing/2014/main" id="{E2530347-F88B-4C24-B5E7-D2B77647EED0}"/>
                        </a:ext>
                      </a:extLst>
                    </p:cNvPr>
                    <p:cNvSpPr/>
                    <p:nvPr/>
                  </p:nvSpPr>
                  <p:spPr>
                    <a:xfrm>
                      <a:off x="1095379" y="740107"/>
                      <a:ext cx="66519" cy="70985"/>
                    </a:xfrm>
                    <a:custGeom>
                      <a:avLst/>
                      <a:gdLst>
                        <a:gd name="connsiteX0" fmla="*/ 66519 w 66519"/>
                        <a:gd name="connsiteY0" fmla="*/ 70985 h 70985"/>
                        <a:gd name="connsiteX1" fmla="*/ 0 w 66519"/>
                        <a:gd name="connsiteY1" fmla="*/ 0 h 70985"/>
                      </a:gdLst>
                      <a:ahLst/>
                      <a:cxnLst>
                        <a:cxn ang="0">
                          <a:pos x="connsiteX0" y="connsiteY0"/>
                        </a:cxn>
                        <a:cxn ang="0">
                          <a:pos x="connsiteX1" y="connsiteY1"/>
                        </a:cxn>
                      </a:cxnLst>
                      <a:rect l="l" t="t" r="r" b="b"/>
                      <a:pathLst>
                        <a:path w="66519" h="70985">
                          <a:moveTo>
                            <a:pt x="66519" y="70985"/>
                          </a:moveTo>
                          <a:lnTo>
                            <a:pt x="0" y="0"/>
                          </a:lnTo>
                        </a:path>
                      </a:pathLst>
                    </a:custGeom>
                    <a:ln w="9271" cap="rnd">
                      <a:solidFill>
                        <a:srgbClr val="99494E"/>
                      </a:solidFill>
                      <a:prstDash val="solid"/>
                      <a:miter/>
                    </a:ln>
                  </p:spPr>
                  <p:txBody>
                    <a:bodyPr rtlCol="0" anchor="ctr"/>
                    <a:lstStyle/>
                    <a:p>
                      <a:endParaRPr lang="en-US"/>
                    </a:p>
                  </p:txBody>
                </p:sp>
                <p:sp>
                  <p:nvSpPr>
                    <p:cNvPr id="816" name="Freeform: Shape 815">
                      <a:extLst>
                        <a:ext uri="{FF2B5EF4-FFF2-40B4-BE49-F238E27FC236}">
                          <a16:creationId xmlns:a16="http://schemas.microsoft.com/office/drawing/2014/main" id="{40AF3891-A214-4878-BC1E-8CFF81BCDBC5}"/>
                        </a:ext>
                      </a:extLst>
                    </p:cNvPr>
                    <p:cNvSpPr/>
                    <p:nvPr/>
                  </p:nvSpPr>
                  <p:spPr>
                    <a:xfrm>
                      <a:off x="1095379" y="740107"/>
                      <a:ext cx="31929" cy="91891"/>
                    </a:xfrm>
                    <a:custGeom>
                      <a:avLst/>
                      <a:gdLst>
                        <a:gd name="connsiteX0" fmla="*/ 31929 w 31929"/>
                        <a:gd name="connsiteY0" fmla="*/ 91891 h 91891"/>
                        <a:gd name="connsiteX1" fmla="*/ 0 w 31929"/>
                        <a:gd name="connsiteY1" fmla="*/ 0 h 91891"/>
                      </a:gdLst>
                      <a:ahLst/>
                      <a:cxnLst>
                        <a:cxn ang="0">
                          <a:pos x="connsiteX0" y="connsiteY0"/>
                        </a:cxn>
                        <a:cxn ang="0">
                          <a:pos x="connsiteX1" y="connsiteY1"/>
                        </a:cxn>
                      </a:cxnLst>
                      <a:rect l="l" t="t" r="r" b="b"/>
                      <a:pathLst>
                        <a:path w="31929" h="91891">
                          <a:moveTo>
                            <a:pt x="31929" y="91891"/>
                          </a:moveTo>
                          <a:lnTo>
                            <a:pt x="0" y="0"/>
                          </a:lnTo>
                        </a:path>
                      </a:pathLst>
                    </a:custGeom>
                    <a:ln w="9271" cap="rnd">
                      <a:solidFill>
                        <a:srgbClr val="99494E"/>
                      </a:solidFill>
                      <a:prstDash val="solid"/>
                      <a:miter/>
                    </a:ln>
                  </p:spPr>
                  <p:txBody>
                    <a:bodyPr rtlCol="0" anchor="ctr"/>
                    <a:lstStyle/>
                    <a:p>
                      <a:endParaRPr lang="en-US"/>
                    </a:p>
                  </p:txBody>
                </p:sp>
                <p:sp>
                  <p:nvSpPr>
                    <p:cNvPr id="817" name="Freeform: Shape 816">
                      <a:extLst>
                        <a:ext uri="{FF2B5EF4-FFF2-40B4-BE49-F238E27FC236}">
                          <a16:creationId xmlns:a16="http://schemas.microsoft.com/office/drawing/2014/main" id="{08624CF4-AC71-4BF5-BF5F-D0BCDBEBE4CA}"/>
                        </a:ext>
                      </a:extLst>
                    </p:cNvPr>
                    <p:cNvSpPr/>
                    <p:nvPr/>
                  </p:nvSpPr>
                  <p:spPr>
                    <a:xfrm>
                      <a:off x="1087112" y="740107"/>
                      <a:ext cx="8267" cy="96927"/>
                    </a:xfrm>
                    <a:custGeom>
                      <a:avLst/>
                      <a:gdLst>
                        <a:gd name="connsiteX0" fmla="*/ 0 w 8267"/>
                        <a:gd name="connsiteY0" fmla="*/ 96928 h 96927"/>
                        <a:gd name="connsiteX1" fmla="*/ 8267 w 8267"/>
                        <a:gd name="connsiteY1" fmla="*/ 0 h 96927"/>
                      </a:gdLst>
                      <a:ahLst/>
                      <a:cxnLst>
                        <a:cxn ang="0">
                          <a:pos x="connsiteX0" y="connsiteY0"/>
                        </a:cxn>
                        <a:cxn ang="0">
                          <a:pos x="connsiteX1" y="connsiteY1"/>
                        </a:cxn>
                      </a:cxnLst>
                      <a:rect l="l" t="t" r="r" b="b"/>
                      <a:pathLst>
                        <a:path w="8267" h="96927">
                          <a:moveTo>
                            <a:pt x="0" y="96928"/>
                          </a:moveTo>
                          <a:lnTo>
                            <a:pt x="8267" y="0"/>
                          </a:lnTo>
                        </a:path>
                      </a:pathLst>
                    </a:custGeom>
                    <a:ln w="9271" cap="rnd">
                      <a:solidFill>
                        <a:srgbClr val="99494E"/>
                      </a:solidFill>
                      <a:prstDash val="solid"/>
                      <a:miter/>
                    </a:ln>
                  </p:spPr>
                  <p:txBody>
                    <a:bodyPr rtlCol="0" anchor="ctr"/>
                    <a:lstStyle/>
                    <a:p>
                      <a:endParaRPr lang="en-US"/>
                    </a:p>
                  </p:txBody>
                </p:sp>
                <p:sp>
                  <p:nvSpPr>
                    <p:cNvPr id="818" name="Freeform: Shape 817">
                      <a:extLst>
                        <a:ext uri="{FF2B5EF4-FFF2-40B4-BE49-F238E27FC236}">
                          <a16:creationId xmlns:a16="http://schemas.microsoft.com/office/drawing/2014/main" id="{3DF48947-A7DD-4F64-8384-8D55552FAB0B}"/>
                        </a:ext>
                      </a:extLst>
                    </p:cNvPr>
                    <p:cNvSpPr/>
                    <p:nvPr/>
                  </p:nvSpPr>
                  <p:spPr>
                    <a:xfrm>
                      <a:off x="1048435" y="740107"/>
                      <a:ext cx="46943" cy="85144"/>
                    </a:xfrm>
                    <a:custGeom>
                      <a:avLst/>
                      <a:gdLst>
                        <a:gd name="connsiteX0" fmla="*/ 0 w 46943"/>
                        <a:gd name="connsiteY0" fmla="*/ 85144 h 85144"/>
                        <a:gd name="connsiteX1" fmla="*/ 46943 w 46943"/>
                        <a:gd name="connsiteY1" fmla="*/ 0 h 85144"/>
                      </a:gdLst>
                      <a:ahLst/>
                      <a:cxnLst>
                        <a:cxn ang="0">
                          <a:pos x="connsiteX0" y="connsiteY0"/>
                        </a:cxn>
                        <a:cxn ang="0">
                          <a:pos x="connsiteX1" y="connsiteY1"/>
                        </a:cxn>
                      </a:cxnLst>
                      <a:rect l="l" t="t" r="r" b="b"/>
                      <a:pathLst>
                        <a:path w="46943" h="85144">
                          <a:moveTo>
                            <a:pt x="0" y="85144"/>
                          </a:moveTo>
                          <a:lnTo>
                            <a:pt x="46943" y="0"/>
                          </a:lnTo>
                        </a:path>
                      </a:pathLst>
                    </a:custGeom>
                    <a:ln w="9271" cap="rnd">
                      <a:solidFill>
                        <a:srgbClr val="99494E"/>
                      </a:solidFill>
                      <a:prstDash val="solid"/>
                      <a:miter/>
                    </a:ln>
                  </p:spPr>
                  <p:txBody>
                    <a:bodyPr rtlCol="0" anchor="ctr"/>
                    <a:lstStyle/>
                    <a:p>
                      <a:endParaRPr lang="en-US"/>
                    </a:p>
                  </p:txBody>
                </p:sp>
                <p:sp>
                  <p:nvSpPr>
                    <p:cNvPr id="819" name="Freeform: Shape 818">
                      <a:extLst>
                        <a:ext uri="{FF2B5EF4-FFF2-40B4-BE49-F238E27FC236}">
                          <a16:creationId xmlns:a16="http://schemas.microsoft.com/office/drawing/2014/main" id="{771EAD64-5A82-4BCD-9A0A-850A5570AD84}"/>
                        </a:ext>
                      </a:extLst>
                    </p:cNvPr>
                    <p:cNvSpPr/>
                    <p:nvPr/>
                  </p:nvSpPr>
                  <p:spPr>
                    <a:xfrm>
                      <a:off x="1017837" y="740107"/>
                      <a:ext cx="77542" cy="58726"/>
                    </a:xfrm>
                    <a:custGeom>
                      <a:avLst/>
                      <a:gdLst>
                        <a:gd name="connsiteX0" fmla="*/ 0 w 77542"/>
                        <a:gd name="connsiteY0" fmla="*/ 58727 h 58726"/>
                        <a:gd name="connsiteX1" fmla="*/ 77542 w 77542"/>
                        <a:gd name="connsiteY1" fmla="*/ 0 h 58726"/>
                      </a:gdLst>
                      <a:ahLst/>
                      <a:cxnLst>
                        <a:cxn ang="0">
                          <a:pos x="connsiteX0" y="connsiteY0"/>
                        </a:cxn>
                        <a:cxn ang="0">
                          <a:pos x="connsiteX1" y="connsiteY1"/>
                        </a:cxn>
                      </a:cxnLst>
                      <a:rect l="l" t="t" r="r" b="b"/>
                      <a:pathLst>
                        <a:path w="77542" h="58726">
                          <a:moveTo>
                            <a:pt x="0" y="58727"/>
                          </a:moveTo>
                          <a:lnTo>
                            <a:pt x="77542" y="0"/>
                          </a:lnTo>
                        </a:path>
                      </a:pathLst>
                    </a:custGeom>
                    <a:ln w="9271" cap="rnd">
                      <a:solidFill>
                        <a:srgbClr val="99494E"/>
                      </a:solidFill>
                      <a:prstDash val="solid"/>
                      <a:miter/>
                    </a:ln>
                  </p:spPr>
                  <p:txBody>
                    <a:bodyPr rtlCol="0" anchor="ctr"/>
                    <a:lstStyle/>
                    <a:p>
                      <a:endParaRPr lang="en-US"/>
                    </a:p>
                  </p:txBody>
                </p:sp>
                <p:sp>
                  <p:nvSpPr>
                    <p:cNvPr id="820" name="Freeform: Shape 819">
                      <a:extLst>
                        <a:ext uri="{FF2B5EF4-FFF2-40B4-BE49-F238E27FC236}">
                          <a16:creationId xmlns:a16="http://schemas.microsoft.com/office/drawing/2014/main" id="{6A01D2AD-6FCD-4592-B948-7A9F2D5BB218}"/>
                        </a:ext>
                      </a:extLst>
                    </p:cNvPr>
                    <p:cNvSpPr/>
                    <p:nvPr/>
                  </p:nvSpPr>
                  <p:spPr>
                    <a:xfrm>
                      <a:off x="1000637" y="740107"/>
                      <a:ext cx="94742" cy="22046"/>
                    </a:xfrm>
                    <a:custGeom>
                      <a:avLst/>
                      <a:gdLst>
                        <a:gd name="connsiteX0" fmla="*/ 0 w 94742"/>
                        <a:gd name="connsiteY0" fmla="*/ 22046 h 22046"/>
                        <a:gd name="connsiteX1" fmla="*/ 94742 w 94742"/>
                        <a:gd name="connsiteY1" fmla="*/ 0 h 22046"/>
                      </a:gdLst>
                      <a:ahLst/>
                      <a:cxnLst>
                        <a:cxn ang="0">
                          <a:pos x="connsiteX0" y="connsiteY0"/>
                        </a:cxn>
                        <a:cxn ang="0">
                          <a:pos x="connsiteX1" y="connsiteY1"/>
                        </a:cxn>
                      </a:cxnLst>
                      <a:rect l="l" t="t" r="r" b="b"/>
                      <a:pathLst>
                        <a:path w="94742" h="22046">
                          <a:moveTo>
                            <a:pt x="0" y="22046"/>
                          </a:moveTo>
                          <a:lnTo>
                            <a:pt x="94742" y="0"/>
                          </a:lnTo>
                        </a:path>
                      </a:pathLst>
                    </a:custGeom>
                    <a:ln w="9271" cap="rnd">
                      <a:solidFill>
                        <a:srgbClr val="99494E"/>
                      </a:solidFill>
                      <a:prstDash val="solid"/>
                      <a:miter/>
                    </a:ln>
                  </p:spPr>
                  <p:txBody>
                    <a:bodyPr rtlCol="0" anchor="ctr"/>
                    <a:lstStyle/>
                    <a:p>
                      <a:endParaRPr lang="en-US"/>
                    </a:p>
                  </p:txBody>
                </p:sp>
                <p:sp>
                  <p:nvSpPr>
                    <p:cNvPr id="821" name="Freeform: Shape 820">
                      <a:extLst>
                        <a:ext uri="{FF2B5EF4-FFF2-40B4-BE49-F238E27FC236}">
                          <a16:creationId xmlns:a16="http://schemas.microsoft.com/office/drawing/2014/main" id="{67EC2976-4D9F-4F9B-BA21-9CC3CBA7D278}"/>
                        </a:ext>
                      </a:extLst>
                    </p:cNvPr>
                    <p:cNvSpPr/>
                    <p:nvPr/>
                  </p:nvSpPr>
                  <p:spPr>
                    <a:xfrm>
                      <a:off x="999877" y="721672"/>
                      <a:ext cx="95502" cy="18435"/>
                    </a:xfrm>
                    <a:custGeom>
                      <a:avLst/>
                      <a:gdLst>
                        <a:gd name="connsiteX0" fmla="*/ 0 w 95502"/>
                        <a:gd name="connsiteY0" fmla="*/ 0 h 18435"/>
                        <a:gd name="connsiteX1" fmla="*/ 95502 w 95502"/>
                        <a:gd name="connsiteY1" fmla="*/ 18435 h 18435"/>
                      </a:gdLst>
                      <a:ahLst/>
                      <a:cxnLst>
                        <a:cxn ang="0">
                          <a:pos x="connsiteX0" y="connsiteY0"/>
                        </a:cxn>
                        <a:cxn ang="0">
                          <a:pos x="connsiteX1" y="connsiteY1"/>
                        </a:cxn>
                      </a:cxnLst>
                      <a:rect l="l" t="t" r="r" b="b"/>
                      <a:pathLst>
                        <a:path w="95502" h="18435">
                          <a:moveTo>
                            <a:pt x="0" y="0"/>
                          </a:moveTo>
                          <a:lnTo>
                            <a:pt x="95502" y="18435"/>
                          </a:lnTo>
                        </a:path>
                      </a:pathLst>
                    </a:custGeom>
                    <a:ln w="9271" cap="rnd">
                      <a:solidFill>
                        <a:srgbClr val="99494E"/>
                      </a:solidFill>
                      <a:prstDash val="solid"/>
                      <a:miter/>
                    </a:ln>
                  </p:spPr>
                  <p:txBody>
                    <a:bodyPr rtlCol="0" anchor="ctr"/>
                    <a:lstStyle/>
                    <a:p>
                      <a:endParaRPr lang="en-US"/>
                    </a:p>
                  </p:txBody>
                </p:sp>
                <p:sp>
                  <p:nvSpPr>
                    <p:cNvPr id="822" name="Freeform: Shape 821">
                      <a:extLst>
                        <a:ext uri="{FF2B5EF4-FFF2-40B4-BE49-F238E27FC236}">
                          <a16:creationId xmlns:a16="http://schemas.microsoft.com/office/drawing/2014/main" id="{6CEAF88D-1B29-4EA7-9E27-6D36658214D6}"/>
                        </a:ext>
                      </a:extLst>
                    </p:cNvPr>
                    <p:cNvSpPr/>
                    <p:nvPr/>
                  </p:nvSpPr>
                  <p:spPr>
                    <a:xfrm>
                      <a:off x="1015556" y="684421"/>
                      <a:ext cx="79822" cy="55685"/>
                    </a:xfrm>
                    <a:custGeom>
                      <a:avLst/>
                      <a:gdLst>
                        <a:gd name="connsiteX0" fmla="*/ 0 w 79822"/>
                        <a:gd name="connsiteY0" fmla="*/ 0 h 55685"/>
                        <a:gd name="connsiteX1" fmla="*/ 79823 w 79822"/>
                        <a:gd name="connsiteY1" fmla="*/ 55686 h 55685"/>
                      </a:gdLst>
                      <a:ahLst/>
                      <a:cxnLst>
                        <a:cxn ang="0">
                          <a:pos x="connsiteX0" y="connsiteY0"/>
                        </a:cxn>
                        <a:cxn ang="0">
                          <a:pos x="connsiteX1" y="connsiteY1"/>
                        </a:cxn>
                      </a:cxnLst>
                      <a:rect l="l" t="t" r="r" b="b"/>
                      <a:pathLst>
                        <a:path w="79822" h="55685">
                          <a:moveTo>
                            <a:pt x="0" y="0"/>
                          </a:moveTo>
                          <a:lnTo>
                            <a:pt x="79823" y="55686"/>
                          </a:lnTo>
                        </a:path>
                      </a:pathLst>
                    </a:custGeom>
                    <a:ln w="9271" cap="rnd">
                      <a:solidFill>
                        <a:srgbClr val="99494E"/>
                      </a:solidFill>
                      <a:prstDash val="solid"/>
                      <a:miter/>
                    </a:ln>
                  </p:spPr>
                  <p:txBody>
                    <a:bodyPr rtlCol="0" anchor="ctr"/>
                    <a:lstStyle/>
                    <a:p>
                      <a:endParaRPr lang="en-US"/>
                    </a:p>
                  </p:txBody>
                </p:sp>
                <p:sp>
                  <p:nvSpPr>
                    <p:cNvPr id="823" name="Freeform: Shape 822">
                      <a:extLst>
                        <a:ext uri="{FF2B5EF4-FFF2-40B4-BE49-F238E27FC236}">
                          <a16:creationId xmlns:a16="http://schemas.microsoft.com/office/drawing/2014/main" id="{E9E084B2-D7CA-4E3A-B2CB-AE8278EDFEEF}"/>
                        </a:ext>
                      </a:extLst>
                    </p:cNvPr>
                    <p:cNvSpPr/>
                    <p:nvPr/>
                  </p:nvSpPr>
                  <p:spPr>
                    <a:xfrm>
                      <a:off x="1045110" y="656768"/>
                      <a:ext cx="50269" cy="83338"/>
                    </a:xfrm>
                    <a:custGeom>
                      <a:avLst/>
                      <a:gdLst>
                        <a:gd name="connsiteX0" fmla="*/ 0 w 50269"/>
                        <a:gd name="connsiteY0" fmla="*/ 0 h 83338"/>
                        <a:gd name="connsiteX1" fmla="*/ 50269 w 50269"/>
                        <a:gd name="connsiteY1" fmla="*/ 83339 h 83338"/>
                      </a:gdLst>
                      <a:ahLst/>
                      <a:cxnLst>
                        <a:cxn ang="0">
                          <a:pos x="connsiteX0" y="connsiteY0"/>
                        </a:cxn>
                        <a:cxn ang="0">
                          <a:pos x="connsiteX1" y="connsiteY1"/>
                        </a:cxn>
                      </a:cxnLst>
                      <a:rect l="l" t="t" r="r" b="b"/>
                      <a:pathLst>
                        <a:path w="50269" h="83338">
                          <a:moveTo>
                            <a:pt x="0" y="0"/>
                          </a:moveTo>
                          <a:lnTo>
                            <a:pt x="50269" y="83339"/>
                          </a:lnTo>
                        </a:path>
                      </a:pathLst>
                    </a:custGeom>
                    <a:ln w="9271" cap="rnd">
                      <a:solidFill>
                        <a:srgbClr val="99494E"/>
                      </a:solidFill>
                      <a:prstDash val="solid"/>
                      <a:miter/>
                    </a:ln>
                  </p:spPr>
                  <p:txBody>
                    <a:bodyPr rtlCol="0" anchor="ctr"/>
                    <a:lstStyle/>
                    <a:p>
                      <a:endParaRPr lang="en-US"/>
                    </a:p>
                  </p:txBody>
                </p:sp>
                <p:sp>
                  <p:nvSpPr>
                    <p:cNvPr id="824" name="Freeform: Shape 823">
                      <a:extLst>
                        <a:ext uri="{FF2B5EF4-FFF2-40B4-BE49-F238E27FC236}">
                          <a16:creationId xmlns:a16="http://schemas.microsoft.com/office/drawing/2014/main" id="{786FFE05-0D68-4450-A3AB-7B31970890E4}"/>
                        </a:ext>
                      </a:extLst>
                    </p:cNvPr>
                    <p:cNvSpPr/>
                    <p:nvPr/>
                  </p:nvSpPr>
                  <p:spPr>
                    <a:xfrm>
                      <a:off x="1083310" y="643464"/>
                      <a:ext cx="12068" cy="96642"/>
                    </a:xfrm>
                    <a:custGeom>
                      <a:avLst/>
                      <a:gdLst>
                        <a:gd name="connsiteX0" fmla="*/ 0 w 12068"/>
                        <a:gd name="connsiteY0" fmla="*/ 0 h 96642"/>
                        <a:gd name="connsiteX1" fmla="*/ 12068 w 12068"/>
                        <a:gd name="connsiteY1" fmla="*/ 96643 h 96642"/>
                      </a:gdLst>
                      <a:ahLst/>
                      <a:cxnLst>
                        <a:cxn ang="0">
                          <a:pos x="connsiteX0" y="connsiteY0"/>
                        </a:cxn>
                        <a:cxn ang="0">
                          <a:pos x="connsiteX1" y="connsiteY1"/>
                        </a:cxn>
                      </a:cxnLst>
                      <a:rect l="l" t="t" r="r" b="b"/>
                      <a:pathLst>
                        <a:path w="12068" h="96642">
                          <a:moveTo>
                            <a:pt x="0" y="0"/>
                          </a:moveTo>
                          <a:lnTo>
                            <a:pt x="12068" y="96643"/>
                          </a:lnTo>
                        </a:path>
                      </a:pathLst>
                    </a:custGeom>
                    <a:ln w="9271" cap="rnd">
                      <a:solidFill>
                        <a:srgbClr val="99494E"/>
                      </a:solidFill>
                      <a:prstDash val="solid"/>
                      <a:miter/>
                    </a:ln>
                  </p:spPr>
                  <p:txBody>
                    <a:bodyPr rtlCol="0" anchor="ctr"/>
                    <a:lstStyle/>
                    <a:p>
                      <a:endParaRPr lang="en-US"/>
                    </a:p>
                  </p:txBody>
                </p:sp>
                <p:sp>
                  <p:nvSpPr>
                    <p:cNvPr id="825" name="Freeform: Shape 824">
                      <a:extLst>
                        <a:ext uri="{FF2B5EF4-FFF2-40B4-BE49-F238E27FC236}">
                          <a16:creationId xmlns:a16="http://schemas.microsoft.com/office/drawing/2014/main" id="{D74EA1E6-CAFC-4C52-BBB3-B781BE0DA966}"/>
                        </a:ext>
                      </a:extLst>
                    </p:cNvPr>
                    <p:cNvSpPr/>
                    <p:nvPr/>
                  </p:nvSpPr>
                  <p:spPr>
                    <a:xfrm>
                      <a:off x="1095379" y="646980"/>
                      <a:ext cx="28318" cy="93126"/>
                    </a:xfrm>
                    <a:custGeom>
                      <a:avLst/>
                      <a:gdLst>
                        <a:gd name="connsiteX0" fmla="*/ 28318 w 28318"/>
                        <a:gd name="connsiteY0" fmla="*/ 0 h 93126"/>
                        <a:gd name="connsiteX1" fmla="*/ 0 w 28318"/>
                        <a:gd name="connsiteY1" fmla="*/ 93127 h 93126"/>
                      </a:gdLst>
                      <a:ahLst/>
                      <a:cxnLst>
                        <a:cxn ang="0">
                          <a:pos x="connsiteX0" y="connsiteY0"/>
                        </a:cxn>
                        <a:cxn ang="0">
                          <a:pos x="connsiteX1" y="connsiteY1"/>
                        </a:cxn>
                      </a:cxnLst>
                      <a:rect l="l" t="t" r="r" b="b"/>
                      <a:pathLst>
                        <a:path w="28318" h="93126">
                          <a:moveTo>
                            <a:pt x="28318" y="0"/>
                          </a:moveTo>
                          <a:lnTo>
                            <a:pt x="0" y="93127"/>
                          </a:lnTo>
                        </a:path>
                      </a:pathLst>
                    </a:custGeom>
                    <a:ln w="9271" cap="rnd">
                      <a:solidFill>
                        <a:srgbClr val="99494E"/>
                      </a:solidFill>
                      <a:prstDash val="solid"/>
                      <a:miter/>
                    </a:ln>
                  </p:spPr>
                  <p:txBody>
                    <a:bodyPr rtlCol="0" anchor="ctr"/>
                    <a:lstStyle/>
                    <a:p>
                      <a:endParaRPr lang="en-US"/>
                    </a:p>
                  </p:txBody>
                </p:sp>
                <p:sp>
                  <p:nvSpPr>
                    <p:cNvPr id="826" name="Freeform: Shape 825">
                      <a:extLst>
                        <a:ext uri="{FF2B5EF4-FFF2-40B4-BE49-F238E27FC236}">
                          <a16:creationId xmlns:a16="http://schemas.microsoft.com/office/drawing/2014/main" id="{56327CA4-5DE7-4186-9B2C-04F96D08E495}"/>
                        </a:ext>
                      </a:extLst>
                    </p:cNvPr>
                    <p:cNvSpPr/>
                    <p:nvPr/>
                  </p:nvSpPr>
                  <p:spPr>
                    <a:xfrm>
                      <a:off x="1095379" y="666461"/>
                      <a:ext cx="63668" cy="73646"/>
                    </a:xfrm>
                    <a:custGeom>
                      <a:avLst/>
                      <a:gdLst>
                        <a:gd name="connsiteX0" fmla="*/ 63668 w 63668"/>
                        <a:gd name="connsiteY0" fmla="*/ 0 h 73646"/>
                        <a:gd name="connsiteX1" fmla="*/ 0 w 63668"/>
                        <a:gd name="connsiteY1" fmla="*/ 73646 h 73646"/>
                      </a:gdLst>
                      <a:ahLst/>
                      <a:cxnLst>
                        <a:cxn ang="0">
                          <a:pos x="connsiteX0" y="connsiteY0"/>
                        </a:cxn>
                        <a:cxn ang="0">
                          <a:pos x="connsiteX1" y="connsiteY1"/>
                        </a:cxn>
                      </a:cxnLst>
                      <a:rect l="l" t="t" r="r" b="b"/>
                      <a:pathLst>
                        <a:path w="63668" h="73646">
                          <a:moveTo>
                            <a:pt x="63668" y="0"/>
                          </a:moveTo>
                          <a:lnTo>
                            <a:pt x="0" y="73646"/>
                          </a:lnTo>
                        </a:path>
                      </a:pathLst>
                    </a:custGeom>
                    <a:ln w="9271" cap="rnd">
                      <a:solidFill>
                        <a:srgbClr val="99494E"/>
                      </a:solidFill>
                      <a:prstDash val="solid"/>
                      <a:miter/>
                    </a:ln>
                  </p:spPr>
                  <p:txBody>
                    <a:bodyPr rtlCol="0" anchor="ctr"/>
                    <a:lstStyle/>
                    <a:p>
                      <a:endParaRPr lang="en-US"/>
                    </a:p>
                  </p:txBody>
                </p:sp>
                <p:sp>
                  <p:nvSpPr>
                    <p:cNvPr id="827" name="Freeform: Shape 826">
                      <a:extLst>
                        <a:ext uri="{FF2B5EF4-FFF2-40B4-BE49-F238E27FC236}">
                          <a16:creationId xmlns:a16="http://schemas.microsoft.com/office/drawing/2014/main" id="{DFD90AC9-8120-4208-B449-D04B4B8C006B}"/>
                        </a:ext>
                      </a:extLst>
                    </p:cNvPr>
                    <p:cNvSpPr/>
                    <p:nvPr/>
                  </p:nvSpPr>
                  <p:spPr>
                    <a:xfrm>
                      <a:off x="1095379" y="698770"/>
                      <a:ext cx="88090" cy="41336"/>
                    </a:xfrm>
                    <a:custGeom>
                      <a:avLst/>
                      <a:gdLst>
                        <a:gd name="connsiteX0" fmla="*/ 88090 w 88090"/>
                        <a:gd name="connsiteY0" fmla="*/ 0 h 41336"/>
                        <a:gd name="connsiteX1" fmla="*/ 0 w 88090"/>
                        <a:gd name="connsiteY1" fmla="*/ 41337 h 41336"/>
                      </a:gdLst>
                      <a:ahLst/>
                      <a:cxnLst>
                        <a:cxn ang="0">
                          <a:pos x="connsiteX0" y="connsiteY0"/>
                        </a:cxn>
                        <a:cxn ang="0">
                          <a:pos x="connsiteX1" y="connsiteY1"/>
                        </a:cxn>
                      </a:cxnLst>
                      <a:rect l="l" t="t" r="r" b="b"/>
                      <a:pathLst>
                        <a:path w="88090" h="41336">
                          <a:moveTo>
                            <a:pt x="88090" y="0"/>
                          </a:moveTo>
                          <a:lnTo>
                            <a:pt x="0" y="41337"/>
                          </a:lnTo>
                        </a:path>
                      </a:pathLst>
                    </a:custGeom>
                    <a:ln w="9271" cap="rnd">
                      <a:solidFill>
                        <a:srgbClr val="99494E"/>
                      </a:solidFill>
                      <a:prstDash val="solid"/>
                      <a:miter/>
                    </a:ln>
                  </p:spPr>
                  <p:txBody>
                    <a:bodyPr rtlCol="0" anchor="ctr"/>
                    <a:lstStyle/>
                    <a:p>
                      <a:endParaRPr lang="en-US"/>
                    </a:p>
                  </p:txBody>
                </p:sp>
              </p:grpSp>
              <p:sp>
                <p:nvSpPr>
                  <p:cNvPr id="828" name="Freeform: Shape 827">
                    <a:extLst>
                      <a:ext uri="{FF2B5EF4-FFF2-40B4-BE49-F238E27FC236}">
                        <a16:creationId xmlns:a16="http://schemas.microsoft.com/office/drawing/2014/main" id="{FF7FA0B7-37A0-4F9F-B1C1-82F8D504D7A3}"/>
                      </a:ext>
                    </a:extLst>
                  </p:cNvPr>
                  <p:cNvSpPr/>
                  <p:nvPr/>
                </p:nvSpPr>
                <p:spPr>
                  <a:xfrm>
                    <a:off x="1057083" y="701811"/>
                    <a:ext cx="76591" cy="76591"/>
                  </a:xfrm>
                  <a:custGeom>
                    <a:avLst/>
                    <a:gdLst>
                      <a:gd name="connsiteX0" fmla="*/ 76592 w 76591"/>
                      <a:gd name="connsiteY0" fmla="*/ 38296 h 76591"/>
                      <a:gd name="connsiteX1" fmla="*/ 38296 w 76591"/>
                      <a:gd name="connsiteY1" fmla="*/ 76592 h 76591"/>
                      <a:gd name="connsiteX2" fmla="*/ 0 w 76591"/>
                      <a:gd name="connsiteY2" fmla="*/ 38296 h 76591"/>
                      <a:gd name="connsiteX3" fmla="*/ 38296 w 76591"/>
                      <a:gd name="connsiteY3" fmla="*/ 0 h 76591"/>
                      <a:gd name="connsiteX4" fmla="*/ 76592 w 76591"/>
                      <a:gd name="connsiteY4" fmla="*/ 38296 h 765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591" h="76591">
                        <a:moveTo>
                          <a:pt x="76592" y="38296"/>
                        </a:moveTo>
                        <a:cubicBezTo>
                          <a:pt x="76592" y="59446"/>
                          <a:pt x="59446" y="76592"/>
                          <a:pt x="38296" y="76592"/>
                        </a:cubicBezTo>
                        <a:cubicBezTo>
                          <a:pt x="17146" y="76592"/>
                          <a:pt x="0" y="59446"/>
                          <a:pt x="0" y="38296"/>
                        </a:cubicBezTo>
                        <a:cubicBezTo>
                          <a:pt x="0" y="17146"/>
                          <a:pt x="17146" y="0"/>
                          <a:pt x="38296" y="0"/>
                        </a:cubicBezTo>
                        <a:cubicBezTo>
                          <a:pt x="59446" y="0"/>
                          <a:pt x="76592" y="17146"/>
                          <a:pt x="76592" y="38296"/>
                        </a:cubicBezTo>
                        <a:close/>
                      </a:path>
                    </a:pathLst>
                  </a:custGeom>
                  <a:solidFill>
                    <a:srgbClr val="CD7372"/>
                  </a:solidFill>
                  <a:ln w="21230" cap="flat">
                    <a:solidFill>
                      <a:srgbClr val="99494E"/>
                    </a:solidFill>
                    <a:prstDash val="solid"/>
                    <a:miter/>
                  </a:ln>
                </p:spPr>
                <p:txBody>
                  <a:bodyPr rtlCol="0" anchor="ctr"/>
                  <a:lstStyle/>
                  <a:p>
                    <a:endParaRPr lang="en-US"/>
                  </a:p>
                </p:txBody>
              </p:sp>
            </p:grpSp>
            <p:grpSp>
              <p:nvGrpSpPr>
                <p:cNvPr id="829" name="Graphic 6">
                  <a:extLst>
                    <a:ext uri="{FF2B5EF4-FFF2-40B4-BE49-F238E27FC236}">
                      <a16:creationId xmlns:a16="http://schemas.microsoft.com/office/drawing/2014/main" id="{2533D1E2-47A5-443B-9D56-20143954E931}"/>
                    </a:ext>
                  </a:extLst>
                </p:cNvPr>
                <p:cNvGrpSpPr/>
                <p:nvPr/>
              </p:nvGrpSpPr>
              <p:grpSpPr>
                <a:xfrm>
                  <a:off x="610572" y="726295"/>
                  <a:ext cx="429092" cy="454803"/>
                  <a:chOff x="610572" y="726295"/>
                  <a:chExt cx="429092" cy="454803"/>
                </a:xfrm>
              </p:grpSpPr>
              <p:sp>
                <p:nvSpPr>
                  <p:cNvPr id="830" name="Freeform: Shape 829">
                    <a:extLst>
                      <a:ext uri="{FF2B5EF4-FFF2-40B4-BE49-F238E27FC236}">
                        <a16:creationId xmlns:a16="http://schemas.microsoft.com/office/drawing/2014/main" id="{AD335A90-EC10-4887-A6A3-7343BFC102E5}"/>
                      </a:ext>
                    </a:extLst>
                  </p:cNvPr>
                  <p:cNvSpPr/>
                  <p:nvPr/>
                </p:nvSpPr>
                <p:spPr>
                  <a:xfrm>
                    <a:off x="610572" y="726295"/>
                    <a:ext cx="429092" cy="454803"/>
                  </a:xfrm>
                  <a:custGeom>
                    <a:avLst/>
                    <a:gdLst>
                      <a:gd name="connsiteX0" fmla="*/ 144989 w 429092"/>
                      <a:gd name="connsiteY0" fmla="*/ 56004 h 454803"/>
                      <a:gd name="connsiteX1" fmla="*/ 158863 w 429092"/>
                      <a:gd name="connsiteY1" fmla="*/ 65032 h 454803"/>
                      <a:gd name="connsiteX2" fmla="*/ 163710 w 429092"/>
                      <a:gd name="connsiteY2" fmla="*/ 54009 h 454803"/>
                      <a:gd name="connsiteX3" fmla="*/ 282589 w 429092"/>
                      <a:gd name="connsiteY3" fmla="*/ 7635 h 454803"/>
                      <a:gd name="connsiteX4" fmla="*/ 328962 w 429092"/>
                      <a:gd name="connsiteY4" fmla="*/ 126515 h 454803"/>
                      <a:gd name="connsiteX5" fmla="*/ 325351 w 429092"/>
                      <a:gd name="connsiteY5" fmla="*/ 134782 h 454803"/>
                      <a:gd name="connsiteX6" fmla="*/ 358705 w 429092"/>
                      <a:gd name="connsiteY6" fmla="*/ 142289 h 454803"/>
                      <a:gd name="connsiteX7" fmla="*/ 426840 w 429092"/>
                      <a:gd name="connsiteY7" fmla="*/ 250240 h 454803"/>
                      <a:gd name="connsiteX8" fmla="*/ 318889 w 429092"/>
                      <a:gd name="connsiteY8" fmla="*/ 318375 h 454803"/>
                      <a:gd name="connsiteX9" fmla="*/ 310527 w 429092"/>
                      <a:gd name="connsiteY9" fmla="*/ 316474 h 454803"/>
                      <a:gd name="connsiteX10" fmla="*/ 314043 w 429092"/>
                      <a:gd name="connsiteY10" fmla="*/ 323411 h 454803"/>
                      <a:gd name="connsiteX11" fmla="*/ 274891 w 429092"/>
                      <a:gd name="connsiteY11" fmla="*/ 444856 h 454803"/>
                      <a:gd name="connsiteX12" fmla="*/ 153447 w 429092"/>
                      <a:gd name="connsiteY12" fmla="*/ 405705 h 454803"/>
                      <a:gd name="connsiteX13" fmla="*/ 139288 w 429092"/>
                      <a:gd name="connsiteY13" fmla="*/ 378147 h 454803"/>
                      <a:gd name="connsiteX14" fmla="*/ 14802 w 429092"/>
                      <a:gd name="connsiteY14" fmla="*/ 351919 h 454803"/>
                      <a:gd name="connsiteX15" fmla="*/ 14802 w 429092"/>
                      <a:gd name="connsiteY15" fmla="*/ 351919 h 454803"/>
                      <a:gd name="connsiteX16" fmla="*/ 40744 w 429092"/>
                      <a:gd name="connsiteY16" fmla="*/ 226958 h 454803"/>
                      <a:gd name="connsiteX17" fmla="*/ 58704 w 429092"/>
                      <a:gd name="connsiteY17" fmla="*/ 215175 h 454803"/>
                      <a:gd name="connsiteX18" fmla="*/ 46921 w 429092"/>
                      <a:gd name="connsiteY18" fmla="*/ 207573 h 454803"/>
                      <a:gd name="connsiteX19" fmla="*/ 20123 w 429092"/>
                      <a:gd name="connsiteY19" fmla="*/ 82802 h 454803"/>
                      <a:gd name="connsiteX20" fmla="*/ 144989 w 429092"/>
                      <a:gd name="connsiteY20" fmla="*/ 56004 h 454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29092" h="454803">
                        <a:moveTo>
                          <a:pt x="144989" y="56004"/>
                        </a:moveTo>
                        <a:lnTo>
                          <a:pt x="158863" y="65032"/>
                        </a:lnTo>
                        <a:lnTo>
                          <a:pt x="163710" y="54009"/>
                        </a:lnTo>
                        <a:cubicBezTo>
                          <a:pt x="183760" y="8396"/>
                          <a:pt x="236976" y="-12415"/>
                          <a:pt x="282589" y="7635"/>
                        </a:cubicBezTo>
                        <a:cubicBezTo>
                          <a:pt x="328202" y="27686"/>
                          <a:pt x="349013" y="80901"/>
                          <a:pt x="328962" y="126515"/>
                        </a:cubicBezTo>
                        <a:lnTo>
                          <a:pt x="325351" y="134782"/>
                        </a:lnTo>
                        <a:lnTo>
                          <a:pt x="358705" y="142289"/>
                        </a:lnTo>
                        <a:cubicBezTo>
                          <a:pt x="407359" y="153312"/>
                          <a:pt x="437863" y="201586"/>
                          <a:pt x="426840" y="250240"/>
                        </a:cubicBezTo>
                        <a:cubicBezTo>
                          <a:pt x="415817" y="298894"/>
                          <a:pt x="367543" y="329398"/>
                          <a:pt x="318889" y="318375"/>
                        </a:cubicBezTo>
                        <a:lnTo>
                          <a:pt x="310527" y="316474"/>
                        </a:lnTo>
                        <a:lnTo>
                          <a:pt x="314043" y="323411"/>
                        </a:lnTo>
                        <a:cubicBezTo>
                          <a:pt x="336754" y="367789"/>
                          <a:pt x="319269" y="422144"/>
                          <a:pt x="274891" y="444856"/>
                        </a:cubicBezTo>
                        <a:cubicBezTo>
                          <a:pt x="230514" y="467567"/>
                          <a:pt x="176158" y="450082"/>
                          <a:pt x="153447" y="405705"/>
                        </a:cubicBezTo>
                        <a:lnTo>
                          <a:pt x="139288" y="378147"/>
                        </a:lnTo>
                        <a:cubicBezTo>
                          <a:pt x="97666" y="405135"/>
                          <a:pt x="41980" y="393446"/>
                          <a:pt x="14802" y="351919"/>
                        </a:cubicBezTo>
                        <a:lnTo>
                          <a:pt x="14802" y="351919"/>
                        </a:lnTo>
                        <a:cubicBezTo>
                          <a:pt x="-12566" y="310202"/>
                          <a:pt x="-878" y="254326"/>
                          <a:pt x="40744" y="226958"/>
                        </a:cubicBezTo>
                        <a:lnTo>
                          <a:pt x="58704" y="215175"/>
                        </a:lnTo>
                        <a:lnTo>
                          <a:pt x="46921" y="207573"/>
                        </a:lnTo>
                        <a:cubicBezTo>
                          <a:pt x="5014" y="180490"/>
                          <a:pt x="-6960" y="124614"/>
                          <a:pt x="20123" y="82802"/>
                        </a:cubicBezTo>
                        <a:cubicBezTo>
                          <a:pt x="47301" y="40990"/>
                          <a:pt x="103177" y="28921"/>
                          <a:pt x="144989" y="56004"/>
                        </a:cubicBezTo>
                        <a:close/>
                      </a:path>
                    </a:pathLst>
                  </a:custGeom>
                  <a:solidFill>
                    <a:srgbClr val="FFFFFF"/>
                  </a:solidFill>
                  <a:ln w="21230" cap="flat">
                    <a:solidFill>
                      <a:srgbClr val="99494E"/>
                    </a:solidFill>
                    <a:prstDash val="solid"/>
                    <a:miter/>
                  </a:ln>
                </p:spPr>
                <p:txBody>
                  <a:bodyPr rtlCol="0" anchor="ctr"/>
                  <a:lstStyle/>
                  <a:p>
                    <a:endParaRPr lang="en-US"/>
                  </a:p>
                </p:txBody>
              </p:sp>
              <p:grpSp>
                <p:nvGrpSpPr>
                  <p:cNvPr id="831" name="Graphic 6">
                    <a:extLst>
                      <a:ext uri="{FF2B5EF4-FFF2-40B4-BE49-F238E27FC236}">
                        <a16:creationId xmlns:a16="http://schemas.microsoft.com/office/drawing/2014/main" id="{2533D1E2-47A5-443B-9D56-20143954E931}"/>
                      </a:ext>
                    </a:extLst>
                  </p:cNvPr>
                  <p:cNvGrpSpPr/>
                  <p:nvPr/>
                </p:nvGrpSpPr>
                <p:grpSpPr>
                  <a:xfrm>
                    <a:off x="714605" y="857941"/>
                    <a:ext cx="192810" cy="193570"/>
                    <a:chOff x="714605" y="857941"/>
                    <a:chExt cx="192810" cy="193570"/>
                  </a:xfrm>
                </p:grpSpPr>
                <p:sp>
                  <p:nvSpPr>
                    <p:cNvPr id="832" name="Freeform: Shape 831">
                      <a:extLst>
                        <a:ext uri="{FF2B5EF4-FFF2-40B4-BE49-F238E27FC236}">
                          <a16:creationId xmlns:a16="http://schemas.microsoft.com/office/drawing/2014/main" id="{CE2E960F-6786-4A98-A26A-E716BE43931D}"/>
                        </a:ext>
                      </a:extLst>
                    </p:cNvPr>
                    <p:cNvSpPr/>
                    <p:nvPr/>
                  </p:nvSpPr>
                  <p:spPr>
                    <a:xfrm>
                      <a:off x="810107" y="952588"/>
                      <a:ext cx="97307" cy="1900"/>
                    </a:xfrm>
                    <a:custGeom>
                      <a:avLst/>
                      <a:gdLst>
                        <a:gd name="connsiteX0" fmla="*/ 97308 w 97307"/>
                        <a:gd name="connsiteY0" fmla="*/ 0 h 1900"/>
                        <a:gd name="connsiteX1" fmla="*/ 0 w 97307"/>
                        <a:gd name="connsiteY1" fmla="*/ 1901 h 1900"/>
                      </a:gdLst>
                      <a:ahLst/>
                      <a:cxnLst>
                        <a:cxn ang="0">
                          <a:pos x="connsiteX0" y="connsiteY0"/>
                        </a:cxn>
                        <a:cxn ang="0">
                          <a:pos x="connsiteX1" y="connsiteY1"/>
                        </a:cxn>
                      </a:cxnLst>
                      <a:rect l="l" t="t" r="r" b="b"/>
                      <a:pathLst>
                        <a:path w="97307" h="1900">
                          <a:moveTo>
                            <a:pt x="97308" y="0"/>
                          </a:moveTo>
                          <a:lnTo>
                            <a:pt x="0" y="1901"/>
                          </a:lnTo>
                        </a:path>
                      </a:pathLst>
                    </a:custGeom>
                    <a:ln w="9271" cap="rnd">
                      <a:solidFill>
                        <a:srgbClr val="99494E"/>
                      </a:solidFill>
                      <a:prstDash val="solid"/>
                      <a:miter/>
                    </a:ln>
                  </p:spPr>
                  <p:txBody>
                    <a:bodyPr rtlCol="0" anchor="ctr"/>
                    <a:lstStyle/>
                    <a:p>
                      <a:endParaRPr lang="en-US"/>
                    </a:p>
                  </p:txBody>
                </p:sp>
                <p:sp>
                  <p:nvSpPr>
                    <p:cNvPr id="833" name="Freeform: Shape 832">
                      <a:extLst>
                        <a:ext uri="{FF2B5EF4-FFF2-40B4-BE49-F238E27FC236}">
                          <a16:creationId xmlns:a16="http://schemas.microsoft.com/office/drawing/2014/main" id="{44EFD255-F1AA-4DCD-9AB6-EB3C09682CEE}"/>
                        </a:ext>
                      </a:extLst>
                    </p:cNvPr>
                    <p:cNvSpPr/>
                    <p:nvPr/>
                  </p:nvSpPr>
                  <p:spPr>
                    <a:xfrm>
                      <a:off x="810107" y="954489"/>
                      <a:ext cx="89705" cy="37820"/>
                    </a:xfrm>
                    <a:custGeom>
                      <a:avLst/>
                      <a:gdLst>
                        <a:gd name="connsiteX0" fmla="*/ 89706 w 89705"/>
                        <a:gd name="connsiteY0" fmla="*/ 37821 h 37820"/>
                        <a:gd name="connsiteX1" fmla="*/ 0 w 89705"/>
                        <a:gd name="connsiteY1" fmla="*/ 0 h 37820"/>
                      </a:gdLst>
                      <a:ahLst/>
                      <a:cxnLst>
                        <a:cxn ang="0">
                          <a:pos x="connsiteX0" y="connsiteY0"/>
                        </a:cxn>
                        <a:cxn ang="0">
                          <a:pos x="connsiteX1" y="connsiteY1"/>
                        </a:cxn>
                      </a:cxnLst>
                      <a:rect l="l" t="t" r="r" b="b"/>
                      <a:pathLst>
                        <a:path w="89705" h="37820">
                          <a:moveTo>
                            <a:pt x="89706" y="37821"/>
                          </a:moveTo>
                          <a:lnTo>
                            <a:pt x="0" y="0"/>
                          </a:lnTo>
                        </a:path>
                      </a:pathLst>
                    </a:custGeom>
                    <a:ln w="9271" cap="rnd">
                      <a:solidFill>
                        <a:srgbClr val="99494E"/>
                      </a:solidFill>
                      <a:prstDash val="solid"/>
                      <a:miter/>
                    </a:ln>
                  </p:spPr>
                  <p:txBody>
                    <a:bodyPr rtlCol="0" anchor="ctr"/>
                    <a:lstStyle/>
                    <a:p>
                      <a:endParaRPr lang="en-US"/>
                    </a:p>
                  </p:txBody>
                </p:sp>
                <p:sp>
                  <p:nvSpPr>
                    <p:cNvPr id="834" name="Freeform: Shape 833">
                      <a:extLst>
                        <a:ext uri="{FF2B5EF4-FFF2-40B4-BE49-F238E27FC236}">
                          <a16:creationId xmlns:a16="http://schemas.microsoft.com/office/drawing/2014/main" id="{2096CBB5-7CDA-4686-8ED0-E43812E8C594}"/>
                        </a:ext>
                      </a:extLst>
                    </p:cNvPr>
                    <p:cNvSpPr/>
                    <p:nvPr/>
                  </p:nvSpPr>
                  <p:spPr>
                    <a:xfrm>
                      <a:off x="810107" y="954489"/>
                      <a:ext cx="66519" cy="71080"/>
                    </a:xfrm>
                    <a:custGeom>
                      <a:avLst/>
                      <a:gdLst>
                        <a:gd name="connsiteX0" fmla="*/ 66519 w 66519"/>
                        <a:gd name="connsiteY0" fmla="*/ 71080 h 71080"/>
                        <a:gd name="connsiteX1" fmla="*/ 0 w 66519"/>
                        <a:gd name="connsiteY1" fmla="*/ 0 h 71080"/>
                      </a:gdLst>
                      <a:ahLst/>
                      <a:cxnLst>
                        <a:cxn ang="0">
                          <a:pos x="connsiteX0" y="connsiteY0"/>
                        </a:cxn>
                        <a:cxn ang="0">
                          <a:pos x="connsiteX1" y="connsiteY1"/>
                        </a:cxn>
                      </a:cxnLst>
                      <a:rect l="l" t="t" r="r" b="b"/>
                      <a:pathLst>
                        <a:path w="66519" h="71080">
                          <a:moveTo>
                            <a:pt x="66519" y="71080"/>
                          </a:moveTo>
                          <a:lnTo>
                            <a:pt x="0" y="0"/>
                          </a:lnTo>
                        </a:path>
                      </a:pathLst>
                    </a:custGeom>
                    <a:ln w="9271" cap="rnd">
                      <a:solidFill>
                        <a:srgbClr val="99494E"/>
                      </a:solidFill>
                      <a:prstDash val="solid"/>
                      <a:miter/>
                    </a:ln>
                  </p:spPr>
                  <p:txBody>
                    <a:bodyPr rtlCol="0" anchor="ctr"/>
                    <a:lstStyle/>
                    <a:p>
                      <a:endParaRPr lang="en-US"/>
                    </a:p>
                  </p:txBody>
                </p:sp>
                <p:sp>
                  <p:nvSpPr>
                    <p:cNvPr id="835" name="Freeform: Shape 834">
                      <a:extLst>
                        <a:ext uri="{FF2B5EF4-FFF2-40B4-BE49-F238E27FC236}">
                          <a16:creationId xmlns:a16="http://schemas.microsoft.com/office/drawing/2014/main" id="{887A2BD8-DC14-47F5-9069-83333A5C5684}"/>
                        </a:ext>
                      </a:extLst>
                    </p:cNvPr>
                    <p:cNvSpPr/>
                    <p:nvPr/>
                  </p:nvSpPr>
                  <p:spPr>
                    <a:xfrm>
                      <a:off x="810107" y="954489"/>
                      <a:ext cx="31929" cy="91986"/>
                    </a:xfrm>
                    <a:custGeom>
                      <a:avLst/>
                      <a:gdLst>
                        <a:gd name="connsiteX0" fmla="*/ 31929 w 31929"/>
                        <a:gd name="connsiteY0" fmla="*/ 91986 h 91986"/>
                        <a:gd name="connsiteX1" fmla="*/ 0 w 31929"/>
                        <a:gd name="connsiteY1" fmla="*/ 0 h 91986"/>
                      </a:gdLst>
                      <a:ahLst/>
                      <a:cxnLst>
                        <a:cxn ang="0">
                          <a:pos x="connsiteX0" y="connsiteY0"/>
                        </a:cxn>
                        <a:cxn ang="0">
                          <a:pos x="connsiteX1" y="connsiteY1"/>
                        </a:cxn>
                      </a:cxnLst>
                      <a:rect l="l" t="t" r="r" b="b"/>
                      <a:pathLst>
                        <a:path w="31929" h="91986">
                          <a:moveTo>
                            <a:pt x="31929" y="91986"/>
                          </a:moveTo>
                          <a:lnTo>
                            <a:pt x="0" y="0"/>
                          </a:lnTo>
                        </a:path>
                      </a:pathLst>
                    </a:custGeom>
                    <a:ln w="9271" cap="rnd">
                      <a:solidFill>
                        <a:srgbClr val="99494E"/>
                      </a:solidFill>
                      <a:prstDash val="solid"/>
                      <a:miter/>
                    </a:ln>
                  </p:spPr>
                  <p:txBody>
                    <a:bodyPr rtlCol="0" anchor="ctr"/>
                    <a:lstStyle/>
                    <a:p>
                      <a:endParaRPr lang="en-US"/>
                    </a:p>
                  </p:txBody>
                </p:sp>
                <p:sp>
                  <p:nvSpPr>
                    <p:cNvPr id="836" name="Freeform: Shape 835">
                      <a:extLst>
                        <a:ext uri="{FF2B5EF4-FFF2-40B4-BE49-F238E27FC236}">
                          <a16:creationId xmlns:a16="http://schemas.microsoft.com/office/drawing/2014/main" id="{594913AE-2620-4790-80EF-ECCDF37F3B4E}"/>
                        </a:ext>
                      </a:extLst>
                    </p:cNvPr>
                    <p:cNvSpPr/>
                    <p:nvPr/>
                  </p:nvSpPr>
                  <p:spPr>
                    <a:xfrm>
                      <a:off x="801840" y="954489"/>
                      <a:ext cx="8267" cy="97022"/>
                    </a:xfrm>
                    <a:custGeom>
                      <a:avLst/>
                      <a:gdLst>
                        <a:gd name="connsiteX0" fmla="*/ 0 w 8267"/>
                        <a:gd name="connsiteY0" fmla="*/ 97023 h 97022"/>
                        <a:gd name="connsiteX1" fmla="*/ 8267 w 8267"/>
                        <a:gd name="connsiteY1" fmla="*/ 0 h 97022"/>
                      </a:gdLst>
                      <a:ahLst/>
                      <a:cxnLst>
                        <a:cxn ang="0">
                          <a:pos x="connsiteX0" y="connsiteY0"/>
                        </a:cxn>
                        <a:cxn ang="0">
                          <a:pos x="connsiteX1" y="connsiteY1"/>
                        </a:cxn>
                      </a:cxnLst>
                      <a:rect l="l" t="t" r="r" b="b"/>
                      <a:pathLst>
                        <a:path w="8267" h="97022">
                          <a:moveTo>
                            <a:pt x="0" y="97023"/>
                          </a:moveTo>
                          <a:lnTo>
                            <a:pt x="8267" y="0"/>
                          </a:lnTo>
                        </a:path>
                      </a:pathLst>
                    </a:custGeom>
                    <a:ln w="9271" cap="rnd">
                      <a:solidFill>
                        <a:srgbClr val="99494E"/>
                      </a:solidFill>
                      <a:prstDash val="solid"/>
                      <a:miter/>
                    </a:ln>
                  </p:spPr>
                  <p:txBody>
                    <a:bodyPr rtlCol="0" anchor="ctr"/>
                    <a:lstStyle/>
                    <a:p>
                      <a:endParaRPr lang="en-US"/>
                    </a:p>
                  </p:txBody>
                </p:sp>
                <p:sp>
                  <p:nvSpPr>
                    <p:cNvPr id="837" name="Freeform: Shape 836">
                      <a:extLst>
                        <a:ext uri="{FF2B5EF4-FFF2-40B4-BE49-F238E27FC236}">
                          <a16:creationId xmlns:a16="http://schemas.microsoft.com/office/drawing/2014/main" id="{21D17C5B-ABBF-40F8-A89E-75AA849A2F7F}"/>
                        </a:ext>
                      </a:extLst>
                    </p:cNvPr>
                    <p:cNvSpPr/>
                    <p:nvPr/>
                  </p:nvSpPr>
                  <p:spPr>
                    <a:xfrm>
                      <a:off x="763164" y="954489"/>
                      <a:ext cx="46943" cy="85239"/>
                    </a:xfrm>
                    <a:custGeom>
                      <a:avLst/>
                      <a:gdLst>
                        <a:gd name="connsiteX0" fmla="*/ 0 w 46943"/>
                        <a:gd name="connsiteY0" fmla="*/ 85239 h 85239"/>
                        <a:gd name="connsiteX1" fmla="*/ 46943 w 46943"/>
                        <a:gd name="connsiteY1" fmla="*/ 0 h 85239"/>
                      </a:gdLst>
                      <a:ahLst/>
                      <a:cxnLst>
                        <a:cxn ang="0">
                          <a:pos x="connsiteX0" y="connsiteY0"/>
                        </a:cxn>
                        <a:cxn ang="0">
                          <a:pos x="connsiteX1" y="connsiteY1"/>
                        </a:cxn>
                      </a:cxnLst>
                      <a:rect l="l" t="t" r="r" b="b"/>
                      <a:pathLst>
                        <a:path w="46943" h="85239">
                          <a:moveTo>
                            <a:pt x="0" y="85239"/>
                          </a:moveTo>
                          <a:lnTo>
                            <a:pt x="46943" y="0"/>
                          </a:lnTo>
                        </a:path>
                      </a:pathLst>
                    </a:custGeom>
                    <a:ln w="9271" cap="rnd">
                      <a:solidFill>
                        <a:srgbClr val="99494E"/>
                      </a:solidFill>
                      <a:prstDash val="solid"/>
                      <a:miter/>
                    </a:ln>
                  </p:spPr>
                  <p:txBody>
                    <a:bodyPr rtlCol="0" anchor="ctr"/>
                    <a:lstStyle/>
                    <a:p>
                      <a:endParaRPr lang="en-US"/>
                    </a:p>
                  </p:txBody>
                </p:sp>
                <p:sp>
                  <p:nvSpPr>
                    <p:cNvPr id="838" name="Freeform: Shape 837">
                      <a:extLst>
                        <a:ext uri="{FF2B5EF4-FFF2-40B4-BE49-F238E27FC236}">
                          <a16:creationId xmlns:a16="http://schemas.microsoft.com/office/drawing/2014/main" id="{C992AD48-3EA7-4245-AD84-38B8C5BE150C}"/>
                        </a:ext>
                      </a:extLst>
                    </p:cNvPr>
                    <p:cNvSpPr/>
                    <p:nvPr/>
                  </p:nvSpPr>
                  <p:spPr>
                    <a:xfrm>
                      <a:off x="732565" y="954489"/>
                      <a:ext cx="77542" cy="58726"/>
                    </a:xfrm>
                    <a:custGeom>
                      <a:avLst/>
                      <a:gdLst>
                        <a:gd name="connsiteX0" fmla="*/ 0 w 77542"/>
                        <a:gd name="connsiteY0" fmla="*/ 58727 h 58726"/>
                        <a:gd name="connsiteX1" fmla="*/ 77542 w 77542"/>
                        <a:gd name="connsiteY1" fmla="*/ 0 h 58726"/>
                      </a:gdLst>
                      <a:ahLst/>
                      <a:cxnLst>
                        <a:cxn ang="0">
                          <a:pos x="connsiteX0" y="connsiteY0"/>
                        </a:cxn>
                        <a:cxn ang="0">
                          <a:pos x="connsiteX1" y="connsiteY1"/>
                        </a:cxn>
                      </a:cxnLst>
                      <a:rect l="l" t="t" r="r" b="b"/>
                      <a:pathLst>
                        <a:path w="77542" h="58726">
                          <a:moveTo>
                            <a:pt x="0" y="58727"/>
                          </a:moveTo>
                          <a:lnTo>
                            <a:pt x="77542" y="0"/>
                          </a:lnTo>
                        </a:path>
                      </a:pathLst>
                    </a:custGeom>
                    <a:ln w="9271" cap="rnd">
                      <a:solidFill>
                        <a:srgbClr val="99494E"/>
                      </a:solidFill>
                      <a:prstDash val="solid"/>
                      <a:miter/>
                    </a:ln>
                  </p:spPr>
                  <p:txBody>
                    <a:bodyPr rtlCol="0" anchor="ctr"/>
                    <a:lstStyle/>
                    <a:p>
                      <a:endParaRPr lang="en-US"/>
                    </a:p>
                  </p:txBody>
                </p:sp>
                <p:sp>
                  <p:nvSpPr>
                    <p:cNvPr id="839" name="Freeform: Shape 838">
                      <a:extLst>
                        <a:ext uri="{FF2B5EF4-FFF2-40B4-BE49-F238E27FC236}">
                          <a16:creationId xmlns:a16="http://schemas.microsoft.com/office/drawing/2014/main" id="{99E505F5-1E43-41DB-A09B-68C7559DB983}"/>
                        </a:ext>
                      </a:extLst>
                    </p:cNvPr>
                    <p:cNvSpPr/>
                    <p:nvPr/>
                  </p:nvSpPr>
                  <p:spPr>
                    <a:xfrm>
                      <a:off x="715365" y="954489"/>
                      <a:ext cx="94742" cy="22141"/>
                    </a:xfrm>
                    <a:custGeom>
                      <a:avLst/>
                      <a:gdLst>
                        <a:gd name="connsiteX0" fmla="*/ 0 w 94742"/>
                        <a:gd name="connsiteY0" fmla="*/ 22141 h 22141"/>
                        <a:gd name="connsiteX1" fmla="*/ 94742 w 94742"/>
                        <a:gd name="connsiteY1" fmla="*/ 0 h 22141"/>
                      </a:gdLst>
                      <a:ahLst/>
                      <a:cxnLst>
                        <a:cxn ang="0">
                          <a:pos x="connsiteX0" y="connsiteY0"/>
                        </a:cxn>
                        <a:cxn ang="0">
                          <a:pos x="connsiteX1" y="connsiteY1"/>
                        </a:cxn>
                      </a:cxnLst>
                      <a:rect l="l" t="t" r="r" b="b"/>
                      <a:pathLst>
                        <a:path w="94742" h="22141">
                          <a:moveTo>
                            <a:pt x="0" y="22141"/>
                          </a:moveTo>
                          <a:lnTo>
                            <a:pt x="94742" y="0"/>
                          </a:lnTo>
                        </a:path>
                      </a:pathLst>
                    </a:custGeom>
                    <a:ln w="9271" cap="rnd">
                      <a:solidFill>
                        <a:srgbClr val="99494E"/>
                      </a:solidFill>
                      <a:prstDash val="solid"/>
                      <a:miter/>
                    </a:ln>
                  </p:spPr>
                  <p:txBody>
                    <a:bodyPr rtlCol="0" anchor="ctr"/>
                    <a:lstStyle/>
                    <a:p>
                      <a:endParaRPr lang="en-US"/>
                    </a:p>
                  </p:txBody>
                </p:sp>
                <p:sp>
                  <p:nvSpPr>
                    <p:cNvPr id="840" name="Freeform: Shape 839">
                      <a:extLst>
                        <a:ext uri="{FF2B5EF4-FFF2-40B4-BE49-F238E27FC236}">
                          <a16:creationId xmlns:a16="http://schemas.microsoft.com/office/drawing/2014/main" id="{75F33425-3FEA-45AD-8AB4-6FCD8693A4C6}"/>
                        </a:ext>
                      </a:extLst>
                    </p:cNvPr>
                    <p:cNvSpPr/>
                    <p:nvPr/>
                  </p:nvSpPr>
                  <p:spPr>
                    <a:xfrm>
                      <a:off x="714605" y="936148"/>
                      <a:ext cx="95502" cy="18340"/>
                    </a:xfrm>
                    <a:custGeom>
                      <a:avLst/>
                      <a:gdLst>
                        <a:gd name="connsiteX0" fmla="*/ 0 w 95502"/>
                        <a:gd name="connsiteY0" fmla="*/ 0 h 18340"/>
                        <a:gd name="connsiteX1" fmla="*/ 95502 w 95502"/>
                        <a:gd name="connsiteY1" fmla="*/ 18340 h 18340"/>
                      </a:gdLst>
                      <a:ahLst/>
                      <a:cxnLst>
                        <a:cxn ang="0">
                          <a:pos x="connsiteX0" y="connsiteY0"/>
                        </a:cxn>
                        <a:cxn ang="0">
                          <a:pos x="connsiteX1" y="connsiteY1"/>
                        </a:cxn>
                      </a:cxnLst>
                      <a:rect l="l" t="t" r="r" b="b"/>
                      <a:pathLst>
                        <a:path w="95502" h="18340">
                          <a:moveTo>
                            <a:pt x="0" y="0"/>
                          </a:moveTo>
                          <a:lnTo>
                            <a:pt x="95502" y="18340"/>
                          </a:lnTo>
                        </a:path>
                      </a:pathLst>
                    </a:custGeom>
                    <a:ln w="9271" cap="rnd">
                      <a:solidFill>
                        <a:srgbClr val="99494E"/>
                      </a:solidFill>
                      <a:prstDash val="solid"/>
                      <a:miter/>
                    </a:ln>
                  </p:spPr>
                  <p:txBody>
                    <a:bodyPr rtlCol="0" anchor="ctr"/>
                    <a:lstStyle/>
                    <a:p>
                      <a:endParaRPr lang="en-US"/>
                    </a:p>
                  </p:txBody>
                </p:sp>
                <p:sp>
                  <p:nvSpPr>
                    <p:cNvPr id="841" name="Freeform: Shape 840">
                      <a:extLst>
                        <a:ext uri="{FF2B5EF4-FFF2-40B4-BE49-F238E27FC236}">
                          <a16:creationId xmlns:a16="http://schemas.microsoft.com/office/drawing/2014/main" id="{71BF419D-2EBB-4CAC-9E67-8FF344D87655}"/>
                        </a:ext>
                      </a:extLst>
                    </p:cNvPr>
                    <p:cNvSpPr/>
                    <p:nvPr/>
                  </p:nvSpPr>
                  <p:spPr>
                    <a:xfrm>
                      <a:off x="730284" y="898898"/>
                      <a:ext cx="79822" cy="55590"/>
                    </a:xfrm>
                    <a:custGeom>
                      <a:avLst/>
                      <a:gdLst>
                        <a:gd name="connsiteX0" fmla="*/ 0 w 79822"/>
                        <a:gd name="connsiteY0" fmla="*/ 0 h 55590"/>
                        <a:gd name="connsiteX1" fmla="*/ 79823 w 79822"/>
                        <a:gd name="connsiteY1" fmla="*/ 55591 h 55590"/>
                      </a:gdLst>
                      <a:ahLst/>
                      <a:cxnLst>
                        <a:cxn ang="0">
                          <a:pos x="connsiteX0" y="connsiteY0"/>
                        </a:cxn>
                        <a:cxn ang="0">
                          <a:pos x="connsiteX1" y="connsiteY1"/>
                        </a:cxn>
                      </a:cxnLst>
                      <a:rect l="l" t="t" r="r" b="b"/>
                      <a:pathLst>
                        <a:path w="79822" h="55590">
                          <a:moveTo>
                            <a:pt x="0" y="0"/>
                          </a:moveTo>
                          <a:lnTo>
                            <a:pt x="79823" y="55591"/>
                          </a:lnTo>
                        </a:path>
                      </a:pathLst>
                    </a:custGeom>
                    <a:ln w="9271" cap="rnd">
                      <a:solidFill>
                        <a:srgbClr val="99494E"/>
                      </a:solidFill>
                      <a:prstDash val="solid"/>
                      <a:miter/>
                    </a:ln>
                  </p:spPr>
                  <p:txBody>
                    <a:bodyPr rtlCol="0" anchor="ctr"/>
                    <a:lstStyle/>
                    <a:p>
                      <a:endParaRPr lang="en-US"/>
                    </a:p>
                  </p:txBody>
                </p:sp>
                <p:sp>
                  <p:nvSpPr>
                    <p:cNvPr id="842" name="Freeform: Shape 841">
                      <a:extLst>
                        <a:ext uri="{FF2B5EF4-FFF2-40B4-BE49-F238E27FC236}">
                          <a16:creationId xmlns:a16="http://schemas.microsoft.com/office/drawing/2014/main" id="{57EA3F5F-26B7-4BAA-BD38-4287BABEFEDA}"/>
                        </a:ext>
                      </a:extLst>
                    </p:cNvPr>
                    <p:cNvSpPr/>
                    <p:nvPr/>
                  </p:nvSpPr>
                  <p:spPr>
                    <a:xfrm>
                      <a:off x="759838" y="871245"/>
                      <a:ext cx="50269" cy="83243"/>
                    </a:xfrm>
                    <a:custGeom>
                      <a:avLst/>
                      <a:gdLst>
                        <a:gd name="connsiteX0" fmla="*/ 0 w 50269"/>
                        <a:gd name="connsiteY0" fmla="*/ 0 h 83243"/>
                        <a:gd name="connsiteX1" fmla="*/ 50269 w 50269"/>
                        <a:gd name="connsiteY1" fmla="*/ 83244 h 83243"/>
                      </a:gdLst>
                      <a:ahLst/>
                      <a:cxnLst>
                        <a:cxn ang="0">
                          <a:pos x="connsiteX0" y="connsiteY0"/>
                        </a:cxn>
                        <a:cxn ang="0">
                          <a:pos x="connsiteX1" y="connsiteY1"/>
                        </a:cxn>
                      </a:cxnLst>
                      <a:rect l="l" t="t" r="r" b="b"/>
                      <a:pathLst>
                        <a:path w="50269" h="83243">
                          <a:moveTo>
                            <a:pt x="0" y="0"/>
                          </a:moveTo>
                          <a:lnTo>
                            <a:pt x="50269" y="83244"/>
                          </a:lnTo>
                        </a:path>
                      </a:pathLst>
                    </a:custGeom>
                    <a:ln w="9271" cap="rnd">
                      <a:solidFill>
                        <a:srgbClr val="99494E"/>
                      </a:solidFill>
                      <a:prstDash val="solid"/>
                      <a:miter/>
                    </a:ln>
                  </p:spPr>
                  <p:txBody>
                    <a:bodyPr rtlCol="0" anchor="ctr"/>
                    <a:lstStyle/>
                    <a:p>
                      <a:endParaRPr lang="en-US"/>
                    </a:p>
                  </p:txBody>
                </p:sp>
                <p:sp>
                  <p:nvSpPr>
                    <p:cNvPr id="843" name="Freeform: Shape 842">
                      <a:extLst>
                        <a:ext uri="{FF2B5EF4-FFF2-40B4-BE49-F238E27FC236}">
                          <a16:creationId xmlns:a16="http://schemas.microsoft.com/office/drawing/2014/main" id="{983BD9F0-B975-47C0-B50F-397C8E33872E}"/>
                        </a:ext>
                      </a:extLst>
                    </p:cNvPr>
                    <p:cNvSpPr/>
                    <p:nvPr/>
                  </p:nvSpPr>
                  <p:spPr>
                    <a:xfrm>
                      <a:off x="798039" y="857941"/>
                      <a:ext cx="12068" cy="96547"/>
                    </a:xfrm>
                    <a:custGeom>
                      <a:avLst/>
                      <a:gdLst>
                        <a:gd name="connsiteX0" fmla="*/ 0 w 12068"/>
                        <a:gd name="connsiteY0" fmla="*/ 0 h 96547"/>
                        <a:gd name="connsiteX1" fmla="*/ 12068 w 12068"/>
                        <a:gd name="connsiteY1" fmla="*/ 96548 h 96547"/>
                      </a:gdLst>
                      <a:ahLst/>
                      <a:cxnLst>
                        <a:cxn ang="0">
                          <a:pos x="connsiteX0" y="connsiteY0"/>
                        </a:cxn>
                        <a:cxn ang="0">
                          <a:pos x="connsiteX1" y="connsiteY1"/>
                        </a:cxn>
                      </a:cxnLst>
                      <a:rect l="l" t="t" r="r" b="b"/>
                      <a:pathLst>
                        <a:path w="12068" h="96547">
                          <a:moveTo>
                            <a:pt x="0" y="0"/>
                          </a:moveTo>
                          <a:lnTo>
                            <a:pt x="12068" y="96548"/>
                          </a:lnTo>
                        </a:path>
                      </a:pathLst>
                    </a:custGeom>
                    <a:ln w="9271" cap="rnd">
                      <a:solidFill>
                        <a:srgbClr val="99494E"/>
                      </a:solidFill>
                      <a:prstDash val="solid"/>
                      <a:miter/>
                    </a:ln>
                  </p:spPr>
                  <p:txBody>
                    <a:bodyPr rtlCol="0" anchor="ctr"/>
                    <a:lstStyle/>
                    <a:p>
                      <a:endParaRPr lang="en-US"/>
                    </a:p>
                  </p:txBody>
                </p:sp>
                <p:sp>
                  <p:nvSpPr>
                    <p:cNvPr id="844" name="Freeform: Shape 843">
                      <a:extLst>
                        <a:ext uri="{FF2B5EF4-FFF2-40B4-BE49-F238E27FC236}">
                          <a16:creationId xmlns:a16="http://schemas.microsoft.com/office/drawing/2014/main" id="{42DBCC9C-CCDB-4D2A-A1A4-2A1C38940BF7}"/>
                        </a:ext>
                      </a:extLst>
                    </p:cNvPr>
                    <p:cNvSpPr/>
                    <p:nvPr/>
                  </p:nvSpPr>
                  <p:spPr>
                    <a:xfrm>
                      <a:off x="810107" y="861362"/>
                      <a:ext cx="28318" cy="93126"/>
                    </a:xfrm>
                    <a:custGeom>
                      <a:avLst/>
                      <a:gdLst>
                        <a:gd name="connsiteX0" fmla="*/ 28318 w 28318"/>
                        <a:gd name="connsiteY0" fmla="*/ 0 h 93126"/>
                        <a:gd name="connsiteX1" fmla="*/ 0 w 28318"/>
                        <a:gd name="connsiteY1" fmla="*/ 93127 h 93126"/>
                      </a:gdLst>
                      <a:ahLst/>
                      <a:cxnLst>
                        <a:cxn ang="0">
                          <a:pos x="connsiteX0" y="connsiteY0"/>
                        </a:cxn>
                        <a:cxn ang="0">
                          <a:pos x="connsiteX1" y="connsiteY1"/>
                        </a:cxn>
                      </a:cxnLst>
                      <a:rect l="l" t="t" r="r" b="b"/>
                      <a:pathLst>
                        <a:path w="28318" h="93126">
                          <a:moveTo>
                            <a:pt x="28318" y="0"/>
                          </a:moveTo>
                          <a:lnTo>
                            <a:pt x="0" y="93127"/>
                          </a:lnTo>
                        </a:path>
                      </a:pathLst>
                    </a:custGeom>
                    <a:ln w="9271" cap="rnd">
                      <a:solidFill>
                        <a:srgbClr val="99494E"/>
                      </a:solidFill>
                      <a:prstDash val="solid"/>
                      <a:miter/>
                    </a:ln>
                  </p:spPr>
                  <p:txBody>
                    <a:bodyPr rtlCol="0" anchor="ctr"/>
                    <a:lstStyle/>
                    <a:p>
                      <a:endParaRPr lang="en-US"/>
                    </a:p>
                  </p:txBody>
                </p:sp>
                <p:sp>
                  <p:nvSpPr>
                    <p:cNvPr id="845" name="Freeform: Shape 844">
                      <a:extLst>
                        <a:ext uri="{FF2B5EF4-FFF2-40B4-BE49-F238E27FC236}">
                          <a16:creationId xmlns:a16="http://schemas.microsoft.com/office/drawing/2014/main" id="{9E6C08D5-B223-4248-87A3-5A3DCADCAD2D}"/>
                        </a:ext>
                      </a:extLst>
                    </p:cNvPr>
                    <p:cNvSpPr/>
                    <p:nvPr/>
                  </p:nvSpPr>
                  <p:spPr>
                    <a:xfrm>
                      <a:off x="810107" y="880937"/>
                      <a:ext cx="63763" cy="73551"/>
                    </a:xfrm>
                    <a:custGeom>
                      <a:avLst/>
                      <a:gdLst>
                        <a:gd name="connsiteX0" fmla="*/ 63763 w 63763"/>
                        <a:gd name="connsiteY0" fmla="*/ 0 h 73551"/>
                        <a:gd name="connsiteX1" fmla="*/ 0 w 63763"/>
                        <a:gd name="connsiteY1" fmla="*/ 73551 h 73551"/>
                      </a:gdLst>
                      <a:ahLst/>
                      <a:cxnLst>
                        <a:cxn ang="0">
                          <a:pos x="connsiteX0" y="connsiteY0"/>
                        </a:cxn>
                        <a:cxn ang="0">
                          <a:pos x="connsiteX1" y="connsiteY1"/>
                        </a:cxn>
                      </a:cxnLst>
                      <a:rect l="l" t="t" r="r" b="b"/>
                      <a:pathLst>
                        <a:path w="63763" h="73551">
                          <a:moveTo>
                            <a:pt x="63763" y="0"/>
                          </a:moveTo>
                          <a:lnTo>
                            <a:pt x="0" y="73551"/>
                          </a:lnTo>
                        </a:path>
                      </a:pathLst>
                    </a:custGeom>
                    <a:ln w="9271" cap="rnd">
                      <a:solidFill>
                        <a:srgbClr val="99494E"/>
                      </a:solidFill>
                      <a:prstDash val="solid"/>
                      <a:miter/>
                    </a:ln>
                  </p:spPr>
                  <p:txBody>
                    <a:bodyPr rtlCol="0" anchor="ctr"/>
                    <a:lstStyle/>
                    <a:p>
                      <a:endParaRPr lang="en-US"/>
                    </a:p>
                  </p:txBody>
                </p:sp>
                <p:sp>
                  <p:nvSpPr>
                    <p:cNvPr id="846" name="Freeform: Shape 845">
                      <a:extLst>
                        <a:ext uri="{FF2B5EF4-FFF2-40B4-BE49-F238E27FC236}">
                          <a16:creationId xmlns:a16="http://schemas.microsoft.com/office/drawing/2014/main" id="{E05CFD13-DB59-462A-9C23-81158AAEDDB5}"/>
                        </a:ext>
                      </a:extLst>
                    </p:cNvPr>
                    <p:cNvSpPr/>
                    <p:nvPr/>
                  </p:nvSpPr>
                  <p:spPr>
                    <a:xfrm>
                      <a:off x="810107" y="913247"/>
                      <a:ext cx="88090" cy="41241"/>
                    </a:xfrm>
                    <a:custGeom>
                      <a:avLst/>
                      <a:gdLst>
                        <a:gd name="connsiteX0" fmla="*/ 88090 w 88090"/>
                        <a:gd name="connsiteY0" fmla="*/ 0 h 41241"/>
                        <a:gd name="connsiteX1" fmla="*/ 0 w 88090"/>
                        <a:gd name="connsiteY1" fmla="*/ 41242 h 41241"/>
                      </a:gdLst>
                      <a:ahLst/>
                      <a:cxnLst>
                        <a:cxn ang="0">
                          <a:pos x="connsiteX0" y="connsiteY0"/>
                        </a:cxn>
                        <a:cxn ang="0">
                          <a:pos x="connsiteX1" y="connsiteY1"/>
                        </a:cxn>
                      </a:cxnLst>
                      <a:rect l="l" t="t" r="r" b="b"/>
                      <a:pathLst>
                        <a:path w="88090" h="41241">
                          <a:moveTo>
                            <a:pt x="88090" y="0"/>
                          </a:moveTo>
                          <a:lnTo>
                            <a:pt x="0" y="41242"/>
                          </a:lnTo>
                        </a:path>
                      </a:pathLst>
                    </a:custGeom>
                    <a:ln w="9271" cap="rnd">
                      <a:solidFill>
                        <a:srgbClr val="99494E"/>
                      </a:solidFill>
                      <a:prstDash val="solid"/>
                      <a:miter/>
                    </a:ln>
                  </p:spPr>
                  <p:txBody>
                    <a:bodyPr rtlCol="0" anchor="ctr"/>
                    <a:lstStyle/>
                    <a:p>
                      <a:endParaRPr lang="en-US"/>
                    </a:p>
                  </p:txBody>
                </p:sp>
              </p:grpSp>
              <p:sp>
                <p:nvSpPr>
                  <p:cNvPr id="847" name="Freeform: Shape 846">
                    <a:extLst>
                      <a:ext uri="{FF2B5EF4-FFF2-40B4-BE49-F238E27FC236}">
                        <a16:creationId xmlns:a16="http://schemas.microsoft.com/office/drawing/2014/main" id="{2B23D595-3675-4217-95FF-3729AD8BEF01}"/>
                      </a:ext>
                    </a:extLst>
                  </p:cNvPr>
                  <p:cNvSpPr/>
                  <p:nvPr/>
                </p:nvSpPr>
                <p:spPr>
                  <a:xfrm>
                    <a:off x="771811" y="916193"/>
                    <a:ext cx="76591" cy="76591"/>
                  </a:xfrm>
                  <a:custGeom>
                    <a:avLst/>
                    <a:gdLst>
                      <a:gd name="connsiteX0" fmla="*/ 76592 w 76591"/>
                      <a:gd name="connsiteY0" fmla="*/ 38296 h 76591"/>
                      <a:gd name="connsiteX1" fmla="*/ 38296 w 76591"/>
                      <a:gd name="connsiteY1" fmla="*/ 76592 h 76591"/>
                      <a:gd name="connsiteX2" fmla="*/ 0 w 76591"/>
                      <a:gd name="connsiteY2" fmla="*/ 38296 h 76591"/>
                      <a:gd name="connsiteX3" fmla="*/ 38296 w 76591"/>
                      <a:gd name="connsiteY3" fmla="*/ 0 h 76591"/>
                      <a:gd name="connsiteX4" fmla="*/ 76592 w 76591"/>
                      <a:gd name="connsiteY4" fmla="*/ 38296 h 765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591" h="76591">
                        <a:moveTo>
                          <a:pt x="76592" y="38296"/>
                        </a:moveTo>
                        <a:cubicBezTo>
                          <a:pt x="76592" y="59446"/>
                          <a:pt x="59446" y="76592"/>
                          <a:pt x="38296" y="76592"/>
                        </a:cubicBezTo>
                        <a:cubicBezTo>
                          <a:pt x="17146" y="76592"/>
                          <a:pt x="0" y="59446"/>
                          <a:pt x="0" y="38296"/>
                        </a:cubicBezTo>
                        <a:cubicBezTo>
                          <a:pt x="0" y="17146"/>
                          <a:pt x="17146" y="0"/>
                          <a:pt x="38296" y="0"/>
                        </a:cubicBezTo>
                        <a:cubicBezTo>
                          <a:pt x="59446" y="0"/>
                          <a:pt x="76592" y="17146"/>
                          <a:pt x="76592" y="38296"/>
                        </a:cubicBezTo>
                        <a:close/>
                      </a:path>
                    </a:pathLst>
                  </a:custGeom>
                  <a:solidFill>
                    <a:srgbClr val="CD7372"/>
                  </a:solidFill>
                  <a:ln w="21230" cap="flat">
                    <a:solidFill>
                      <a:srgbClr val="99494E"/>
                    </a:solidFill>
                    <a:prstDash val="solid"/>
                    <a:miter/>
                  </a:ln>
                </p:spPr>
                <p:txBody>
                  <a:bodyPr rtlCol="0" anchor="ctr"/>
                  <a:lstStyle/>
                  <a:p>
                    <a:endParaRPr lang="en-US"/>
                  </a:p>
                </p:txBody>
              </p:sp>
            </p:grpSp>
            <p:grpSp>
              <p:nvGrpSpPr>
                <p:cNvPr id="848" name="Graphic 6">
                  <a:extLst>
                    <a:ext uri="{FF2B5EF4-FFF2-40B4-BE49-F238E27FC236}">
                      <a16:creationId xmlns:a16="http://schemas.microsoft.com/office/drawing/2014/main" id="{2533D1E2-47A5-443B-9D56-20143954E931}"/>
                    </a:ext>
                  </a:extLst>
                </p:cNvPr>
                <p:cNvGrpSpPr/>
                <p:nvPr/>
              </p:nvGrpSpPr>
              <p:grpSpPr>
                <a:xfrm>
                  <a:off x="785042" y="228827"/>
                  <a:ext cx="429092" cy="454803"/>
                  <a:chOff x="785042" y="228827"/>
                  <a:chExt cx="429092" cy="454803"/>
                </a:xfrm>
              </p:grpSpPr>
              <p:sp>
                <p:nvSpPr>
                  <p:cNvPr id="849" name="Freeform: Shape 848">
                    <a:extLst>
                      <a:ext uri="{FF2B5EF4-FFF2-40B4-BE49-F238E27FC236}">
                        <a16:creationId xmlns:a16="http://schemas.microsoft.com/office/drawing/2014/main" id="{56C28337-B147-4D65-A9EC-EB9799D17B15}"/>
                      </a:ext>
                    </a:extLst>
                  </p:cNvPr>
                  <p:cNvSpPr/>
                  <p:nvPr/>
                </p:nvSpPr>
                <p:spPr>
                  <a:xfrm>
                    <a:off x="785042" y="228827"/>
                    <a:ext cx="429092" cy="454803"/>
                  </a:xfrm>
                  <a:custGeom>
                    <a:avLst/>
                    <a:gdLst>
                      <a:gd name="connsiteX0" fmla="*/ 144989 w 429092"/>
                      <a:gd name="connsiteY0" fmla="*/ 56004 h 454803"/>
                      <a:gd name="connsiteX1" fmla="*/ 158863 w 429092"/>
                      <a:gd name="connsiteY1" fmla="*/ 65032 h 454803"/>
                      <a:gd name="connsiteX2" fmla="*/ 163709 w 429092"/>
                      <a:gd name="connsiteY2" fmla="*/ 54009 h 454803"/>
                      <a:gd name="connsiteX3" fmla="*/ 282589 w 429092"/>
                      <a:gd name="connsiteY3" fmla="*/ 7635 h 454803"/>
                      <a:gd name="connsiteX4" fmla="*/ 328962 w 429092"/>
                      <a:gd name="connsiteY4" fmla="*/ 126514 h 454803"/>
                      <a:gd name="connsiteX5" fmla="*/ 325351 w 429092"/>
                      <a:gd name="connsiteY5" fmla="*/ 134782 h 454803"/>
                      <a:gd name="connsiteX6" fmla="*/ 358705 w 429092"/>
                      <a:gd name="connsiteY6" fmla="*/ 142289 h 454803"/>
                      <a:gd name="connsiteX7" fmla="*/ 426840 w 429092"/>
                      <a:gd name="connsiteY7" fmla="*/ 250240 h 454803"/>
                      <a:gd name="connsiteX8" fmla="*/ 318889 w 429092"/>
                      <a:gd name="connsiteY8" fmla="*/ 318375 h 454803"/>
                      <a:gd name="connsiteX9" fmla="*/ 310527 w 429092"/>
                      <a:gd name="connsiteY9" fmla="*/ 316474 h 454803"/>
                      <a:gd name="connsiteX10" fmla="*/ 314043 w 429092"/>
                      <a:gd name="connsiteY10" fmla="*/ 323411 h 454803"/>
                      <a:gd name="connsiteX11" fmla="*/ 274891 w 429092"/>
                      <a:gd name="connsiteY11" fmla="*/ 444856 h 454803"/>
                      <a:gd name="connsiteX12" fmla="*/ 153447 w 429092"/>
                      <a:gd name="connsiteY12" fmla="*/ 405705 h 454803"/>
                      <a:gd name="connsiteX13" fmla="*/ 139287 w 429092"/>
                      <a:gd name="connsiteY13" fmla="*/ 378147 h 454803"/>
                      <a:gd name="connsiteX14" fmla="*/ 14802 w 429092"/>
                      <a:gd name="connsiteY14" fmla="*/ 351919 h 454803"/>
                      <a:gd name="connsiteX15" fmla="*/ 14802 w 429092"/>
                      <a:gd name="connsiteY15" fmla="*/ 351919 h 454803"/>
                      <a:gd name="connsiteX16" fmla="*/ 40744 w 429092"/>
                      <a:gd name="connsiteY16" fmla="*/ 226958 h 454803"/>
                      <a:gd name="connsiteX17" fmla="*/ 58704 w 429092"/>
                      <a:gd name="connsiteY17" fmla="*/ 215175 h 454803"/>
                      <a:gd name="connsiteX18" fmla="*/ 46921 w 429092"/>
                      <a:gd name="connsiteY18" fmla="*/ 207573 h 454803"/>
                      <a:gd name="connsiteX19" fmla="*/ 20123 w 429092"/>
                      <a:gd name="connsiteY19" fmla="*/ 82802 h 454803"/>
                      <a:gd name="connsiteX20" fmla="*/ 144989 w 429092"/>
                      <a:gd name="connsiteY20" fmla="*/ 56004 h 454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29092" h="454803">
                        <a:moveTo>
                          <a:pt x="144989" y="56004"/>
                        </a:moveTo>
                        <a:lnTo>
                          <a:pt x="158863" y="65032"/>
                        </a:lnTo>
                        <a:lnTo>
                          <a:pt x="163709" y="54009"/>
                        </a:lnTo>
                        <a:cubicBezTo>
                          <a:pt x="183760" y="8396"/>
                          <a:pt x="236976" y="-12415"/>
                          <a:pt x="282589" y="7635"/>
                        </a:cubicBezTo>
                        <a:cubicBezTo>
                          <a:pt x="328202" y="27686"/>
                          <a:pt x="349013" y="80901"/>
                          <a:pt x="328962" y="126514"/>
                        </a:cubicBezTo>
                        <a:lnTo>
                          <a:pt x="325351" y="134782"/>
                        </a:lnTo>
                        <a:lnTo>
                          <a:pt x="358705" y="142289"/>
                        </a:lnTo>
                        <a:cubicBezTo>
                          <a:pt x="407359" y="153312"/>
                          <a:pt x="437863" y="201586"/>
                          <a:pt x="426840" y="250240"/>
                        </a:cubicBezTo>
                        <a:cubicBezTo>
                          <a:pt x="415817" y="298894"/>
                          <a:pt x="367543" y="329398"/>
                          <a:pt x="318889" y="318375"/>
                        </a:cubicBezTo>
                        <a:lnTo>
                          <a:pt x="310527" y="316474"/>
                        </a:lnTo>
                        <a:lnTo>
                          <a:pt x="314043" y="323411"/>
                        </a:lnTo>
                        <a:cubicBezTo>
                          <a:pt x="336754" y="367789"/>
                          <a:pt x="319269" y="422144"/>
                          <a:pt x="274891" y="444856"/>
                        </a:cubicBezTo>
                        <a:cubicBezTo>
                          <a:pt x="230514" y="467567"/>
                          <a:pt x="176158" y="450082"/>
                          <a:pt x="153447" y="405705"/>
                        </a:cubicBezTo>
                        <a:lnTo>
                          <a:pt x="139287" y="378147"/>
                        </a:lnTo>
                        <a:cubicBezTo>
                          <a:pt x="97666" y="405135"/>
                          <a:pt x="41980" y="393446"/>
                          <a:pt x="14802" y="351919"/>
                        </a:cubicBezTo>
                        <a:lnTo>
                          <a:pt x="14802" y="351919"/>
                        </a:lnTo>
                        <a:cubicBezTo>
                          <a:pt x="-12566" y="310202"/>
                          <a:pt x="-878" y="254326"/>
                          <a:pt x="40744" y="226958"/>
                        </a:cubicBezTo>
                        <a:lnTo>
                          <a:pt x="58704" y="215175"/>
                        </a:lnTo>
                        <a:lnTo>
                          <a:pt x="46921" y="207573"/>
                        </a:lnTo>
                        <a:cubicBezTo>
                          <a:pt x="5014" y="180490"/>
                          <a:pt x="-6960" y="124614"/>
                          <a:pt x="20123" y="82802"/>
                        </a:cubicBezTo>
                        <a:cubicBezTo>
                          <a:pt x="47301" y="40895"/>
                          <a:pt x="103082" y="28921"/>
                          <a:pt x="144989" y="56004"/>
                        </a:cubicBezTo>
                        <a:close/>
                      </a:path>
                    </a:pathLst>
                  </a:custGeom>
                  <a:solidFill>
                    <a:srgbClr val="FFFFFF"/>
                  </a:solidFill>
                  <a:ln w="21230" cap="flat">
                    <a:solidFill>
                      <a:srgbClr val="99494E"/>
                    </a:solidFill>
                    <a:prstDash val="solid"/>
                    <a:miter/>
                  </a:ln>
                </p:spPr>
                <p:txBody>
                  <a:bodyPr rtlCol="0" anchor="ctr"/>
                  <a:lstStyle/>
                  <a:p>
                    <a:endParaRPr lang="en-US"/>
                  </a:p>
                </p:txBody>
              </p:sp>
              <p:grpSp>
                <p:nvGrpSpPr>
                  <p:cNvPr id="850" name="Graphic 6">
                    <a:extLst>
                      <a:ext uri="{FF2B5EF4-FFF2-40B4-BE49-F238E27FC236}">
                        <a16:creationId xmlns:a16="http://schemas.microsoft.com/office/drawing/2014/main" id="{2533D1E2-47A5-443B-9D56-20143954E931}"/>
                      </a:ext>
                    </a:extLst>
                  </p:cNvPr>
                  <p:cNvGrpSpPr/>
                  <p:nvPr/>
                </p:nvGrpSpPr>
                <p:grpSpPr>
                  <a:xfrm>
                    <a:off x="889075" y="360473"/>
                    <a:ext cx="192810" cy="193475"/>
                    <a:chOff x="889075" y="360473"/>
                    <a:chExt cx="192810" cy="193475"/>
                  </a:xfrm>
                </p:grpSpPr>
                <p:sp>
                  <p:nvSpPr>
                    <p:cNvPr id="851" name="Freeform: Shape 850">
                      <a:extLst>
                        <a:ext uri="{FF2B5EF4-FFF2-40B4-BE49-F238E27FC236}">
                          <a16:creationId xmlns:a16="http://schemas.microsoft.com/office/drawing/2014/main" id="{949712B6-58DB-4A34-8A08-1F197F02C881}"/>
                        </a:ext>
                      </a:extLst>
                    </p:cNvPr>
                    <p:cNvSpPr/>
                    <p:nvPr/>
                  </p:nvSpPr>
                  <p:spPr>
                    <a:xfrm>
                      <a:off x="984577" y="455120"/>
                      <a:ext cx="97307" cy="1900"/>
                    </a:xfrm>
                    <a:custGeom>
                      <a:avLst/>
                      <a:gdLst>
                        <a:gd name="connsiteX0" fmla="*/ 97308 w 97307"/>
                        <a:gd name="connsiteY0" fmla="*/ 0 h 1900"/>
                        <a:gd name="connsiteX1" fmla="*/ 0 w 97307"/>
                        <a:gd name="connsiteY1" fmla="*/ 1901 h 1900"/>
                      </a:gdLst>
                      <a:ahLst/>
                      <a:cxnLst>
                        <a:cxn ang="0">
                          <a:pos x="connsiteX0" y="connsiteY0"/>
                        </a:cxn>
                        <a:cxn ang="0">
                          <a:pos x="connsiteX1" y="connsiteY1"/>
                        </a:cxn>
                      </a:cxnLst>
                      <a:rect l="l" t="t" r="r" b="b"/>
                      <a:pathLst>
                        <a:path w="97307" h="1900">
                          <a:moveTo>
                            <a:pt x="97308" y="0"/>
                          </a:moveTo>
                          <a:lnTo>
                            <a:pt x="0" y="1901"/>
                          </a:lnTo>
                        </a:path>
                      </a:pathLst>
                    </a:custGeom>
                    <a:ln w="9271" cap="rnd">
                      <a:solidFill>
                        <a:srgbClr val="99494E"/>
                      </a:solidFill>
                      <a:prstDash val="solid"/>
                      <a:miter/>
                    </a:ln>
                  </p:spPr>
                  <p:txBody>
                    <a:bodyPr rtlCol="0" anchor="ctr"/>
                    <a:lstStyle/>
                    <a:p>
                      <a:endParaRPr lang="en-US"/>
                    </a:p>
                  </p:txBody>
                </p:sp>
                <p:sp>
                  <p:nvSpPr>
                    <p:cNvPr id="852" name="Freeform: Shape 851">
                      <a:extLst>
                        <a:ext uri="{FF2B5EF4-FFF2-40B4-BE49-F238E27FC236}">
                          <a16:creationId xmlns:a16="http://schemas.microsoft.com/office/drawing/2014/main" id="{BB6934A3-5B2F-46B3-90DB-D03A6A477252}"/>
                        </a:ext>
                      </a:extLst>
                    </p:cNvPr>
                    <p:cNvSpPr/>
                    <p:nvPr/>
                  </p:nvSpPr>
                  <p:spPr>
                    <a:xfrm>
                      <a:off x="984577" y="457021"/>
                      <a:ext cx="89705" cy="37820"/>
                    </a:xfrm>
                    <a:custGeom>
                      <a:avLst/>
                      <a:gdLst>
                        <a:gd name="connsiteX0" fmla="*/ 89706 w 89705"/>
                        <a:gd name="connsiteY0" fmla="*/ 37821 h 37820"/>
                        <a:gd name="connsiteX1" fmla="*/ 0 w 89705"/>
                        <a:gd name="connsiteY1" fmla="*/ 0 h 37820"/>
                      </a:gdLst>
                      <a:ahLst/>
                      <a:cxnLst>
                        <a:cxn ang="0">
                          <a:pos x="connsiteX0" y="connsiteY0"/>
                        </a:cxn>
                        <a:cxn ang="0">
                          <a:pos x="connsiteX1" y="connsiteY1"/>
                        </a:cxn>
                      </a:cxnLst>
                      <a:rect l="l" t="t" r="r" b="b"/>
                      <a:pathLst>
                        <a:path w="89705" h="37820">
                          <a:moveTo>
                            <a:pt x="89706" y="37821"/>
                          </a:moveTo>
                          <a:lnTo>
                            <a:pt x="0" y="0"/>
                          </a:lnTo>
                        </a:path>
                      </a:pathLst>
                    </a:custGeom>
                    <a:ln w="9271" cap="rnd">
                      <a:solidFill>
                        <a:srgbClr val="99494E"/>
                      </a:solidFill>
                      <a:prstDash val="solid"/>
                      <a:miter/>
                    </a:ln>
                  </p:spPr>
                  <p:txBody>
                    <a:bodyPr rtlCol="0" anchor="ctr"/>
                    <a:lstStyle/>
                    <a:p>
                      <a:endParaRPr lang="en-US"/>
                    </a:p>
                  </p:txBody>
                </p:sp>
                <p:sp>
                  <p:nvSpPr>
                    <p:cNvPr id="853" name="Freeform: Shape 852">
                      <a:extLst>
                        <a:ext uri="{FF2B5EF4-FFF2-40B4-BE49-F238E27FC236}">
                          <a16:creationId xmlns:a16="http://schemas.microsoft.com/office/drawing/2014/main" id="{562B5A9B-3AB0-496F-9DDD-F3C18C51CB17}"/>
                        </a:ext>
                      </a:extLst>
                    </p:cNvPr>
                    <p:cNvSpPr/>
                    <p:nvPr/>
                  </p:nvSpPr>
                  <p:spPr>
                    <a:xfrm>
                      <a:off x="984577" y="457021"/>
                      <a:ext cx="66519" cy="70985"/>
                    </a:xfrm>
                    <a:custGeom>
                      <a:avLst/>
                      <a:gdLst>
                        <a:gd name="connsiteX0" fmla="*/ 66519 w 66519"/>
                        <a:gd name="connsiteY0" fmla="*/ 70985 h 70985"/>
                        <a:gd name="connsiteX1" fmla="*/ 0 w 66519"/>
                        <a:gd name="connsiteY1" fmla="*/ 0 h 70985"/>
                      </a:gdLst>
                      <a:ahLst/>
                      <a:cxnLst>
                        <a:cxn ang="0">
                          <a:pos x="connsiteX0" y="connsiteY0"/>
                        </a:cxn>
                        <a:cxn ang="0">
                          <a:pos x="connsiteX1" y="connsiteY1"/>
                        </a:cxn>
                      </a:cxnLst>
                      <a:rect l="l" t="t" r="r" b="b"/>
                      <a:pathLst>
                        <a:path w="66519" h="70985">
                          <a:moveTo>
                            <a:pt x="66519" y="70985"/>
                          </a:moveTo>
                          <a:lnTo>
                            <a:pt x="0" y="0"/>
                          </a:lnTo>
                        </a:path>
                      </a:pathLst>
                    </a:custGeom>
                    <a:ln w="9271" cap="rnd">
                      <a:solidFill>
                        <a:srgbClr val="99494E"/>
                      </a:solidFill>
                      <a:prstDash val="solid"/>
                      <a:miter/>
                    </a:ln>
                  </p:spPr>
                  <p:txBody>
                    <a:bodyPr rtlCol="0" anchor="ctr"/>
                    <a:lstStyle/>
                    <a:p>
                      <a:endParaRPr lang="en-US"/>
                    </a:p>
                  </p:txBody>
                </p:sp>
                <p:sp>
                  <p:nvSpPr>
                    <p:cNvPr id="854" name="Freeform: Shape 853">
                      <a:extLst>
                        <a:ext uri="{FF2B5EF4-FFF2-40B4-BE49-F238E27FC236}">
                          <a16:creationId xmlns:a16="http://schemas.microsoft.com/office/drawing/2014/main" id="{6DD2A8A7-505C-49D7-8021-8671996580E7}"/>
                        </a:ext>
                      </a:extLst>
                    </p:cNvPr>
                    <p:cNvSpPr/>
                    <p:nvPr/>
                  </p:nvSpPr>
                  <p:spPr>
                    <a:xfrm>
                      <a:off x="984577" y="457021"/>
                      <a:ext cx="31929" cy="91891"/>
                    </a:xfrm>
                    <a:custGeom>
                      <a:avLst/>
                      <a:gdLst>
                        <a:gd name="connsiteX0" fmla="*/ 31929 w 31929"/>
                        <a:gd name="connsiteY0" fmla="*/ 91891 h 91891"/>
                        <a:gd name="connsiteX1" fmla="*/ 0 w 31929"/>
                        <a:gd name="connsiteY1" fmla="*/ 0 h 91891"/>
                      </a:gdLst>
                      <a:ahLst/>
                      <a:cxnLst>
                        <a:cxn ang="0">
                          <a:pos x="connsiteX0" y="connsiteY0"/>
                        </a:cxn>
                        <a:cxn ang="0">
                          <a:pos x="connsiteX1" y="connsiteY1"/>
                        </a:cxn>
                      </a:cxnLst>
                      <a:rect l="l" t="t" r="r" b="b"/>
                      <a:pathLst>
                        <a:path w="31929" h="91891">
                          <a:moveTo>
                            <a:pt x="31929" y="91891"/>
                          </a:moveTo>
                          <a:lnTo>
                            <a:pt x="0" y="0"/>
                          </a:lnTo>
                        </a:path>
                      </a:pathLst>
                    </a:custGeom>
                    <a:ln w="9271" cap="rnd">
                      <a:solidFill>
                        <a:srgbClr val="99494E"/>
                      </a:solidFill>
                      <a:prstDash val="solid"/>
                      <a:miter/>
                    </a:ln>
                  </p:spPr>
                  <p:txBody>
                    <a:bodyPr rtlCol="0" anchor="ctr"/>
                    <a:lstStyle/>
                    <a:p>
                      <a:endParaRPr lang="en-US"/>
                    </a:p>
                  </p:txBody>
                </p:sp>
                <p:sp>
                  <p:nvSpPr>
                    <p:cNvPr id="855" name="Freeform: Shape 854">
                      <a:extLst>
                        <a:ext uri="{FF2B5EF4-FFF2-40B4-BE49-F238E27FC236}">
                          <a16:creationId xmlns:a16="http://schemas.microsoft.com/office/drawing/2014/main" id="{C51AEC12-402E-4413-8781-2F966D3D3118}"/>
                        </a:ext>
                      </a:extLst>
                    </p:cNvPr>
                    <p:cNvSpPr/>
                    <p:nvPr/>
                  </p:nvSpPr>
                  <p:spPr>
                    <a:xfrm>
                      <a:off x="976310" y="457021"/>
                      <a:ext cx="8267" cy="96927"/>
                    </a:xfrm>
                    <a:custGeom>
                      <a:avLst/>
                      <a:gdLst>
                        <a:gd name="connsiteX0" fmla="*/ 0 w 8267"/>
                        <a:gd name="connsiteY0" fmla="*/ 96928 h 96927"/>
                        <a:gd name="connsiteX1" fmla="*/ 8267 w 8267"/>
                        <a:gd name="connsiteY1" fmla="*/ 0 h 96927"/>
                      </a:gdLst>
                      <a:ahLst/>
                      <a:cxnLst>
                        <a:cxn ang="0">
                          <a:pos x="connsiteX0" y="connsiteY0"/>
                        </a:cxn>
                        <a:cxn ang="0">
                          <a:pos x="connsiteX1" y="connsiteY1"/>
                        </a:cxn>
                      </a:cxnLst>
                      <a:rect l="l" t="t" r="r" b="b"/>
                      <a:pathLst>
                        <a:path w="8267" h="96927">
                          <a:moveTo>
                            <a:pt x="0" y="96928"/>
                          </a:moveTo>
                          <a:lnTo>
                            <a:pt x="8267" y="0"/>
                          </a:lnTo>
                        </a:path>
                      </a:pathLst>
                    </a:custGeom>
                    <a:ln w="9271" cap="rnd">
                      <a:solidFill>
                        <a:srgbClr val="99494E"/>
                      </a:solidFill>
                      <a:prstDash val="solid"/>
                      <a:miter/>
                    </a:ln>
                  </p:spPr>
                  <p:txBody>
                    <a:bodyPr rtlCol="0" anchor="ctr"/>
                    <a:lstStyle/>
                    <a:p>
                      <a:endParaRPr lang="en-US"/>
                    </a:p>
                  </p:txBody>
                </p:sp>
                <p:sp>
                  <p:nvSpPr>
                    <p:cNvPr id="856" name="Freeform: Shape 855">
                      <a:extLst>
                        <a:ext uri="{FF2B5EF4-FFF2-40B4-BE49-F238E27FC236}">
                          <a16:creationId xmlns:a16="http://schemas.microsoft.com/office/drawing/2014/main" id="{19D5052C-5F90-43D6-B222-D853DD9B2D98}"/>
                        </a:ext>
                      </a:extLst>
                    </p:cNvPr>
                    <p:cNvSpPr/>
                    <p:nvPr/>
                  </p:nvSpPr>
                  <p:spPr>
                    <a:xfrm>
                      <a:off x="937634" y="457021"/>
                      <a:ext cx="46943" cy="85144"/>
                    </a:xfrm>
                    <a:custGeom>
                      <a:avLst/>
                      <a:gdLst>
                        <a:gd name="connsiteX0" fmla="*/ 0 w 46943"/>
                        <a:gd name="connsiteY0" fmla="*/ 85144 h 85144"/>
                        <a:gd name="connsiteX1" fmla="*/ 46943 w 46943"/>
                        <a:gd name="connsiteY1" fmla="*/ 0 h 85144"/>
                      </a:gdLst>
                      <a:ahLst/>
                      <a:cxnLst>
                        <a:cxn ang="0">
                          <a:pos x="connsiteX0" y="connsiteY0"/>
                        </a:cxn>
                        <a:cxn ang="0">
                          <a:pos x="connsiteX1" y="connsiteY1"/>
                        </a:cxn>
                      </a:cxnLst>
                      <a:rect l="l" t="t" r="r" b="b"/>
                      <a:pathLst>
                        <a:path w="46943" h="85144">
                          <a:moveTo>
                            <a:pt x="0" y="85144"/>
                          </a:moveTo>
                          <a:lnTo>
                            <a:pt x="46943" y="0"/>
                          </a:lnTo>
                        </a:path>
                      </a:pathLst>
                    </a:custGeom>
                    <a:ln w="9271" cap="rnd">
                      <a:solidFill>
                        <a:srgbClr val="99494E"/>
                      </a:solidFill>
                      <a:prstDash val="solid"/>
                      <a:miter/>
                    </a:ln>
                  </p:spPr>
                  <p:txBody>
                    <a:bodyPr rtlCol="0" anchor="ctr"/>
                    <a:lstStyle/>
                    <a:p>
                      <a:endParaRPr lang="en-US"/>
                    </a:p>
                  </p:txBody>
                </p:sp>
                <p:sp>
                  <p:nvSpPr>
                    <p:cNvPr id="857" name="Freeform: Shape 856">
                      <a:extLst>
                        <a:ext uri="{FF2B5EF4-FFF2-40B4-BE49-F238E27FC236}">
                          <a16:creationId xmlns:a16="http://schemas.microsoft.com/office/drawing/2014/main" id="{E5AE750E-09E7-4EE9-8CFA-F367AF69F4C3}"/>
                        </a:ext>
                      </a:extLst>
                    </p:cNvPr>
                    <p:cNvSpPr/>
                    <p:nvPr/>
                  </p:nvSpPr>
                  <p:spPr>
                    <a:xfrm>
                      <a:off x="907035" y="457021"/>
                      <a:ext cx="77542" cy="58726"/>
                    </a:xfrm>
                    <a:custGeom>
                      <a:avLst/>
                      <a:gdLst>
                        <a:gd name="connsiteX0" fmla="*/ 0 w 77542"/>
                        <a:gd name="connsiteY0" fmla="*/ 58727 h 58726"/>
                        <a:gd name="connsiteX1" fmla="*/ 77542 w 77542"/>
                        <a:gd name="connsiteY1" fmla="*/ 0 h 58726"/>
                      </a:gdLst>
                      <a:ahLst/>
                      <a:cxnLst>
                        <a:cxn ang="0">
                          <a:pos x="connsiteX0" y="connsiteY0"/>
                        </a:cxn>
                        <a:cxn ang="0">
                          <a:pos x="connsiteX1" y="connsiteY1"/>
                        </a:cxn>
                      </a:cxnLst>
                      <a:rect l="l" t="t" r="r" b="b"/>
                      <a:pathLst>
                        <a:path w="77542" h="58726">
                          <a:moveTo>
                            <a:pt x="0" y="58727"/>
                          </a:moveTo>
                          <a:lnTo>
                            <a:pt x="77542" y="0"/>
                          </a:lnTo>
                        </a:path>
                      </a:pathLst>
                    </a:custGeom>
                    <a:ln w="9271" cap="rnd">
                      <a:solidFill>
                        <a:srgbClr val="99494E"/>
                      </a:solidFill>
                      <a:prstDash val="solid"/>
                      <a:miter/>
                    </a:ln>
                  </p:spPr>
                  <p:txBody>
                    <a:bodyPr rtlCol="0" anchor="ctr"/>
                    <a:lstStyle/>
                    <a:p>
                      <a:endParaRPr lang="en-US"/>
                    </a:p>
                  </p:txBody>
                </p:sp>
                <p:sp>
                  <p:nvSpPr>
                    <p:cNvPr id="858" name="Freeform: Shape 857">
                      <a:extLst>
                        <a:ext uri="{FF2B5EF4-FFF2-40B4-BE49-F238E27FC236}">
                          <a16:creationId xmlns:a16="http://schemas.microsoft.com/office/drawing/2014/main" id="{22521975-EB0F-4F22-9971-B3D1D1547F2F}"/>
                        </a:ext>
                      </a:extLst>
                    </p:cNvPr>
                    <p:cNvSpPr/>
                    <p:nvPr/>
                  </p:nvSpPr>
                  <p:spPr>
                    <a:xfrm>
                      <a:off x="889835" y="457021"/>
                      <a:ext cx="94742" cy="22046"/>
                    </a:xfrm>
                    <a:custGeom>
                      <a:avLst/>
                      <a:gdLst>
                        <a:gd name="connsiteX0" fmla="*/ 0 w 94742"/>
                        <a:gd name="connsiteY0" fmla="*/ 22046 h 22046"/>
                        <a:gd name="connsiteX1" fmla="*/ 94742 w 94742"/>
                        <a:gd name="connsiteY1" fmla="*/ 0 h 22046"/>
                      </a:gdLst>
                      <a:ahLst/>
                      <a:cxnLst>
                        <a:cxn ang="0">
                          <a:pos x="connsiteX0" y="connsiteY0"/>
                        </a:cxn>
                        <a:cxn ang="0">
                          <a:pos x="connsiteX1" y="connsiteY1"/>
                        </a:cxn>
                      </a:cxnLst>
                      <a:rect l="l" t="t" r="r" b="b"/>
                      <a:pathLst>
                        <a:path w="94742" h="22046">
                          <a:moveTo>
                            <a:pt x="0" y="22046"/>
                          </a:moveTo>
                          <a:lnTo>
                            <a:pt x="94742" y="0"/>
                          </a:lnTo>
                        </a:path>
                      </a:pathLst>
                    </a:custGeom>
                    <a:ln w="9271" cap="rnd">
                      <a:solidFill>
                        <a:srgbClr val="99494E"/>
                      </a:solidFill>
                      <a:prstDash val="solid"/>
                      <a:miter/>
                    </a:ln>
                  </p:spPr>
                  <p:txBody>
                    <a:bodyPr rtlCol="0" anchor="ctr"/>
                    <a:lstStyle/>
                    <a:p>
                      <a:endParaRPr lang="en-US"/>
                    </a:p>
                  </p:txBody>
                </p:sp>
                <p:sp>
                  <p:nvSpPr>
                    <p:cNvPr id="859" name="Freeform: Shape 858">
                      <a:extLst>
                        <a:ext uri="{FF2B5EF4-FFF2-40B4-BE49-F238E27FC236}">
                          <a16:creationId xmlns:a16="http://schemas.microsoft.com/office/drawing/2014/main" id="{B867152C-0AA0-425F-9FFD-3592976A915B}"/>
                        </a:ext>
                      </a:extLst>
                    </p:cNvPr>
                    <p:cNvSpPr/>
                    <p:nvPr/>
                  </p:nvSpPr>
                  <p:spPr>
                    <a:xfrm>
                      <a:off x="889075" y="438585"/>
                      <a:ext cx="95502" cy="18435"/>
                    </a:xfrm>
                    <a:custGeom>
                      <a:avLst/>
                      <a:gdLst>
                        <a:gd name="connsiteX0" fmla="*/ 0 w 95502"/>
                        <a:gd name="connsiteY0" fmla="*/ 0 h 18435"/>
                        <a:gd name="connsiteX1" fmla="*/ 95502 w 95502"/>
                        <a:gd name="connsiteY1" fmla="*/ 18435 h 18435"/>
                      </a:gdLst>
                      <a:ahLst/>
                      <a:cxnLst>
                        <a:cxn ang="0">
                          <a:pos x="connsiteX0" y="connsiteY0"/>
                        </a:cxn>
                        <a:cxn ang="0">
                          <a:pos x="connsiteX1" y="connsiteY1"/>
                        </a:cxn>
                      </a:cxnLst>
                      <a:rect l="l" t="t" r="r" b="b"/>
                      <a:pathLst>
                        <a:path w="95502" h="18435">
                          <a:moveTo>
                            <a:pt x="0" y="0"/>
                          </a:moveTo>
                          <a:lnTo>
                            <a:pt x="95502" y="18435"/>
                          </a:lnTo>
                        </a:path>
                      </a:pathLst>
                    </a:custGeom>
                    <a:ln w="9271" cap="rnd">
                      <a:solidFill>
                        <a:srgbClr val="99494E"/>
                      </a:solidFill>
                      <a:prstDash val="solid"/>
                      <a:miter/>
                    </a:ln>
                  </p:spPr>
                  <p:txBody>
                    <a:bodyPr rtlCol="0" anchor="ctr"/>
                    <a:lstStyle/>
                    <a:p>
                      <a:endParaRPr lang="en-US"/>
                    </a:p>
                  </p:txBody>
                </p:sp>
                <p:sp>
                  <p:nvSpPr>
                    <p:cNvPr id="860" name="Freeform: Shape 859">
                      <a:extLst>
                        <a:ext uri="{FF2B5EF4-FFF2-40B4-BE49-F238E27FC236}">
                          <a16:creationId xmlns:a16="http://schemas.microsoft.com/office/drawing/2014/main" id="{0DE186F9-60F0-49AC-94D6-C8E3A100C099}"/>
                        </a:ext>
                      </a:extLst>
                    </p:cNvPr>
                    <p:cNvSpPr/>
                    <p:nvPr/>
                  </p:nvSpPr>
                  <p:spPr>
                    <a:xfrm>
                      <a:off x="904754" y="401335"/>
                      <a:ext cx="79822" cy="55685"/>
                    </a:xfrm>
                    <a:custGeom>
                      <a:avLst/>
                      <a:gdLst>
                        <a:gd name="connsiteX0" fmla="*/ 0 w 79822"/>
                        <a:gd name="connsiteY0" fmla="*/ 0 h 55685"/>
                        <a:gd name="connsiteX1" fmla="*/ 79823 w 79822"/>
                        <a:gd name="connsiteY1" fmla="*/ 55686 h 55685"/>
                      </a:gdLst>
                      <a:ahLst/>
                      <a:cxnLst>
                        <a:cxn ang="0">
                          <a:pos x="connsiteX0" y="connsiteY0"/>
                        </a:cxn>
                        <a:cxn ang="0">
                          <a:pos x="connsiteX1" y="connsiteY1"/>
                        </a:cxn>
                      </a:cxnLst>
                      <a:rect l="l" t="t" r="r" b="b"/>
                      <a:pathLst>
                        <a:path w="79822" h="55685">
                          <a:moveTo>
                            <a:pt x="0" y="0"/>
                          </a:moveTo>
                          <a:lnTo>
                            <a:pt x="79823" y="55686"/>
                          </a:lnTo>
                        </a:path>
                      </a:pathLst>
                    </a:custGeom>
                    <a:ln w="9271" cap="rnd">
                      <a:solidFill>
                        <a:srgbClr val="99494E"/>
                      </a:solidFill>
                      <a:prstDash val="solid"/>
                      <a:miter/>
                    </a:ln>
                  </p:spPr>
                  <p:txBody>
                    <a:bodyPr rtlCol="0" anchor="ctr"/>
                    <a:lstStyle/>
                    <a:p>
                      <a:endParaRPr lang="en-US"/>
                    </a:p>
                  </p:txBody>
                </p:sp>
                <p:sp>
                  <p:nvSpPr>
                    <p:cNvPr id="861" name="Freeform: Shape 860">
                      <a:extLst>
                        <a:ext uri="{FF2B5EF4-FFF2-40B4-BE49-F238E27FC236}">
                          <a16:creationId xmlns:a16="http://schemas.microsoft.com/office/drawing/2014/main" id="{D7E4239B-9FCA-4BFA-8022-DD7F383C5717}"/>
                        </a:ext>
                      </a:extLst>
                    </p:cNvPr>
                    <p:cNvSpPr/>
                    <p:nvPr/>
                  </p:nvSpPr>
                  <p:spPr>
                    <a:xfrm>
                      <a:off x="934308" y="373682"/>
                      <a:ext cx="50269" cy="83338"/>
                    </a:xfrm>
                    <a:custGeom>
                      <a:avLst/>
                      <a:gdLst>
                        <a:gd name="connsiteX0" fmla="*/ 0 w 50269"/>
                        <a:gd name="connsiteY0" fmla="*/ 0 h 83338"/>
                        <a:gd name="connsiteX1" fmla="*/ 50269 w 50269"/>
                        <a:gd name="connsiteY1" fmla="*/ 83339 h 83338"/>
                      </a:gdLst>
                      <a:ahLst/>
                      <a:cxnLst>
                        <a:cxn ang="0">
                          <a:pos x="connsiteX0" y="connsiteY0"/>
                        </a:cxn>
                        <a:cxn ang="0">
                          <a:pos x="connsiteX1" y="connsiteY1"/>
                        </a:cxn>
                      </a:cxnLst>
                      <a:rect l="l" t="t" r="r" b="b"/>
                      <a:pathLst>
                        <a:path w="50269" h="83338">
                          <a:moveTo>
                            <a:pt x="0" y="0"/>
                          </a:moveTo>
                          <a:lnTo>
                            <a:pt x="50269" y="83339"/>
                          </a:lnTo>
                        </a:path>
                      </a:pathLst>
                    </a:custGeom>
                    <a:ln w="9271" cap="rnd">
                      <a:solidFill>
                        <a:srgbClr val="99494E"/>
                      </a:solidFill>
                      <a:prstDash val="solid"/>
                      <a:miter/>
                    </a:ln>
                  </p:spPr>
                  <p:txBody>
                    <a:bodyPr rtlCol="0" anchor="ctr"/>
                    <a:lstStyle/>
                    <a:p>
                      <a:endParaRPr lang="en-US"/>
                    </a:p>
                  </p:txBody>
                </p:sp>
                <p:sp>
                  <p:nvSpPr>
                    <p:cNvPr id="862" name="Freeform: Shape 861">
                      <a:extLst>
                        <a:ext uri="{FF2B5EF4-FFF2-40B4-BE49-F238E27FC236}">
                          <a16:creationId xmlns:a16="http://schemas.microsoft.com/office/drawing/2014/main" id="{8E45AE85-A22B-4DD7-9E3F-D629938F5C18}"/>
                        </a:ext>
                      </a:extLst>
                    </p:cNvPr>
                    <p:cNvSpPr/>
                    <p:nvPr/>
                  </p:nvSpPr>
                  <p:spPr>
                    <a:xfrm>
                      <a:off x="972509" y="360473"/>
                      <a:ext cx="12068" cy="96547"/>
                    </a:xfrm>
                    <a:custGeom>
                      <a:avLst/>
                      <a:gdLst>
                        <a:gd name="connsiteX0" fmla="*/ 0 w 12068"/>
                        <a:gd name="connsiteY0" fmla="*/ 0 h 96547"/>
                        <a:gd name="connsiteX1" fmla="*/ 12068 w 12068"/>
                        <a:gd name="connsiteY1" fmla="*/ 96548 h 96547"/>
                      </a:gdLst>
                      <a:ahLst/>
                      <a:cxnLst>
                        <a:cxn ang="0">
                          <a:pos x="connsiteX0" y="connsiteY0"/>
                        </a:cxn>
                        <a:cxn ang="0">
                          <a:pos x="connsiteX1" y="connsiteY1"/>
                        </a:cxn>
                      </a:cxnLst>
                      <a:rect l="l" t="t" r="r" b="b"/>
                      <a:pathLst>
                        <a:path w="12068" h="96547">
                          <a:moveTo>
                            <a:pt x="0" y="0"/>
                          </a:moveTo>
                          <a:lnTo>
                            <a:pt x="12068" y="96548"/>
                          </a:lnTo>
                        </a:path>
                      </a:pathLst>
                    </a:custGeom>
                    <a:ln w="9271" cap="rnd">
                      <a:solidFill>
                        <a:srgbClr val="99494E"/>
                      </a:solidFill>
                      <a:prstDash val="solid"/>
                      <a:miter/>
                    </a:ln>
                  </p:spPr>
                  <p:txBody>
                    <a:bodyPr rtlCol="0" anchor="ctr"/>
                    <a:lstStyle/>
                    <a:p>
                      <a:endParaRPr lang="en-US"/>
                    </a:p>
                  </p:txBody>
                </p:sp>
                <p:sp>
                  <p:nvSpPr>
                    <p:cNvPr id="863" name="Freeform: Shape 862">
                      <a:extLst>
                        <a:ext uri="{FF2B5EF4-FFF2-40B4-BE49-F238E27FC236}">
                          <a16:creationId xmlns:a16="http://schemas.microsoft.com/office/drawing/2014/main" id="{314F48B1-CAF9-4737-8736-32E121753C74}"/>
                        </a:ext>
                      </a:extLst>
                    </p:cNvPr>
                    <p:cNvSpPr/>
                    <p:nvPr/>
                  </p:nvSpPr>
                  <p:spPr>
                    <a:xfrm>
                      <a:off x="984577" y="363894"/>
                      <a:ext cx="28318" cy="93126"/>
                    </a:xfrm>
                    <a:custGeom>
                      <a:avLst/>
                      <a:gdLst>
                        <a:gd name="connsiteX0" fmla="*/ 28318 w 28318"/>
                        <a:gd name="connsiteY0" fmla="*/ 0 h 93126"/>
                        <a:gd name="connsiteX1" fmla="*/ 0 w 28318"/>
                        <a:gd name="connsiteY1" fmla="*/ 93127 h 93126"/>
                      </a:gdLst>
                      <a:ahLst/>
                      <a:cxnLst>
                        <a:cxn ang="0">
                          <a:pos x="connsiteX0" y="connsiteY0"/>
                        </a:cxn>
                        <a:cxn ang="0">
                          <a:pos x="connsiteX1" y="connsiteY1"/>
                        </a:cxn>
                      </a:cxnLst>
                      <a:rect l="l" t="t" r="r" b="b"/>
                      <a:pathLst>
                        <a:path w="28318" h="93126">
                          <a:moveTo>
                            <a:pt x="28318" y="0"/>
                          </a:moveTo>
                          <a:lnTo>
                            <a:pt x="0" y="93127"/>
                          </a:lnTo>
                        </a:path>
                      </a:pathLst>
                    </a:custGeom>
                    <a:ln w="9271" cap="rnd">
                      <a:solidFill>
                        <a:srgbClr val="99494E"/>
                      </a:solidFill>
                      <a:prstDash val="solid"/>
                      <a:miter/>
                    </a:ln>
                  </p:spPr>
                  <p:txBody>
                    <a:bodyPr rtlCol="0" anchor="ctr"/>
                    <a:lstStyle/>
                    <a:p>
                      <a:endParaRPr lang="en-US"/>
                    </a:p>
                  </p:txBody>
                </p:sp>
                <p:sp>
                  <p:nvSpPr>
                    <p:cNvPr id="864" name="Freeform: Shape 863">
                      <a:extLst>
                        <a:ext uri="{FF2B5EF4-FFF2-40B4-BE49-F238E27FC236}">
                          <a16:creationId xmlns:a16="http://schemas.microsoft.com/office/drawing/2014/main" id="{5C76FF7A-F956-4E12-94C2-04C9EB5EAD41}"/>
                        </a:ext>
                      </a:extLst>
                    </p:cNvPr>
                    <p:cNvSpPr/>
                    <p:nvPr/>
                  </p:nvSpPr>
                  <p:spPr>
                    <a:xfrm>
                      <a:off x="984577" y="383470"/>
                      <a:ext cx="63668" cy="73551"/>
                    </a:xfrm>
                    <a:custGeom>
                      <a:avLst/>
                      <a:gdLst>
                        <a:gd name="connsiteX0" fmla="*/ 63668 w 63668"/>
                        <a:gd name="connsiteY0" fmla="*/ 0 h 73551"/>
                        <a:gd name="connsiteX1" fmla="*/ 0 w 63668"/>
                        <a:gd name="connsiteY1" fmla="*/ 73551 h 73551"/>
                      </a:gdLst>
                      <a:ahLst/>
                      <a:cxnLst>
                        <a:cxn ang="0">
                          <a:pos x="connsiteX0" y="connsiteY0"/>
                        </a:cxn>
                        <a:cxn ang="0">
                          <a:pos x="connsiteX1" y="connsiteY1"/>
                        </a:cxn>
                      </a:cxnLst>
                      <a:rect l="l" t="t" r="r" b="b"/>
                      <a:pathLst>
                        <a:path w="63668" h="73551">
                          <a:moveTo>
                            <a:pt x="63668" y="0"/>
                          </a:moveTo>
                          <a:lnTo>
                            <a:pt x="0" y="73551"/>
                          </a:lnTo>
                        </a:path>
                      </a:pathLst>
                    </a:custGeom>
                    <a:ln w="9271" cap="rnd">
                      <a:solidFill>
                        <a:srgbClr val="99494E"/>
                      </a:solidFill>
                      <a:prstDash val="solid"/>
                      <a:miter/>
                    </a:ln>
                  </p:spPr>
                  <p:txBody>
                    <a:bodyPr rtlCol="0" anchor="ctr"/>
                    <a:lstStyle/>
                    <a:p>
                      <a:endParaRPr lang="en-US"/>
                    </a:p>
                  </p:txBody>
                </p:sp>
                <p:sp>
                  <p:nvSpPr>
                    <p:cNvPr id="865" name="Freeform: Shape 864">
                      <a:extLst>
                        <a:ext uri="{FF2B5EF4-FFF2-40B4-BE49-F238E27FC236}">
                          <a16:creationId xmlns:a16="http://schemas.microsoft.com/office/drawing/2014/main" id="{2C057507-DA49-43B3-A0E3-65651A6E2943}"/>
                        </a:ext>
                      </a:extLst>
                    </p:cNvPr>
                    <p:cNvSpPr/>
                    <p:nvPr/>
                  </p:nvSpPr>
                  <p:spPr>
                    <a:xfrm>
                      <a:off x="984577" y="415684"/>
                      <a:ext cx="88090" cy="41336"/>
                    </a:xfrm>
                    <a:custGeom>
                      <a:avLst/>
                      <a:gdLst>
                        <a:gd name="connsiteX0" fmla="*/ 88090 w 88090"/>
                        <a:gd name="connsiteY0" fmla="*/ 0 h 41336"/>
                        <a:gd name="connsiteX1" fmla="*/ 0 w 88090"/>
                        <a:gd name="connsiteY1" fmla="*/ 41337 h 41336"/>
                      </a:gdLst>
                      <a:ahLst/>
                      <a:cxnLst>
                        <a:cxn ang="0">
                          <a:pos x="connsiteX0" y="connsiteY0"/>
                        </a:cxn>
                        <a:cxn ang="0">
                          <a:pos x="connsiteX1" y="connsiteY1"/>
                        </a:cxn>
                      </a:cxnLst>
                      <a:rect l="l" t="t" r="r" b="b"/>
                      <a:pathLst>
                        <a:path w="88090" h="41336">
                          <a:moveTo>
                            <a:pt x="88090" y="0"/>
                          </a:moveTo>
                          <a:lnTo>
                            <a:pt x="0" y="41337"/>
                          </a:lnTo>
                        </a:path>
                      </a:pathLst>
                    </a:custGeom>
                    <a:ln w="9271" cap="rnd">
                      <a:solidFill>
                        <a:srgbClr val="99494E"/>
                      </a:solidFill>
                      <a:prstDash val="solid"/>
                      <a:miter/>
                    </a:ln>
                  </p:spPr>
                  <p:txBody>
                    <a:bodyPr rtlCol="0" anchor="ctr"/>
                    <a:lstStyle/>
                    <a:p>
                      <a:endParaRPr lang="en-US"/>
                    </a:p>
                  </p:txBody>
                </p:sp>
              </p:grpSp>
              <p:sp>
                <p:nvSpPr>
                  <p:cNvPr id="866" name="Freeform: Shape 865">
                    <a:extLst>
                      <a:ext uri="{FF2B5EF4-FFF2-40B4-BE49-F238E27FC236}">
                        <a16:creationId xmlns:a16="http://schemas.microsoft.com/office/drawing/2014/main" id="{8929459E-3747-4891-9656-C1DF41723D47}"/>
                      </a:ext>
                    </a:extLst>
                  </p:cNvPr>
                  <p:cNvSpPr/>
                  <p:nvPr/>
                </p:nvSpPr>
                <p:spPr>
                  <a:xfrm>
                    <a:off x="946281" y="418725"/>
                    <a:ext cx="76591" cy="76591"/>
                  </a:xfrm>
                  <a:custGeom>
                    <a:avLst/>
                    <a:gdLst>
                      <a:gd name="connsiteX0" fmla="*/ 76592 w 76591"/>
                      <a:gd name="connsiteY0" fmla="*/ 38296 h 76591"/>
                      <a:gd name="connsiteX1" fmla="*/ 38296 w 76591"/>
                      <a:gd name="connsiteY1" fmla="*/ 76592 h 76591"/>
                      <a:gd name="connsiteX2" fmla="*/ 0 w 76591"/>
                      <a:gd name="connsiteY2" fmla="*/ 38296 h 76591"/>
                      <a:gd name="connsiteX3" fmla="*/ 38296 w 76591"/>
                      <a:gd name="connsiteY3" fmla="*/ 0 h 76591"/>
                      <a:gd name="connsiteX4" fmla="*/ 76592 w 76591"/>
                      <a:gd name="connsiteY4" fmla="*/ 38296 h 765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591" h="76591">
                        <a:moveTo>
                          <a:pt x="76592" y="38296"/>
                        </a:moveTo>
                        <a:cubicBezTo>
                          <a:pt x="76592" y="59446"/>
                          <a:pt x="59446" y="76592"/>
                          <a:pt x="38296" y="76592"/>
                        </a:cubicBezTo>
                        <a:cubicBezTo>
                          <a:pt x="17146" y="76592"/>
                          <a:pt x="0" y="59446"/>
                          <a:pt x="0" y="38296"/>
                        </a:cubicBezTo>
                        <a:cubicBezTo>
                          <a:pt x="0" y="17146"/>
                          <a:pt x="17146" y="0"/>
                          <a:pt x="38296" y="0"/>
                        </a:cubicBezTo>
                        <a:cubicBezTo>
                          <a:pt x="59446" y="0"/>
                          <a:pt x="76592" y="17146"/>
                          <a:pt x="76592" y="38296"/>
                        </a:cubicBezTo>
                        <a:close/>
                      </a:path>
                    </a:pathLst>
                  </a:custGeom>
                  <a:solidFill>
                    <a:srgbClr val="CD7372"/>
                  </a:solidFill>
                  <a:ln w="21230" cap="flat">
                    <a:solidFill>
                      <a:srgbClr val="99494E"/>
                    </a:solidFill>
                    <a:prstDash val="solid"/>
                    <a:miter/>
                  </a:ln>
                </p:spPr>
                <p:txBody>
                  <a:bodyPr rtlCol="0" anchor="ctr"/>
                  <a:lstStyle/>
                  <a:p>
                    <a:endParaRPr lang="en-US"/>
                  </a:p>
                </p:txBody>
              </p:sp>
            </p:grpSp>
            <p:grpSp>
              <p:nvGrpSpPr>
                <p:cNvPr id="867" name="Graphic 6">
                  <a:extLst>
                    <a:ext uri="{FF2B5EF4-FFF2-40B4-BE49-F238E27FC236}">
                      <a16:creationId xmlns:a16="http://schemas.microsoft.com/office/drawing/2014/main" id="{2533D1E2-47A5-443B-9D56-20143954E931}"/>
                    </a:ext>
                  </a:extLst>
                </p:cNvPr>
                <p:cNvGrpSpPr/>
                <p:nvPr/>
              </p:nvGrpSpPr>
              <p:grpSpPr>
                <a:xfrm>
                  <a:off x="1270990" y="435194"/>
                  <a:ext cx="330547" cy="350383"/>
                  <a:chOff x="1270990" y="435194"/>
                  <a:chExt cx="330547" cy="350383"/>
                </a:xfrm>
              </p:grpSpPr>
              <p:sp>
                <p:nvSpPr>
                  <p:cNvPr id="868" name="Freeform: Shape 867">
                    <a:extLst>
                      <a:ext uri="{FF2B5EF4-FFF2-40B4-BE49-F238E27FC236}">
                        <a16:creationId xmlns:a16="http://schemas.microsoft.com/office/drawing/2014/main" id="{0A39D876-4D8E-450D-AEF6-6DE4E6F55703}"/>
                      </a:ext>
                    </a:extLst>
                  </p:cNvPr>
                  <p:cNvSpPr/>
                  <p:nvPr/>
                </p:nvSpPr>
                <p:spPr>
                  <a:xfrm>
                    <a:off x="1270990" y="435194"/>
                    <a:ext cx="330547" cy="350383"/>
                  </a:xfrm>
                  <a:custGeom>
                    <a:avLst/>
                    <a:gdLst>
                      <a:gd name="connsiteX0" fmla="*/ 111561 w 330547"/>
                      <a:gd name="connsiteY0" fmla="*/ 43113 h 350383"/>
                      <a:gd name="connsiteX1" fmla="*/ 122299 w 330547"/>
                      <a:gd name="connsiteY1" fmla="*/ 50050 h 350383"/>
                      <a:gd name="connsiteX2" fmla="*/ 126005 w 330547"/>
                      <a:gd name="connsiteY2" fmla="*/ 41592 h 350383"/>
                      <a:gd name="connsiteX3" fmla="*/ 217612 w 330547"/>
                      <a:gd name="connsiteY3" fmla="*/ 5862 h 350383"/>
                      <a:gd name="connsiteX4" fmla="*/ 253342 w 330547"/>
                      <a:gd name="connsiteY4" fmla="*/ 97468 h 350383"/>
                      <a:gd name="connsiteX5" fmla="*/ 250586 w 330547"/>
                      <a:gd name="connsiteY5" fmla="*/ 103835 h 350383"/>
                      <a:gd name="connsiteX6" fmla="*/ 276339 w 330547"/>
                      <a:gd name="connsiteY6" fmla="*/ 109632 h 350383"/>
                      <a:gd name="connsiteX7" fmla="*/ 328794 w 330547"/>
                      <a:gd name="connsiteY7" fmla="*/ 192781 h 350383"/>
                      <a:gd name="connsiteX8" fmla="*/ 245645 w 330547"/>
                      <a:gd name="connsiteY8" fmla="*/ 245236 h 350383"/>
                      <a:gd name="connsiteX9" fmla="*/ 239183 w 330547"/>
                      <a:gd name="connsiteY9" fmla="*/ 243810 h 350383"/>
                      <a:gd name="connsiteX10" fmla="*/ 241939 w 330547"/>
                      <a:gd name="connsiteY10" fmla="*/ 249132 h 350383"/>
                      <a:gd name="connsiteX11" fmla="*/ 211720 w 330547"/>
                      <a:gd name="connsiteY11" fmla="*/ 342734 h 350383"/>
                      <a:gd name="connsiteX12" fmla="*/ 118118 w 330547"/>
                      <a:gd name="connsiteY12" fmla="*/ 312515 h 350383"/>
                      <a:gd name="connsiteX13" fmla="*/ 107285 w 330547"/>
                      <a:gd name="connsiteY13" fmla="*/ 291324 h 350383"/>
                      <a:gd name="connsiteX14" fmla="*/ 11403 w 330547"/>
                      <a:gd name="connsiteY14" fmla="*/ 271083 h 350383"/>
                      <a:gd name="connsiteX15" fmla="*/ 11403 w 330547"/>
                      <a:gd name="connsiteY15" fmla="*/ 271083 h 350383"/>
                      <a:gd name="connsiteX16" fmla="*/ 31453 w 330547"/>
                      <a:gd name="connsiteY16" fmla="*/ 174821 h 350383"/>
                      <a:gd name="connsiteX17" fmla="*/ 45327 w 330547"/>
                      <a:gd name="connsiteY17" fmla="*/ 165793 h 350383"/>
                      <a:gd name="connsiteX18" fmla="*/ 36300 w 330547"/>
                      <a:gd name="connsiteY18" fmla="*/ 159901 h 350383"/>
                      <a:gd name="connsiteX19" fmla="*/ 15679 w 330547"/>
                      <a:gd name="connsiteY19" fmla="*/ 63734 h 350383"/>
                      <a:gd name="connsiteX20" fmla="*/ 111561 w 330547"/>
                      <a:gd name="connsiteY20" fmla="*/ 43113 h 350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30547" h="350383">
                        <a:moveTo>
                          <a:pt x="111561" y="43113"/>
                        </a:moveTo>
                        <a:lnTo>
                          <a:pt x="122299" y="50050"/>
                        </a:lnTo>
                        <a:lnTo>
                          <a:pt x="126005" y="41592"/>
                        </a:lnTo>
                        <a:cubicBezTo>
                          <a:pt x="141400" y="6432"/>
                          <a:pt x="182452" y="-9532"/>
                          <a:pt x="217612" y="5862"/>
                        </a:cubicBezTo>
                        <a:cubicBezTo>
                          <a:pt x="252772" y="21256"/>
                          <a:pt x="268736" y="62308"/>
                          <a:pt x="253342" y="97468"/>
                        </a:cubicBezTo>
                        <a:lnTo>
                          <a:pt x="250586" y="103835"/>
                        </a:lnTo>
                        <a:lnTo>
                          <a:pt x="276339" y="109632"/>
                        </a:lnTo>
                        <a:cubicBezTo>
                          <a:pt x="313779" y="118089"/>
                          <a:pt x="337346" y="155340"/>
                          <a:pt x="328794" y="192781"/>
                        </a:cubicBezTo>
                        <a:cubicBezTo>
                          <a:pt x="320336" y="230221"/>
                          <a:pt x="283085" y="253788"/>
                          <a:pt x="245645" y="245236"/>
                        </a:cubicBezTo>
                        <a:lnTo>
                          <a:pt x="239183" y="243810"/>
                        </a:lnTo>
                        <a:lnTo>
                          <a:pt x="241939" y="249132"/>
                        </a:lnTo>
                        <a:cubicBezTo>
                          <a:pt x="259424" y="283342"/>
                          <a:pt x="245930" y="325249"/>
                          <a:pt x="211720" y="342734"/>
                        </a:cubicBezTo>
                        <a:cubicBezTo>
                          <a:pt x="177510" y="360219"/>
                          <a:pt x="135603" y="346725"/>
                          <a:pt x="118118" y="312515"/>
                        </a:cubicBezTo>
                        <a:lnTo>
                          <a:pt x="107285" y="291324"/>
                        </a:lnTo>
                        <a:cubicBezTo>
                          <a:pt x="75166" y="312135"/>
                          <a:pt x="32308" y="303107"/>
                          <a:pt x="11403" y="271083"/>
                        </a:cubicBezTo>
                        <a:lnTo>
                          <a:pt x="11403" y="271083"/>
                        </a:lnTo>
                        <a:cubicBezTo>
                          <a:pt x="-9694" y="238964"/>
                          <a:pt x="-666" y="195822"/>
                          <a:pt x="31453" y="174821"/>
                        </a:cubicBezTo>
                        <a:lnTo>
                          <a:pt x="45327" y="165793"/>
                        </a:lnTo>
                        <a:lnTo>
                          <a:pt x="36300" y="159901"/>
                        </a:lnTo>
                        <a:cubicBezTo>
                          <a:pt x="4085" y="139090"/>
                          <a:pt x="-5227" y="96043"/>
                          <a:pt x="15679" y="63734"/>
                        </a:cubicBezTo>
                        <a:cubicBezTo>
                          <a:pt x="36205" y="31519"/>
                          <a:pt x="79252" y="22302"/>
                          <a:pt x="111561" y="43113"/>
                        </a:cubicBezTo>
                        <a:close/>
                      </a:path>
                    </a:pathLst>
                  </a:custGeom>
                  <a:solidFill>
                    <a:srgbClr val="FFFFFF"/>
                  </a:solidFill>
                  <a:ln w="16357" cap="flat">
                    <a:solidFill>
                      <a:srgbClr val="99494E"/>
                    </a:solidFill>
                    <a:prstDash val="solid"/>
                    <a:miter/>
                  </a:ln>
                </p:spPr>
                <p:txBody>
                  <a:bodyPr rtlCol="0" anchor="ctr"/>
                  <a:lstStyle/>
                  <a:p>
                    <a:endParaRPr lang="en-US"/>
                  </a:p>
                </p:txBody>
              </p:sp>
              <p:grpSp>
                <p:nvGrpSpPr>
                  <p:cNvPr id="869" name="Graphic 6">
                    <a:extLst>
                      <a:ext uri="{FF2B5EF4-FFF2-40B4-BE49-F238E27FC236}">
                        <a16:creationId xmlns:a16="http://schemas.microsoft.com/office/drawing/2014/main" id="{2533D1E2-47A5-443B-9D56-20143954E931}"/>
                      </a:ext>
                    </a:extLst>
                  </p:cNvPr>
                  <p:cNvGrpSpPr/>
                  <p:nvPr/>
                </p:nvGrpSpPr>
                <p:grpSpPr>
                  <a:xfrm>
                    <a:off x="1350907" y="536654"/>
                    <a:ext cx="148622" cy="149097"/>
                    <a:chOff x="1350907" y="536654"/>
                    <a:chExt cx="148622" cy="149097"/>
                  </a:xfrm>
                </p:grpSpPr>
                <p:sp>
                  <p:nvSpPr>
                    <p:cNvPr id="870" name="Freeform: Shape 869">
                      <a:extLst>
                        <a:ext uri="{FF2B5EF4-FFF2-40B4-BE49-F238E27FC236}">
                          <a16:creationId xmlns:a16="http://schemas.microsoft.com/office/drawing/2014/main" id="{7C013860-1191-4769-B597-6981ACC5A121}"/>
                        </a:ext>
                      </a:extLst>
                    </p:cNvPr>
                    <p:cNvSpPr/>
                    <p:nvPr/>
                  </p:nvSpPr>
                  <p:spPr>
                    <a:xfrm>
                      <a:off x="1424553" y="609540"/>
                      <a:ext cx="74976" cy="1425"/>
                    </a:xfrm>
                    <a:custGeom>
                      <a:avLst/>
                      <a:gdLst>
                        <a:gd name="connsiteX0" fmla="*/ 74977 w 74976"/>
                        <a:gd name="connsiteY0" fmla="*/ 0 h 1425"/>
                        <a:gd name="connsiteX1" fmla="*/ 0 w 74976"/>
                        <a:gd name="connsiteY1" fmla="*/ 1425 h 1425"/>
                      </a:gdLst>
                      <a:ahLst/>
                      <a:cxnLst>
                        <a:cxn ang="0">
                          <a:pos x="connsiteX0" y="connsiteY0"/>
                        </a:cxn>
                        <a:cxn ang="0">
                          <a:pos x="connsiteX1" y="connsiteY1"/>
                        </a:cxn>
                      </a:cxnLst>
                      <a:rect l="l" t="t" r="r" b="b"/>
                      <a:pathLst>
                        <a:path w="74976" h="1425">
                          <a:moveTo>
                            <a:pt x="74977" y="0"/>
                          </a:moveTo>
                          <a:lnTo>
                            <a:pt x="0" y="1425"/>
                          </a:lnTo>
                        </a:path>
                      </a:pathLst>
                    </a:custGeom>
                    <a:ln w="7143" cap="rnd">
                      <a:solidFill>
                        <a:srgbClr val="99494E"/>
                      </a:solidFill>
                      <a:prstDash val="solid"/>
                      <a:miter/>
                    </a:ln>
                  </p:spPr>
                  <p:txBody>
                    <a:bodyPr rtlCol="0" anchor="ctr"/>
                    <a:lstStyle/>
                    <a:p>
                      <a:endParaRPr lang="en-US"/>
                    </a:p>
                  </p:txBody>
                </p:sp>
                <p:sp>
                  <p:nvSpPr>
                    <p:cNvPr id="871" name="Freeform: Shape 870">
                      <a:extLst>
                        <a:ext uri="{FF2B5EF4-FFF2-40B4-BE49-F238E27FC236}">
                          <a16:creationId xmlns:a16="http://schemas.microsoft.com/office/drawing/2014/main" id="{4783BCA5-22D1-4CB4-80AB-C76213EB5703}"/>
                        </a:ext>
                      </a:extLst>
                    </p:cNvPr>
                    <p:cNvSpPr/>
                    <p:nvPr/>
                  </p:nvSpPr>
                  <p:spPr>
                    <a:xfrm>
                      <a:off x="1424553" y="610965"/>
                      <a:ext cx="69084" cy="29173"/>
                    </a:xfrm>
                    <a:custGeom>
                      <a:avLst/>
                      <a:gdLst>
                        <a:gd name="connsiteX0" fmla="*/ 69085 w 69084"/>
                        <a:gd name="connsiteY0" fmla="*/ 29173 h 29173"/>
                        <a:gd name="connsiteX1" fmla="*/ 0 w 69084"/>
                        <a:gd name="connsiteY1" fmla="*/ 0 h 29173"/>
                      </a:gdLst>
                      <a:ahLst/>
                      <a:cxnLst>
                        <a:cxn ang="0">
                          <a:pos x="connsiteX0" y="connsiteY0"/>
                        </a:cxn>
                        <a:cxn ang="0">
                          <a:pos x="connsiteX1" y="connsiteY1"/>
                        </a:cxn>
                      </a:cxnLst>
                      <a:rect l="l" t="t" r="r" b="b"/>
                      <a:pathLst>
                        <a:path w="69084" h="29173">
                          <a:moveTo>
                            <a:pt x="69085" y="29173"/>
                          </a:moveTo>
                          <a:lnTo>
                            <a:pt x="0" y="0"/>
                          </a:lnTo>
                        </a:path>
                      </a:pathLst>
                    </a:custGeom>
                    <a:ln w="7143" cap="rnd">
                      <a:solidFill>
                        <a:srgbClr val="99494E"/>
                      </a:solidFill>
                      <a:prstDash val="solid"/>
                      <a:miter/>
                    </a:ln>
                  </p:spPr>
                  <p:txBody>
                    <a:bodyPr rtlCol="0" anchor="ctr"/>
                    <a:lstStyle/>
                    <a:p>
                      <a:endParaRPr lang="en-US"/>
                    </a:p>
                  </p:txBody>
                </p:sp>
                <p:sp>
                  <p:nvSpPr>
                    <p:cNvPr id="872" name="Freeform: Shape 871">
                      <a:extLst>
                        <a:ext uri="{FF2B5EF4-FFF2-40B4-BE49-F238E27FC236}">
                          <a16:creationId xmlns:a16="http://schemas.microsoft.com/office/drawing/2014/main" id="{2EA58FAD-EEA8-4BCA-9E6C-666592D5656B}"/>
                        </a:ext>
                      </a:extLst>
                    </p:cNvPr>
                    <p:cNvSpPr/>
                    <p:nvPr/>
                  </p:nvSpPr>
                  <p:spPr>
                    <a:xfrm>
                      <a:off x="1424553" y="610965"/>
                      <a:ext cx="51219" cy="54735"/>
                    </a:xfrm>
                    <a:custGeom>
                      <a:avLst/>
                      <a:gdLst>
                        <a:gd name="connsiteX0" fmla="*/ 51220 w 51219"/>
                        <a:gd name="connsiteY0" fmla="*/ 54736 h 54735"/>
                        <a:gd name="connsiteX1" fmla="*/ 0 w 51219"/>
                        <a:gd name="connsiteY1" fmla="*/ 0 h 54735"/>
                      </a:gdLst>
                      <a:ahLst/>
                      <a:cxnLst>
                        <a:cxn ang="0">
                          <a:pos x="connsiteX0" y="connsiteY0"/>
                        </a:cxn>
                        <a:cxn ang="0">
                          <a:pos x="connsiteX1" y="connsiteY1"/>
                        </a:cxn>
                      </a:cxnLst>
                      <a:rect l="l" t="t" r="r" b="b"/>
                      <a:pathLst>
                        <a:path w="51219" h="54735">
                          <a:moveTo>
                            <a:pt x="51220" y="54736"/>
                          </a:moveTo>
                          <a:lnTo>
                            <a:pt x="0" y="0"/>
                          </a:lnTo>
                        </a:path>
                      </a:pathLst>
                    </a:custGeom>
                    <a:ln w="7143" cap="rnd">
                      <a:solidFill>
                        <a:srgbClr val="99494E"/>
                      </a:solidFill>
                      <a:prstDash val="solid"/>
                      <a:miter/>
                    </a:ln>
                  </p:spPr>
                  <p:txBody>
                    <a:bodyPr rtlCol="0" anchor="ctr"/>
                    <a:lstStyle/>
                    <a:p>
                      <a:endParaRPr lang="en-US"/>
                    </a:p>
                  </p:txBody>
                </p:sp>
                <p:sp>
                  <p:nvSpPr>
                    <p:cNvPr id="873" name="Freeform: Shape 872">
                      <a:extLst>
                        <a:ext uri="{FF2B5EF4-FFF2-40B4-BE49-F238E27FC236}">
                          <a16:creationId xmlns:a16="http://schemas.microsoft.com/office/drawing/2014/main" id="{F1287C7B-FC22-4070-ADF9-04AB157A951A}"/>
                        </a:ext>
                      </a:extLst>
                    </p:cNvPr>
                    <p:cNvSpPr/>
                    <p:nvPr/>
                  </p:nvSpPr>
                  <p:spPr>
                    <a:xfrm>
                      <a:off x="1424553" y="610965"/>
                      <a:ext cx="24517" cy="70890"/>
                    </a:xfrm>
                    <a:custGeom>
                      <a:avLst/>
                      <a:gdLst>
                        <a:gd name="connsiteX0" fmla="*/ 24517 w 24517"/>
                        <a:gd name="connsiteY0" fmla="*/ 70890 h 70890"/>
                        <a:gd name="connsiteX1" fmla="*/ 0 w 24517"/>
                        <a:gd name="connsiteY1" fmla="*/ 0 h 70890"/>
                      </a:gdLst>
                      <a:ahLst/>
                      <a:cxnLst>
                        <a:cxn ang="0">
                          <a:pos x="connsiteX0" y="connsiteY0"/>
                        </a:cxn>
                        <a:cxn ang="0">
                          <a:pos x="connsiteX1" y="connsiteY1"/>
                        </a:cxn>
                      </a:cxnLst>
                      <a:rect l="l" t="t" r="r" b="b"/>
                      <a:pathLst>
                        <a:path w="24517" h="70890">
                          <a:moveTo>
                            <a:pt x="24517" y="70890"/>
                          </a:moveTo>
                          <a:lnTo>
                            <a:pt x="0" y="0"/>
                          </a:lnTo>
                        </a:path>
                      </a:pathLst>
                    </a:custGeom>
                    <a:ln w="7143" cap="rnd">
                      <a:solidFill>
                        <a:srgbClr val="99494E"/>
                      </a:solidFill>
                      <a:prstDash val="solid"/>
                      <a:miter/>
                    </a:ln>
                  </p:spPr>
                  <p:txBody>
                    <a:bodyPr rtlCol="0" anchor="ctr"/>
                    <a:lstStyle/>
                    <a:p>
                      <a:endParaRPr lang="en-US"/>
                    </a:p>
                  </p:txBody>
                </p:sp>
                <p:sp>
                  <p:nvSpPr>
                    <p:cNvPr id="874" name="Freeform: Shape 873">
                      <a:extLst>
                        <a:ext uri="{FF2B5EF4-FFF2-40B4-BE49-F238E27FC236}">
                          <a16:creationId xmlns:a16="http://schemas.microsoft.com/office/drawing/2014/main" id="{69CE3DE9-2531-4F2E-A717-F126F5EA9B29}"/>
                        </a:ext>
                      </a:extLst>
                    </p:cNvPr>
                    <p:cNvSpPr/>
                    <p:nvPr/>
                  </p:nvSpPr>
                  <p:spPr>
                    <a:xfrm>
                      <a:off x="1418187" y="610965"/>
                      <a:ext cx="6366" cy="74786"/>
                    </a:xfrm>
                    <a:custGeom>
                      <a:avLst/>
                      <a:gdLst>
                        <a:gd name="connsiteX0" fmla="*/ 0 w 6366"/>
                        <a:gd name="connsiteY0" fmla="*/ 74786 h 74786"/>
                        <a:gd name="connsiteX1" fmla="*/ 6367 w 6366"/>
                        <a:gd name="connsiteY1" fmla="*/ 0 h 74786"/>
                      </a:gdLst>
                      <a:ahLst/>
                      <a:cxnLst>
                        <a:cxn ang="0">
                          <a:pos x="connsiteX0" y="connsiteY0"/>
                        </a:cxn>
                        <a:cxn ang="0">
                          <a:pos x="connsiteX1" y="connsiteY1"/>
                        </a:cxn>
                      </a:cxnLst>
                      <a:rect l="l" t="t" r="r" b="b"/>
                      <a:pathLst>
                        <a:path w="6366" h="74786">
                          <a:moveTo>
                            <a:pt x="0" y="74786"/>
                          </a:moveTo>
                          <a:lnTo>
                            <a:pt x="6367" y="0"/>
                          </a:lnTo>
                        </a:path>
                      </a:pathLst>
                    </a:custGeom>
                    <a:ln w="7143" cap="rnd">
                      <a:solidFill>
                        <a:srgbClr val="99494E"/>
                      </a:solidFill>
                      <a:prstDash val="solid"/>
                      <a:miter/>
                    </a:ln>
                  </p:spPr>
                  <p:txBody>
                    <a:bodyPr rtlCol="0" anchor="ctr"/>
                    <a:lstStyle/>
                    <a:p>
                      <a:endParaRPr lang="en-US"/>
                    </a:p>
                  </p:txBody>
                </p:sp>
                <p:sp>
                  <p:nvSpPr>
                    <p:cNvPr id="875" name="Freeform: Shape 874">
                      <a:extLst>
                        <a:ext uri="{FF2B5EF4-FFF2-40B4-BE49-F238E27FC236}">
                          <a16:creationId xmlns:a16="http://schemas.microsoft.com/office/drawing/2014/main" id="{A5935D06-FF90-4A14-97E5-0969CD56E9F2}"/>
                        </a:ext>
                      </a:extLst>
                    </p:cNvPr>
                    <p:cNvSpPr/>
                    <p:nvPr/>
                  </p:nvSpPr>
                  <p:spPr>
                    <a:xfrm>
                      <a:off x="1388348" y="610965"/>
                      <a:ext cx="36205" cy="65663"/>
                    </a:xfrm>
                    <a:custGeom>
                      <a:avLst/>
                      <a:gdLst>
                        <a:gd name="connsiteX0" fmla="*/ 0 w 36205"/>
                        <a:gd name="connsiteY0" fmla="*/ 65664 h 65663"/>
                        <a:gd name="connsiteX1" fmla="*/ 36205 w 36205"/>
                        <a:gd name="connsiteY1" fmla="*/ 0 h 65663"/>
                      </a:gdLst>
                      <a:ahLst/>
                      <a:cxnLst>
                        <a:cxn ang="0">
                          <a:pos x="connsiteX0" y="connsiteY0"/>
                        </a:cxn>
                        <a:cxn ang="0">
                          <a:pos x="connsiteX1" y="connsiteY1"/>
                        </a:cxn>
                      </a:cxnLst>
                      <a:rect l="l" t="t" r="r" b="b"/>
                      <a:pathLst>
                        <a:path w="36205" h="65663">
                          <a:moveTo>
                            <a:pt x="0" y="65664"/>
                          </a:moveTo>
                          <a:lnTo>
                            <a:pt x="36205" y="0"/>
                          </a:lnTo>
                        </a:path>
                      </a:pathLst>
                    </a:custGeom>
                    <a:ln w="7143" cap="rnd">
                      <a:solidFill>
                        <a:srgbClr val="99494E"/>
                      </a:solidFill>
                      <a:prstDash val="solid"/>
                      <a:miter/>
                    </a:ln>
                  </p:spPr>
                  <p:txBody>
                    <a:bodyPr rtlCol="0" anchor="ctr"/>
                    <a:lstStyle/>
                    <a:p>
                      <a:endParaRPr lang="en-US"/>
                    </a:p>
                  </p:txBody>
                </p:sp>
                <p:sp>
                  <p:nvSpPr>
                    <p:cNvPr id="876" name="Freeform: Shape 875">
                      <a:extLst>
                        <a:ext uri="{FF2B5EF4-FFF2-40B4-BE49-F238E27FC236}">
                          <a16:creationId xmlns:a16="http://schemas.microsoft.com/office/drawing/2014/main" id="{81449D58-BB4A-46BB-8AA1-253FC899D4C1}"/>
                        </a:ext>
                      </a:extLst>
                    </p:cNvPr>
                    <p:cNvSpPr/>
                    <p:nvPr/>
                  </p:nvSpPr>
                  <p:spPr>
                    <a:xfrm>
                      <a:off x="1364781" y="610965"/>
                      <a:ext cx="59772" cy="45328"/>
                    </a:xfrm>
                    <a:custGeom>
                      <a:avLst/>
                      <a:gdLst>
                        <a:gd name="connsiteX0" fmla="*/ 0 w 59772"/>
                        <a:gd name="connsiteY0" fmla="*/ 45328 h 45328"/>
                        <a:gd name="connsiteX1" fmla="*/ 59772 w 59772"/>
                        <a:gd name="connsiteY1" fmla="*/ 0 h 45328"/>
                      </a:gdLst>
                      <a:ahLst/>
                      <a:cxnLst>
                        <a:cxn ang="0">
                          <a:pos x="connsiteX0" y="connsiteY0"/>
                        </a:cxn>
                        <a:cxn ang="0">
                          <a:pos x="connsiteX1" y="connsiteY1"/>
                        </a:cxn>
                      </a:cxnLst>
                      <a:rect l="l" t="t" r="r" b="b"/>
                      <a:pathLst>
                        <a:path w="59772" h="45328">
                          <a:moveTo>
                            <a:pt x="0" y="45328"/>
                          </a:moveTo>
                          <a:lnTo>
                            <a:pt x="59772" y="0"/>
                          </a:lnTo>
                        </a:path>
                      </a:pathLst>
                    </a:custGeom>
                    <a:ln w="7143" cap="rnd">
                      <a:solidFill>
                        <a:srgbClr val="99494E"/>
                      </a:solidFill>
                      <a:prstDash val="solid"/>
                      <a:miter/>
                    </a:ln>
                  </p:spPr>
                  <p:txBody>
                    <a:bodyPr rtlCol="0" anchor="ctr"/>
                    <a:lstStyle/>
                    <a:p>
                      <a:endParaRPr lang="en-US"/>
                    </a:p>
                  </p:txBody>
                </p:sp>
                <p:sp>
                  <p:nvSpPr>
                    <p:cNvPr id="877" name="Freeform: Shape 876">
                      <a:extLst>
                        <a:ext uri="{FF2B5EF4-FFF2-40B4-BE49-F238E27FC236}">
                          <a16:creationId xmlns:a16="http://schemas.microsoft.com/office/drawing/2014/main" id="{C5CAF808-FFF0-4436-8AD9-F27DA8A5C108}"/>
                        </a:ext>
                      </a:extLst>
                    </p:cNvPr>
                    <p:cNvSpPr/>
                    <p:nvPr/>
                  </p:nvSpPr>
                  <p:spPr>
                    <a:xfrm>
                      <a:off x="1351573" y="610965"/>
                      <a:ext cx="72980" cy="17104"/>
                    </a:xfrm>
                    <a:custGeom>
                      <a:avLst/>
                      <a:gdLst>
                        <a:gd name="connsiteX0" fmla="*/ 0 w 72980"/>
                        <a:gd name="connsiteY0" fmla="*/ 17105 h 17104"/>
                        <a:gd name="connsiteX1" fmla="*/ 72981 w 72980"/>
                        <a:gd name="connsiteY1" fmla="*/ 0 h 17104"/>
                      </a:gdLst>
                      <a:ahLst/>
                      <a:cxnLst>
                        <a:cxn ang="0">
                          <a:pos x="connsiteX0" y="connsiteY0"/>
                        </a:cxn>
                        <a:cxn ang="0">
                          <a:pos x="connsiteX1" y="connsiteY1"/>
                        </a:cxn>
                      </a:cxnLst>
                      <a:rect l="l" t="t" r="r" b="b"/>
                      <a:pathLst>
                        <a:path w="72980" h="17104">
                          <a:moveTo>
                            <a:pt x="0" y="17105"/>
                          </a:moveTo>
                          <a:lnTo>
                            <a:pt x="72981" y="0"/>
                          </a:lnTo>
                        </a:path>
                      </a:pathLst>
                    </a:custGeom>
                    <a:ln w="7143" cap="rnd">
                      <a:solidFill>
                        <a:srgbClr val="99494E"/>
                      </a:solidFill>
                      <a:prstDash val="solid"/>
                      <a:miter/>
                    </a:ln>
                  </p:spPr>
                  <p:txBody>
                    <a:bodyPr rtlCol="0" anchor="ctr"/>
                    <a:lstStyle/>
                    <a:p>
                      <a:endParaRPr lang="en-US"/>
                    </a:p>
                  </p:txBody>
                </p:sp>
                <p:sp>
                  <p:nvSpPr>
                    <p:cNvPr id="878" name="Freeform: Shape 877">
                      <a:extLst>
                        <a:ext uri="{FF2B5EF4-FFF2-40B4-BE49-F238E27FC236}">
                          <a16:creationId xmlns:a16="http://schemas.microsoft.com/office/drawing/2014/main" id="{A80E284F-1F4F-446A-8DF9-E1A09B8A13C0}"/>
                        </a:ext>
                      </a:extLst>
                    </p:cNvPr>
                    <p:cNvSpPr/>
                    <p:nvPr/>
                  </p:nvSpPr>
                  <p:spPr>
                    <a:xfrm>
                      <a:off x="1350907" y="596806"/>
                      <a:ext cx="73646" cy="14159"/>
                    </a:xfrm>
                    <a:custGeom>
                      <a:avLst/>
                      <a:gdLst>
                        <a:gd name="connsiteX0" fmla="*/ 0 w 73646"/>
                        <a:gd name="connsiteY0" fmla="*/ 0 h 14159"/>
                        <a:gd name="connsiteX1" fmla="*/ 73646 w 73646"/>
                        <a:gd name="connsiteY1" fmla="*/ 14159 h 14159"/>
                      </a:gdLst>
                      <a:ahLst/>
                      <a:cxnLst>
                        <a:cxn ang="0">
                          <a:pos x="connsiteX0" y="connsiteY0"/>
                        </a:cxn>
                        <a:cxn ang="0">
                          <a:pos x="connsiteX1" y="connsiteY1"/>
                        </a:cxn>
                      </a:cxnLst>
                      <a:rect l="l" t="t" r="r" b="b"/>
                      <a:pathLst>
                        <a:path w="73646" h="14159">
                          <a:moveTo>
                            <a:pt x="0" y="0"/>
                          </a:moveTo>
                          <a:lnTo>
                            <a:pt x="73646" y="14159"/>
                          </a:lnTo>
                        </a:path>
                      </a:pathLst>
                    </a:custGeom>
                    <a:ln w="7143" cap="rnd">
                      <a:solidFill>
                        <a:srgbClr val="99494E"/>
                      </a:solidFill>
                      <a:prstDash val="solid"/>
                      <a:miter/>
                    </a:ln>
                  </p:spPr>
                  <p:txBody>
                    <a:bodyPr rtlCol="0" anchor="ctr"/>
                    <a:lstStyle/>
                    <a:p>
                      <a:endParaRPr lang="en-US"/>
                    </a:p>
                  </p:txBody>
                </p:sp>
                <p:sp>
                  <p:nvSpPr>
                    <p:cNvPr id="879" name="Freeform: Shape 878">
                      <a:extLst>
                        <a:ext uri="{FF2B5EF4-FFF2-40B4-BE49-F238E27FC236}">
                          <a16:creationId xmlns:a16="http://schemas.microsoft.com/office/drawing/2014/main" id="{66C43D61-CC05-430B-AE79-B5D354AD43F7}"/>
                        </a:ext>
                      </a:extLst>
                    </p:cNvPr>
                    <p:cNvSpPr/>
                    <p:nvPr/>
                  </p:nvSpPr>
                  <p:spPr>
                    <a:xfrm>
                      <a:off x="1363071" y="568108"/>
                      <a:ext cx="61482" cy="42857"/>
                    </a:xfrm>
                    <a:custGeom>
                      <a:avLst/>
                      <a:gdLst>
                        <a:gd name="connsiteX0" fmla="*/ 0 w 61482"/>
                        <a:gd name="connsiteY0" fmla="*/ 0 h 42857"/>
                        <a:gd name="connsiteX1" fmla="*/ 61483 w 61482"/>
                        <a:gd name="connsiteY1" fmla="*/ 42857 h 42857"/>
                      </a:gdLst>
                      <a:ahLst/>
                      <a:cxnLst>
                        <a:cxn ang="0">
                          <a:pos x="connsiteX0" y="connsiteY0"/>
                        </a:cxn>
                        <a:cxn ang="0">
                          <a:pos x="connsiteX1" y="connsiteY1"/>
                        </a:cxn>
                      </a:cxnLst>
                      <a:rect l="l" t="t" r="r" b="b"/>
                      <a:pathLst>
                        <a:path w="61482" h="42857">
                          <a:moveTo>
                            <a:pt x="0" y="0"/>
                          </a:moveTo>
                          <a:lnTo>
                            <a:pt x="61483" y="42857"/>
                          </a:lnTo>
                        </a:path>
                      </a:pathLst>
                    </a:custGeom>
                    <a:ln w="7143" cap="rnd">
                      <a:solidFill>
                        <a:srgbClr val="99494E"/>
                      </a:solidFill>
                      <a:prstDash val="solid"/>
                      <a:miter/>
                    </a:ln>
                  </p:spPr>
                  <p:txBody>
                    <a:bodyPr rtlCol="0" anchor="ctr"/>
                    <a:lstStyle/>
                    <a:p>
                      <a:endParaRPr lang="en-US"/>
                    </a:p>
                  </p:txBody>
                </p:sp>
                <p:sp>
                  <p:nvSpPr>
                    <p:cNvPr id="880" name="Freeform: Shape 879">
                      <a:extLst>
                        <a:ext uri="{FF2B5EF4-FFF2-40B4-BE49-F238E27FC236}">
                          <a16:creationId xmlns:a16="http://schemas.microsoft.com/office/drawing/2014/main" id="{DAFC2604-4C02-48BC-A9C2-DC190882606B}"/>
                        </a:ext>
                      </a:extLst>
                    </p:cNvPr>
                    <p:cNvSpPr/>
                    <p:nvPr/>
                  </p:nvSpPr>
                  <p:spPr>
                    <a:xfrm>
                      <a:off x="1385782" y="546822"/>
                      <a:ext cx="38771" cy="64143"/>
                    </a:xfrm>
                    <a:custGeom>
                      <a:avLst/>
                      <a:gdLst>
                        <a:gd name="connsiteX0" fmla="*/ 0 w 38771"/>
                        <a:gd name="connsiteY0" fmla="*/ 0 h 64143"/>
                        <a:gd name="connsiteX1" fmla="*/ 38771 w 38771"/>
                        <a:gd name="connsiteY1" fmla="*/ 64143 h 64143"/>
                      </a:gdLst>
                      <a:ahLst/>
                      <a:cxnLst>
                        <a:cxn ang="0">
                          <a:pos x="connsiteX0" y="connsiteY0"/>
                        </a:cxn>
                        <a:cxn ang="0">
                          <a:pos x="connsiteX1" y="connsiteY1"/>
                        </a:cxn>
                      </a:cxnLst>
                      <a:rect l="l" t="t" r="r" b="b"/>
                      <a:pathLst>
                        <a:path w="38771" h="64143">
                          <a:moveTo>
                            <a:pt x="0" y="0"/>
                          </a:moveTo>
                          <a:lnTo>
                            <a:pt x="38771" y="64143"/>
                          </a:lnTo>
                        </a:path>
                      </a:pathLst>
                    </a:custGeom>
                    <a:ln w="7143" cap="rnd">
                      <a:solidFill>
                        <a:srgbClr val="99494E"/>
                      </a:solidFill>
                      <a:prstDash val="solid"/>
                      <a:miter/>
                    </a:ln>
                  </p:spPr>
                  <p:txBody>
                    <a:bodyPr rtlCol="0" anchor="ctr"/>
                    <a:lstStyle/>
                    <a:p>
                      <a:endParaRPr lang="en-US"/>
                    </a:p>
                  </p:txBody>
                </p:sp>
                <p:sp>
                  <p:nvSpPr>
                    <p:cNvPr id="881" name="Freeform: Shape 880">
                      <a:extLst>
                        <a:ext uri="{FF2B5EF4-FFF2-40B4-BE49-F238E27FC236}">
                          <a16:creationId xmlns:a16="http://schemas.microsoft.com/office/drawing/2014/main" id="{E73652DA-2902-4AC8-A7CE-96BE05439AEB}"/>
                        </a:ext>
                      </a:extLst>
                    </p:cNvPr>
                    <p:cNvSpPr/>
                    <p:nvPr/>
                  </p:nvSpPr>
                  <p:spPr>
                    <a:xfrm>
                      <a:off x="1415241" y="536654"/>
                      <a:ext cx="9312" cy="74311"/>
                    </a:xfrm>
                    <a:custGeom>
                      <a:avLst/>
                      <a:gdLst>
                        <a:gd name="connsiteX0" fmla="*/ 0 w 9312"/>
                        <a:gd name="connsiteY0" fmla="*/ 0 h 74311"/>
                        <a:gd name="connsiteX1" fmla="*/ 9313 w 9312"/>
                        <a:gd name="connsiteY1" fmla="*/ 74311 h 74311"/>
                      </a:gdLst>
                      <a:ahLst/>
                      <a:cxnLst>
                        <a:cxn ang="0">
                          <a:pos x="connsiteX0" y="connsiteY0"/>
                        </a:cxn>
                        <a:cxn ang="0">
                          <a:pos x="connsiteX1" y="connsiteY1"/>
                        </a:cxn>
                      </a:cxnLst>
                      <a:rect l="l" t="t" r="r" b="b"/>
                      <a:pathLst>
                        <a:path w="9312" h="74311">
                          <a:moveTo>
                            <a:pt x="0" y="0"/>
                          </a:moveTo>
                          <a:lnTo>
                            <a:pt x="9313" y="74311"/>
                          </a:lnTo>
                        </a:path>
                      </a:pathLst>
                    </a:custGeom>
                    <a:ln w="7143" cap="rnd">
                      <a:solidFill>
                        <a:srgbClr val="99494E"/>
                      </a:solidFill>
                      <a:prstDash val="solid"/>
                      <a:miter/>
                    </a:ln>
                  </p:spPr>
                  <p:txBody>
                    <a:bodyPr rtlCol="0" anchor="ctr"/>
                    <a:lstStyle/>
                    <a:p>
                      <a:endParaRPr lang="en-US"/>
                    </a:p>
                  </p:txBody>
                </p:sp>
                <p:sp>
                  <p:nvSpPr>
                    <p:cNvPr id="882" name="Freeform: Shape 881">
                      <a:extLst>
                        <a:ext uri="{FF2B5EF4-FFF2-40B4-BE49-F238E27FC236}">
                          <a16:creationId xmlns:a16="http://schemas.microsoft.com/office/drawing/2014/main" id="{74766CCF-8AEE-4548-9285-7D196AB14371}"/>
                        </a:ext>
                      </a:extLst>
                    </p:cNvPr>
                    <p:cNvSpPr/>
                    <p:nvPr/>
                  </p:nvSpPr>
                  <p:spPr>
                    <a:xfrm>
                      <a:off x="1424553" y="539219"/>
                      <a:ext cx="21761" cy="71745"/>
                    </a:xfrm>
                    <a:custGeom>
                      <a:avLst/>
                      <a:gdLst>
                        <a:gd name="connsiteX0" fmla="*/ 21761 w 21761"/>
                        <a:gd name="connsiteY0" fmla="*/ 0 h 71745"/>
                        <a:gd name="connsiteX1" fmla="*/ 0 w 21761"/>
                        <a:gd name="connsiteY1" fmla="*/ 71746 h 71745"/>
                      </a:gdLst>
                      <a:ahLst/>
                      <a:cxnLst>
                        <a:cxn ang="0">
                          <a:pos x="connsiteX0" y="connsiteY0"/>
                        </a:cxn>
                        <a:cxn ang="0">
                          <a:pos x="connsiteX1" y="connsiteY1"/>
                        </a:cxn>
                      </a:cxnLst>
                      <a:rect l="l" t="t" r="r" b="b"/>
                      <a:pathLst>
                        <a:path w="21761" h="71745">
                          <a:moveTo>
                            <a:pt x="21761" y="0"/>
                          </a:moveTo>
                          <a:lnTo>
                            <a:pt x="0" y="71746"/>
                          </a:lnTo>
                        </a:path>
                      </a:pathLst>
                    </a:custGeom>
                    <a:ln w="7143" cap="rnd">
                      <a:solidFill>
                        <a:srgbClr val="99494E"/>
                      </a:solidFill>
                      <a:prstDash val="solid"/>
                      <a:miter/>
                    </a:ln>
                  </p:spPr>
                  <p:txBody>
                    <a:bodyPr rtlCol="0" anchor="ctr"/>
                    <a:lstStyle/>
                    <a:p>
                      <a:endParaRPr lang="en-US"/>
                    </a:p>
                  </p:txBody>
                </p:sp>
                <p:sp>
                  <p:nvSpPr>
                    <p:cNvPr id="883" name="Freeform: Shape 882">
                      <a:extLst>
                        <a:ext uri="{FF2B5EF4-FFF2-40B4-BE49-F238E27FC236}">
                          <a16:creationId xmlns:a16="http://schemas.microsoft.com/office/drawing/2014/main" id="{9367F7D8-2EBC-4B2E-9049-6BB8D792A592}"/>
                        </a:ext>
                      </a:extLst>
                    </p:cNvPr>
                    <p:cNvSpPr/>
                    <p:nvPr/>
                  </p:nvSpPr>
                  <p:spPr>
                    <a:xfrm>
                      <a:off x="1424553" y="554329"/>
                      <a:ext cx="49034" cy="56636"/>
                    </a:xfrm>
                    <a:custGeom>
                      <a:avLst/>
                      <a:gdLst>
                        <a:gd name="connsiteX0" fmla="*/ 49034 w 49034"/>
                        <a:gd name="connsiteY0" fmla="*/ 0 h 56636"/>
                        <a:gd name="connsiteX1" fmla="*/ 0 w 49034"/>
                        <a:gd name="connsiteY1" fmla="*/ 56636 h 56636"/>
                      </a:gdLst>
                      <a:ahLst/>
                      <a:cxnLst>
                        <a:cxn ang="0">
                          <a:pos x="connsiteX0" y="connsiteY0"/>
                        </a:cxn>
                        <a:cxn ang="0">
                          <a:pos x="connsiteX1" y="connsiteY1"/>
                        </a:cxn>
                      </a:cxnLst>
                      <a:rect l="l" t="t" r="r" b="b"/>
                      <a:pathLst>
                        <a:path w="49034" h="56636">
                          <a:moveTo>
                            <a:pt x="49034" y="0"/>
                          </a:moveTo>
                          <a:lnTo>
                            <a:pt x="0" y="56636"/>
                          </a:lnTo>
                        </a:path>
                      </a:pathLst>
                    </a:custGeom>
                    <a:ln w="7143" cap="rnd">
                      <a:solidFill>
                        <a:srgbClr val="99494E"/>
                      </a:solidFill>
                      <a:prstDash val="solid"/>
                      <a:miter/>
                    </a:ln>
                  </p:spPr>
                  <p:txBody>
                    <a:bodyPr rtlCol="0" anchor="ctr"/>
                    <a:lstStyle/>
                    <a:p>
                      <a:endParaRPr lang="en-US"/>
                    </a:p>
                  </p:txBody>
                </p:sp>
                <p:sp>
                  <p:nvSpPr>
                    <p:cNvPr id="884" name="Freeform: Shape 883">
                      <a:extLst>
                        <a:ext uri="{FF2B5EF4-FFF2-40B4-BE49-F238E27FC236}">
                          <a16:creationId xmlns:a16="http://schemas.microsoft.com/office/drawing/2014/main" id="{EDCBC186-CCEC-4466-8CAF-84BFE504610A}"/>
                        </a:ext>
                      </a:extLst>
                    </p:cNvPr>
                    <p:cNvSpPr/>
                    <p:nvPr/>
                  </p:nvSpPr>
                  <p:spPr>
                    <a:xfrm>
                      <a:off x="1424553" y="579226"/>
                      <a:ext cx="67849" cy="31739"/>
                    </a:xfrm>
                    <a:custGeom>
                      <a:avLst/>
                      <a:gdLst>
                        <a:gd name="connsiteX0" fmla="*/ 67850 w 67849"/>
                        <a:gd name="connsiteY0" fmla="*/ 0 h 31739"/>
                        <a:gd name="connsiteX1" fmla="*/ 0 w 67849"/>
                        <a:gd name="connsiteY1" fmla="*/ 31739 h 31739"/>
                      </a:gdLst>
                      <a:ahLst/>
                      <a:cxnLst>
                        <a:cxn ang="0">
                          <a:pos x="connsiteX0" y="connsiteY0"/>
                        </a:cxn>
                        <a:cxn ang="0">
                          <a:pos x="connsiteX1" y="connsiteY1"/>
                        </a:cxn>
                      </a:cxnLst>
                      <a:rect l="l" t="t" r="r" b="b"/>
                      <a:pathLst>
                        <a:path w="67849" h="31739">
                          <a:moveTo>
                            <a:pt x="67850" y="0"/>
                          </a:moveTo>
                          <a:lnTo>
                            <a:pt x="0" y="31739"/>
                          </a:lnTo>
                        </a:path>
                      </a:pathLst>
                    </a:custGeom>
                    <a:ln w="7143" cap="rnd">
                      <a:solidFill>
                        <a:srgbClr val="99494E"/>
                      </a:solidFill>
                      <a:prstDash val="solid"/>
                      <a:miter/>
                    </a:ln>
                  </p:spPr>
                  <p:txBody>
                    <a:bodyPr rtlCol="0" anchor="ctr"/>
                    <a:lstStyle/>
                    <a:p>
                      <a:endParaRPr lang="en-US"/>
                    </a:p>
                  </p:txBody>
                </p:sp>
              </p:grpSp>
              <p:sp>
                <p:nvSpPr>
                  <p:cNvPr id="885" name="Freeform: Shape 884">
                    <a:extLst>
                      <a:ext uri="{FF2B5EF4-FFF2-40B4-BE49-F238E27FC236}">
                        <a16:creationId xmlns:a16="http://schemas.microsoft.com/office/drawing/2014/main" id="{DF6D2769-BA55-4166-8649-98AF65BDBCDC}"/>
                      </a:ext>
                    </a:extLst>
                  </p:cNvPr>
                  <p:cNvSpPr/>
                  <p:nvPr/>
                </p:nvSpPr>
                <p:spPr>
                  <a:xfrm>
                    <a:off x="1395095" y="581507"/>
                    <a:ext cx="58916" cy="58916"/>
                  </a:xfrm>
                  <a:custGeom>
                    <a:avLst/>
                    <a:gdLst>
                      <a:gd name="connsiteX0" fmla="*/ 58917 w 58916"/>
                      <a:gd name="connsiteY0" fmla="*/ 29458 h 58916"/>
                      <a:gd name="connsiteX1" fmla="*/ 29458 w 58916"/>
                      <a:gd name="connsiteY1" fmla="*/ 58917 h 58916"/>
                      <a:gd name="connsiteX2" fmla="*/ 0 w 58916"/>
                      <a:gd name="connsiteY2" fmla="*/ 29459 h 58916"/>
                      <a:gd name="connsiteX3" fmla="*/ 29458 w 58916"/>
                      <a:gd name="connsiteY3" fmla="*/ 0 h 58916"/>
                      <a:gd name="connsiteX4" fmla="*/ 58917 w 58916"/>
                      <a:gd name="connsiteY4" fmla="*/ 29458 h 589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916" h="58916">
                        <a:moveTo>
                          <a:pt x="58917" y="29458"/>
                        </a:moveTo>
                        <a:cubicBezTo>
                          <a:pt x="58917" y="45728"/>
                          <a:pt x="45728" y="58917"/>
                          <a:pt x="29458" y="58917"/>
                        </a:cubicBezTo>
                        <a:cubicBezTo>
                          <a:pt x="13189" y="58917"/>
                          <a:pt x="0" y="45728"/>
                          <a:pt x="0" y="29459"/>
                        </a:cubicBezTo>
                        <a:cubicBezTo>
                          <a:pt x="0" y="13189"/>
                          <a:pt x="13189" y="0"/>
                          <a:pt x="29458" y="0"/>
                        </a:cubicBezTo>
                        <a:cubicBezTo>
                          <a:pt x="45728" y="0"/>
                          <a:pt x="58917" y="13189"/>
                          <a:pt x="58917" y="29458"/>
                        </a:cubicBezTo>
                        <a:close/>
                      </a:path>
                    </a:pathLst>
                  </a:custGeom>
                  <a:solidFill>
                    <a:srgbClr val="CD7372"/>
                  </a:solidFill>
                  <a:ln w="16357" cap="flat">
                    <a:solidFill>
                      <a:srgbClr val="99494E"/>
                    </a:solidFill>
                    <a:prstDash val="solid"/>
                    <a:miter/>
                  </a:ln>
                </p:spPr>
                <p:txBody>
                  <a:bodyPr rtlCol="0" anchor="ctr"/>
                  <a:lstStyle/>
                  <a:p>
                    <a:endParaRPr lang="en-US"/>
                  </a:p>
                </p:txBody>
              </p:sp>
            </p:grpSp>
            <p:grpSp>
              <p:nvGrpSpPr>
                <p:cNvPr id="886" name="Graphic 6">
                  <a:extLst>
                    <a:ext uri="{FF2B5EF4-FFF2-40B4-BE49-F238E27FC236}">
                      <a16:creationId xmlns:a16="http://schemas.microsoft.com/office/drawing/2014/main" id="{2533D1E2-47A5-443B-9D56-20143954E931}"/>
                    </a:ext>
                  </a:extLst>
                </p:cNvPr>
                <p:cNvGrpSpPr/>
                <p:nvPr/>
              </p:nvGrpSpPr>
              <p:grpSpPr>
                <a:xfrm>
                  <a:off x="777328" y="1013754"/>
                  <a:ext cx="361167" cy="382893"/>
                  <a:chOff x="777328" y="1013754"/>
                  <a:chExt cx="361167" cy="382893"/>
                </a:xfrm>
              </p:grpSpPr>
              <p:sp>
                <p:nvSpPr>
                  <p:cNvPr id="887" name="Freeform: Shape 886">
                    <a:extLst>
                      <a:ext uri="{FF2B5EF4-FFF2-40B4-BE49-F238E27FC236}">
                        <a16:creationId xmlns:a16="http://schemas.microsoft.com/office/drawing/2014/main" id="{298F2D94-EA4C-44A8-A919-8D5A0A0098A2}"/>
                      </a:ext>
                    </a:extLst>
                  </p:cNvPr>
                  <p:cNvSpPr/>
                  <p:nvPr/>
                </p:nvSpPr>
                <p:spPr>
                  <a:xfrm>
                    <a:off x="777328" y="1013754"/>
                    <a:ext cx="361167" cy="382893"/>
                  </a:xfrm>
                  <a:custGeom>
                    <a:avLst/>
                    <a:gdLst>
                      <a:gd name="connsiteX0" fmla="*/ 121820 w 361167"/>
                      <a:gd name="connsiteY0" fmla="*/ 47165 h 382893"/>
                      <a:gd name="connsiteX1" fmla="*/ 133508 w 361167"/>
                      <a:gd name="connsiteY1" fmla="*/ 54767 h 382893"/>
                      <a:gd name="connsiteX2" fmla="*/ 137594 w 361167"/>
                      <a:gd name="connsiteY2" fmla="*/ 45454 h 382893"/>
                      <a:gd name="connsiteX3" fmla="*/ 237753 w 361167"/>
                      <a:gd name="connsiteY3" fmla="*/ 6398 h 382893"/>
                      <a:gd name="connsiteX4" fmla="*/ 276809 w 361167"/>
                      <a:gd name="connsiteY4" fmla="*/ 106557 h 382893"/>
                      <a:gd name="connsiteX5" fmla="*/ 273768 w 361167"/>
                      <a:gd name="connsiteY5" fmla="*/ 113494 h 382893"/>
                      <a:gd name="connsiteX6" fmla="*/ 301896 w 361167"/>
                      <a:gd name="connsiteY6" fmla="*/ 119861 h 382893"/>
                      <a:gd name="connsiteX7" fmla="*/ 359293 w 361167"/>
                      <a:gd name="connsiteY7" fmla="*/ 210707 h 382893"/>
                      <a:gd name="connsiteX8" fmla="*/ 268447 w 361167"/>
                      <a:gd name="connsiteY8" fmla="*/ 268103 h 382893"/>
                      <a:gd name="connsiteX9" fmla="*/ 261415 w 361167"/>
                      <a:gd name="connsiteY9" fmla="*/ 266488 h 382893"/>
                      <a:gd name="connsiteX10" fmla="*/ 264361 w 361167"/>
                      <a:gd name="connsiteY10" fmla="*/ 272285 h 382893"/>
                      <a:gd name="connsiteX11" fmla="*/ 231386 w 361167"/>
                      <a:gd name="connsiteY11" fmla="*/ 374534 h 382893"/>
                      <a:gd name="connsiteX12" fmla="*/ 129137 w 361167"/>
                      <a:gd name="connsiteY12" fmla="*/ 341559 h 382893"/>
                      <a:gd name="connsiteX13" fmla="*/ 117258 w 361167"/>
                      <a:gd name="connsiteY13" fmla="*/ 318373 h 382893"/>
                      <a:gd name="connsiteX14" fmla="*/ 12443 w 361167"/>
                      <a:gd name="connsiteY14" fmla="*/ 296327 h 382893"/>
                      <a:gd name="connsiteX15" fmla="*/ 12443 w 361167"/>
                      <a:gd name="connsiteY15" fmla="*/ 296327 h 382893"/>
                      <a:gd name="connsiteX16" fmla="*/ 34300 w 361167"/>
                      <a:gd name="connsiteY16" fmla="*/ 191131 h 382893"/>
                      <a:gd name="connsiteX17" fmla="*/ 49409 w 361167"/>
                      <a:gd name="connsiteY17" fmla="*/ 181248 h 382893"/>
                      <a:gd name="connsiteX18" fmla="*/ 39526 w 361167"/>
                      <a:gd name="connsiteY18" fmla="*/ 174882 h 382893"/>
                      <a:gd name="connsiteX19" fmla="*/ 16910 w 361167"/>
                      <a:gd name="connsiteY19" fmla="*/ 69781 h 382893"/>
                      <a:gd name="connsiteX20" fmla="*/ 121820 w 361167"/>
                      <a:gd name="connsiteY20" fmla="*/ 47165 h 382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61167" h="382893">
                        <a:moveTo>
                          <a:pt x="121820" y="47165"/>
                        </a:moveTo>
                        <a:lnTo>
                          <a:pt x="133508" y="54767"/>
                        </a:lnTo>
                        <a:lnTo>
                          <a:pt x="137594" y="45454"/>
                        </a:lnTo>
                        <a:cubicBezTo>
                          <a:pt x="154509" y="7063"/>
                          <a:pt x="199267" y="-10422"/>
                          <a:pt x="237753" y="6398"/>
                        </a:cubicBezTo>
                        <a:cubicBezTo>
                          <a:pt x="276144" y="23313"/>
                          <a:pt x="293629" y="68071"/>
                          <a:pt x="276809" y="106557"/>
                        </a:cubicBezTo>
                        <a:lnTo>
                          <a:pt x="273768" y="113494"/>
                        </a:lnTo>
                        <a:lnTo>
                          <a:pt x="301896" y="119861"/>
                        </a:lnTo>
                        <a:cubicBezTo>
                          <a:pt x="342853" y="129078"/>
                          <a:pt x="368511" y="169845"/>
                          <a:pt x="359293" y="210707"/>
                        </a:cubicBezTo>
                        <a:cubicBezTo>
                          <a:pt x="350075" y="251664"/>
                          <a:pt x="309309" y="277321"/>
                          <a:pt x="268447" y="268103"/>
                        </a:cubicBezTo>
                        <a:lnTo>
                          <a:pt x="261415" y="266488"/>
                        </a:lnTo>
                        <a:lnTo>
                          <a:pt x="264361" y="272285"/>
                        </a:lnTo>
                        <a:cubicBezTo>
                          <a:pt x="283461" y="309630"/>
                          <a:pt x="268732" y="355434"/>
                          <a:pt x="231386" y="374534"/>
                        </a:cubicBezTo>
                        <a:cubicBezTo>
                          <a:pt x="194040" y="393634"/>
                          <a:pt x="148237" y="378905"/>
                          <a:pt x="129137" y="341559"/>
                        </a:cubicBezTo>
                        <a:lnTo>
                          <a:pt x="117258" y="318373"/>
                        </a:lnTo>
                        <a:cubicBezTo>
                          <a:pt x="82193" y="341084"/>
                          <a:pt x="35345" y="331297"/>
                          <a:pt x="12443" y="296327"/>
                        </a:cubicBezTo>
                        <a:lnTo>
                          <a:pt x="12443" y="296327"/>
                        </a:lnTo>
                        <a:cubicBezTo>
                          <a:pt x="-10553" y="261261"/>
                          <a:pt x="-765" y="214128"/>
                          <a:pt x="34300" y="191131"/>
                        </a:cubicBezTo>
                        <a:lnTo>
                          <a:pt x="49409" y="181248"/>
                        </a:lnTo>
                        <a:lnTo>
                          <a:pt x="39526" y="174882"/>
                        </a:lnTo>
                        <a:cubicBezTo>
                          <a:pt x="4271" y="152075"/>
                          <a:pt x="-5802" y="105037"/>
                          <a:pt x="16910" y="69781"/>
                        </a:cubicBezTo>
                        <a:cubicBezTo>
                          <a:pt x="39526" y="34526"/>
                          <a:pt x="86565" y="24453"/>
                          <a:pt x="121820" y="47165"/>
                        </a:cubicBezTo>
                        <a:close/>
                      </a:path>
                    </a:pathLst>
                  </a:custGeom>
                  <a:solidFill>
                    <a:srgbClr val="FFFFFF"/>
                  </a:solidFill>
                  <a:ln w="17876" cap="flat">
                    <a:solidFill>
                      <a:srgbClr val="99494E"/>
                    </a:solidFill>
                    <a:prstDash val="solid"/>
                    <a:miter/>
                  </a:ln>
                </p:spPr>
                <p:txBody>
                  <a:bodyPr rtlCol="0" anchor="ctr"/>
                  <a:lstStyle/>
                  <a:p>
                    <a:endParaRPr lang="en-US"/>
                  </a:p>
                </p:txBody>
              </p:sp>
              <p:grpSp>
                <p:nvGrpSpPr>
                  <p:cNvPr id="888" name="Graphic 6">
                    <a:extLst>
                      <a:ext uri="{FF2B5EF4-FFF2-40B4-BE49-F238E27FC236}">
                        <a16:creationId xmlns:a16="http://schemas.microsoft.com/office/drawing/2014/main" id="{2533D1E2-47A5-443B-9D56-20143954E931}"/>
                      </a:ext>
                    </a:extLst>
                  </p:cNvPr>
                  <p:cNvGrpSpPr/>
                  <p:nvPr/>
                </p:nvGrpSpPr>
                <p:grpSpPr>
                  <a:xfrm>
                    <a:off x="864653" y="1124682"/>
                    <a:ext cx="162401" cy="162876"/>
                    <a:chOff x="864653" y="1124682"/>
                    <a:chExt cx="162401" cy="162876"/>
                  </a:xfrm>
                </p:grpSpPr>
                <p:sp>
                  <p:nvSpPr>
                    <p:cNvPr id="889" name="Freeform: Shape 888">
                      <a:extLst>
                        <a:ext uri="{FF2B5EF4-FFF2-40B4-BE49-F238E27FC236}">
                          <a16:creationId xmlns:a16="http://schemas.microsoft.com/office/drawing/2014/main" id="{FB92A467-395F-4EC4-99EA-12FC74EE4852}"/>
                        </a:ext>
                      </a:extLst>
                    </p:cNvPr>
                    <p:cNvSpPr/>
                    <p:nvPr/>
                  </p:nvSpPr>
                  <p:spPr>
                    <a:xfrm>
                      <a:off x="945141" y="1204315"/>
                      <a:ext cx="81913" cy="1615"/>
                    </a:xfrm>
                    <a:custGeom>
                      <a:avLst/>
                      <a:gdLst>
                        <a:gd name="connsiteX0" fmla="*/ 81914 w 81913"/>
                        <a:gd name="connsiteY0" fmla="*/ 0 h 1615"/>
                        <a:gd name="connsiteX1" fmla="*/ 0 w 81913"/>
                        <a:gd name="connsiteY1" fmla="*/ 1615 h 1615"/>
                      </a:gdLst>
                      <a:ahLst/>
                      <a:cxnLst>
                        <a:cxn ang="0">
                          <a:pos x="connsiteX0" y="connsiteY0"/>
                        </a:cxn>
                        <a:cxn ang="0">
                          <a:pos x="connsiteX1" y="connsiteY1"/>
                        </a:cxn>
                      </a:cxnLst>
                      <a:rect l="l" t="t" r="r" b="b"/>
                      <a:pathLst>
                        <a:path w="81913" h="1615">
                          <a:moveTo>
                            <a:pt x="81914" y="0"/>
                          </a:moveTo>
                          <a:lnTo>
                            <a:pt x="0" y="1615"/>
                          </a:lnTo>
                        </a:path>
                      </a:pathLst>
                    </a:custGeom>
                    <a:ln w="7806" cap="rnd">
                      <a:solidFill>
                        <a:srgbClr val="99494E"/>
                      </a:solidFill>
                      <a:prstDash val="solid"/>
                      <a:miter/>
                    </a:ln>
                  </p:spPr>
                  <p:txBody>
                    <a:bodyPr rtlCol="0" anchor="ctr"/>
                    <a:lstStyle/>
                    <a:p>
                      <a:endParaRPr lang="en-US"/>
                    </a:p>
                  </p:txBody>
                </p:sp>
                <p:sp>
                  <p:nvSpPr>
                    <p:cNvPr id="890" name="Freeform: Shape 889">
                      <a:extLst>
                        <a:ext uri="{FF2B5EF4-FFF2-40B4-BE49-F238E27FC236}">
                          <a16:creationId xmlns:a16="http://schemas.microsoft.com/office/drawing/2014/main" id="{60DFDBFB-6336-4FCD-A67D-6181C4034B34}"/>
                        </a:ext>
                      </a:extLst>
                    </p:cNvPr>
                    <p:cNvSpPr/>
                    <p:nvPr/>
                  </p:nvSpPr>
                  <p:spPr>
                    <a:xfrm>
                      <a:off x="945141" y="1205931"/>
                      <a:ext cx="75451" cy="31834"/>
                    </a:xfrm>
                    <a:custGeom>
                      <a:avLst/>
                      <a:gdLst>
                        <a:gd name="connsiteX0" fmla="*/ 75452 w 75451"/>
                        <a:gd name="connsiteY0" fmla="*/ 31834 h 31834"/>
                        <a:gd name="connsiteX1" fmla="*/ 0 w 75451"/>
                        <a:gd name="connsiteY1" fmla="*/ 0 h 31834"/>
                      </a:gdLst>
                      <a:ahLst/>
                      <a:cxnLst>
                        <a:cxn ang="0">
                          <a:pos x="connsiteX0" y="connsiteY0"/>
                        </a:cxn>
                        <a:cxn ang="0">
                          <a:pos x="connsiteX1" y="connsiteY1"/>
                        </a:cxn>
                      </a:cxnLst>
                      <a:rect l="l" t="t" r="r" b="b"/>
                      <a:pathLst>
                        <a:path w="75451" h="31834">
                          <a:moveTo>
                            <a:pt x="75452" y="31834"/>
                          </a:moveTo>
                          <a:lnTo>
                            <a:pt x="0" y="0"/>
                          </a:lnTo>
                        </a:path>
                      </a:pathLst>
                    </a:custGeom>
                    <a:ln w="7806" cap="rnd">
                      <a:solidFill>
                        <a:srgbClr val="99494E"/>
                      </a:solidFill>
                      <a:prstDash val="solid"/>
                      <a:miter/>
                    </a:ln>
                  </p:spPr>
                  <p:txBody>
                    <a:bodyPr rtlCol="0" anchor="ctr"/>
                    <a:lstStyle/>
                    <a:p>
                      <a:endParaRPr lang="en-US"/>
                    </a:p>
                  </p:txBody>
                </p:sp>
                <p:sp>
                  <p:nvSpPr>
                    <p:cNvPr id="891" name="Freeform: Shape 890">
                      <a:extLst>
                        <a:ext uri="{FF2B5EF4-FFF2-40B4-BE49-F238E27FC236}">
                          <a16:creationId xmlns:a16="http://schemas.microsoft.com/office/drawing/2014/main" id="{87ADA3E6-36EF-460D-9A40-9E4BC6433D37}"/>
                        </a:ext>
                      </a:extLst>
                    </p:cNvPr>
                    <p:cNvSpPr/>
                    <p:nvPr/>
                  </p:nvSpPr>
                  <p:spPr>
                    <a:xfrm>
                      <a:off x="945141" y="1205931"/>
                      <a:ext cx="55971" cy="59867"/>
                    </a:xfrm>
                    <a:custGeom>
                      <a:avLst/>
                      <a:gdLst>
                        <a:gd name="connsiteX0" fmla="*/ 55971 w 55971"/>
                        <a:gd name="connsiteY0" fmla="*/ 59867 h 59867"/>
                        <a:gd name="connsiteX1" fmla="*/ 0 w 55971"/>
                        <a:gd name="connsiteY1" fmla="*/ 0 h 59867"/>
                      </a:gdLst>
                      <a:ahLst/>
                      <a:cxnLst>
                        <a:cxn ang="0">
                          <a:pos x="connsiteX0" y="connsiteY0"/>
                        </a:cxn>
                        <a:cxn ang="0">
                          <a:pos x="connsiteX1" y="connsiteY1"/>
                        </a:cxn>
                      </a:cxnLst>
                      <a:rect l="l" t="t" r="r" b="b"/>
                      <a:pathLst>
                        <a:path w="55971" h="59867">
                          <a:moveTo>
                            <a:pt x="55971" y="59867"/>
                          </a:moveTo>
                          <a:lnTo>
                            <a:pt x="0" y="0"/>
                          </a:lnTo>
                        </a:path>
                      </a:pathLst>
                    </a:custGeom>
                    <a:ln w="7806" cap="rnd">
                      <a:solidFill>
                        <a:srgbClr val="99494E"/>
                      </a:solidFill>
                      <a:prstDash val="solid"/>
                      <a:miter/>
                    </a:ln>
                  </p:spPr>
                  <p:txBody>
                    <a:bodyPr rtlCol="0" anchor="ctr"/>
                    <a:lstStyle/>
                    <a:p>
                      <a:endParaRPr lang="en-US"/>
                    </a:p>
                  </p:txBody>
                </p:sp>
                <p:sp>
                  <p:nvSpPr>
                    <p:cNvPr id="892" name="Freeform: Shape 891">
                      <a:extLst>
                        <a:ext uri="{FF2B5EF4-FFF2-40B4-BE49-F238E27FC236}">
                          <a16:creationId xmlns:a16="http://schemas.microsoft.com/office/drawing/2014/main" id="{CF21B4B9-4072-4E65-B575-C25F5B315474}"/>
                        </a:ext>
                      </a:extLst>
                    </p:cNvPr>
                    <p:cNvSpPr/>
                    <p:nvPr/>
                  </p:nvSpPr>
                  <p:spPr>
                    <a:xfrm>
                      <a:off x="945141" y="1205931"/>
                      <a:ext cx="26797" cy="77447"/>
                    </a:xfrm>
                    <a:custGeom>
                      <a:avLst/>
                      <a:gdLst>
                        <a:gd name="connsiteX0" fmla="*/ 26798 w 26797"/>
                        <a:gd name="connsiteY0" fmla="*/ 77447 h 77447"/>
                        <a:gd name="connsiteX1" fmla="*/ 0 w 26797"/>
                        <a:gd name="connsiteY1" fmla="*/ 0 h 77447"/>
                      </a:gdLst>
                      <a:ahLst/>
                      <a:cxnLst>
                        <a:cxn ang="0">
                          <a:pos x="connsiteX0" y="connsiteY0"/>
                        </a:cxn>
                        <a:cxn ang="0">
                          <a:pos x="connsiteX1" y="connsiteY1"/>
                        </a:cxn>
                      </a:cxnLst>
                      <a:rect l="l" t="t" r="r" b="b"/>
                      <a:pathLst>
                        <a:path w="26797" h="77447">
                          <a:moveTo>
                            <a:pt x="26798" y="77447"/>
                          </a:moveTo>
                          <a:lnTo>
                            <a:pt x="0" y="0"/>
                          </a:lnTo>
                        </a:path>
                      </a:pathLst>
                    </a:custGeom>
                    <a:ln w="7806" cap="rnd">
                      <a:solidFill>
                        <a:srgbClr val="99494E"/>
                      </a:solidFill>
                      <a:prstDash val="solid"/>
                      <a:miter/>
                    </a:ln>
                  </p:spPr>
                  <p:txBody>
                    <a:bodyPr rtlCol="0" anchor="ctr"/>
                    <a:lstStyle/>
                    <a:p>
                      <a:endParaRPr lang="en-US"/>
                    </a:p>
                  </p:txBody>
                </p:sp>
                <p:sp>
                  <p:nvSpPr>
                    <p:cNvPr id="893" name="Freeform: Shape 892">
                      <a:extLst>
                        <a:ext uri="{FF2B5EF4-FFF2-40B4-BE49-F238E27FC236}">
                          <a16:creationId xmlns:a16="http://schemas.microsoft.com/office/drawing/2014/main" id="{711AEE3F-82F9-40EF-8F66-88BB6DC67125}"/>
                        </a:ext>
                      </a:extLst>
                    </p:cNvPr>
                    <p:cNvSpPr/>
                    <p:nvPr/>
                  </p:nvSpPr>
                  <p:spPr>
                    <a:xfrm>
                      <a:off x="938109" y="1205931"/>
                      <a:ext cx="7032" cy="81628"/>
                    </a:xfrm>
                    <a:custGeom>
                      <a:avLst/>
                      <a:gdLst>
                        <a:gd name="connsiteX0" fmla="*/ 0 w 7032"/>
                        <a:gd name="connsiteY0" fmla="*/ 81628 h 81628"/>
                        <a:gd name="connsiteX1" fmla="*/ 7032 w 7032"/>
                        <a:gd name="connsiteY1" fmla="*/ 0 h 81628"/>
                      </a:gdLst>
                      <a:ahLst/>
                      <a:cxnLst>
                        <a:cxn ang="0">
                          <a:pos x="connsiteX0" y="connsiteY0"/>
                        </a:cxn>
                        <a:cxn ang="0">
                          <a:pos x="connsiteX1" y="connsiteY1"/>
                        </a:cxn>
                      </a:cxnLst>
                      <a:rect l="l" t="t" r="r" b="b"/>
                      <a:pathLst>
                        <a:path w="7032" h="81628">
                          <a:moveTo>
                            <a:pt x="0" y="81628"/>
                          </a:moveTo>
                          <a:lnTo>
                            <a:pt x="7032" y="0"/>
                          </a:lnTo>
                        </a:path>
                      </a:pathLst>
                    </a:custGeom>
                    <a:ln w="7806" cap="rnd">
                      <a:solidFill>
                        <a:srgbClr val="99494E"/>
                      </a:solidFill>
                      <a:prstDash val="solid"/>
                      <a:miter/>
                    </a:ln>
                  </p:spPr>
                  <p:txBody>
                    <a:bodyPr rtlCol="0" anchor="ctr"/>
                    <a:lstStyle/>
                    <a:p>
                      <a:endParaRPr lang="en-US"/>
                    </a:p>
                  </p:txBody>
                </p:sp>
                <p:sp>
                  <p:nvSpPr>
                    <p:cNvPr id="894" name="Freeform: Shape 893">
                      <a:extLst>
                        <a:ext uri="{FF2B5EF4-FFF2-40B4-BE49-F238E27FC236}">
                          <a16:creationId xmlns:a16="http://schemas.microsoft.com/office/drawing/2014/main" id="{CACAEF86-6587-4B57-8785-4CC5A20F2B82}"/>
                        </a:ext>
                      </a:extLst>
                    </p:cNvPr>
                    <p:cNvSpPr/>
                    <p:nvPr/>
                  </p:nvSpPr>
                  <p:spPr>
                    <a:xfrm>
                      <a:off x="905514" y="1205931"/>
                      <a:ext cx="39626" cy="71745"/>
                    </a:xfrm>
                    <a:custGeom>
                      <a:avLst/>
                      <a:gdLst>
                        <a:gd name="connsiteX0" fmla="*/ 0 w 39626"/>
                        <a:gd name="connsiteY0" fmla="*/ 71746 h 71745"/>
                        <a:gd name="connsiteX1" fmla="*/ 39626 w 39626"/>
                        <a:gd name="connsiteY1" fmla="*/ 0 h 71745"/>
                      </a:gdLst>
                      <a:ahLst/>
                      <a:cxnLst>
                        <a:cxn ang="0">
                          <a:pos x="connsiteX0" y="connsiteY0"/>
                        </a:cxn>
                        <a:cxn ang="0">
                          <a:pos x="connsiteX1" y="connsiteY1"/>
                        </a:cxn>
                      </a:cxnLst>
                      <a:rect l="l" t="t" r="r" b="b"/>
                      <a:pathLst>
                        <a:path w="39626" h="71745">
                          <a:moveTo>
                            <a:pt x="0" y="71746"/>
                          </a:moveTo>
                          <a:lnTo>
                            <a:pt x="39626" y="0"/>
                          </a:lnTo>
                        </a:path>
                      </a:pathLst>
                    </a:custGeom>
                    <a:ln w="7806" cap="rnd">
                      <a:solidFill>
                        <a:srgbClr val="99494E"/>
                      </a:solidFill>
                      <a:prstDash val="solid"/>
                      <a:miter/>
                    </a:ln>
                  </p:spPr>
                  <p:txBody>
                    <a:bodyPr rtlCol="0" anchor="ctr"/>
                    <a:lstStyle/>
                    <a:p>
                      <a:endParaRPr lang="en-US"/>
                    </a:p>
                  </p:txBody>
                </p:sp>
                <p:sp>
                  <p:nvSpPr>
                    <p:cNvPr id="895" name="Freeform: Shape 894">
                      <a:extLst>
                        <a:ext uri="{FF2B5EF4-FFF2-40B4-BE49-F238E27FC236}">
                          <a16:creationId xmlns:a16="http://schemas.microsoft.com/office/drawing/2014/main" id="{4EC07120-FD9D-44BD-B1A0-8CE016270F13}"/>
                        </a:ext>
                      </a:extLst>
                    </p:cNvPr>
                    <p:cNvSpPr/>
                    <p:nvPr/>
                  </p:nvSpPr>
                  <p:spPr>
                    <a:xfrm>
                      <a:off x="879762" y="1205931"/>
                      <a:ext cx="65378" cy="49414"/>
                    </a:xfrm>
                    <a:custGeom>
                      <a:avLst/>
                      <a:gdLst>
                        <a:gd name="connsiteX0" fmla="*/ 0 w 65378"/>
                        <a:gd name="connsiteY0" fmla="*/ 49414 h 49414"/>
                        <a:gd name="connsiteX1" fmla="*/ 65379 w 65378"/>
                        <a:gd name="connsiteY1" fmla="*/ 0 h 49414"/>
                      </a:gdLst>
                      <a:ahLst/>
                      <a:cxnLst>
                        <a:cxn ang="0">
                          <a:pos x="connsiteX0" y="connsiteY0"/>
                        </a:cxn>
                        <a:cxn ang="0">
                          <a:pos x="connsiteX1" y="connsiteY1"/>
                        </a:cxn>
                      </a:cxnLst>
                      <a:rect l="l" t="t" r="r" b="b"/>
                      <a:pathLst>
                        <a:path w="65378" h="49414">
                          <a:moveTo>
                            <a:pt x="0" y="49414"/>
                          </a:moveTo>
                          <a:lnTo>
                            <a:pt x="65379" y="0"/>
                          </a:lnTo>
                        </a:path>
                      </a:pathLst>
                    </a:custGeom>
                    <a:ln w="7806" cap="rnd">
                      <a:solidFill>
                        <a:srgbClr val="99494E"/>
                      </a:solidFill>
                      <a:prstDash val="solid"/>
                      <a:miter/>
                    </a:ln>
                  </p:spPr>
                  <p:txBody>
                    <a:bodyPr rtlCol="0" anchor="ctr"/>
                    <a:lstStyle/>
                    <a:p>
                      <a:endParaRPr lang="en-US"/>
                    </a:p>
                  </p:txBody>
                </p:sp>
                <p:sp>
                  <p:nvSpPr>
                    <p:cNvPr id="896" name="Freeform: Shape 895">
                      <a:extLst>
                        <a:ext uri="{FF2B5EF4-FFF2-40B4-BE49-F238E27FC236}">
                          <a16:creationId xmlns:a16="http://schemas.microsoft.com/office/drawing/2014/main" id="{87C48F5D-A77F-4FE5-9A8F-BA7DBE3ABA88}"/>
                        </a:ext>
                      </a:extLst>
                    </p:cNvPr>
                    <p:cNvSpPr/>
                    <p:nvPr/>
                  </p:nvSpPr>
                  <p:spPr>
                    <a:xfrm>
                      <a:off x="865318" y="1205931"/>
                      <a:ext cx="79822" cy="18625"/>
                    </a:xfrm>
                    <a:custGeom>
                      <a:avLst/>
                      <a:gdLst>
                        <a:gd name="connsiteX0" fmla="*/ 0 w 79822"/>
                        <a:gd name="connsiteY0" fmla="*/ 18625 h 18625"/>
                        <a:gd name="connsiteX1" fmla="*/ 79823 w 79822"/>
                        <a:gd name="connsiteY1" fmla="*/ 0 h 18625"/>
                      </a:gdLst>
                      <a:ahLst/>
                      <a:cxnLst>
                        <a:cxn ang="0">
                          <a:pos x="connsiteX0" y="connsiteY0"/>
                        </a:cxn>
                        <a:cxn ang="0">
                          <a:pos x="connsiteX1" y="connsiteY1"/>
                        </a:cxn>
                      </a:cxnLst>
                      <a:rect l="l" t="t" r="r" b="b"/>
                      <a:pathLst>
                        <a:path w="79822" h="18625">
                          <a:moveTo>
                            <a:pt x="0" y="18625"/>
                          </a:moveTo>
                          <a:lnTo>
                            <a:pt x="79823" y="0"/>
                          </a:lnTo>
                        </a:path>
                      </a:pathLst>
                    </a:custGeom>
                    <a:ln w="7806" cap="rnd">
                      <a:solidFill>
                        <a:srgbClr val="99494E"/>
                      </a:solidFill>
                      <a:prstDash val="solid"/>
                      <a:miter/>
                    </a:ln>
                  </p:spPr>
                  <p:txBody>
                    <a:bodyPr rtlCol="0" anchor="ctr"/>
                    <a:lstStyle/>
                    <a:p>
                      <a:endParaRPr lang="en-US"/>
                    </a:p>
                  </p:txBody>
                </p:sp>
                <p:sp>
                  <p:nvSpPr>
                    <p:cNvPr id="897" name="Freeform: Shape 896">
                      <a:extLst>
                        <a:ext uri="{FF2B5EF4-FFF2-40B4-BE49-F238E27FC236}">
                          <a16:creationId xmlns:a16="http://schemas.microsoft.com/office/drawing/2014/main" id="{A275E24C-3C8D-4A8A-A25F-30A3136FEC1A}"/>
                        </a:ext>
                      </a:extLst>
                    </p:cNvPr>
                    <p:cNvSpPr/>
                    <p:nvPr/>
                  </p:nvSpPr>
                  <p:spPr>
                    <a:xfrm>
                      <a:off x="864653" y="1190441"/>
                      <a:ext cx="80488" cy="15489"/>
                    </a:xfrm>
                    <a:custGeom>
                      <a:avLst/>
                      <a:gdLst>
                        <a:gd name="connsiteX0" fmla="*/ 0 w 80488"/>
                        <a:gd name="connsiteY0" fmla="*/ 0 h 15489"/>
                        <a:gd name="connsiteX1" fmla="*/ 80488 w 80488"/>
                        <a:gd name="connsiteY1" fmla="*/ 15489 h 15489"/>
                      </a:gdLst>
                      <a:ahLst/>
                      <a:cxnLst>
                        <a:cxn ang="0">
                          <a:pos x="connsiteX0" y="connsiteY0"/>
                        </a:cxn>
                        <a:cxn ang="0">
                          <a:pos x="connsiteX1" y="connsiteY1"/>
                        </a:cxn>
                      </a:cxnLst>
                      <a:rect l="l" t="t" r="r" b="b"/>
                      <a:pathLst>
                        <a:path w="80488" h="15489">
                          <a:moveTo>
                            <a:pt x="0" y="0"/>
                          </a:moveTo>
                          <a:lnTo>
                            <a:pt x="80488" y="15489"/>
                          </a:lnTo>
                        </a:path>
                      </a:pathLst>
                    </a:custGeom>
                    <a:ln w="7806" cap="rnd">
                      <a:solidFill>
                        <a:srgbClr val="99494E"/>
                      </a:solidFill>
                      <a:prstDash val="solid"/>
                      <a:miter/>
                    </a:ln>
                  </p:spPr>
                  <p:txBody>
                    <a:bodyPr rtlCol="0" anchor="ctr"/>
                    <a:lstStyle/>
                    <a:p>
                      <a:endParaRPr lang="en-US"/>
                    </a:p>
                  </p:txBody>
                </p:sp>
                <p:sp>
                  <p:nvSpPr>
                    <p:cNvPr id="898" name="Freeform: Shape 897">
                      <a:extLst>
                        <a:ext uri="{FF2B5EF4-FFF2-40B4-BE49-F238E27FC236}">
                          <a16:creationId xmlns:a16="http://schemas.microsoft.com/office/drawing/2014/main" id="{EE4294BB-1B18-43B6-982B-214EF46DA78D}"/>
                        </a:ext>
                      </a:extLst>
                    </p:cNvPr>
                    <p:cNvSpPr/>
                    <p:nvPr/>
                  </p:nvSpPr>
                  <p:spPr>
                    <a:xfrm>
                      <a:off x="877862" y="1159082"/>
                      <a:ext cx="67279" cy="46848"/>
                    </a:xfrm>
                    <a:custGeom>
                      <a:avLst/>
                      <a:gdLst>
                        <a:gd name="connsiteX0" fmla="*/ 0 w 67279"/>
                        <a:gd name="connsiteY0" fmla="*/ 0 h 46848"/>
                        <a:gd name="connsiteX1" fmla="*/ 67279 w 67279"/>
                        <a:gd name="connsiteY1" fmla="*/ 46848 h 46848"/>
                      </a:gdLst>
                      <a:ahLst/>
                      <a:cxnLst>
                        <a:cxn ang="0">
                          <a:pos x="connsiteX0" y="connsiteY0"/>
                        </a:cxn>
                        <a:cxn ang="0">
                          <a:pos x="connsiteX1" y="connsiteY1"/>
                        </a:cxn>
                      </a:cxnLst>
                      <a:rect l="l" t="t" r="r" b="b"/>
                      <a:pathLst>
                        <a:path w="67279" h="46848">
                          <a:moveTo>
                            <a:pt x="0" y="0"/>
                          </a:moveTo>
                          <a:lnTo>
                            <a:pt x="67279" y="46848"/>
                          </a:lnTo>
                        </a:path>
                      </a:pathLst>
                    </a:custGeom>
                    <a:ln w="7806" cap="rnd">
                      <a:solidFill>
                        <a:srgbClr val="99494E"/>
                      </a:solidFill>
                      <a:prstDash val="solid"/>
                      <a:miter/>
                    </a:ln>
                  </p:spPr>
                  <p:txBody>
                    <a:bodyPr rtlCol="0" anchor="ctr"/>
                    <a:lstStyle/>
                    <a:p>
                      <a:endParaRPr lang="en-US"/>
                    </a:p>
                  </p:txBody>
                </p:sp>
                <p:sp>
                  <p:nvSpPr>
                    <p:cNvPr id="899" name="Freeform: Shape 898">
                      <a:extLst>
                        <a:ext uri="{FF2B5EF4-FFF2-40B4-BE49-F238E27FC236}">
                          <a16:creationId xmlns:a16="http://schemas.microsoft.com/office/drawing/2014/main" id="{FA77A12E-3242-4506-BB32-234A8471E9CB}"/>
                        </a:ext>
                      </a:extLst>
                    </p:cNvPr>
                    <p:cNvSpPr/>
                    <p:nvPr/>
                  </p:nvSpPr>
                  <p:spPr>
                    <a:xfrm>
                      <a:off x="902759" y="1135801"/>
                      <a:ext cx="42382" cy="70130"/>
                    </a:xfrm>
                    <a:custGeom>
                      <a:avLst/>
                      <a:gdLst>
                        <a:gd name="connsiteX0" fmla="*/ 0 w 42382"/>
                        <a:gd name="connsiteY0" fmla="*/ 0 h 70130"/>
                        <a:gd name="connsiteX1" fmla="*/ 42382 w 42382"/>
                        <a:gd name="connsiteY1" fmla="*/ 70130 h 70130"/>
                      </a:gdLst>
                      <a:ahLst/>
                      <a:cxnLst>
                        <a:cxn ang="0">
                          <a:pos x="connsiteX0" y="connsiteY0"/>
                        </a:cxn>
                        <a:cxn ang="0">
                          <a:pos x="connsiteX1" y="connsiteY1"/>
                        </a:cxn>
                      </a:cxnLst>
                      <a:rect l="l" t="t" r="r" b="b"/>
                      <a:pathLst>
                        <a:path w="42382" h="70130">
                          <a:moveTo>
                            <a:pt x="0" y="0"/>
                          </a:moveTo>
                          <a:lnTo>
                            <a:pt x="42382" y="70130"/>
                          </a:lnTo>
                        </a:path>
                      </a:pathLst>
                    </a:custGeom>
                    <a:ln w="7806" cap="rnd">
                      <a:solidFill>
                        <a:srgbClr val="99494E"/>
                      </a:solidFill>
                      <a:prstDash val="solid"/>
                      <a:miter/>
                    </a:ln>
                  </p:spPr>
                  <p:txBody>
                    <a:bodyPr rtlCol="0" anchor="ctr"/>
                    <a:lstStyle/>
                    <a:p>
                      <a:endParaRPr lang="en-US"/>
                    </a:p>
                  </p:txBody>
                </p:sp>
                <p:sp>
                  <p:nvSpPr>
                    <p:cNvPr id="900" name="Freeform: Shape 899">
                      <a:extLst>
                        <a:ext uri="{FF2B5EF4-FFF2-40B4-BE49-F238E27FC236}">
                          <a16:creationId xmlns:a16="http://schemas.microsoft.com/office/drawing/2014/main" id="{72E86440-A2F7-4BBD-A53C-66468B97D3F1}"/>
                        </a:ext>
                      </a:extLst>
                    </p:cNvPr>
                    <p:cNvSpPr/>
                    <p:nvPr/>
                  </p:nvSpPr>
                  <p:spPr>
                    <a:xfrm>
                      <a:off x="934973" y="1124682"/>
                      <a:ext cx="10167" cy="81248"/>
                    </a:xfrm>
                    <a:custGeom>
                      <a:avLst/>
                      <a:gdLst>
                        <a:gd name="connsiteX0" fmla="*/ 0 w 10167"/>
                        <a:gd name="connsiteY0" fmla="*/ 0 h 81248"/>
                        <a:gd name="connsiteX1" fmla="*/ 10168 w 10167"/>
                        <a:gd name="connsiteY1" fmla="*/ 81248 h 81248"/>
                      </a:gdLst>
                      <a:ahLst/>
                      <a:cxnLst>
                        <a:cxn ang="0">
                          <a:pos x="connsiteX0" y="connsiteY0"/>
                        </a:cxn>
                        <a:cxn ang="0">
                          <a:pos x="connsiteX1" y="connsiteY1"/>
                        </a:cxn>
                      </a:cxnLst>
                      <a:rect l="l" t="t" r="r" b="b"/>
                      <a:pathLst>
                        <a:path w="10167" h="81248">
                          <a:moveTo>
                            <a:pt x="0" y="0"/>
                          </a:moveTo>
                          <a:lnTo>
                            <a:pt x="10168" y="81248"/>
                          </a:lnTo>
                        </a:path>
                      </a:pathLst>
                    </a:custGeom>
                    <a:ln w="7806" cap="rnd">
                      <a:solidFill>
                        <a:srgbClr val="99494E"/>
                      </a:solidFill>
                      <a:prstDash val="solid"/>
                      <a:miter/>
                    </a:ln>
                  </p:spPr>
                  <p:txBody>
                    <a:bodyPr rtlCol="0" anchor="ctr"/>
                    <a:lstStyle/>
                    <a:p>
                      <a:endParaRPr lang="en-US"/>
                    </a:p>
                  </p:txBody>
                </p:sp>
                <p:sp>
                  <p:nvSpPr>
                    <p:cNvPr id="901" name="Freeform: Shape 900">
                      <a:extLst>
                        <a:ext uri="{FF2B5EF4-FFF2-40B4-BE49-F238E27FC236}">
                          <a16:creationId xmlns:a16="http://schemas.microsoft.com/office/drawing/2014/main" id="{C083B734-533B-401B-9B24-8389A8553B06}"/>
                        </a:ext>
                      </a:extLst>
                    </p:cNvPr>
                    <p:cNvSpPr/>
                    <p:nvPr/>
                  </p:nvSpPr>
                  <p:spPr>
                    <a:xfrm>
                      <a:off x="945141" y="1127533"/>
                      <a:ext cx="23756" cy="78397"/>
                    </a:xfrm>
                    <a:custGeom>
                      <a:avLst/>
                      <a:gdLst>
                        <a:gd name="connsiteX0" fmla="*/ 23757 w 23756"/>
                        <a:gd name="connsiteY0" fmla="*/ 0 h 78397"/>
                        <a:gd name="connsiteX1" fmla="*/ 0 w 23756"/>
                        <a:gd name="connsiteY1" fmla="*/ 78397 h 78397"/>
                      </a:gdLst>
                      <a:ahLst/>
                      <a:cxnLst>
                        <a:cxn ang="0">
                          <a:pos x="connsiteX0" y="connsiteY0"/>
                        </a:cxn>
                        <a:cxn ang="0">
                          <a:pos x="connsiteX1" y="connsiteY1"/>
                        </a:cxn>
                      </a:cxnLst>
                      <a:rect l="l" t="t" r="r" b="b"/>
                      <a:pathLst>
                        <a:path w="23756" h="78397">
                          <a:moveTo>
                            <a:pt x="23757" y="0"/>
                          </a:moveTo>
                          <a:lnTo>
                            <a:pt x="0" y="78397"/>
                          </a:lnTo>
                        </a:path>
                      </a:pathLst>
                    </a:custGeom>
                    <a:ln w="7806" cap="rnd">
                      <a:solidFill>
                        <a:srgbClr val="99494E"/>
                      </a:solidFill>
                      <a:prstDash val="solid"/>
                      <a:miter/>
                    </a:ln>
                  </p:spPr>
                  <p:txBody>
                    <a:bodyPr rtlCol="0" anchor="ctr"/>
                    <a:lstStyle/>
                    <a:p>
                      <a:endParaRPr lang="en-US"/>
                    </a:p>
                  </p:txBody>
                </p:sp>
                <p:sp>
                  <p:nvSpPr>
                    <p:cNvPr id="902" name="Freeform: Shape 901">
                      <a:extLst>
                        <a:ext uri="{FF2B5EF4-FFF2-40B4-BE49-F238E27FC236}">
                          <a16:creationId xmlns:a16="http://schemas.microsoft.com/office/drawing/2014/main" id="{95153FF6-D2EA-4F09-889D-832D10588511}"/>
                        </a:ext>
                      </a:extLst>
                    </p:cNvPr>
                    <p:cNvSpPr/>
                    <p:nvPr/>
                  </p:nvSpPr>
                  <p:spPr>
                    <a:xfrm>
                      <a:off x="945141" y="1143973"/>
                      <a:ext cx="53595" cy="61957"/>
                    </a:xfrm>
                    <a:custGeom>
                      <a:avLst/>
                      <a:gdLst>
                        <a:gd name="connsiteX0" fmla="*/ 53595 w 53595"/>
                        <a:gd name="connsiteY0" fmla="*/ 0 h 61957"/>
                        <a:gd name="connsiteX1" fmla="*/ 0 w 53595"/>
                        <a:gd name="connsiteY1" fmla="*/ 61958 h 61957"/>
                      </a:gdLst>
                      <a:ahLst/>
                      <a:cxnLst>
                        <a:cxn ang="0">
                          <a:pos x="connsiteX0" y="connsiteY0"/>
                        </a:cxn>
                        <a:cxn ang="0">
                          <a:pos x="connsiteX1" y="connsiteY1"/>
                        </a:cxn>
                      </a:cxnLst>
                      <a:rect l="l" t="t" r="r" b="b"/>
                      <a:pathLst>
                        <a:path w="53595" h="61957">
                          <a:moveTo>
                            <a:pt x="53595" y="0"/>
                          </a:moveTo>
                          <a:lnTo>
                            <a:pt x="0" y="61958"/>
                          </a:lnTo>
                        </a:path>
                      </a:pathLst>
                    </a:custGeom>
                    <a:ln w="7806" cap="rnd">
                      <a:solidFill>
                        <a:srgbClr val="99494E"/>
                      </a:solidFill>
                      <a:prstDash val="solid"/>
                      <a:miter/>
                    </a:ln>
                  </p:spPr>
                  <p:txBody>
                    <a:bodyPr rtlCol="0" anchor="ctr"/>
                    <a:lstStyle/>
                    <a:p>
                      <a:endParaRPr lang="en-US"/>
                    </a:p>
                  </p:txBody>
                </p:sp>
                <p:sp>
                  <p:nvSpPr>
                    <p:cNvPr id="903" name="Freeform: Shape 902">
                      <a:extLst>
                        <a:ext uri="{FF2B5EF4-FFF2-40B4-BE49-F238E27FC236}">
                          <a16:creationId xmlns:a16="http://schemas.microsoft.com/office/drawing/2014/main" id="{57B3B381-392B-45A5-9169-19EF415A2789}"/>
                        </a:ext>
                      </a:extLst>
                    </p:cNvPr>
                    <p:cNvSpPr/>
                    <p:nvPr/>
                  </p:nvSpPr>
                  <p:spPr>
                    <a:xfrm>
                      <a:off x="945141" y="1171151"/>
                      <a:ext cx="74121" cy="34779"/>
                    </a:xfrm>
                    <a:custGeom>
                      <a:avLst/>
                      <a:gdLst>
                        <a:gd name="connsiteX0" fmla="*/ 74121 w 74121"/>
                        <a:gd name="connsiteY0" fmla="*/ 0 h 34779"/>
                        <a:gd name="connsiteX1" fmla="*/ 0 w 74121"/>
                        <a:gd name="connsiteY1" fmla="*/ 34780 h 34779"/>
                      </a:gdLst>
                      <a:ahLst/>
                      <a:cxnLst>
                        <a:cxn ang="0">
                          <a:pos x="connsiteX0" y="connsiteY0"/>
                        </a:cxn>
                        <a:cxn ang="0">
                          <a:pos x="connsiteX1" y="connsiteY1"/>
                        </a:cxn>
                      </a:cxnLst>
                      <a:rect l="l" t="t" r="r" b="b"/>
                      <a:pathLst>
                        <a:path w="74121" h="34779">
                          <a:moveTo>
                            <a:pt x="74121" y="0"/>
                          </a:moveTo>
                          <a:lnTo>
                            <a:pt x="0" y="34780"/>
                          </a:lnTo>
                        </a:path>
                      </a:pathLst>
                    </a:custGeom>
                    <a:ln w="7806" cap="rnd">
                      <a:solidFill>
                        <a:srgbClr val="99494E"/>
                      </a:solidFill>
                      <a:prstDash val="solid"/>
                      <a:miter/>
                    </a:ln>
                  </p:spPr>
                  <p:txBody>
                    <a:bodyPr rtlCol="0" anchor="ctr"/>
                    <a:lstStyle/>
                    <a:p>
                      <a:endParaRPr lang="en-US"/>
                    </a:p>
                  </p:txBody>
                </p:sp>
              </p:grpSp>
              <p:sp>
                <p:nvSpPr>
                  <p:cNvPr id="904" name="Freeform: Shape 903">
                    <a:extLst>
                      <a:ext uri="{FF2B5EF4-FFF2-40B4-BE49-F238E27FC236}">
                        <a16:creationId xmlns:a16="http://schemas.microsoft.com/office/drawing/2014/main" id="{2B6DF760-730E-4879-8E7C-EEE3A6A04F70}"/>
                      </a:ext>
                    </a:extLst>
                  </p:cNvPr>
                  <p:cNvSpPr/>
                  <p:nvPr/>
                </p:nvSpPr>
                <p:spPr>
                  <a:xfrm>
                    <a:off x="912927" y="1173717"/>
                    <a:ext cx="64428" cy="64428"/>
                  </a:xfrm>
                  <a:custGeom>
                    <a:avLst/>
                    <a:gdLst>
                      <a:gd name="connsiteX0" fmla="*/ 64428 w 64428"/>
                      <a:gd name="connsiteY0" fmla="*/ 32214 h 64428"/>
                      <a:gd name="connsiteX1" fmla="*/ 32214 w 64428"/>
                      <a:gd name="connsiteY1" fmla="*/ 64428 h 64428"/>
                      <a:gd name="connsiteX2" fmla="*/ 0 w 64428"/>
                      <a:gd name="connsiteY2" fmla="*/ 32214 h 64428"/>
                      <a:gd name="connsiteX3" fmla="*/ 32214 w 64428"/>
                      <a:gd name="connsiteY3" fmla="*/ 0 h 64428"/>
                      <a:gd name="connsiteX4" fmla="*/ 64428 w 64428"/>
                      <a:gd name="connsiteY4" fmla="*/ 32214 h 64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428" h="64428">
                        <a:moveTo>
                          <a:pt x="64428" y="32214"/>
                        </a:moveTo>
                        <a:cubicBezTo>
                          <a:pt x="64428" y="50006"/>
                          <a:pt x="50006" y="64428"/>
                          <a:pt x="32214" y="64428"/>
                        </a:cubicBezTo>
                        <a:cubicBezTo>
                          <a:pt x="14423" y="64428"/>
                          <a:pt x="0" y="50006"/>
                          <a:pt x="0" y="32214"/>
                        </a:cubicBezTo>
                        <a:cubicBezTo>
                          <a:pt x="0" y="14423"/>
                          <a:pt x="14423" y="0"/>
                          <a:pt x="32214" y="0"/>
                        </a:cubicBezTo>
                        <a:cubicBezTo>
                          <a:pt x="50006" y="0"/>
                          <a:pt x="64428" y="14423"/>
                          <a:pt x="64428" y="32214"/>
                        </a:cubicBezTo>
                        <a:close/>
                      </a:path>
                    </a:pathLst>
                  </a:custGeom>
                  <a:solidFill>
                    <a:srgbClr val="CD7372"/>
                  </a:solidFill>
                  <a:ln w="17876" cap="flat">
                    <a:solidFill>
                      <a:srgbClr val="99494E"/>
                    </a:solidFill>
                    <a:prstDash val="solid"/>
                    <a:miter/>
                  </a:ln>
                </p:spPr>
                <p:txBody>
                  <a:bodyPr rtlCol="0" anchor="ctr"/>
                  <a:lstStyle/>
                  <a:p>
                    <a:endParaRPr lang="en-US"/>
                  </a:p>
                </p:txBody>
              </p:sp>
            </p:grpSp>
          </p:grpSp>
        </p:grpSp>
        <p:grpSp>
          <p:nvGrpSpPr>
            <p:cNvPr id="905" name="Graphic 6">
              <a:extLst>
                <a:ext uri="{FF2B5EF4-FFF2-40B4-BE49-F238E27FC236}">
                  <a16:creationId xmlns:a16="http://schemas.microsoft.com/office/drawing/2014/main" id="{2533D1E2-47A5-443B-9D56-20143954E931}"/>
                </a:ext>
              </a:extLst>
            </p:cNvPr>
            <p:cNvGrpSpPr/>
            <p:nvPr/>
          </p:nvGrpSpPr>
          <p:grpSpPr>
            <a:xfrm>
              <a:off x="6543528" y="3043364"/>
              <a:ext cx="232983" cy="220626"/>
              <a:chOff x="6543528" y="3043364"/>
              <a:chExt cx="232983" cy="220626"/>
            </a:xfrm>
          </p:grpSpPr>
          <p:sp>
            <p:nvSpPr>
              <p:cNvPr id="906" name="Freeform: Shape 905">
                <a:extLst>
                  <a:ext uri="{FF2B5EF4-FFF2-40B4-BE49-F238E27FC236}">
                    <a16:creationId xmlns:a16="http://schemas.microsoft.com/office/drawing/2014/main" id="{31C990A7-57CF-4407-921D-2B5D977C3C1C}"/>
                  </a:ext>
                </a:extLst>
              </p:cNvPr>
              <p:cNvSpPr/>
              <p:nvPr/>
            </p:nvSpPr>
            <p:spPr>
              <a:xfrm>
                <a:off x="6543528" y="3043364"/>
                <a:ext cx="232983" cy="220626"/>
              </a:xfrm>
              <a:custGeom>
                <a:avLst/>
                <a:gdLst>
                  <a:gd name="connsiteX0" fmla="*/ 205309 w 232983"/>
                  <a:gd name="connsiteY0" fmla="*/ 143791 h 220626"/>
                  <a:gd name="connsiteX1" fmla="*/ 200558 w 232983"/>
                  <a:gd name="connsiteY1" fmla="*/ 136759 h 220626"/>
                  <a:gd name="connsiteX2" fmla="*/ 206164 w 232983"/>
                  <a:gd name="connsiteY2" fmla="*/ 134193 h 220626"/>
                  <a:gd name="connsiteX3" fmla="*/ 228686 w 232983"/>
                  <a:gd name="connsiteY3" fmla="*/ 72806 h 220626"/>
                  <a:gd name="connsiteX4" fmla="*/ 167298 w 232983"/>
                  <a:gd name="connsiteY4" fmla="*/ 50284 h 220626"/>
                  <a:gd name="connsiteX5" fmla="*/ 163117 w 232983"/>
                  <a:gd name="connsiteY5" fmla="*/ 52185 h 220626"/>
                  <a:gd name="connsiteX6" fmla="*/ 158936 w 232983"/>
                  <a:gd name="connsiteY6" fmla="*/ 35175 h 220626"/>
                  <a:gd name="connsiteX7" fmla="*/ 102965 w 232983"/>
                  <a:gd name="connsiteY7" fmla="*/ 1345 h 220626"/>
                  <a:gd name="connsiteX8" fmla="*/ 69135 w 232983"/>
                  <a:gd name="connsiteY8" fmla="*/ 57316 h 220626"/>
                  <a:gd name="connsiteX9" fmla="*/ 70180 w 232983"/>
                  <a:gd name="connsiteY9" fmla="*/ 61592 h 220626"/>
                  <a:gd name="connsiteX10" fmla="*/ 66569 w 232983"/>
                  <a:gd name="connsiteY10" fmla="*/ 59882 h 220626"/>
                  <a:gd name="connsiteX11" fmla="*/ 4707 w 232983"/>
                  <a:gd name="connsiteY11" fmla="*/ 81168 h 220626"/>
                  <a:gd name="connsiteX12" fmla="*/ 25993 w 232983"/>
                  <a:gd name="connsiteY12" fmla="*/ 143031 h 220626"/>
                  <a:gd name="connsiteX13" fmla="*/ 40247 w 232983"/>
                  <a:gd name="connsiteY13" fmla="*/ 149968 h 220626"/>
                  <a:gd name="connsiteX14" fmla="*/ 54881 w 232983"/>
                  <a:gd name="connsiteY14" fmla="*/ 213541 h 220626"/>
                  <a:gd name="connsiteX15" fmla="*/ 54881 w 232983"/>
                  <a:gd name="connsiteY15" fmla="*/ 213541 h 220626"/>
                  <a:gd name="connsiteX16" fmla="*/ 118644 w 232983"/>
                  <a:gd name="connsiteY16" fmla="*/ 199002 h 220626"/>
                  <a:gd name="connsiteX17" fmla="*/ 124536 w 232983"/>
                  <a:gd name="connsiteY17" fmla="*/ 189689 h 220626"/>
                  <a:gd name="connsiteX18" fmla="*/ 128527 w 232983"/>
                  <a:gd name="connsiteY18" fmla="*/ 195676 h 220626"/>
                  <a:gd name="connsiteX19" fmla="*/ 192766 w 232983"/>
                  <a:gd name="connsiteY19" fmla="*/ 208125 h 220626"/>
                  <a:gd name="connsiteX20" fmla="*/ 205309 w 232983"/>
                  <a:gd name="connsiteY20" fmla="*/ 143791 h 220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32983" h="220626">
                    <a:moveTo>
                      <a:pt x="205309" y="143791"/>
                    </a:moveTo>
                    <a:lnTo>
                      <a:pt x="200558" y="136759"/>
                    </a:lnTo>
                    <a:lnTo>
                      <a:pt x="206164" y="134193"/>
                    </a:lnTo>
                    <a:cubicBezTo>
                      <a:pt x="229351" y="123455"/>
                      <a:pt x="239424" y="95992"/>
                      <a:pt x="228686" y="72806"/>
                    </a:cubicBezTo>
                    <a:cubicBezTo>
                      <a:pt x="217948" y="49619"/>
                      <a:pt x="190485" y="39546"/>
                      <a:pt x="167298" y="50284"/>
                    </a:cubicBezTo>
                    <a:lnTo>
                      <a:pt x="163117" y="52185"/>
                    </a:lnTo>
                    <a:lnTo>
                      <a:pt x="158936" y="35175"/>
                    </a:lnTo>
                    <a:cubicBezTo>
                      <a:pt x="152854" y="10373"/>
                      <a:pt x="127767" y="-4736"/>
                      <a:pt x="102965" y="1345"/>
                    </a:cubicBezTo>
                    <a:cubicBezTo>
                      <a:pt x="78163" y="7427"/>
                      <a:pt x="63053" y="32514"/>
                      <a:pt x="69135" y="57316"/>
                    </a:cubicBezTo>
                    <a:lnTo>
                      <a:pt x="70180" y="61592"/>
                    </a:lnTo>
                    <a:lnTo>
                      <a:pt x="66569" y="59882"/>
                    </a:lnTo>
                    <a:cubicBezTo>
                      <a:pt x="43573" y="48669"/>
                      <a:pt x="15920" y="58172"/>
                      <a:pt x="4707" y="81168"/>
                    </a:cubicBezTo>
                    <a:cubicBezTo>
                      <a:pt x="-6507" y="104165"/>
                      <a:pt x="2996" y="131818"/>
                      <a:pt x="25993" y="143031"/>
                    </a:cubicBezTo>
                    <a:lnTo>
                      <a:pt x="40247" y="149968"/>
                    </a:lnTo>
                    <a:cubicBezTo>
                      <a:pt x="26848" y="171539"/>
                      <a:pt x="33405" y="199952"/>
                      <a:pt x="54881" y="213541"/>
                    </a:cubicBezTo>
                    <a:lnTo>
                      <a:pt x="54881" y="213541"/>
                    </a:lnTo>
                    <a:cubicBezTo>
                      <a:pt x="76547" y="227130"/>
                      <a:pt x="105056" y="220573"/>
                      <a:pt x="118644" y="199002"/>
                    </a:cubicBezTo>
                    <a:lnTo>
                      <a:pt x="124536" y="189689"/>
                    </a:lnTo>
                    <a:lnTo>
                      <a:pt x="128527" y="195676"/>
                    </a:lnTo>
                    <a:cubicBezTo>
                      <a:pt x="142781" y="216867"/>
                      <a:pt x="171575" y="222474"/>
                      <a:pt x="192766" y="208125"/>
                    </a:cubicBezTo>
                    <a:cubicBezTo>
                      <a:pt x="213957" y="193680"/>
                      <a:pt x="219563" y="164887"/>
                      <a:pt x="205309" y="143791"/>
                    </a:cubicBezTo>
                    <a:close/>
                  </a:path>
                </a:pathLst>
              </a:custGeom>
              <a:solidFill>
                <a:srgbClr val="FFFFFF"/>
              </a:solidFill>
              <a:ln w="10880" cap="flat">
                <a:solidFill>
                  <a:srgbClr val="99494E"/>
                </a:solidFill>
                <a:prstDash val="solid"/>
                <a:miter/>
              </a:ln>
            </p:spPr>
            <p:txBody>
              <a:bodyPr rtlCol="0" anchor="ctr"/>
              <a:lstStyle/>
              <a:p>
                <a:endParaRPr lang="en-US"/>
              </a:p>
            </p:txBody>
          </p:sp>
          <p:grpSp>
            <p:nvGrpSpPr>
              <p:cNvPr id="907" name="Graphic 6">
                <a:extLst>
                  <a:ext uri="{FF2B5EF4-FFF2-40B4-BE49-F238E27FC236}">
                    <a16:creationId xmlns:a16="http://schemas.microsoft.com/office/drawing/2014/main" id="{2533D1E2-47A5-443B-9D56-20143954E931}"/>
                  </a:ext>
                </a:extLst>
              </p:cNvPr>
              <p:cNvGrpSpPr/>
              <p:nvPr/>
            </p:nvGrpSpPr>
            <p:grpSpPr>
              <a:xfrm>
                <a:off x="6610382" y="3111038"/>
                <a:ext cx="99208" cy="98638"/>
                <a:chOff x="6610382" y="3111038"/>
                <a:chExt cx="99208" cy="98638"/>
              </a:xfrm>
            </p:grpSpPr>
            <p:sp>
              <p:nvSpPr>
                <p:cNvPr id="908" name="Freeform: Shape 907">
                  <a:extLst>
                    <a:ext uri="{FF2B5EF4-FFF2-40B4-BE49-F238E27FC236}">
                      <a16:creationId xmlns:a16="http://schemas.microsoft.com/office/drawing/2014/main" id="{4ABA0B48-6143-43D4-8BD0-93146C3191AA}"/>
                    </a:ext>
                  </a:extLst>
                </p:cNvPr>
                <p:cNvSpPr/>
                <p:nvPr/>
              </p:nvSpPr>
              <p:spPr>
                <a:xfrm>
                  <a:off x="6659986" y="3111038"/>
                  <a:ext cx="9502" cy="49794"/>
                </a:xfrm>
                <a:custGeom>
                  <a:avLst/>
                  <a:gdLst>
                    <a:gd name="connsiteX0" fmla="*/ 0 w 9502"/>
                    <a:gd name="connsiteY0" fmla="*/ 0 h 49794"/>
                    <a:gd name="connsiteX1" fmla="*/ 0 w 9502"/>
                    <a:gd name="connsiteY1" fmla="*/ 49794 h 49794"/>
                  </a:gdLst>
                  <a:ahLst/>
                  <a:cxnLst>
                    <a:cxn ang="0">
                      <a:pos x="connsiteX0" y="connsiteY0"/>
                    </a:cxn>
                    <a:cxn ang="0">
                      <a:pos x="connsiteX1" y="connsiteY1"/>
                    </a:cxn>
                  </a:cxnLst>
                  <a:rect l="l" t="t" r="r" b="b"/>
                  <a:pathLst>
                    <a:path w="9502" h="49794">
                      <a:moveTo>
                        <a:pt x="0" y="0"/>
                      </a:moveTo>
                      <a:lnTo>
                        <a:pt x="0" y="49794"/>
                      </a:lnTo>
                    </a:path>
                  </a:pathLst>
                </a:custGeom>
                <a:ln w="4751" cap="rnd">
                  <a:solidFill>
                    <a:srgbClr val="99494E"/>
                  </a:solidFill>
                  <a:prstDash val="solid"/>
                  <a:miter/>
                </a:ln>
              </p:spPr>
              <p:txBody>
                <a:bodyPr rtlCol="0" anchor="ctr"/>
                <a:lstStyle/>
                <a:p>
                  <a:endParaRPr lang="en-US"/>
                </a:p>
              </p:txBody>
            </p:sp>
            <p:sp>
              <p:nvSpPr>
                <p:cNvPr id="909" name="Freeform: Shape 908">
                  <a:extLst>
                    <a:ext uri="{FF2B5EF4-FFF2-40B4-BE49-F238E27FC236}">
                      <a16:creationId xmlns:a16="http://schemas.microsoft.com/office/drawing/2014/main" id="{A9BD74C6-4B48-4C83-98F5-2F87957C7ACF}"/>
                    </a:ext>
                  </a:extLst>
                </p:cNvPr>
                <p:cNvSpPr/>
                <p:nvPr/>
              </p:nvSpPr>
              <p:spPr>
                <a:xfrm>
                  <a:off x="6639746" y="3115314"/>
                  <a:ext cx="20240" cy="45518"/>
                </a:xfrm>
                <a:custGeom>
                  <a:avLst/>
                  <a:gdLst>
                    <a:gd name="connsiteX0" fmla="*/ 0 w 20240"/>
                    <a:gd name="connsiteY0" fmla="*/ 0 h 45518"/>
                    <a:gd name="connsiteX1" fmla="*/ 20241 w 20240"/>
                    <a:gd name="connsiteY1" fmla="*/ 45518 h 45518"/>
                  </a:gdLst>
                  <a:ahLst/>
                  <a:cxnLst>
                    <a:cxn ang="0">
                      <a:pos x="connsiteX0" y="connsiteY0"/>
                    </a:cxn>
                    <a:cxn ang="0">
                      <a:pos x="connsiteX1" y="connsiteY1"/>
                    </a:cxn>
                  </a:cxnLst>
                  <a:rect l="l" t="t" r="r" b="b"/>
                  <a:pathLst>
                    <a:path w="20240" h="45518">
                      <a:moveTo>
                        <a:pt x="0" y="0"/>
                      </a:moveTo>
                      <a:lnTo>
                        <a:pt x="20241" y="45518"/>
                      </a:lnTo>
                    </a:path>
                  </a:pathLst>
                </a:custGeom>
                <a:ln w="4751" cap="rnd">
                  <a:solidFill>
                    <a:srgbClr val="99494E"/>
                  </a:solidFill>
                  <a:prstDash val="solid"/>
                  <a:miter/>
                </a:ln>
              </p:spPr>
              <p:txBody>
                <a:bodyPr rtlCol="0" anchor="ctr"/>
                <a:lstStyle/>
                <a:p>
                  <a:endParaRPr lang="en-US"/>
                </a:p>
              </p:txBody>
            </p:sp>
            <p:sp>
              <p:nvSpPr>
                <p:cNvPr id="910" name="Freeform: Shape 909">
                  <a:extLst>
                    <a:ext uri="{FF2B5EF4-FFF2-40B4-BE49-F238E27FC236}">
                      <a16:creationId xmlns:a16="http://schemas.microsoft.com/office/drawing/2014/main" id="{093166BF-7FD0-4E29-918C-D83025690171}"/>
                    </a:ext>
                  </a:extLst>
                </p:cNvPr>
                <p:cNvSpPr/>
                <p:nvPr/>
              </p:nvSpPr>
              <p:spPr>
                <a:xfrm>
                  <a:off x="6622926" y="3127477"/>
                  <a:ext cx="37060" cy="33354"/>
                </a:xfrm>
                <a:custGeom>
                  <a:avLst/>
                  <a:gdLst>
                    <a:gd name="connsiteX0" fmla="*/ 0 w 37060"/>
                    <a:gd name="connsiteY0" fmla="*/ 0 h 33354"/>
                    <a:gd name="connsiteX1" fmla="*/ 37060 w 37060"/>
                    <a:gd name="connsiteY1" fmla="*/ 33355 h 33354"/>
                  </a:gdLst>
                  <a:ahLst/>
                  <a:cxnLst>
                    <a:cxn ang="0">
                      <a:pos x="connsiteX0" y="connsiteY0"/>
                    </a:cxn>
                    <a:cxn ang="0">
                      <a:pos x="connsiteX1" y="connsiteY1"/>
                    </a:cxn>
                  </a:cxnLst>
                  <a:rect l="l" t="t" r="r" b="b"/>
                  <a:pathLst>
                    <a:path w="37060" h="33354">
                      <a:moveTo>
                        <a:pt x="0" y="0"/>
                      </a:moveTo>
                      <a:lnTo>
                        <a:pt x="37060" y="33355"/>
                      </a:lnTo>
                    </a:path>
                  </a:pathLst>
                </a:custGeom>
                <a:ln w="4751" cap="rnd">
                  <a:solidFill>
                    <a:srgbClr val="99494E"/>
                  </a:solidFill>
                  <a:prstDash val="solid"/>
                  <a:miter/>
                </a:ln>
              </p:spPr>
              <p:txBody>
                <a:bodyPr rtlCol="0" anchor="ctr"/>
                <a:lstStyle/>
                <a:p>
                  <a:endParaRPr lang="en-US"/>
                </a:p>
              </p:txBody>
            </p:sp>
            <p:sp>
              <p:nvSpPr>
                <p:cNvPr id="911" name="Freeform: Shape 910">
                  <a:extLst>
                    <a:ext uri="{FF2B5EF4-FFF2-40B4-BE49-F238E27FC236}">
                      <a16:creationId xmlns:a16="http://schemas.microsoft.com/office/drawing/2014/main" id="{C077EF0E-C5D5-48FE-BAB3-1EBE6526CDB0}"/>
                    </a:ext>
                  </a:extLst>
                </p:cNvPr>
                <p:cNvSpPr/>
                <p:nvPr/>
              </p:nvSpPr>
              <p:spPr>
                <a:xfrm>
                  <a:off x="6612568" y="3145438"/>
                  <a:ext cx="47418" cy="15394"/>
                </a:xfrm>
                <a:custGeom>
                  <a:avLst/>
                  <a:gdLst>
                    <a:gd name="connsiteX0" fmla="*/ 0 w 47418"/>
                    <a:gd name="connsiteY0" fmla="*/ 0 h 15394"/>
                    <a:gd name="connsiteX1" fmla="*/ 47418 w 47418"/>
                    <a:gd name="connsiteY1" fmla="*/ 15394 h 15394"/>
                  </a:gdLst>
                  <a:ahLst/>
                  <a:cxnLst>
                    <a:cxn ang="0">
                      <a:pos x="connsiteX0" y="connsiteY0"/>
                    </a:cxn>
                    <a:cxn ang="0">
                      <a:pos x="connsiteX1" y="connsiteY1"/>
                    </a:cxn>
                  </a:cxnLst>
                  <a:rect l="l" t="t" r="r" b="b"/>
                  <a:pathLst>
                    <a:path w="47418" h="15394">
                      <a:moveTo>
                        <a:pt x="0" y="0"/>
                      </a:moveTo>
                      <a:lnTo>
                        <a:pt x="47418" y="15394"/>
                      </a:lnTo>
                    </a:path>
                  </a:pathLst>
                </a:custGeom>
                <a:ln w="4751" cap="rnd">
                  <a:solidFill>
                    <a:srgbClr val="99494E"/>
                  </a:solidFill>
                  <a:prstDash val="solid"/>
                  <a:miter/>
                </a:ln>
              </p:spPr>
              <p:txBody>
                <a:bodyPr rtlCol="0" anchor="ctr"/>
                <a:lstStyle/>
                <a:p>
                  <a:endParaRPr lang="en-US"/>
                </a:p>
              </p:txBody>
            </p:sp>
            <p:sp>
              <p:nvSpPr>
                <p:cNvPr id="912" name="Freeform: Shape 911">
                  <a:extLst>
                    <a:ext uri="{FF2B5EF4-FFF2-40B4-BE49-F238E27FC236}">
                      <a16:creationId xmlns:a16="http://schemas.microsoft.com/office/drawing/2014/main" id="{87327F26-F1DA-4597-AF11-973316779054}"/>
                    </a:ext>
                  </a:extLst>
                </p:cNvPr>
                <p:cNvSpPr/>
                <p:nvPr/>
              </p:nvSpPr>
              <p:spPr>
                <a:xfrm>
                  <a:off x="6610382" y="3160832"/>
                  <a:ext cx="49604" cy="5226"/>
                </a:xfrm>
                <a:custGeom>
                  <a:avLst/>
                  <a:gdLst>
                    <a:gd name="connsiteX0" fmla="*/ 0 w 49604"/>
                    <a:gd name="connsiteY0" fmla="*/ 5226 h 5226"/>
                    <a:gd name="connsiteX1" fmla="*/ 49604 w 49604"/>
                    <a:gd name="connsiteY1" fmla="*/ 0 h 5226"/>
                  </a:gdLst>
                  <a:ahLst/>
                  <a:cxnLst>
                    <a:cxn ang="0">
                      <a:pos x="connsiteX0" y="connsiteY0"/>
                    </a:cxn>
                    <a:cxn ang="0">
                      <a:pos x="connsiteX1" y="connsiteY1"/>
                    </a:cxn>
                  </a:cxnLst>
                  <a:rect l="l" t="t" r="r" b="b"/>
                  <a:pathLst>
                    <a:path w="49604" h="5226">
                      <a:moveTo>
                        <a:pt x="0" y="5226"/>
                      </a:moveTo>
                      <a:lnTo>
                        <a:pt x="49604" y="0"/>
                      </a:lnTo>
                    </a:path>
                  </a:pathLst>
                </a:custGeom>
                <a:ln w="4751" cap="rnd">
                  <a:solidFill>
                    <a:srgbClr val="99494E"/>
                  </a:solidFill>
                  <a:prstDash val="solid"/>
                  <a:miter/>
                </a:ln>
              </p:spPr>
              <p:txBody>
                <a:bodyPr rtlCol="0" anchor="ctr"/>
                <a:lstStyle/>
                <a:p>
                  <a:endParaRPr lang="en-US"/>
                </a:p>
              </p:txBody>
            </p:sp>
            <p:sp>
              <p:nvSpPr>
                <p:cNvPr id="913" name="Freeform: Shape 912">
                  <a:extLst>
                    <a:ext uri="{FF2B5EF4-FFF2-40B4-BE49-F238E27FC236}">
                      <a16:creationId xmlns:a16="http://schemas.microsoft.com/office/drawing/2014/main" id="{DD5D47BB-7705-4259-B8C5-73AF0FD0CC0F}"/>
                    </a:ext>
                  </a:extLst>
                </p:cNvPr>
                <p:cNvSpPr/>
                <p:nvPr/>
              </p:nvSpPr>
              <p:spPr>
                <a:xfrm>
                  <a:off x="6616844" y="3160832"/>
                  <a:ext cx="43142" cy="24992"/>
                </a:xfrm>
                <a:custGeom>
                  <a:avLst/>
                  <a:gdLst>
                    <a:gd name="connsiteX0" fmla="*/ 0 w 43142"/>
                    <a:gd name="connsiteY0" fmla="*/ 24992 h 24992"/>
                    <a:gd name="connsiteX1" fmla="*/ 43142 w 43142"/>
                    <a:gd name="connsiteY1" fmla="*/ 0 h 24992"/>
                  </a:gdLst>
                  <a:ahLst/>
                  <a:cxnLst>
                    <a:cxn ang="0">
                      <a:pos x="connsiteX0" y="connsiteY0"/>
                    </a:cxn>
                    <a:cxn ang="0">
                      <a:pos x="connsiteX1" y="connsiteY1"/>
                    </a:cxn>
                  </a:cxnLst>
                  <a:rect l="l" t="t" r="r" b="b"/>
                  <a:pathLst>
                    <a:path w="43142" h="24992">
                      <a:moveTo>
                        <a:pt x="0" y="24992"/>
                      </a:moveTo>
                      <a:lnTo>
                        <a:pt x="43142" y="0"/>
                      </a:lnTo>
                    </a:path>
                  </a:pathLst>
                </a:custGeom>
                <a:ln w="4751" cap="rnd">
                  <a:solidFill>
                    <a:srgbClr val="99494E"/>
                  </a:solidFill>
                  <a:prstDash val="solid"/>
                  <a:miter/>
                </a:ln>
              </p:spPr>
              <p:txBody>
                <a:bodyPr rtlCol="0" anchor="ctr"/>
                <a:lstStyle/>
                <a:p>
                  <a:endParaRPr lang="en-US"/>
                </a:p>
              </p:txBody>
            </p:sp>
            <p:sp>
              <p:nvSpPr>
                <p:cNvPr id="914" name="Freeform: Shape 913">
                  <a:extLst>
                    <a:ext uri="{FF2B5EF4-FFF2-40B4-BE49-F238E27FC236}">
                      <a16:creationId xmlns:a16="http://schemas.microsoft.com/office/drawing/2014/main" id="{008321C6-42FC-4CF3-A63A-EF238E2947FA}"/>
                    </a:ext>
                  </a:extLst>
                </p:cNvPr>
                <p:cNvSpPr/>
                <p:nvPr/>
              </p:nvSpPr>
              <p:spPr>
                <a:xfrm>
                  <a:off x="6630718" y="3160832"/>
                  <a:ext cx="29268" cy="40386"/>
                </a:xfrm>
                <a:custGeom>
                  <a:avLst/>
                  <a:gdLst>
                    <a:gd name="connsiteX0" fmla="*/ 0 w 29268"/>
                    <a:gd name="connsiteY0" fmla="*/ 40387 h 40386"/>
                    <a:gd name="connsiteX1" fmla="*/ 29268 w 29268"/>
                    <a:gd name="connsiteY1" fmla="*/ 0 h 40386"/>
                  </a:gdLst>
                  <a:ahLst/>
                  <a:cxnLst>
                    <a:cxn ang="0">
                      <a:pos x="connsiteX0" y="connsiteY0"/>
                    </a:cxn>
                    <a:cxn ang="0">
                      <a:pos x="connsiteX1" y="connsiteY1"/>
                    </a:cxn>
                  </a:cxnLst>
                  <a:rect l="l" t="t" r="r" b="b"/>
                  <a:pathLst>
                    <a:path w="29268" h="40386">
                      <a:moveTo>
                        <a:pt x="0" y="40387"/>
                      </a:moveTo>
                      <a:lnTo>
                        <a:pt x="29268" y="0"/>
                      </a:lnTo>
                    </a:path>
                  </a:pathLst>
                </a:custGeom>
                <a:ln w="4751" cap="rnd">
                  <a:solidFill>
                    <a:srgbClr val="99494E"/>
                  </a:solidFill>
                  <a:prstDash val="solid"/>
                  <a:miter/>
                </a:ln>
              </p:spPr>
              <p:txBody>
                <a:bodyPr rtlCol="0" anchor="ctr"/>
                <a:lstStyle/>
                <a:p>
                  <a:endParaRPr lang="en-US"/>
                </a:p>
              </p:txBody>
            </p:sp>
            <p:sp>
              <p:nvSpPr>
                <p:cNvPr id="915" name="Freeform: Shape 914">
                  <a:extLst>
                    <a:ext uri="{FF2B5EF4-FFF2-40B4-BE49-F238E27FC236}">
                      <a16:creationId xmlns:a16="http://schemas.microsoft.com/office/drawing/2014/main" id="{7C8E4188-1BA2-42D0-8900-70F35ADA67FE}"/>
                    </a:ext>
                  </a:extLst>
                </p:cNvPr>
                <p:cNvSpPr/>
                <p:nvPr/>
              </p:nvSpPr>
              <p:spPr>
                <a:xfrm>
                  <a:off x="6649628" y="3160832"/>
                  <a:ext cx="10357" cy="48844"/>
                </a:xfrm>
                <a:custGeom>
                  <a:avLst/>
                  <a:gdLst>
                    <a:gd name="connsiteX0" fmla="*/ 0 w 10357"/>
                    <a:gd name="connsiteY0" fmla="*/ 48844 h 48844"/>
                    <a:gd name="connsiteX1" fmla="*/ 10358 w 10357"/>
                    <a:gd name="connsiteY1" fmla="*/ 0 h 48844"/>
                  </a:gdLst>
                  <a:ahLst/>
                  <a:cxnLst>
                    <a:cxn ang="0">
                      <a:pos x="connsiteX0" y="connsiteY0"/>
                    </a:cxn>
                    <a:cxn ang="0">
                      <a:pos x="connsiteX1" y="connsiteY1"/>
                    </a:cxn>
                  </a:cxnLst>
                  <a:rect l="l" t="t" r="r" b="b"/>
                  <a:pathLst>
                    <a:path w="10357" h="48844">
                      <a:moveTo>
                        <a:pt x="0" y="48844"/>
                      </a:moveTo>
                      <a:lnTo>
                        <a:pt x="10358" y="0"/>
                      </a:lnTo>
                    </a:path>
                  </a:pathLst>
                </a:custGeom>
                <a:ln w="4751" cap="rnd">
                  <a:solidFill>
                    <a:srgbClr val="99494E"/>
                  </a:solidFill>
                  <a:prstDash val="solid"/>
                  <a:miter/>
                </a:ln>
              </p:spPr>
              <p:txBody>
                <a:bodyPr rtlCol="0" anchor="ctr"/>
                <a:lstStyle/>
                <a:p>
                  <a:endParaRPr lang="en-US"/>
                </a:p>
              </p:txBody>
            </p:sp>
            <p:sp>
              <p:nvSpPr>
                <p:cNvPr id="916" name="Freeform: Shape 915">
                  <a:extLst>
                    <a:ext uri="{FF2B5EF4-FFF2-40B4-BE49-F238E27FC236}">
                      <a16:creationId xmlns:a16="http://schemas.microsoft.com/office/drawing/2014/main" id="{304E3216-42EF-4153-9436-3E914B96DBF1}"/>
                    </a:ext>
                  </a:extLst>
                </p:cNvPr>
                <p:cNvSpPr/>
                <p:nvPr/>
              </p:nvSpPr>
              <p:spPr>
                <a:xfrm>
                  <a:off x="6659986" y="3160832"/>
                  <a:ext cx="10357" cy="48844"/>
                </a:xfrm>
                <a:custGeom>
                  <a:avLst/>
                  <a:gdLst>
                    <a:gd name="connsiteX0" fmla="*/ 10358 w 10357"/>
                    <a:gd name="connsiteY0" fmla="*/ 48844 h 48844"/>
                    <a:gd name="connsiteX1" fmla="*/ 0 w 10357"/>
                    <a:gd name="connsiteY1" fmla="*/ 0 h 48844"/>
                  </a:gdLst>
                  <a:ahLst/>
                  <a:cxnLst>
                    <a:cxn ang="0">
                      <a:pos x="connsiteX0" y="connsiteY0"/>
                    </a:cxn>
                    <a:cxn ang="0">
                      <a:pos x="connsiteX1" y="connsiteY1"/>
                    </a:cxn>
                  </a:cxnLst>
                  <a:rect l="l" t="t" r="r" b="b"/>
                  <a:pathLst>
                    <a:path w="10357" h="48844">
                      <a:moveTo>
                        <a:pt x="10358" y="48844"/>
                      </a:moveTo>
                      <a:lnTo>
                        <a:pt x="0" y="0"/>
                      </a:lnTo>
                    </a:path>
                  </a:pathLst>
                </a:custGeom>
                <a:ln w="4751" cap="rnd">
                  <a:solidFill>
                    <a:srgbClr val="99494E"/>
                  </a:solidFill>
                  <a:prstDash val="solid"/>
                  <a:miter/>
                </a:ln>
              </p:spPr>
              <p:txBody>
                <a:bodyPr rtlCol="0" anchor="ctr"/>
                <a:lstStyle/>
                <a:p>
                  <a:endParaRPr lang="en-US"/>
                </a:p>
              </p:txBody>
            </p:sp>
            <p:sp>
              <p:nvSpPr>
                <p:cNvPr id="917" name="Freeform: Shape 916">
                  <a:extLst>
                    <a:ext uri="{FF2B5EF4-FFF2-40B4-BE49-F238E27FC236}">
                      <a16:creationId xmlns:a16="http://schemas.microsoft.com/office/drawing/2014/main" id="{70435CAA-0A2A-45CB-A901-AA1293660035}"/>
                    </a:ext>
                  </a:extLst>
                </p:cNvPr>
                <p:cNvSpPr/>
                <p:nvPr/>
              </p:nvSpPr>
              <p:spPr>
                <a:xfrm>
                  <a:off x="6659986" y="3160832"/>
                  <a:ext cx="29363" cy="40386"/>
                </a:xfrm>
                <a:custGeom>
                  <a:avLst/>
                  <a:gdLst>
                    <a:gd name="connsiteX0" fmla="*/ 29363 w 29363"/>
                    <a:gd name="connsiteY0" fmla="*/ 40387 h 40386"/>
                    <a:gd name="connsiteX1" fmla="*/ 0 w 29363"/>
                    <a:gd name="connsiteY1" fmla="*/ 0 h 40386"/>
                  </a:gdLst>
                  <a:ahLst/>
                  <a:cxnLst>
                    <a:cxn ang="0">
                      <a:pos x="connsiteX0" y="connsiteY0"/>
                    </a:cxn>
                    <a:cxn ang="0">
                      <a:pos x="connsiteX1" y="connsiteY1"/>
                    </a:cxn>
                  </a:cxnLst>
                  <a:rect l="l" t="t" r="r" b="b"/>
                  <a:pathLst>
                    <a:path w="29363" h="40386">
                      <a:moveTo>
                        <a:pt x="29363" y="40387"/>
                      </a:moveTo>
                      <a:lnTo>
                        <a:pt x="0" y="0"/>
                      </a:lnTo>
                    </a:path>
                  </a:pathLst>
                </a:custGeom>
                <a:ln w="4751" cap="rnd">
                  <a:solidFill>
                    <a:srgbClr val="99494E"/>
                  </a:solidFill>
                  <a:prstDash val="solid"/>
                  <a:miter/>
                </a:ln>
              </p:spPr>
              <p:txBody>
                <a:bodyPr rtlCol="0" anchor="ctr"/>
                <a:lstStyle/>
                <a:p>
                  <a:endParaRPr lang="en-US"/>
                </a:p>
              </p:txBody>
            </p:sp>
            <p:sp>
              <p:nvSpPr>
                <p:cNvPr id="918" name="Freeform: Shape 917">
                  <a:extLst>
                    <a:ext uri="{FF2B5EF4-FFF2-40B4-BE49-F238E27FC236}">
                      <a16:creationId xmlns:a16="http://schemas.microsoft.com/office/drawing/2014/main" id="{F3174F10-ADE1-4FF9-B33B-2263E4FFE8BC}"/>
                    </a:ext>
                  </a:extLst>
                </p:cNvPr>
                <p:cNvSpPr/>
                <p:nvPr/>
              </p:nvSpPr>
              <p:spPr>
                <a:xfrm>
                  <a:off x="6659986" y="3160832"/>
                  <a:ext cx="43237" cy="24992"/>
                </a:xfrm>
                <a:custGeom>
                  <a:avLst/>
                  <a:gdLst>
                    <a:gd name="connsiteX0" fmla="*/ 43238 w 43237"/>
                    <a:gd name="connsiteY0" fmla="*/ 24992 h 24992"/>
                    <a:gd name="connsiteX1" fmla="*/ 0 w 43237"/>
                    <a:gd name="connsiteY1" fmla="*/ 0 h 24992"/>
                  </a:gdLst>
                  <a:ahLst/>
                  <a:cxnLst>
                    <a:cxn ang="0">
                      <a:pos x="connsiteX0" y="connsiteY0"/>
                    </a:cxn>
                    <a:cxn ang="0">
                      <a:pos x="connsiteX1" y="connsiteY1"/>
                    </a:cxn>
                  </a:cxnLst>
                  <a:rect l="l" t="t" r="r" b="b"/>
                  <a:pathLst>
                    <a:path w="43237" h="24992">
                      <a:moveTo>
                        <a:pt x="43238" y="24992"/>
                      </a:moveTo>
                      <a:lnTo>
                        <a:pt x="0" y="0"/>
                      </a:lnTo>
                    </a:path>
                  </a:pathLst>
                </a:custGeom>
                <a:ln w="4751" cap="rnd">
                  <a:solidFill>
                    <a:srgbClr val="99494E"/>
                  </a:solidFill>
                  <a:prstDash val="solid"/>
                  <a:miter/>
                </a:ln>
              </p:spPr>
              <p:txBody>
                <a:bodyPr rtlCol="0" anchor="ctr"/>
                <a:lstStyle/>
                <a:p>
                  <a:endParaRPr lang="en-US"/>
                </a:p>
              </p:txBody>
            </p:sp>
            <p:sp>
              <p:nvSpPr>
                <p:cNvPr id="919" name="Freeform: Shape 918">
                  <a:extLst>
                    <a:ext uri="{FF2B5EF4-FFF2-40B4-BE49-F238E27FC236}">
                      <a16:creationId xmlns:a16="http://schemas.microsoft.com/office/drawing/2014/main" id="{5E7E6CAB-A77B-4539-9FBC-7BA19729DAAD}"/>
                    </a:ext>
                  </a:extLst>
                </p:cNvPr>
                <p:cNvSpPr/>
                <p:nvPr/>
              </p:nvSpPr>
              <p:spPr>
                <a:xfrm>
                  <a:off x="6659986" y="3160832"/>
                  <a:ext cx="49604" cy="5226"/>
                </a:xfrm>
                <a:custGeom>
                  <a:avLst/>
                  <a:gdLst>
                    <a:gd name="connsiteX0" fmla="*/ 49604 w 49604"/>
                    <a:gd name="connsiteY0" fmla="*/ 5226 h 5226"/>
                    <a:gd name="connsiteX1" fmla="*/ 0 w 49604"/>
                    <a:gd name="connsiteY1" fmla="*/ 0 h 5226"/>
                  </a:gdLst>
                  <a:ahLst/>
                  <a:cxnLst>
                    <a:cxn ang="0">
                      <a:pos x="connsiteX0" y="connsiteY0"/>
                    </a:cxn>
                    <a:cxn ang="0">
                      <a:pos x="connsiteX1" y="connsiteY1"/>
                    </a:cxn>
                  </a:cxnLst>
                  <a:rect l="l" t="t" r="r" b="b"/>
                  <a:pathLst>
                    <a:path w="49604" h="5226">
                      <a:moveTo>
                        <a:pt x="49604" y="5226"/>
                      </a:moveTo>
                      <a:lnTo>
                        <a:pt x="0" y="0"/>
                      </a:lnTo>
                    </a:path>
                  </a:pathLst>
                </a:custGeom>
                <a:ln w="4751" cap="rnd">
                  <a:solidFill>
                    <a:srgbClr val="99494E"/>
                  </a:solidFill>
                  <a:prstDash val="solid"/>
                  <a:miter/>
                </a:ln>
              </p:spPr>
              <p:txBody>
                <a:bodyPr rtlCol="0" anchor="ctr"/>
                <a:lstStyle/>
                <a:p>
                  <a:endParaRPr lang="en-US"/>
                </a:p>
              </p:txBody>
            </p:sp>
            <p:sp>
              <p:nvSpPr>
                <p:cNvPr id="920" name="Freeform: Shape 919">
                  <a:extLst>
                    <a:ext uri="{FF2B5EF4-FFF2-40B4-BE49-F238E27FC236}">
                      <a16:creationId xmlns:a16="http://schemas.microsoft.com/office/drawing/2014/main" id="{286F9E3E-598F-4D1E-94BD-9C40AE586B05}"/>
                    </a:ext>
                  </a:extLst>
                </p:cNvPr>
                <p:cNvSpPr/>
                <p:nvPr/>
              </p:nvSpPr>
              <p:spPr>
                <a:xfrm>
                  <a:off x="6659986" y="3145438"/>
                  <a:ext cx="47418" cy="15394"/>
                </a:xfrm>
                <a:custGeom>
                  <a:avLst/>
                  <a:gdLst>
                    <a:gd name="connsiteX0" fmla="*/ 47419 w 47418"/>
                    <a:gd name="connsiteY0" fmla="*/ 0 h 15394"/>
                    <a:gd name="connsiteX1" fmla="*/ 0 w 47418"/>
                    <a:gd name="connsiteY1" fmla="*/ 15394 h 15394"/>
                  </a:gdLst>
                  <a:ahLst/>
                  <a:cxnLst>
                    <a:cxn ang="0">
                      <a:pos x="connsiteX0" y="connsiteY0"/>
                    </a:cxn>
                    <a:cxn ang="0">
                      <a:pos x="connsiteX1" y="connsiteY1"/>
                    </a:cxn>
                  </a:cxnLst>
                  <a:rect l="l" t="t" r="r" b="b"/>
                  <a:pathLst>
                    <a:path w="47418" h="15394">
                      <a:moveTo>
                        <a:pt x="47419" y="0"/>
                      </a:moveTo>
                      <a:lnTo>
                        <a:pt x="0" y="15394"/>
                      </a:lnTo>
                    </a:path>
                  </a:pathLst>
                </a:custGeom>
                <a:ln w="4751" cap="rnd">
                  <a:solidFill>
                    <a:srgbClr val="99494E"/>
                  </a:solidFill>
                  <a:prstDash val="solid"/>
                  <a:miter/>
                </a:ln>
              </p:spPr>
              <p:txBody>
                <a:bodyPr rtlCol="0" anchor="ctr"/>
                <a:lstStyle/>
                <a:p>
                  <a:endParaRPr lang="en-US"/>
                </a:p>
              </p:txBody>
            </p:sp>
            <p:sp>
              <p:nvSpPr>
                <p:cNvPr id="921" name="Freeform: Shape 920">
                  <a:extLst>
                    <a:ext uri="{FF2B5EF4-FFF2-40B4-BE49-F238E27FC236}">
                      <a16:creationId xmlns:a16="http://schemas.microsoft.com/office/drawing/2014/main" id="{CB5D8695-F38A-4DAD-B0DB-65C14EB3AA3B}"/>
                    </a:ext>
                  </a:extLst>
                </p:cNvPr>
                <p:cNvSpPr/>
                <p:nvPr/>
              </p:nvSpPr>
              <p:spPr>
                <a:xfrm>
                  <a:off x="6659986" y="3127477"/>
                  <a:ext cx="37060" cy="33354"/>
                </a:xfrm>
                <a:custGeom>
                  <a:avLst/>
                  <a:gdLst>
                    <a:gd name="connsiteX0" fmla="*/ 37061 w 37060"/>
                    <a:gd name="connsiteY0" fmla="*/ 0 h 33354"/>
                    <a:gd name="connsiteX1" fmla="*/ 0 w 37060"/>
                    <a:gd name="connsiteY1" fmla="*/ 33355 h 33354"/>
                  </a:gdLst>
                  <a:ahLst/>
                  <a:cxnLst>
                    <a:cxn ang="0">
                      <a:pos x="connsiteX0" y="connsiteY0"/>
                    </a:cxn>
                    <a:cxn ang="0">
                      <a:pos x="connsiteX1" y="connsiteY1"/>
                    </a:cxn>
                  </a:cxnLst>
                  <a:rect l="l" t="t" r="r" b="b"/>
                  <a:pathLst>
                    <a:path w="37060" h="33354">
                      <a:moveTo>
                        <a:pt x="37061" y="0"/>
                      </a:moveTo>
                      <a:lnTo>
                        <a:pt x="0" y="33355"/>
                      </a:lnTo>
                    </a:path>
                  </a:pathLst>
                </a:custGeom>
                <a:ln w="4751" cap="rnd">
                  <a:solidFill>
                    <a:srgbClr val="99494E"/>
                  </a:solidFill>
                  <a:prstDash val="solid"/>
                  <a:miter/>
                </a:ln>
              </p:spPr>
              <p:txBody>
                <a:bodyPr rtlCol="0" anchor="ctr"/>
                <a:lstStyle/>
                <a:p>
                  <a:endParaRPr lang="en-US"/>
                </a:p>
              </p:txBody>
            </p:sp>
            <p:sp>
              <p:nvSpPr>
                <p:cNvPr id="922" name="Freeform: Shape 921">
                  <a:extLst>
                    <a:ext uri="{FF2B5EF4-FFF2-40B4-BE49-F238E27FC236}">
                      <a16:creationId xmlns:a16="http://schemas.microsoft.com/office/drawing/2014/main" id="{5AFBA9EB-AEBA-4CE1-AC3A-429DEA75012F}"/>
                    </a:ext>
                  </a:extLst>
                </p:cNvPr>
                <p:cNvSpPr/>
                <p:nvPr/>
              </p:nvSpPr>
              <p:spPr>
                <a:xfrm>
                  <a:off x="6659986" y="3115314"/>
                  <a:ext cx="20335" cy="45518"/>
                </a:xfrm>
                <a:custGeom>
                  <a:avLst/>
                  <a:gdLst>
                    <a:gd name="connsiteX0" fmla="*/ 20336 w 20335"/>
                    <a:gd name="connsiteY0" fmla="*/ 0 h 45518"/>
                    <a:gd name="connsiteX1" fmla="*/ 0 w 20335"/>
                    <a:gd name="connsiteY1" fmla="*/ 45518 h 45518"/>
                  </a:gdLst>
                  <a:ahLst/>
                  <a:cxnLst>
                    <a:cxn ang="0">
                      <a:pos x="connsiteX0" y="connsiteY0"/>
                    </a:cxn>
                    <a:cxn ang="0">
                      <a:pos x="connsiteX1" y="connsiteY1"/>
                    </a:cxn>
                  </a:cxnLst>
                  <a:rect l="l" t="t" r="r" b="b"/>
                  <a:pathLst>
                    <a:path w="20335" h="45518">
                      <a:moveTo>
                        <a:pt x="20336" y="0"/>
                      </a:moveTo>
                      <a:lnTo>
                        <a:pt x="0" y="45518"/>
                      </a:lnTo>
                    </a:path>
                  </a:pathLst>
                </a:custGeom>
                <a:ln w="4751" cap="rnd">
                  <a:solidFill>
                    <a:srgbClr val="99494E"/>
                  </a:solidFill>
                  <a:prstDash val="solid"/>
                  <a:miter/>
                </a:ln>
              </p:spPr>
              <p:txBody>
                <a:bodyPr rtlCol="0" anchor="ctr"/>
                <a:lstStyle/>
                <a:p>
                  <a:endParaRPr lang="en-US"/>
                </a:p>
              </p:txBody>
            </p:sp>
          </p:grpSp>
          <p:sp>
            <p:nvSpPr>
              <p:cNvPr id="923" name="Freeform: Shape 922">
                <a:extLst>
                  <a:ext uri="{FF2B5EF4-FFF2-40B4-BE49-F238E27FC236}">
                    <a16:creationId xmlns:a16="http://schemas.microsoft.com/office/drawing/2014/main" id="{37DF6BB8-B3BF-4F0A-82AF-7CD917481599}"/>
                  </a:ext>
                </a:extLst>
              </p:cNvPr>
              <p:cNvSpPr/>
              <p:nvPr/>
            </p:nvSpPr>
            <p:spPr>
              <a:xfrm>
                <a:off x="6640411" y="3141256"/>
                <a:ext cx="39151" cy="39151"/>
              </a:xfrm>
              <a:custGeom>
                <a:avLst/>
                <a:gdLst>
                  <a:gd name="connsiteX0" fmla="*/ 39151 w 39151"/>
                  <a:gd name="connsiteY0" fmla="*/ 19576 h 39151"/>
                  <a:gd name="connsiteX1" fmla="*/ 19575 w 39151"/>
                  <a:gd name="connsiteY1" fmla="*/ 39151 h 39151"/>
                  <a:gd name="connsiteX2" fmla="*/ 0 w 39151"/>
                  <a:gd name="connsiteY2" fmla="*/ 19576 h 39151"/>
                  <a:gd name="connsiteX3" fmla="*/ 19575 w 39151"/>
                  <a:gd name="connsiteY3" fmla="*/ 0 h 39151"/>
                  <a:gd name="connsiteX4" fmla="*/ 39151 w 39151"/>
                  <a:gd name="connsiteY4" fmla="*/ 19576 h 3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51" h="39151">
                    <a:moveTo>
                      <a:pt x="39151" y="19576"/>
                    </a:moveTo>
                    <a:cubicBezTo>
                      <a:pt x="39151" y="30387"/>
                      <a:pt x="30387" y="39151"/>
                      <a:pt x="19575" y="39151"/>
                    </a:cubicBezTo>
                    <a:cubicBezTo>
                      <a:pt x="8764" y="39151"/>
                      <a:pt x="0" y="30387"/>
                      <a:pt x="0" y="19576"/>
                    </a:cubicBezTo>
                    <a:cubicBezTo>
                      <a:pt x="0" y="8764"/>
                      <a:pt x="8764" y="0"/>
                      <a:pt x="19575" y="0"/>
                    </a:cubicBezTo>
                    <a:cubicBezTo>
                      <a:pt x="30387" y="0"/>
                      <a:pt x="39151" y="8764"/>
                      <a:pt x="39151" y="19576"/>
                    </a:cubicBezTo>
                    <a:close/>
                  </a:path>
                </a:pathLst>
              </a:custGeom>
              <a:solidFill>
                <a:srgbClr val="CD7372"/>
              </a:solidFill>
              <a:ln w="10880" cap="flat">
                <a:solidFill>
                  <a:srgbClr val="99494E"/>
                </a:solidFill>
                <a:prstDash val="solid"/>
                <a:miter/>
              </a:ln>
            </p:spPr>
            <p:txBody>
              <a:bodyPr rtlCol="0" anchor="ctr"/>
              <a:lstStyle/>
              <a:p>
                <a:endParaRPr lang="en-US"/>
              </a:p>
            </p:txBody>
          </p:sp>
        </p:grpSp>
        <p:grpSp>
          <p:nvGrpSpPr>
            <p:cNvPr id="924" name="Graphic 6">
              <a:extLst>
                <a:ext uri="{FF2B5EF4-FFF2-40B4-BE49-F238E27FC236}">
                  <a16:creationId xmlns:a16="http://schemas.microsoft.com/office/drawing/2014/main" id="{2533D1E2-47A5-443B-9D56-20143954E931}"/>
                </a:ext>
              </a:extLst>
            </p:cNvPr>
            <p:cNvGrpSpPr/>
            <p:nvPr/>
          </p:nvGrpSpPr>
          <p:grpSpPr>
            <a:xfrm>
              <a:off x="2749754" y="4654741"/>
              <a:ext cx="1821745" cy="1265926"/>
              <a:chOff x="2749754" y="4654741"/>
              <a:chExt cx="1821745" cy="1265926"/>
            </a:xfrm>
          </p:grpSpPr>
          <p:grpSp>
            <p:nvGrpSpPr>
              <p:cNvPr id="925" name="Graphic 6">
                <a:extLst>
                  <a:ext uri="{FF2B5EF4-FFF2-40B4-BE49-F238E27FC236}">
                    <a16:creationId xmlns:a16="http://schemas.microsoft.com/office/drawing/2014/main" id="{2533D1E2-47A5-443B-9D56-20143954E931}"/>
                  </a:ext>
                </a:extLst>
              </p:cNvPr>
              <p:cNvGrpSpPr/>
              <p:nvPr/>
            </p:nvGrpSpPr>
            <p:grpSpPr>
              <a:xfrm>
                <a:off x="4338515" y="4654741"/>
                <a:ext cx="232984" cy="220626"/>
                <a:chOff x="4338515" y="4654741"/>
                <a:chExt cx="232984" cy="220626"/>
              </a:xfrm>
            </p:grpSpPr>
            <p:sp>
              <p:nvSpPr>
                <p:cNvPr id="926" name="Freeform: Shape 925">
                  <a:extLst>
                    <a:ext uri="{FF2B5EF4-FFF2-40B4-BE49-F238E27FC236}">
                      <a16:creationId xmlns:a16="http://schemas.microsoft.com/office/drawing/2014/main" id="{2D73D232-56E4-4E95-8861-D6E38BB847F2}"/>
                    </a:ext>
                  </a:extLst>
                </p:cNvPr>
                <p:cNvSpPr/>
                <p:nvPr/>
              </p:nvSpPr>
              <p:spPr>
                <a:xfrm>
                  <a:off x="4338515" y="4654741"/>
                  <a:ext cx="232984" cy="220626"/>
                </a:xfrm>
                <a:custGeom>
                  <a:avLst/>
                  <a:gdLst>
                    <a:gd name="connsiteX0" fmla="*/ 205309 w 232984"/>
                    <a:gd name="connsiteY0" fmla="*/ 143791 h 220626"/>
                    <a:gd name="connsiteX1" fmla="*/ 200558 w 232984"/>
                    <a:gd name="connsiteY1" fmla="*/ 136759 h 220626"/>
                    <a:gd name="connsiteX2" fmla="*/ 206164 w 232984"/>
                    <a:gd name="connsiteY2" fmla="*/ 134193 h 220626"/>
                    <a:gd name="connsiteX3" fmla="*/ 228686 w 232984"/>
                    <a:gd name="connsiteY3" fmla="*/ 72806 h 220626"/>
                    <a:gd name="connsiteX4" fmla="*/ 167298 w 232984"/>
                    <a:gd name="connsiteY4" fmla="*/ 50284 h 220626"/>
                    <a:gd name="connsiteX5" fmla="*/ 163117 w 232984"/>
                    <a:gd name="connsiteY5" fmla="*/ 52185 h 220626"/>
                    <a:gd name="connsiteX6" fmla="*/ 158936 w 232984"/>
                    <a:gd name="connsiteY6" fmla="*/ 35175 h 220626"/>
                    <a:gd name="connsiteX7" fmla="*/ 102965 w 232984"/>
                    <a:gd name="connsiteY7" fmla="*/ 1345 h 220626"/>
                    <a:gd name="connsiteX8" fmla="*/ 69135 w 232984"/>
                    <a:gd name="connsiteY8" fmla="*/ 57316 h 220626"/>
                    <a:gd name="connsiteX9" fmla="*/ 70180 w 232984"/>
                    <a:gd name="connsiteY9" fmla="*/ 61593 h 220626"/>
                    <a:gd name="connsiteX10" fmla="*/ 66569 w 232984"/>
                    <a:gd name="connsiteY10" fmla="*/ 59882 h 220626"/>
                    <a:gd name="connsiteX11" fmla="*/ 4706 w 232984"/>
                    <a:gd name="connsiteY11" fmla="*/ 81168 h 220626"/>
                    <a:gd name="connsiteX12" fmla="*/ 25993 w 232984"/>
                    <a:gd name="connsiteY12" fmla="*/ 143031 h 220626"/>
                    <a:gd name="connsiteX13" fmla="*/ 40247 w 232984"/>
                    <a:gd name="connsiteY13" fmla="*/ 149968 h 220626"/>
                    <a:gd name="connsiteX14" fmla="*/ 54881 w 232984"/>
                    <a:gd name="connsiteY14" fmla="*/ 213541 h 220626"/>
                    <a:gd name="connsiteX15" fmla="*/ 54881 w 232984"/>
                    <a:gd name="connsiteY15" fmla="*/ 213541 h 220626"/>
                    <a:gd name="connsiteX16" fmla="*/ 118644 w 232984"/>
                    <a:gd name="connsiteY16" fmla="*/ 199002 h 220626"/>
                    <a:gd name="connsiteX17" fmla="*/ 124536 w 232984"/>
                    <a:gd name="connsiteY17" fmla="*/ 189689 h 220626"/>
                    <a:gd name="connsiteX18" fmla="*/ 128527 w 232984"/>
                    <a:gd name="connsiteY18" fmla="*/ 195676 h 220626"/>
                    <a:gd name="connsiteX19" fmla="*/ 192766 w 232984"/>
                    <a:gd name="connsiteY19" fmla="*/ 208125 h 220626"/>
                    <a:gd name="connsiteX20" fmla="*/ 205309 w 232984"/>
                    <a:gd name="connsiteY20" fmla="*/ 143791 h 220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32984" h="220626">
                      <a:moveTo>
                        <a:pt x="205309" y="143791"/>
                      </a:moveTo>
                      <a:lnTo>
                        <a:pt x="200558" y="136759"/>
                      </a:lnTo>
                      <a:lnTo>
                        <a:pt x="206164" y="134193"/>
                      </a:lnTo>
                      <a:cubicBezTo>
                        <a:pt x="229351" y="123455"/>
                        <a:pt x="239424" y="95992"/>
                        <a:pt x="228686" y="72806"/>
                      </a:cubicBezTo>
                      <a:cubicBezTo>
                        <a:pt x="217948" y="49619"/>
                        <a:pt x="190485" y="39546"/>
                        <a:pt x="167298" y="50284"/>
                      </a:cubicBezTo>
                      <a:lnTo>
                        <a:pt x="163117" y="52185"/>
                      </a:lnTo>
                      <a:lnTo>
                        <a:pt x="158936" y="35175"/>
                      </a:lnTo>
                      <a:cubicBezTo>
                        <a:pt x="152854" y="10373"/>
                        <a:pt x="127767" y="-4737"/>
                        <a:pt x="102965" y="1345"/>
                      </a:cubicBezTo>
                      <a:cubicBezTo>
                        <a:pt x="78163" y="7427"/>
                        <a:pt x="63053" y="32514"/>
                        <a:pt x="69135" y="57316"/>
                      </a:cubicBezTo>
                      <a:lnTo>
                        <a:pt x="70180" y="61593"/>
                      </a:lnTo>
                      <a:lnTo>
                        <a:pt x="66569" y="59882"/>
                      </a:lnTo>
                      <a:cubicBezTo>
                        <a:pt x="43573" y="48669"/>
                        <a:pt x="15920" y="58171"/>
                        <a:pt x="4706" y="81168"/>
                      </a:cubicBezTo>
                      <a:cubicBezTo>
                        <a:pt x="-6507" y="104165"/>
                        <a:pt x="2996" y="131818"/>
                        <a:pt x="25993" y="143031"/>
                      </a:cubicBezTo>
                      <a:lnTo>
                        <a:pt x="40247" y="149968"/>
                      </a:lnTo>
                      <a:cubicBezTo>
                        <a:pt x="26848" y="171539"/>
                        <a:pt x="33405" y="199952"/>
                        <a:pt x="54881" y="213541"/>
                      </a:cubicBezTo>
                      <a:lnTo>
                        <a:pt x="54881" y="213541"/>
                      </a:lnTo>
                      <a:cubicBezTo>
                        <a:pt x="76547" y="227130"/>
                        <a:pt x="105055" y="220573"/>
                        <a:pt x="118644" y="199002"/>
                      </a:cubicBezTo>
                      <a:lnTo>
                        <a:pt x="124536" y="189689"/>
                      </a:lnTo>
                      <a:lnTo>
                        <a:pt x="128527" y="195676"/>
                      </a:lnTo>
                      <a:cubicBezTo>
                        <a:pt x="142781" y="216867"/>
                        <a:pt x="171574" y="222474"/>
                        <a:pt x="192766" y="208125"/>
                      </a:cubicBezTo>
                      <a:cubicBezTo>
                        <a:pt x="214052" y="193776"/>
                        <a:pt x="219563" y="164982"/>
                        <a:pt x="205309" y="143791"/>
                      </a:cubicBezTo>
                      <a:close/>
                    </a:path>
                  </a:pathLst>
                </a:custGeom>
                <a:solidFill>
                  <a:srgbClr val="FFFFFF"/>
                </a:solidFill>
                <a:ln w="10880" cap="flat">
                  <a:solidFill>
                    <a:srgbClr val="99494E"/>
                  </a:solidFill>
                  <a:prstDash val="solid"/>
                  <a:miter/>
                </a:ln>
              </p:spPr>
              <p:txBody>
                <a:bodyPr rtlCol="0" anchor="ctr"/>
                <a:lstStyle/>
                <a:p>
                  <a:endParaRPr lang="en-US"/>
                </a:p>
              </p:txBody>
            </p:sp>
            <p:grpSp>
              <p:nvGrpSpPr>
                <p:cNvPr id="927" name="Graphic 6">
                  <a:extLst>
                    <a:ext uri="{FF2B5EF4-FFF2-40B4-BE49-F238E27FC236}">
                      <a16:creationId xmlns:a16="http://schemas.microsoft.com/office/drawing/2014/main" id="{2533D1E2-47A5-443B-9D56-20143954E931}"/>
                    </a:ext>
                  </a:extLst>
                </p:cNvPr>
                <p:cNvGrpSpPr/>
                <p:nvPr/>
              </p:nvGrpSpPr>
              <p:grpSpPr>
                <a:xfrm>
                  <a:off x="4405464" y="4722510"/>
                  <a:ext cx="99208" cy="98638"/>
                  <a:chOff x="4405464" y="4722510"/>
                  <a:chExt cx="99208" cy="98638"/>
                </a:xfrm>
              </p:grpSpPr>
              <p:sp>
                <p:nvSpPr>
                  <p:cNvPr id="928" name="Freeform: Shape 927">
                    <a:extLst>
                      <a:ext uri="{FF2B5EF4-FFF2-40B4-BE49-F238E27FC236}">
                        <a16:creationId xmlns:a16="http://schemas.microsoft.com/office/drawing/2014/main" id="{0446902A-6726-4F86-B53F-39EC49301DD6}"/>
                      </a:ext>
                    </a:extLst>
                  </p:cNvPr>
                  <p:cNvSpPr/>
                  <p:nvPr/>
                </p:nvSpPr>
                <p:spPr>
                  <a:xfrm>
                    <a:off x="4455068" y="4722510"/>
                    <a:ext cx="9502" cy="49794"/>
                  </a:xfrm>
                  <a:custGeom>
                    <a:avLst/>
                    <a:gdLst>
                      <a:gd name="connsiteX0" fmla="*/ 0 w 9502"/>
                      <a:gd name="connsiteY0" fmla="*/ 0 h 49794"/>
                      <a:gd name="connsiteX1" fmla="*/ 0 w 9502"/>
                      <a:gd name="connsiteY1" fmla="*/ 49794 h 49794"/>
                    </a:gdLst>
                    <a:ahLst/>
                    <a:cxnLst>
                      <a:cxn ang="0">
                        <a:pos x="connsiteX0" y="connsiteY0"/>
                      </a:cxn>
                      <a:cxn ang="0">
                        <a:pos x="connsiteX1" y="connsiteY1"/>
                      </a:cxn>
                    </a:cxnLst>
                    <a:rect l="l" t="t" r="r" b="b"/>
                    <a:pathLst>
                      <a:path w="9502" h="49794">
                        <a:moveTo>
                          <a:pt x="0" y="0"/>
                        </a:moveTo>
                        <a:lnTo>
                          <a:pt x="0" y="49794"/>
                        </a:lnTo>
                      </a:path>
                    </a:pathLst>
                  </a:custGeom>
                  <a:ln w="4751" cap="rnd">
                    <a:solidFill>
                      <a:srgbClr val="99494E"/>
                    </a:solidFill>
                    <a:prstDash val="solid"/>
                    <a:miter/>
                  </a:ln>
                </p:spPr>
                <p:txBody>
                  <a:bodyPr rtlCol="0" anchor="ctr"/>
                  <a:lstStyle/>
                  <a:p>
                    <a:endParaRPr lang="en-US"/>
                  </a:p>
                </p:txBody>
              </p:sp>
              <p:sp>
                <p:nvSpPr>
                  <p:cNvPr id="929" name="Freeform: Shape 928">
                    <a:extLst>
                      <a:ext uri="{FF2B5EF4-FFF2-40B4-BE49-F238E27FC236}">
                        <a16:creationId xmlns:a16="http://schemas.microsoft.com/office/drawing/2014/main" id="{7F9CDCC7-717C-4A69-8871-A19A36B903E3}"/>
                      </a:ext>
                    </a:extLst>
                  </p:cNvPr>
                  <p:cNvSpPr/>
                  <p:nvPr/>
                </p:nvSpPr>
                <p:spPr>
                  <a:xfrm>
                    <a:off x="4434733" y="4726787"/>
                    <a:ext cx="20335" cy="45518"/>
                  </a:xfrm>
                  <a:custGeom>
                    <a:avLst/>
                    <a:gdLst>
                      <a:gd name="connsiteX0" fmla="*/ 0 w 20335"/>
                      <a:gd name="connsiteY0" fmla="*/ 0 h 45518"/>
                      <a:gd name="connsiteX1" fmla="*/ 20336 w 20335"/>
                      <a:gd name="connsiteY1" fmla="*/ 45518 h 45518"/>
                    </a:gdLst>
                    <a:ahLst/>
                    <a:cxnLst>
                      <a:cxn ang="0">
                        <a:pos x="connsiteX0" y="connsiteY0"/>
                      </a:cxn>
                      <a:cxn ang="0">
                        <a:pos x="connsiteX1" y="connsiteY1"/>
                      </a:cxn>
                    </a:cxnLst>
                    <a:rect l="l" t="t" r="r" b="b"/>
                    <a:pathLst>
                      <a:path w="20335" h="45518">
                        <a:moveTo>
                          <a:pt x="0" y="0"/>
                        </a:moveTo>
                        <a:lnTo>
                          <a:pt x="20336" y="45518"/>
                        </a:lnTo>
                      </a:path>
                    </a:pathLst>
                  </a:custGeom>
                  <a:ln w="4751" cap="rnd">
                    <a:solidFill>
                      <a:srgbClr val="99494E"/>
                    </a:solidFill>
                    <a:prstDash val="solid"/>
                    <a:miter/>
                  </a:ln>
                </p:spPr>
                <p:txBody>
                  <a:bodyPr rtlCol="0" anchor="ctr"/>
                  <a:lstStyle/>
                  <a:p>
                    <a:endParaRPr lang="en-US"/>
                  </a:p>
                </p:txBody>
              </p:sp>
              <p:sp>
                <p:nvSpPr>
                  <p:cNvPr id="930" name="Freeform: Shape 929">
                    <a:extLst>
                      <a:ext uri="{FF2B5EF4-FFF2-40B4-BE49-F238E27FC236}">
                        <a16:creationId xmlns:a16="http://schemas.microsoft.com/office/drawing/2014/main" id="{789A3B14-E3D6-4D8F-A51F-F173E6DBC6F3}"/>
                      </a:ext>
                    </a:extLst>
                  </p:cNvPr>
                  <p:cNvSpPr/>
                  <p:nvPr/>
                </p:nvSpPr>
                <p:spPr>
                  <a:xfrm>
                    <a:off x="4418008" y="4738950"/>
                    <a:ext cx="37060" cy="33354"/>
                  </a:xfrm>
                  <a:custGeom>
                    <a:avLst/>
                    <a:gdLst>
                      <a:gd name="connsiteX0" fmla="*/ 0 w 37060"/>
                      <a:gd name="connsiteY0" fmla="*/ 0 h 33354"/>
                      <a:gd name="connsiteX1" fmla="*/ 37061 w 37060"/>
                      <a:gd name="connsiteY1" fmla="*/ 33354 h 33354"/>
                    </a:gdLst>
                    <a:ahLst/>
                    <a:cxnLst>
                      <a:cxn ang="0">
                        <a:pos x="connsiteX0" y="connsiteY0"/>
                      </a:cxn>
                      <a:cxn ang="0">
                        <a:pos x="connsiteX1" y="connsiteY1"/>
                      </a:cxn>
                    </a:cxnLst>
                    <a:rect l="l" t="t" r="r" b="b"/>
                    <a:pathLst>
                      <a:path w="37060" h="33354">
                        <a:moveTo>
                          <a:pt x="0" y="0"/>
                        </a:moveTo>
                        <a:lnTo>
                          <a:pt x="37061" y="33354"/>
                        </a:lnTo>
                      </a:path>
                    </a:pathLst>
                  </a:custGeom>
                  <a:ln w="4751" cap="rnd">
                    <a:solidFill>
                      <a:srgbClr val="99494E"/>
                    </a:solidFill>
                    <a:prstDash val="solid"/>
                    <a:miter/>
                  </a:ln>
                </p:spPr>
                <p:txBody>
                  <a:bodyPr rtlCol="0" anchor="ctr"/>
                  <a:lstStyle/>
                  <a:p>
                    <a:endParaRPr lang="en-US"/>
                  </a:p>
                </p:txBody>
              </p:sp>
              <p:sp>
                <p:nvSpPr>
                  <p:cNvPr id="931" name="Freeform: Shape 930">
                    <a:extLst>
                      <a:ext uri="{FF2B5EF4-FFF2-40B4-BE49-F238E27FC236}">
                        <a16:creationId xmlns:a16="http://schemas.microsoft.com/office/drawing/2014/main" id="{DE49CC96-4A01-4452-94A9-585FF9FAD095}"/>
                      </a:ext>
                    </a:extLst>
                  </p:cNvPr>
                  <p:cNvSpPr/>
                  <p:nvPr/>
                </p:nvSpPr>
                <p:spPr>
                  <a:xfrm>
                    <a:off x="4407650" y="4756910"/>
                    <a:ext cx="47418" cy="15394"/>
                  </a:xfrm>
                  <a:custGeom>
                    <a:avLst/>
                    <a:gdLst>
                      <a:gd name="connsiteX0" fmla="*/ 0 w 47418"/>
                      <a:gd name="connsiteY0" fmla="*/ 0 h 15394"/>
                      <a:gd name="connsiteX1" fmla="*/ 47419 w 47418"/>
                      <a:gd name="connsiteY1" fmla="*/ 15394 h 15394"/>
                    </a:gdLst>
                    <a:ahLst/>
                    <a:cxnLst>
                      <a:cxn ang="0">
                        <a:pos x="connsiteX0" y="connsiteY0"/>
                      </a:cxn>
                      <a:cxn ang="0">
                        <a:pos x="connsiteX1" y="connsiteY1"/>
                      </a:cxn>
                    </a:cxnLst>
                    <a:rect l="l" t="t" r="r" b="b"/>
                    <a:pathLst>
                      <a:path w="47418" h="15394">
                        <a:moveTo>
                          <a:pt x="0" y="0"/>
                        </a:moveTo>
                        <a:lnTo>
                          <a:pt x="47419" y="15394"/>
                        </a:lnTo>
                      </a:path>
                    </a:pathLst>
                  </a:custGeom>
                  <a:ln w="4751" cap="rnd">
                    <a:solidFill>
                      <a:srgbClr val="99494E"/>
                    </a:solidFill>
                    <a:prstDash val="solid"/>
                    <a:miter/>
                  </a:ln>
                </p:spPr>
                <p:txBody>
                  <a:bodyPr rtlCol="0" anchor="ctr"/>
                  <a:lstStyle/>
                  <a:p>
                    <a:endParaRPr lang="en-US"/>
                  </a:p>
                </p:txBody>
              </p:sp>
              <p:sp>
                <p:nvSpPr>
                  <p:cNvPr id="932" name="Freeform: Shape 931">
                    <a:extLst>
                      <a:ext uri="{FF2B5EF4-FFF2-40B4-BE49-F238E27FC236}">
                        <a16:creationId xmlns:a16="http://schemas.microsoft.com/office/drawing/2014/main" id="{3AB8F982-B82E-4B5A-B41B-E857C48A65E0}"/>
                      </a:ext>
                    </a:extLst>
                  </p:cNvPr>
                  <p:cNvSpPr/>
                  <p:nvPr/>
                </p:nvSpPr>
                <p:spPr>
                  <a:xfrm>
                    <a:off x="4405464" y="4772305"/>
                    <a:ext cx="49604" cy="5226"/>
                  </a:xfrm>
                  <a:custGeom>
                    <a:avLst/>
                    <a:gdLst>
                      <a:gd name="connsiteX0" fmla="*/ 0 w 49604"/>
                      <a:gd name="connsiteY0" fmla="*/ 5227 h 5226"/>
                      <a:gd name="connsiteX1" fmla="*/ 49604 w 49604"/>
                      <a:gd name="connsiteY1" fmla="*/ 0 h 5226"/>
                    </a:gdLst>
                    <a:ahLst/>
                    <a:cxnLst>
                      <a:cxn ang="0">
                        <a:pos x="connsiteX0" y="connsiteY0"/>
                      </a:cxn>
                      <a:cxn ang="0">
                        <a:pos x="connsiteX1" y="connsiteY1"/>
                      </a:cxn>
                    </a:cxnLst>
                    <a:rect l="l" t="t" r="r" b="b"/>
                    <a:pathLst>
                      <a:path w="49604" h="5226">
                        <a:moveTo>
                          <a:pt x="0" y="5227"/>
                        </a:moveTo>
                        <a:lnTo>
                          <a:pt x="49604" y="0"/>
                        </a:lnTo>
                      </a:path>
                    </a:pathLst>
                  </a:custGeom>
                  <a:ln w="4751" cap="rnd">
                    <a:solidFill>
                      <a:srgbClr val="99494E"/>
                    </a:solidFill>
                    <a:prstDash val="solid"/>
                    <a:miter/>
                  </a:ln>
                </p:spPr>
                <p:txBody>
                  <a:bodyPr rtlCol="0" anchor="ctr"/>
                  <a:lstStyle/>
                  <a:p>
                    <a:endParaRPr lang="en-US"/>
                  </a:p>
                </p:txBody>
              </p:sp>
              <p:sp>
                <p:nvSpPr>
                  <p:cNvPr id="933" name="Freeform: Shape 932">
                    <a:extLst>
                      <a:ext uri="{FF2B5EF4-FFF2-40B4-BE49-F238E27FC236}">
                        <a16:creationId xmlns:a16="http://schemas.microsoft.com/office/drawing/2014/main" id="{10EC2D0C-CF6F-470C-ADA5-E8BC02CD4AC5}"/>
                      </a:ext>
                    </a:extLst>
                  </p:cNvPr>
                  <p:cNvSpPr/>
                  <p:nvPr/>
                </p:nvSpPr>
                <p:spPr>
                  <a:xfrm>
                    <a:off x="4411831" y="4772305"/>
                    <a:ext cx="43237" cy="24992"/>
                  </a:xfrm>
                  <a:custGeom>
                    <a:avLst/>
                    <a:gdLst>
                      <a:gd name="connsiteX0" fmla="*/ 0 w 43237"/>
                      <a:gd name="connsiteY0" fmla="*/ 24992 h 24992"/>
                      <a:gd name="connsiteX1" fmla="*/ 43237 w 43237"/>
                      <a:gd name="connsiteY1" fmla="*/ 0 h 24992"/>
                    </a:gdLst>
                    <a:ahLst/>
                    <a:cxnLst>
                      <a:cxn ang="0">
                        <a:pos x="connsiteX0" y="connsiteY0"/>
                      </a:cxn>
                      <a:cxn ang="0">
                        <a:pos x="connsiteX1" y="connsiteY1"/>
                      </a:cxn>
                    </a:cxnLst>
                    <a:rect l="l" t="t" r="r" b="b"/>
                    <a:pathLst>
                      <a:path w="43237" h="24992">
                        <a:moveTo>
                          <a:pt x="0" y="24992"/>
                        </a:moveTo>
                        <a:lnTo>
                          <a:pt x="43237" y="0"/>
                        </a:lnTo>
                      </a:path>
                    </a:pathLst>
                  </a:custGeom>
                  <a:ln w="4751" cap="rnd">
                    <a:solidFill>
                      <a:srgbClr val="99494E"/>
                    </a:solidFill>
                    <a:prstDash val="solid"/>
                    <a:miter/>
                  </a:ln>
                </p:spPr>
                <p:txBody>
                  <a:bodyPr rtlCol="0" anchor="ctr"/>
                  <a:lstStyle/>
                  <a:p>
                    <a:endParaRPr lang="en-US"/>
                  </a:p>
                </p:txBody>
              </p:sp>
              <p:sp>
                <p:nvSpPr>
                  <p:cNvPr id="934" name="Freeform: Shape 933">
                    <a:extLst>
                      <a:ext uri="{FF2B5EF4-FFF2-40B4-BE49-F238E27FC236}">
                        <a16:creationId xmlns:a16="http://schemas.microsoft.com/office/drawing/2014/main" id="{4B194A63-5F04-49A7-A707-E560C29905CD}"/>
                      </a:ext>
                    </a:extLst>
                  </p:cNvPr>
                  <p:cNvSpPr/>
                  <p:nvPr/>
                </p:nvSpPr>
                <p:spPr>
                  <a:xfrm>
                    <a:off x="4425705" y="4772305"/>
                    <a:ext cx="29363" cy="40386"/>
                  </a:xfrm>
                  <a:custGeom>
                    <a:avLst/>
                    <a:gdLst>
                      <a:gd name="connsiteX0" fmla="*/ 0 w 29363"/>
                      <a:gd name="connsiteY0" fmla="*/ 40386 h 40386"/>
                      <a:gd name="connsiteX1" fmla="*/ 29364 w 29363"/>
                      <a:gd name="connsiteY1" fmla="*/ 0 h 40386"/>
                    </a:gdLst>
                    <a:ahLst/>
                    <a:cxnLst>
                      <a:cxn ang="0">
                        <a:pos x="connsiteX0" y="connsiteY0"/>
                      </a:cxn>
                      <a:cxn ang="0">
                        <a:pos x="connsiteX1" y="connsiteY1"/>
                      </a:cxn>
                    </a:cxnLst>
                    <a:rect l="l" t="t" r="r" b="b"/>
                    <a:pathLst>
                      <a:path w="29363" h="40386">
                        <a:moveTo>
                          <a:pt x="0" y="40386"/>
                        </a:moveTo>
                        <a:lnTo>
                          <a:pt x="29364" y="0"/>
                        </a:lnTo>
                      </a:path>
                    </a:pathLst>
                  </a:custGeom>
                  <a:ln w="4751" cap="rnd">
                    <a:solidFill>
                      <a:srgbClr val="99494E"/>
                    </a:solidFill>
                    <a:prstDash val="solid"/>
                    <a:miter/>
                  </a:ln>
                </p:spPr>
                <p:txBody>
                  <a:bodyPr rtlCol="0" anchor="ctr"/>
                  <a:lstStyle/>
                  <a:p>
                    <a:endParaRPr lang="en-US"/>
                  </a:p>
                </p:txBody>
              </p:sp>
              <p:sp>
                <p:nvSpPr>
                  <p:cNvPr id="935" name="Freeform: Shape 934">
                    <a:extLst>
                      <a:ext uri="{FF2B5EF4-FFF2-40B4-BE49-F238E27FC236}">
                        <a16:creationId xmlns:a16="http://schemas.microsoft.com/office/drawing/2014/main" id="{3CC379CA-F7A3-4CD6-B5DE-0347E27F4EA7}"/>
                      </a:ext>
                    </a:extLst>
                  </p:cNvPr>
                  <p:cNvSpPr/>
                  <p:nvPr/>
                </p:nvSpPr>
                <p:spPr>
                  <a:xfrm>
                    <a:off x="4444710" y="4772305"/>
                    <a:ext cx="10357" cy="48844"/>
                  </a:xfrm>
                  <a:custGeom>
                    <a:avLst/>
                    <a:gdLst>
                      <a:gd name="connsiteX0" fmla="*/ 0 w 10357"/>
                      <a:gd name="connsiteY0" fmla="*/ 48844 h 48844"/>
                      <a:gd name="connsiteX1" fmla="*/ 10358 w 10357"/>
                      <a:gd name="connsiteY1" fmla="*/ 0 h 48844"/>
                    </a:gdLst>
                    <a:ahLst/>
                    <a:cxnLst>
                      <a:cxn ang="0">
                        <a:pos x="connsiteX0" y="connsiteY0"/>
                      </a:cxn>
                      <a:cxn ang="0">
                        <a:pos x="connsiteX1" y="connsiteY1"/>
                      </a:cxn>
                    </a:cxnLst>
                    <a:rect l="l" t="t" r="r" b="b"/>
                    <a:pathLst>
                      <a:path w="10357" h="48844">
                        <a:moveTo>
                          <a:pt x="0" y="48844"/>
                        </a:moveTo>
                        <a:lnTo>
                          <a:pt x="10358" y="0"/>
                        </a:lnTo>
                      </a:path>
                    </a:pathLst>
                  </a:custGeom>
                  <a:ln w="4751" cap="rnd">
                    <a:solidFill>
                      <a:srgbClr val="99494E"/>
                    </a:solidFill>
                    <a:prstDash val="solid"/>
                    <a:miter/>
                  </a:ln>
                </p:spPr>
                <p:txBody>
                  <a:bodyPr rtlCol="0" anchor="ctr"/>
                  <a:lstStyle/>
                  <a:p>
                    <a:endParaRPr lang="en-US"/>
                  </a:p>
                </p:txBody>
              </p:sp>
              <p:sp>
                <p:nvSpPr>
                  <p:cNvPr id="936" name="Freeform: Shape 935">
                    <a:extLst>
                      <a:ext uri="{FF2B5EF4-FFF2-40B4-BE49-F238E27FC236}">
                        <a16:creationId xmlns:a16="http://schemas.microsoft.com/office/drawing/2014/main" id="{DCCF9BCF-DE61-4E7C-98E5-088FD3120550}"/>
                      </a:ext>
                    </a:extLst>
                  </p:cNvPr>
                  <p:cNvSpPr/>
                  <p:nvPr/>
                </p:nvSpPr>
                <p:spPr>
                  <a:xfrm>
                    <a:off x="4455068" y="4772305"/>
                    <a:ext cx="10357" cy="48844"/>
                  </a:xfrm>
                  <a:custGeom>
                    <a:avLst/>
                    <a:gdLst>
                      <a:gd name="connsiteX0" fmla="*/ 10358 w 10357"/>
                      <a:gd name="connsiteY0" fmla="*/ 48844 h 48844"/>
                      <a:gd name="connsiteX1" fmla="*/ 0 w 10357"/>
                      <a:gd name="connsiteY1" fmla="*/ 0 h 48844"/>
                    </a:gdLst>
                    <a:ahLst/>
                    <a:cxnLst>
                      <a:cxn ang="0">
                        <a:pos x="connsiteX0" y="connsiteY0"/>
                      </a:cxn>
                      <a:cxn ang="0">
                        <a:pos x="connsiteX1" y="connsiteY1"/>
                      </a:cxn>
                    </a:cxnLst>
                    <a:rect l="l" t="t" r="r" b="b"/>
                    <a:pathLst>
                      <a:path w="10357" h="48844">
                        <a:moveTo>
                          <a:pt x="10358" y="48844"/>
                        </a:moveTo>
                        <a:lnTo>
                          <a:pt x="0" y="0"/>
                        </a:lnTo>
                      </a:path>
                    </a:pathLst>
                  </a:custGeom>
                  <a:ln w="4751" cap="rnd">
                    <a:solidFill>
                      <a:srgbClr val="99494E"/>
                    </a:solidFill>
                    <a:prstDash val="solid"/>
                    <a:miter/>
                  </a:ln>
                </p:spPr>
                <p:txBody>
                  <a:bodyPr rtlCol="0" anchor="ctr"/>
                  <a:lstStyle/>
                  <a:p>
                    <a:endParaRPr lang="en-US"/>
                  </a:p>
                </p:txBody>
              </p:sp>
              <p:sp>
                <p:nvSpPr>
                  <p:cNvPr id="937" name="Freeform: Shape 936">
                    <a:extLst>
                      <a:ext uri="{FF2B5EF4-FFF2-40B4-BE49-F238E27FC236}">
                        <a16:creationId xmlns:a16="http://schemas.microsoft.com/office/drawing/2014/main" id="{BF36FEC1-B8AD-4D89-8AE7-26F0F89CB35B}"/>
                      </a:ext>
                    </a:extLst>
                  </p:cNvPr>
                  <p:cNvSpPr/>
                  <p:nvPr/>
                </p:nvSpPr>
                <p:spPr>
                  <a:xfrm>
                    <a:off x="4455068" y="4772305"/>
                    <a:ext cx="29268" cy="40386"/>
                  </a:xfrm>
                  <a:custGeom>
                    <a:avLst/>
                    <a:gdLst>
                      <a:gd name="connsiteX0" fmla="*/ 29268 w 29268"/>
                      <a:gd name="connsiteY0" fmla="*/ 40386 h 40386"/>
                      <a:gd name="connsiteX1" fmla="*/ 0 w 29268"/>
                      <a:gd name="connsiteY1" fmla="*/ 0 h 40386"/>
                    </a:gdLst>
                    <a:ahLst/>
                    <a:cxnLst>
                      <a:cxn ang="0">
                        <a:pos x="connsiteX0" y="connsiteY0"/>
                      </a:cxn>
                      <a:cxn ang="0">
                        <a:pos x="connsiteX1" y="connsiteY1"/>
                      </a:cxn>
                    </a:cxnLst>
                    <a:rect l="l" t="t" r="r" b="b"/>
                    <a:pathLst>
                      <a:path w="29268" h="40386">
                        <a:moveTo>
                          <a:pt x="29268" y="40386"/>
                        </a:moveTo>
                        <a:lnTo>
                          <a:pt x="0" y="0"/>
                        </a:lnTo>
                      </a:path>
                    </a:pathLst>
                  </a:custGeom>
                  <a:ln w="4751" cap="rnd">
                    <a:solidFill>
                      <a:srgbClr val="99494E"/>
                    </a:solidFill>
                    <a:prstDash val="solid"/>
                    <a:miter/>
                  </a:ln>
                </p:spPr>
                <p:txBody>
                  <a:bodyPr rtlCol="0" anchor="ctr"/>
                  <a:lstStyle/>
                  <a:p>
                    <a:endParaRPr lang="en-US"/>
                  </a:p>
                </p:txBody>
              </p:sp>
              <p:sp>
                <p:nvSpPr>
                  <p:cNvPr id="938" name="Freeform: Shape 937">
                    <a:extLst>
                      <a:ext uri="{FF2B5EF4-FFF2-40B4-BE49-F238E27FC236}">
                        <a16:creationId xmlns:a16="http://schemas.microsoft.com/office/drawing/2014/main" id="{72048E97-50F1-4FE9-884D-EDDBF745A66D}"/>
                      </a:ext>
                    </a:extLst>
                  </p:cNvPr>
                  <p:cNvSpPr/>
                  <p:nvPr/>
                </p:nvSpPr>
                <p:spPr>
                  <a:xfrm>
                    <a:off x="4455068" y="4772305"/>
                    <a:ext cx="43142" cy="24992"/>
                  </a:xfrm>
                  <a:custGeom>
                    <a:avLst/>
                    <a:gdLst>
                      <a:gd name="connsiteX0" fmla="*/ 43142 w 43142"/>
                      <a:gd name="connsiteY0" fmla="*/ 24992 h 24992"/>
                      <a:gd name="connsiteX1" fmla="*/ 0 w 43142"/>
                      <a:gd name="connsiteY1" fmla="*/ 0 h 24992"/>
                    </a:gdLst>
                    <a:ahLst/>
                    <a:cxnLst>
                      <a:cxn ang="0">
                        <a:pos x="connsiteX0" y="connsiteY0"/>
                      </a:cxn>
                      <a:cxn ang="0">
                        <a:pos x="connsiteX1" y="connsiteY1"/>
                      </a:cxn>
                    </a:cxnLst>
                    <a:rect l="l" t="t" r="r" b="b"/>
                    <a:pathLst>
                      <a:path w="43142" h="24992">
                        <a:moveTo>
                          <a:pt x="43142" y="24992"/>
                        </a:moveTo>
                        <a:lnTo>
                          <a:pt x="0" y="0"/>
                        </a:lnTo>
                      </a:path>
                    </a:pathLst>
                  </a:custGeom>
                  <a:ln w="4751" cap="rnd">
                    <a:solidFill>
                      <a:srgbClr val="99494E"/>
                    </a:solidFill>
                    <a:prstDash val="solid"/>
                    <a:miter/>
                  </a:ln>
                </p:spPr>
                <p:txBody>
                  <a:bodyPr rtlCol="0" anchor="ctr"/>
                  <a:lstStyle/>
                  <a:p>
                    <a:endParaRPr lang="en-US"/>
                  </a:p>
                </p:txBody>
              </p:sp>
              <p:sp>
                <p:nvSpPr>
                  <p:cNvPr id="939" name="Freeform: Shape 938">
                    <a:extLst>
                      <a:ext uri="{FF2B5EF4-FFF2-40B4-BE49-F238E27FC236}">
                        <a16:creationId xmlns:a16="http://schemas.microsoft.com/office/drawing/2014/main" id="{040DA6CC-5E5C-4B8F-94EB-B89304129C20}"/>
                      </a:ext>
                    </a:extLst>
                  </p:cNvPr>
                  <p:cNvSpPr/>
                  <p:nvPr/>
                </p:nvSpPr>
                <p:spPr>
                  <a:xfrm>
                    <a:off x="4455068" y="4772305"/>
                    <a:ext cx="49604" cy="5226"/>
                  </a:xfrm>
                  <a:custGeom>
                    <a:avLst/>
                    <a:gdLst>
                      <a:gd name="connsiteX0" fmla="*/ 49604 w 49604"/>
                      <a:gd name="connsiteY0" fmla="*/ 5227 h 5226"/>
                      <a:gd name="connsiteX1" fmla="*/ 0 w 49604"/>
                      <a:gd name="connsiteY1" fmla="*/ 0 h 5226"/>
                    </a:gdLst>
                    <a:ahLst/>
                    <a:cxnLst>
                      <a:cxn ang="0">
                        <a:pos x="connsiteX0" y="connsiteY0"/>
                      </a:cxn>
                      <a:cxn ang="0">
                        <a:pos x="connsiteX1" y="connsiteY1"/>
                      </a:cxn>
                    </a:cxnLst>
                    <a:rect l="l" t="t" r="r" b="b"/>
                    <a:pathLst>
                      <a:path w="49604" h="5226">
                        <a:moveTo>
                          <a:pt x="49604" y="5227"/>
                        </a:moveTo>
                        <a:lnTo>
                          <a:pt x="0" y="0"/>
                        </a:lnTo>
                      </a:path>
                    </a:pathLst>
                  </a:custGeom>
                  <a:ln w="4751" cap="rnd">
                    <a:solidFill>
                      <a:srgbClr val="99494E"/>
                    </a:solidFill>
                    <a:prstDash val="solid"/>
                    <a:miter/>
                  </a:ln>
                </p:spPr>
                <p:txBody>
                  <a:bodyPr rtlCol="0" anchor="ctr"/>
                  <a:lstStyle/>
                  <a:p>
                    <a:endParaRPr lang="en-US"/>
                  </a:p>
                </p:txBody>
              </p:sp>
              <p:sp>
                <p:nvSpPr>
                  <p:cNvPr id="940" name="Freeform: Shape 939">
                    <a:extLst>
                      <a:ext uri="{FF2B5EF4-FFF2-40B4-BE49-F238E27FC236}">
                        <a16:creationId xmlns:a16="http://schemas.microsoft.com/office/drawing/2014/main" id="{02D49835-A78F-48DF-A09B-A1E08F165622}"/>
                      </a:ext>
                    </a:extLst>
                  </p:cNvPr>
                  <p:cNvSpPr/>
                  <p:nvPr/>
                </p:nvSpPr>
                <p:spPr>
                  <a:xfrm>
                    <a:off x="4455068" y="4756910"/>
                    <a:ext cx="47418" cy="15394"/>
                  </a:xfrm>
                  <a:custGeom>
                    <a:avLst/>
                    <a:gdLst>
                      <a:gd name="connsiteX0" fmla="*/ 47419 w 47418"/>
                      <a:gd name="connsiteY0" fmla="*/ 0 h 15394"/>
                      <a:gd name="connsiteX1" fmla="*/ 0 w 47418"/>
                      <a:gd name="connsiteY1" fmla="*/ 15394 h 15394"/>
                    </a:gdLst>
                    <a:ahLst/>
                    <a:cxnLst>
                      <a:cxn ang="0">
                        <a:pos x="connsiteX0" y="connsiteY0"/>
                      </a:cxn>
                      <a:cxn ang="0">
                        <a:pos x="connsiteX1" y="connsiteY1"/>
                      </a:cxn>
                    </a:cxnLst>
                    <a:rect l="l" t="t" r="r" b="b"/>
                    <a:pathLst>
                      <a:path w="47418" h="15394">
                        <a:moveTo>
                          <a:pt x="47419" y="0"/>
                        </a:moveTo>
                        <a:lnTo>
                          <a:pt x="0" y="15394"/>
                        </a:lnTo>
                      </a:path>
                    </a:pathLst>
                  </a:custGeom>
                  <a:ln w="4751" cap="rnd">
                    <a:solidFill>
                      <a:srgbClr val="99494E"/>
                    </a:solidFill>
                    <a:prstDash val="solid"/>
                    <a:miter/>
                  </a:ln>
                </p:spPr>
                <p:txBody>
                  <a:bodyPr rtlCol="0" anchor="ctr"/>
                  <a:lstStyle/>
                  <a:p>
                    <a:endParaRPr lang="en-US"/>
                  </a:p>
                </p:txBody>
              </p:sp>
              <p:sp>
                <p:nvSpPr>
                  <p:cNvPr id="941" name="Freeform: Shape 940">
                    <a:extLst>
                      <a:ext uri="{FF2B5EF4-FFF2-40B4-BE49-F238E27FC236}">
                        <a16:creationId xmlns:a16="http://schemas.microsoft.com/office/drawing/2014/main" id="{3694CB3E-5080-43C5-B4F0-EDE3415ABAAC}"/>
                      </a:ext>
                    </a:extLst>
                  </p:cNvPr>
                  <p:cNvSpPr/>
                  <p:nvPr/>
                </p:nvSpPr>
                <p:spPr>
                  <a:xfrm>
                    <a:off x="4455068" y="4738950"/>
                    <a:ext cx="37060" cy="33354"/>
                  </a:xfrm>
                  <a:custGeom>
                    <a:avLst/>
                    <a:gdLst>
                      <a:gd name="connsiteX0" fmla="*/ 37061 w 37060"/>
                      <a:gd name="connsiteY0" fmla="*/ 0 h 33354"/>
                      <a:gd name="connsiteX1" fmla="*/ 0 w 37060"/>
                      <a:gd name="connsiteY1" fmla="*/ 33354 h 33354"/>
                    </a:gdLst>
                    <a:ahLst/>
                    <a:cxnLst>
                      <a:cxn ang="0">
                        <a:pos x="connsiteX0" y="connsiteY0"/>
                      </a:cxn>
                      <a:cxn ang="0">
                        <a:pos x="connsiteX1" y="connsiteY1"/>
                      </a:cxn>
                    </a:cxnLst>
                    <a:rect l="l" t="t" r="r" b="b"/>
                    <a:pathLst>
                      <a:path w="37060" h="33354">
                        <a:moveTo>
                          <a:pt x="37061" y="0"/>
                        </a:moveTo>
                        <a:lnTo>
                          <a:pt x="0" y="33354"/>
                        </a:lnTo>
                      </a:path>
                    </a:pathLst>
                  </a:custGeom>
                  <a:ln w="4751" cap="rnd">
                    <a:solidFill>
                      <a:srgbClr val="99494E"/>
                    </a:solidFill>
                    <a:prstDash val="solid"/>
                    <a:miter/>
                  </a:ln>
                </p:spPr>
                <p:txBody>
                  <a:bodyPr rtlCol="0" anchor="ctr"/>
                  <a:lstStyle/>
                  <a:p>
                    <a:endParaRPr lang="en-US"/>
                  </a:p>
                </p:txBody>
              </p:sp>
              <p:sp>
                <p:nvSpPr>
                  <p:cNvPr id="942" name="Freeform: Shape 941">
                    <a:extLst>
                      <a:ext uri="{FF2B5EF4-FFF2-40B4-BE49-F238E27FC236}">
                        <a16:creationId xmlns:a16="http://schemas.microsoft.com/office/drawing/2014/main" id="{D2B08A96-FE51-4E80-AAFD-679970844E6D}"/>
                      </a:ext>
                    </a:extLst>
                  </p:cNvPr>
                  <p:cNvSpPr/>
                  <p:nvPr/>
                </p:nvSpPr>
                <p:spPr>
                  <a:xfrm>
                    <a:off x="4455068" y="4726787"/>
                    <a:ext cx="20240" cy="45518"/>
                  </a:xfrm>
                  <a:custGeom>
                    <a:avLst/>
                    <a:gdLst>
                      <a:gd name="connsiteX0" fmla="*/ 20241 w 20240"/>
                      <a:gd name="connsiteY0" fmla="*/ 0 h 45518"/>
                      <a:gd name="connsiteX1" fmla="*/ 0 w 20240"/>
                      <a:gd name="connsiteY1" fmla="*/ 45518 h 45518"/>
                    </a:gdLst>
                    <a:ahLst/>
                    <a:cxnLst>
                      <a:cxn ang="0">
                        <a:pos x="connsiteX0" y="connsiteY0"/>
                      </a:cxn>
                      <a:cxn ang="0">
                        <a:pos x="connsiteX1" y="connsiteY1"/>
                      </a:cxn>
                    </a:cxnLst>
                    <a:rect l="l" t="t" r="r" b="b"/>
                    <a:pathLst>
                      <a:path w="20240" h="45518">
                        <a:moveTo>
                          <a:pt x="20241" y="0"/>
                        </a:moveTo>
                        <a:lnTo>
                          <a:pt x="0" y="45518"/>
                        </a:lnTo>
                      </a:path>
                    </a:pathLst>
                  </a:custGeom>
                  <a:ln w="4751" cap="rnd">
                    <a:solidFill>
                      <a:srgbClr val="99494E"/>
                    </a:solidFill>
                    <a:prstDash val="solid"/>
                    <a:miter/>
                  </a:ln>
                </p:spPr>
                <p:txBody>
                  <a:bodyPr rtlCol="0" anchor="ctr"/>
                  <a:lstStyle/>
                  <a:p>
                    <a:endParaRPr lang="en-US"/>
                  </a:p>
                </p:txBody>
              </p:sp>
            </p:grpSp>
            <p:sp>
              <p:nvSpPr>
                <p:cNvPr id="943" name="Freeform: Shape 942">
                  <a:extLst>
                    <a:ext uri="{FF2B5EF4-FFF2-40B4-BE49-F238E27FC236}">
                      <a16:creationId xmlns:a16="http://schemas.microsoft.com/office/drawing/2014/main" id="{EA7A3557-6D0F-4647-8BE6-99044564EDB9}"/>
                    </a:ext>
                  </a:extLst>
                </p:cNvPr>
                <p:cNvSpPr/>
                <p:nvPr/>
              </p:nvSpPr>
              <p:spPr>
                <a:xfrm>
                  <a:off x="4435493" y="4752729"/>
                  <a:ext cx="39151" cy="39151"/>
                </a:xfrm>
                <a:custGeom>
                  <a:avLst/>
                  <a:gdLst>
                    <a:gd name="connsiteX0" fmla="*/ 39151 w 39151"/>
                    <a:gd name="connsiteY0" fmla="*/ 19575 h 39151"/>
                    <a:gd name="connsiteX1" fmla="*/ 19576 w 39151"/>
                    <a:gd name="connsiteY1" fmla="*/ 39151 h 39151"/>
                    <a:gd name="connsiteX2" fmla="*/ 0 w 39151"/>
                    <a:gd name="connsiteY2" fmla="*/ 19575 h 39151"/>
                    <a:gd name="connsiteX3" fmla="*/ 19576 w 39151"/>
                    <a:gd name="connsiteY3" fmla="*/ 0 h 39151"/>
                    <a:gd name="connsiteX4" fmla="*/ 39151 w 39151"/>
                    <a:gd name="connsiteY4" fmla="*/ 19575 h 3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51" h="39151">
                      <a:moveTo>
                        <a:pt x="39151" y="19575"/>
                      </a:moveTo>
                      <a:cubicBezTo>
                        <a:pt x="39151" y="30387"/>
                        <a:pt x="30387" y="39151"/>
                        <a:pt x="19576" y="39151"/>
                      </a:cubicBezTo>
                      <a:cubicBezTo>
                        <a:pt x="8764" y="39151"/>
                        <a:pt x="0" y="30387"/>
                        <a:pt x="0" y="19575"/>
                      </a:cubicBezTo>
                      <a:cubicBezTo>
                        <a:pt x="0" y="8764"/>
                        <a:pt x="8764" y="0"/>
                        <a:pt x="19576" y="0"/>
                      </a:cubicBezTo>
                      <a:cubicBezTo>
                        <a:pt x="30387" y="0"/>
                        <a:pt x="39151" y="8764"/>
                        <a:pt x="39151" y="19575"/>
                      </a:cubicBezTo>
                      <a:close/>
                    </a:path>
                  </a:pathLst>
                </a:custGeom>
                <a:solidFill>
                  <a:srgbClr val="CD7372"/>
                </a:solidFill>
                <a:ln w="10880" cap="flat">
                  <a:solidFill>
                    <a:srgbClr val="99494E"/>
                  </a:solidFill>
                  <a:prstDash val="solid"/>
                  <a:miter/>
                </a:ln>
              </p:spPr>
              <p:txBody>
                <a:bodyPr rtlCol="0" anchor="ctr"/>
                <a:lstStyle/>
                <a:p>
                  <a:endParaRPr lang="en-US"/>
                </a:p>
              </p:txBody>
            </p:sp>
          </p:grpSp>
          <p:grpSp>
            <p:nvGrpSpPr>
              <p:cNvPr id="944" name="Graphic 6">
                <a:extLst>
                  <a:ext uri="{FF2B5EF4-FFF2-40B4-BE49-F238E27FC236}">
                    <a16:creationId xmlns:a16="http://schemas.microsoft.com/office/drawing/2014/main" id="{2533D1E2-47A5-443B-9D56-20143954E931}"/>
                  </a:ext>
                </a:extLst>
              </p:cNvPr>
              <p:cNvGrpSpPr/>
              <p:nvPr/>
            </p:nvGrpSpPr>
            <p:grpSpPr>
              <a:xfrm>
                <a:off x="3181653" y="4933551"/>
                <a:ext cx="232984" cy="220626"/>
                <a:chOff x="3181653" y="4933551"/>
                <a:chExt cx="232984" cy="220626"/>
              </a:xfrm>
            </p:grpSpPr>
            <p:sp>
              <p:nvSpPr>
                <p:cNvPr id="945" name="Freeform: Shape 944">
                  <a:extLst>
                    <a:ext uri="{FF2B5EF4-FFF2-40B4-BE49-F238E27FC236}">
                      <a16:creationId xmlns:a16="http://schemas.microsoft.com/office/drawing/2014/main" id="{29B44D4D-E6B0-404C-8009-FFCD1C84F559}"/>
                    </a:ext>
                  </a:extLst>
                </p:cNvPr>
                <p:cNvSpPr/>
                <p:nvPr/>
              </p:nvSpPr>
              <p:spPr>
                <a:xfrm>
                  <a:off x="3181653" y="4933551"/>
                  <a:ext cx="232984" cy="220626"/>
                </a:xfrm>
                <a:custGeom>
                  <a:avLst/>
                  <a:gdLst>
                    <a:gd name="connsiteX0" fmla="*/ 205309 w 232984"/>
                    <a:gd name="connsiteY0" fmla="*/ 143791 h 220626"/>
                    <a:gd name="connsiteX1" fmla="*/ 200558 w 232984"/>
                    <a:gd name="connsiteY1" fmla="*/ 136759 h 220626"/>
                    <a:gd name="connsiteX2" fmla="*/ 206164 w 232984"/>
                    <a:gd name="connsiteY2" fmla="*/ 134194 h 220626"/>
                    <a:gd name="connsiteX3" fmla="*/ 228686 w 232984"/>
                    <a:gd name="connsiteY3" fmla="*/ 72806 h 220626"/>
                    <a:gd name="connsiteX4" fmla="*/ 167298 w 232984"/>
                    <a:gd name="connsiteY4" fmla="*/ 50284 h 220626"/>
                    <a:gd name="connsiteX5" fmla="*/ 163117 w 232984"/>
                    <a:gd name="connsiteY5" fmla="*/ 52185 h 220626"/>
                    <a:gd name="connsiteX6" fmla="*/ 158936 w 232984"/>
                    <a:gd name="connsiteY6" fmla="*/ 35175 h 220626"/>
                    <a:gd name="connsiteX7" fmla="*/ 102965 w 232984"/>
                    <a:gd name="connsiteY7" fmla="*/ 1345 h 220626"/>
                    <a:gd name="connsiteX8" fmla="*/ 69135 w 232984"/>
                    <a:gd name="connsiteY8" fmla="*/ 57316 h 220626"/>
                    <a:gd name="connsiteX9" fmla="*/ 70180 w 232984"/>
                    <a:gd name="connsiteY9" fmla="*/ 61593 h 220626"/>
                    <a:gd name="connsiteX10" fmla="*/ 66569 w 232984"/>
                    <a:gd name="connsiteY10" fmla="*/ 59882 h 220626"/>
                    <a:gd name="connsiteX11" fmla="*/ 4706 w 232984"/>
                    <a:gd name="connsiteY11" fmla="*/ 81168 h 220626"/>
                    <a:gd name="connsiteX12" fmla="*/ 25993 w 232984"/>
                    <a:gd name="connsiteY12" fmla="*/ 143031 h 220626"/>
                    <a:gd name="connsiteX13" fmla="*/ 40247 w 232984"/>
                    <a:gd name="connsiteY13" fmla="*/ 149968 h 220626"/>
                    <a:gd name="connsiteX14" fmla="*/ 54881 w 232984"/>
                    <a:gd name="connsiteY14" fmla="*/ 213541 h 220626"/>
                    <a:gd name="connsiteX15" fmla="*/ 54881 w 232984"/>
                    <a:gd name="connsiteY15" fmla="*/ 213541 h 220626"/>
                    <a:gd name="connsiteX16" fmla="*/ 118644 w 232984"/>
                    <a:gd name="connsiteY16" fmla="*/ 199002 h 220626"/>
                    <a:gd name="connsiteX17" fmla="*/ 124536 w 232984"/>
                    <a:gd name="connsiteY17" fmla="*/ 189689 h 220626"/>
                    <a:gd name="connsiteX18" fmla="*/ 128527 w 232984"/>
                    <a:gd name="connsiteY18" fmla="*/ 195676 h 220626"/>
                    <a:gd name="connsiteX19" fmla="*/ 192766 w 232984"/>
                    <a:gd name="connsiteY19" fmla="*/ 208125 h 220626"/>
                    <a:gd name="connsiteX20" fmla="*/ 205309 w 232984"/>
                    <a:gd name="connsiteY20" fmla="*/ 143791 h 220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32984" h="220626">
                      <a:moveTo>
                        <a:pt x="205309" y="143791"/>
                      </a:moveTo>
                      <a:lnTo>
                        <a:pt x="200558" y="136759"/>
                      </a:lnTo>
                      <a:lnTo>
                        <a:pt x="206164" y="134194"/>
                      </a:lnTo>
                      <a:cubicBezTo>
                        <a:pt x="229351" y="123455"/>
                        <a:pt x="239424" y="95992"/>
                        <a:pt x="228686" y="72806"/>
                      </a:cubicBezTo>
                      <a:cubicBezTo>
                        <a:pt x="217948" y="49619"/>
                        <a:pt x="190485" y="39546"/>
                        <a:pt x="167298" y="50284"/>
                      </a:cubicBezTo>
                      <a:lnTo>
                        <a:pt x="163117" y="52185"/>
                      </a:lnTo>
                      <a:lnTo>
                        <a:pt x="158936" y="35175"/>
                      </a:lnTo>
                      <a:cubicBezTo>
                        <a:pt x="152854" y="10373"/>
                        <a:pt x="127767" y="-4736"/>
                        <a:pt x="102965" y="1345"/>
                      </a:cubicBezTo>
                      <a:cubicBezTo>
                        <a:pt x="78163" y="7427"/>
                        <a:pt x="63053" y="32514"/>
                        <a:pt x="69135" y="57316"/>
                      </a:cubicBezTo>
                      <a:lnTo>
                        <a:pt x="70180" y="61593"/>
                      </a:lnTo>
                      <a:lnTo>
                        <a:pt x="66569" y="59882"/>
                      </a:lnTo>
                      <a:cubicBezTo>
                        <a:pt x="43573" y="48669"/>
                        <a:pt x="15920" y="58172"/>
                        <a:pt x="4706" y="81168"/>
                      </a:cubicBezTo>
                      <a:cubicBezTo>
                        <a:pt x="-6507" y="104165"/>
                        <a:pt x="2996" y="131818"/>
                        <a:pt x="25993" y="143031"/>
                      </a:cubicBezTo>
                      <a:lnTo>
                        <a:pt x="40247" y="149968"/>
                      </a:lnTo>
                      <a:cubicBezTo>
                        <a:pt x="26848" y="171539"/>
                        <a:pt x="33405" y="199952"/>
                        <a:pt x="54881" y="213541"/>
                      </a:cubicBezTo>
                      <a:lnTo>
                        <a:pt x="54881" y="213541"/>
                      </a:lnTo>
                      <a:cubicBezTo>
                        <a:pt x="76547" y="227130"/>
                        <a:pt x="105055" y="220573"/>
                        <a:pt x="118644" y="199002"/>
                      </a:cubicBezTo>
                      <a:lnTo>
                        <a:pt x="124536" y="189689"/>
                      </a:lnTo>
                      <a:lnTo>
                        <a:pt x="128527" y="195676"/>
                      </a:lnTo>
                      <a:cubicBezTo>
                        <a:pt x="142781" y="216867"/>
                        <a:pt x="171574" y="222474"/>
                        <a:pt x="192766" y="208125"/>
                      </a:cubicBezTo>
                      <a:cubicBezTo>
                        <a:pt x="214052" y="193681"/>
                        <a:pt x="219658" y="164887"/>
                        <a:pt x="205309" y="143791"/>
                      </a:cubicBezTo>
                      <a:close/>
                    </a:path>
                  </a:pathLst>
                </a:custGeom>
                <a:solidFill>
                  <a:srgbClr val="FFFFFF"/>
                </a:solidFill>
                <a:ln w="10880" cap="flat">
                  <a:solidFill>
                    <a:srgbClr val="99494E"/>
                  </a:solidFill>
                  <a:prstDash val="solid"/>
                  <a:miter/>
                </a:ln>
              </p:spPr>
              <p:txBody>
                <a:bodyPr rtlCol="0" anchor="ctr"/>
                <a:lstStyle/>
                <a:p>
                  <a:endParaRPr lang="en-US"/>
                </a:p>
              </p:txBody>
            </p:sp>
            <p:grpSp>
              <p:nvGrpSpPr>
                <p:cNvPr id="946" name="Graphic 6">
                  <a:extLst>
                    <a:ext uri="{FF2B5EF4-FFF2-40B4-BE49-F238E27FC236}">
                      <a16:creationId xmlns:a16="http://schemas.microsoft.com/office/drawing/2014/main" id="{2533D1E2-47A5-443B-9D56-20143954E931}"/>
                    </a:ext>
                  </a:extLst>
                </p:cNvPr>
                <p:cNvGrpSpPr/>
                <p:nvPr/>
              </p:nvGrpSpPr>
              <p:grpSpPr>
                <a:xfrm>
                  <a:off x="3248602" y="5001225"/>
                  <a:ext cx="99208" cy="98638"/>
                  <a:chOff x="3248602" y="5001225"/>
                  <a:chExt cx="99208" cy="98638"/>
                </a:xfrm>
              </p:grpSpPr>
              <p:sp>
                <p:nvSpPr>
                  <p:cNvPr id="947" name="Freeform: Shape 946">
                    <a:extLst>
                      <a:ext uri="{FF2B5EF4-FFF2-40B4-BE49-F238E27FC236}">
                        <a16:creationId xmlns:a16="http://schemas.microsoft.com/office/drawing/2014/main" id="{6BB8425E-ED3D-4CDB-82FA-F4A0B4FE89C1}"/>
                      </a:ext>
                    </a:extLst>
                  </p:cNvPr>
                  <p:cNvSpPr/>
                  <p:nvPr/>
                </p:nvSpPr>
                <p:spPr>
                  <a:xfrm>
                    <a:off x="3298206" y="5001225"/>
                    <a:ext cx="9502" cy="49794"/>
                  </a:xfrm>
                  <a:custGeom>
                    <a:avLst/>
                    <a:gdLst>
                      <a:gd name="connsiteX0" fmla="*/ 0 w 9502"/>
                      <a:gd name="connsiteY0" fmla="*/ 0 h 49794"/>
                      <a:gd name="connsiteX1" fmla="*/ 0 w 9502"/>
                      <a:gd name="connsiteY1" fmla="*/ 49794 h 49794"/>
                    </a:gdLst>
                    <a:ahLst/>
                    <a:cxnLst>
                      <a:cxn ang="0">
                        <a:pos x="connsiteX0" y="connsiteY0"/>
                      </a:cxn>
                      <a:cxn ang="0">
                        <a:pos x="connsiteX1" y="connsiteY1"/>
                      </a:cxn>
                    </a:cxnLst>
                    <a:rect l="l" t="t" r="r" b="b"/>
                    <a:pathLst>
                      <a:path w="9502" h="49794">
                        <a:moveTo>
                          <a:pt x="0" y="0"/>
                        </a:moveTo>
                        <a:lnTo>
                          <a:pt x="0" y="49794"/>
                        </a:lnTo>
                      </a:path>
                    </a:pathLst>
                  </a:custGeom>
                  <a:ln w="4751" cap="rnd">
                    <a:solidFill>
                      <a:srgbClr val="99494E"/>
                    </a:solidFill>
                    <a:prstDash val="solid"/>
                    <a:miter/>
                  </a:ln>
                </p:spPr>
                <p:txBody>
                  <a:bodyPr rtlCol="0" anchor="ctr"/>
                  <a:lstStyle/>
                  <a:p>
                    <a:endParaRPr lang="en-US"/>
                  </a:p>
                </p:txBody>
              </p:sp>
              <p:sp>
                <p:nvSpPr>
                  <p:cNvPr id="948" name="Freeform: Shape 947">
                    <a:extLst>
                      <a:ext uri="{FF2B5EF4-FFF2-40B4-BE49-F238E27FC236}">
                        <a16:creationId xmlns:a16="http://schemas.microsoft.com/office/drawing/2014/main" id="{0D530F8E-69DD-4AB2-A524-AD5C6A902CD4}"/>
                      </a:ext>
                    </a:extLst>
                  </p:cNvPr>
                  <p:cNvSpPr/>
                  <p:nvPr/>
                </p:nvSpPr>
                <p:spPr>
                  <a:xfrm>
                    <a:off x="3277966" y="5005502"/>
                    <a:ext cx="20240" cy="45518"/>
                  </a:xfrm>
                  <a:custGeom>
                    <a:avLst/>
                    <a:gdLst>
                      <a:gd name="connsiteX0" fmla="*/ 0 w 20240"/>
                      <a:gd name="connsiteY0" fmla="*/ 0 h 45518"/>
                      <a:gd name="connsiteX1" fmla="*/ 20241 w 20240"/>
                      <a:gd name="connsiteY1" fmla="*/ 45518 h 45518"/>
                    </a:gdLst>
                    <a:ahLst/>
                    <a:cxnLst>
                      <a:cxn ang="0">
                        <a:pos x="connsiteX0" y="connsiteY0"/>
                      </a:cxn>
                      <a:cxn ang="0">
                        <a:pos x="connsiteX1" y="connsiteY1"/>
                      </a:cxn>
                    </a:cxnLst>
                    <a:rect l="l" t="t" r="r" b="b"/>
                    <a:pathLst>
                      <a:path w="20240" h="45518">
                        <a:moveTo>
                          <a:pt x="0" y="0"/>
                        </a:moveTo>
                        <a:lnTo>
                          <a:pt x="20241" y="45518"/>
                        </a:lnTo>
                      </a:path>
                    </a:pathLst>
                  </a:custGeom>
                  <a:ln w="4751" cap="rnd">
                    <a:solidFill>
                      <a:srgbClr val="99494E"/>
                    </a:solidFill>
                    <a:prstDash val="solid"/>
                    <a:miter/>
                  </a:ln>
                </p:spPr>
                <p:txBody>
                  <a:bodyPr rtlCol="0" anchor="ctr"/>
                  <a:lstStyle/>
                  <a:p>
                    <a:endParaRPr lang="en-US"/>
                  </a:p>
                </p:txBody>
              </p:sp>
              <p:sp>
                <p:nvSpPr>
                  <p:cNvPr id="949" name="Freeform: Shape 948">
                    <a:extLst>
                      <a:ext uri="{FF2B5EF4-FFF2-40B4-BE49-F238E27FC236}">
                        <a16:creationId xmlns:a16="http://schemas.microsoft.com/office/drawing/2014/main" id="{8973FD86-D689-4E47-A3FC-C63C567F9625}"/>
                      </a:ext>
                    </a:extLst>
                  </p:cNvPr>
                  <p:cNvSpPr/>
                  <p:nvPr/>
                </p:nvSpPr>
                <p:spPr>
                  <a:xfrm>
                    <a:off x="3261146" y="5017665"/>
                    <a:ext cx="37060" cy="33354"/>
                  </a:xfrm>
                  <a:custGeom>
                    <a:avLst/>
                    <a:gdLst>
                      <a:gd name="connsiteX0" fmla="*/ 0 w 37060"/>
                      <a:gd name="connsiteY0" fmla="*/ 0 h 33354"/>
                      <a:gd name="connsiteX1" fmla="*/ 37061 w 37060"/>
                      <a:gd name="connsiteY1" fmla="*/ 33355 h 33354"/>
                    </a:gdLst>
                    <a:ahLst/>
                    <a:cxnLst>
                      <a:cxn ang="0">
                        <a:pos x="connsiteX0" y="connsiteY0"/>
                      </a:cxn>
                      <a:cxn ang="0">
                        <a:pos x="connsiteX1" y="connsiteY1"/>
                      </a:cxn>
                    </a:cxnLst>
                    <a:rect l="l" t="t" r="r" b="b"/>
                    <a:pathLst>
                      <a:path w="37060" h="33354">
                        <a:moveTo>
                          <a:pt x="0" y="0"/>
                        </a:moveTo>
                        <a:lnTo>
                          <a:pt x="37061" y="33355"/>
                        </a:lnTo>
                      </a:path>
                    </a:pathLst>
                  </a:custGeom>
                  <a:ln w="4751" cap="rnd">
                    <a:solidFill>
                      <a:srgbClr val="99494E"/>
                    </a:solidFill>
                    <a:prstDash val="solid"/>
                    <a:miter/>
                  </a:ln>
                </p:spPr>
                <p:txBody>
                  <a:bodyPr rtlCol="0" anchor="ctr"/>
                  <a:lstStyle/>
                  <a:p>
                    <a:endParaRPr lang="en-US"/>
                  </a:p>
                </p:txBody>
              </p:sp>
              <p:sp>
                <p:nvSpPr>
                  <p:cNvPr id="950" name="Freeform: Shape 949">
                    <a:extLst>
                      <a:ext uri="{FF2B5EF4-FFF2-40B4-BE49-F238E27FC236}">
                        <a16:creationId xmlns:a16="http://schemas.microsoft.com/office/drawing/2014/main" id="{D374CF8C-3E6F-45FB-BA2F-683731B7080D}"/>
                      </a:ext>
                    </a:extLst>
                  </p:cNvPr>
                  <p:cNvSpPr/>
                  <p:nvPr/>
                </p:nvSpPr>
                <p:spPr>
                  <a:xfrm>
                    <a:off x="3250788" y="5035625"/>
                    <a:ext cx="47418" cy="15394"/>
                  </a:xfrm>
                  <a:custGeom>
                    <a:avLst/>
                    <a:gdLst>
                      <a:gd name="connsiteX0" fmla="*/ 0 w 47418"/>
                      <a:gd name="connsiteY0" fmla="*/ 0 h 15394"/>
                      <a:gd name="connsiteX1" fmla="*/ 47418 w 47418"/>
                      <a:gd name="connsiteY1" fmla="*/ 15394 h 15394"/>
                    </a:gdLst>
                    <a:ahLst/>
                    <a:cxnLst>
                      <a:cxn ang="0">
                        <a:pos x="connsiteX0" y="connsiteY0"/>
                      </a:cxn>
                      <a:cxn ang="0">
                        <a:pos x="connsiteX1" y="connsiteY1"/>
                      </a:cxn>
                    </a:cxnLst>
                    <a:rect l="l" t="t" r="r" b="b"/>
                    <a:pathLst>
                      <a:path w="47418" h="15394">
                        <a:moveTo>
                          <a:pt x="0" y="0"/>
                        </a:moveTo>
                        <a:lnTo>
                          <a:pt x="47418" y="15394"/>
                        </a:lnTo>
                      </a:path>
                    </a:pathLst>
                  </a:custGeom>
                  <a:ln w="4751" cap="rnd">
                    <a:solidFill>
                      <a:srgbClr val="99494E"/>
                    </a:solidFill>
                    <a:prstDash val="solid"/>
                    <a:miter/>
                  </a:ln>
                </p:spPr>
                <p:txBody>
                  <a:bodyPr rtlCol="0" anchor="ctr"/>
                  <a:lstStyle/>
                  <a:p>
                    <a:endParaRPr lang="en-US"/>
                  </a:p>
                </p:txBody>
              </p:sp>
              <p:sp>
                <p:nvSpPr>
                  <p:cNvPr id="951" name="Freeform: Shape 950">
                    <a:extLst>
                      <a:ext uri="{FF2B5EF4-FFF2-40B4-BE49-F238E27FC236}">
                        <a16:creationId xmlns:a16="http://schemas.microsoft.com/office/drawing/2014/main" id="{7D03A8AE-E0D0-4A78-8150-633F0D5035FB}"/>
                      </a:ext>
                    </a:extLst>
                  </p:cNvPr>
                  <p:cNvSpPr/>
                  <p:nvPr/>
                </p:nvSpPr>
                <p:spPr>
                  <a:xfrm>
                    <a:off x="3248602" y="5051020"/>
                    <a:ext cx="49604" cy="5226"/>
                  </a:xfrm>
                  <a:custGeom>
                    <a:avLst/>
                    <a:gdLst>
                      <a:gd name="connsiteX0" fmla="*/ 0 w 49604"/>
                      <a:gd name="connsiteY0" fmla="*/ 5226 h 5226"/>
                      <a:gd name="connsiteX1" fmla="*/ 49604 w 49604"/>
                      <a:gd name="connsiteY1" fmla="*/ 0 h 5226"/>
                    </a:gdLst>
                    <a:ahLst/>
                    <a:cxnLst>
                      <a:cxn ang="0">
                        <a:pos x="connsiteX0" y="connsiteY0"/>
                      </a:cxn>
                      <a:cxn ang="0">
                        <a:pos x="connsiteX1" y="connsiteY1"/>
                      </a:cxn>
                    </a:cxnLst>
                    <a:rect l="l" t="t" r="r" b="b"/>
                    <a:pathLst>
                      <a:path w="49604" h="5226">
                        <a:moveTo>
                          <a:pt x="0" y="5226"/>
                        </a:moveTo>
                        <a:lnTo>
                          <a:pt x="49604" y="0"/>
                        </a:lnTo>
                      </a:path>
                    </a:pathLst>
                  </a:custGeom>
                  <a:ln w="4751" cap="rnd">
                    <a:solidFill>
                      <a:srgbClr val="99494E"/>
                    </a:solidFill>
                    <a:prstDash val="solid"/>
                    <a:miter/>
                  </a:ln>
                </p:spPr>
                <p:txBody>
                  <a:bodyPr rtlCol="0" anchor="ctr"/>
                  <a:lstStyle/>
                  <a:p>
                    <a:endParaRPr lang="en-US"/>
                  </a:p>
                </p:txBody>
              </p:sp>
              <p:sp>
                <p:nvSpPr>
                  <p:cNvPr id="952" name="Freeform: Shape 951">
                    <a:extLst>
                      <a:ext uri="{FF2B5EF4-FFF2-40B4-BE49-F238E27FC236}">
                        <a16:creationId xmlns:a16="http://schemas.microsoft.com/office/drawing/2014/main" id="{B6960C64-FD04-4CA5-9A39-826AC8CCDE8E}"/>
                      </a:ext>
                    </a:extLst>
                  </p:cNvPr>
                  <p:cNvSpPr/>
                  <p:nvPr/>
                </p:nvSpPr>
                <p:spPr>
                  <a:xfrm>
                    <a:off x="3255064" y="5051020"/>
                    <a:ext cx="43142" cy="24992"/>
                  </a:xfrm>
                  <a:custGeom>
                    <a:avLst/>
                    <a:gdLst>
                      <a:gd name="connsiteX0" fmla="*/ 0 w 43142"/>
                      <a:gd name="connsiteY0" fmla="*/ 24992 h 24992"/>
                      <a:gd name="connsiteX1" fmla="*/ 43142 w 43142"/>
                      <a:gd name="connsiteY1" fmla="*/ 0 h 24992"/>
                    </a:gdLst>
                    <a:ahLst/>
                    <a:cxnLst>
                      <a:cxn ang="0">
                        <a:pos x="connsiteX0" y="connsiteY0"/>
                      </a:cxn>
                      <a:cxn ang="0">
                        <a:pos x="connsiteX1" y="connsiteY1"/>
                      </a:cxn>
                    </a:cxnLst>
                    <a:rect l="l" t="t" r="r" b="b"/>
                    <a:pathLst>
                      <a:path w="43142" h="24992">
                        <a:moveTo>
                          <a:pt x="0" y="24992"/>
                        </a:moveTo>
                        <a:lnTo>
                          <a:pt x="43142" y="0"/>
                        </a:lnTo>
                      </a:path>
                    </a:pathLst>
                  </a:custGeom>
                  <a:ln w="4751" cap="rnd">
                    <a:solidFill>
                      <a:srgbClr val="99494E"/>
                    </a:solidFill>
                    <a:prstDash val="solid"/>
                    <a:miter/>
                  </a:ln>
                </p:spPr>
                <p:txBody>
                  <a:bodyPr rtlCol="0" anchor="ctr"/>
                  <a:lstStyle/>
                  <a:p>
                    <a:endParaRPr lang="en-US"/>
                  </a:p>
                </p:txBody>
              </p:sp>
              <p:sp>
                <p:nvSpPr>
                  <p:cNvPr id="953" name="Freeform: Shape 952">
                    <a:extLst>
                      <a:ext uri="{FF2B5EF4-FFF2-40B4-BE49-F238E27FC236}">
                        <a16:creationId xmlns:a16="http://schemas.microsoft.com/office/drawing/2014/main" id="{5D41B189-F0FB-43C7-9E1D-C12122CFBD97}"/>
                      </a:ext>
                    </a:extLst>
                  </p:cNvPr>
                  <p:cNvSpPr/>
                  <p:nvPr/>
                </p:nvSpPr>
                <p:spPr>
                  <a:xfrm>
                    <a:off x="3268938" y="5051020"/>
                    <a:ext cx="29268" cy="40386"/>
                  </a:xfrm>
                  <a:custGeom>
                    <a:avLst/>
                    <a:gdLst>
                      <a:gd name="connsiteX0" fmla="*/ 0 w 29268"/>
                      <a:gd name="connsiteY0" fmla="*/ 40387 h 40386"/>
                      <a:gd name="connsiteX1" fmla="*/ 29268 w 29268"/>
                      <a:gd name="connsiteY1" fmla="*/ 0 h 40386"/>
                    </a:gdLst>
                    <a:ahLst/>
                    <a:cxnLst>
                      <a:cxn ang="0">
                        <a:pos x="connsiteX0" y="connsiteY0"/>
                      </a:cxn>
                      <a:cxn ang="0">
                        <a:pos x="connsiteX1" y="connsiteY1"/>
                      </a:cxn>
                    </a:cxnLst>
                    <a:rect l="l" t="t" r="r" b="b"/>
                    <a:pathLst>
                      <a:path w="29268" h="40386">
                        <a:moveTo>
                          <a:pt x="0" y="40387"/>
                        </a:moveTo>
                        <a:lnTo>
                          <a:pt x="29268" y="0"/>
                        </a:lnTo>
                      </a:path>
                    </a:pathLst>
                  </a:custGeom>
                  <a:ln w="4751" cap="rnd">
                    <a:solidFill>
                      <a:srgbClr val="99494E"/>
                    </a:solidFill>
                    <a:prstDash val="solid"/>
                    <a:miter/>
                  </a:ln>
                </p:spPr>
                <p:txBody>
                  <a:bodyPr rtlCol="0" anchor="ctr"/>
                  <a:lstStyle/>
                  <a:p>
                    <a:endParaRPr lang="en-US"/>
                  </a:p>
                </p:txBody>
              </p:sp>
              <p:sp>
                <p:nvSpPr>
                  <p:cNvPr id="954" name="Freeform: Shape 953">
                    <a:extLst>
                      <a:ext uri="{FF2B5EF4-FFF2-40B4-BE49-F238E27FC236}">
                        <a16:creationId xmlns:a16="http://schemas.microsoft.com/office/drawing/2014/main" id="{1D37ED03-AE7B-4E2B-A41D-00504B0F2FF9}"/>
                      </a:ext>
                    </a:extLst>
                  </p:cNvPr>
                  <p:cNvSpPr/>
                  <p:nvPr/>
                </p:nvSpPr>
                <p:spPr>
                  <a:xfrm>
                    <a:off x="3287848" y="5051020"/>
                    <a:ext cx="10357" cy="48844"/>
                  </a:xfrm>
                  <a:custGeom>
                    <a:avLst/>
                    <a:gdLst>
                      <a:gd name="connsiteX0" fmla="*/ 0 w 10357"/>
                      <a:gd name="connsiteY0" fmla="*/ 48844 h 48844"/>
                      <a:gd name="connsiteX1" fmla="*/ 10358 w 10357"/>
                      <a:gd name="connsiteY1" fmla="*/ 0 h 48844"/>
                    </a:gdLst>
                    <a:ahLst/>
                    <a:cxnLst>
                      <a:cxn ang="0">
                        <a:pos x="connsiteX0" y="connsiteY0"/>
                      </a:cxn>
                      <a:cxn ang="0">
                        <a:pos x="connsiteX1" y="connsiteY1"/>
                      </a:cxn>
                    </a:cxnLst>
                    <a:rect l="l" t="t" r="r" b="b"/>
                    <a:pathLst>
                      <a:path w="10357" h="48844">
                        <a:moveTo>
                          <a:pt x="0" y="48844"/>
                        </a:moveTo>
                        <a:lnTo>
                          <a:pt x="10358" y="0"/>
                        </a:lnTo>
                      </a:path>
                    </a:pathLst>
                  </a:custGeom>
                  <a:ln w="4751" cap="rnd">
                    <a:solidFill>
                      <a:srgbClr val="99494E"/>
                    </a:solidFill>
                    <a:prstDash val="solid"/>
                    <a:miter/>
                  </a:ln>
                </p:spPr>
                <p:txBody>
                  <a:bodyPr rtlCol="0" anchor="ctr"/>
                  <a:lstStyle/>
                  <a:p>
                    <a:endParaRPr lang="en-US"/>
                  </a:p>
                </p:txBody>
              </p:sp>
              <p:sp>
                <p:nvSpPr>
                  <p:cNvPr id="955" name="Freeform: Shape 954">
                    <a:extLst>
                      <a:ext uri="{FF2B5EF4-FFF2-40B4-BE49-F238E27FC236}">
                        <a16:creationId xmlns:a16="http://schemas.microsoft.com/office/drawing/2014/main" id="{866184FD-615B-46BA-8D17-1A55D6949E04}"/>
                      </a:ext>
                    </a:extLst>
                  </p:cNvPr>
                  <p:cNvSpPr/>
                  <p:nvPr/>
                </p:nvSpPr>
                <p:spPr>
                  <a:xfrm>
                    <a:off x="3298206" y="5051020"/>
                    <a:ext cx="10357" cy="48844"/>
                  </a:xfrm>
                  <a:custGeom>
                    <a:avLst/>
                    <a:gdLst>
                      <a:gd name="connsiteX0" fmla="*/ 10358 w 10357"/>
                      <a:gd name="connsiteY0" fmla="*/ 48844 h 48844"/>
                      <a:gd name="connsiteX1" fmla="*/ 0 w 10357"/>
                      <a:gd name="connsiteY1" fmla="*/ 0 h 48844"/>
                    </a:gdLst>
                    <a:ahLst/>
                    <a:cxnLst>
                      <a:cxn ang="0">
                        <a:pos x="connsiteX0" y="connsiteY0"/>
                      </a:cxn>
                      <a:cxn ang="0">
                        <a:pos x="connsiteX1" y="connsiteY1"/>
                      </a:cxn>
                    </a:cxnLst>
                    <a:rect l="l" t="t" r="r" b="b"/>
                    <a:pathLst>
                      <a:path w="10357" h="48844">
                        <a:moveTo>
                          <a:pt x="10358" y="48844"/>
                        </a:moveTo>
                        <a:lnTo>
                          <a:pt x="0" y="0"/>
                        </a:lnTo>
                      </a:path>
                    </a:pathLst>
                  </a:custGeom>
                  <a:ln w="4751" cap="rnd">
                    <a:solidFill>
                      <a:srgbClr val="99494E"/>
                    </a:solidFill>
                    <a:prstDash val="solid"/>
                    <a:miter/>
                  </a:ln>
                </p:spPr>
                <p:txBody>
                  <a:bodyPr rtlCol="0" anchor="ctr"/>
                  <a:lstStyle/>
                  <a:p>
                    <a:endParaRPr lang="en-US"/>
                  </a:p>
                </p:txBody>
              </p:sp>
              <p:sp>
                <p:nvSpPr>
                  <p:cNvPr id="956" name="Freeform: Shape 955">
                    <a:extLst>
                      <a:ext uri="{FF2B5EF4-FFF2-40B4-BE49-F238E27FC236}">
                        <a16:creationId xmlns:a16="http://schemas.microsoft.com/office/drawing/2014/main" id="{F90A6F56-D157-4B4D-A94C-07F1DDBC2BE7}"/>
                      </a:ext>
                    </a:extLst>
                  </p:cNvPr>
                  <p:cNvSpPr/>
                  <p:nvPr/>
                </p:nvSpPr>
                <p:spPr>
                  <a:xfrm>
                    <a:off x="3298206" y="5051020"/>
                    <a:ext cx="29363" cy="40386"/>
                  </a:xfrm>
                  <a:custGeom>
                    <a:avLst/>
                    <a:gdLst>
                      <a:gd name="connsiteX0" fmla="*/ 29364 w 29363"/>
                      <a:gd name="connsiteY0" fmla="*/ 40387 h 40386"/>
                      <a:gd name="connsiteX1" fmla="*/ 0 w 29363"/>
                      <a:gd name="connsiteY1" fmla="*/ 0 h 40386"/>
                    </a:gdLst>
                    <a:ahLst/>
                    <a:cxnLst>
                      <a:cxn ang="0">
                        <a:pos x="connsiteX0" y="connsiteY0"/>
                      </a:cxn>
                      <a:cxn ang="0">
                        <a:pos x="connsiteX1" y="connsiteY1"/>
                      </a:cxn>
                    </a:cxnLst>
                    <a:rect l="l" t="t" r="r" b="b"/>
                    <a:pathLst>
                      <a:path w="29363" h="40386">
                        <a:moveTo>
                          <a:pt x="29364" y="40387"/>
                        </a:moveTo>
                        <a:lnTo>
                          <a:pt x="0" y="0"/>
                        </a:lnTo>
                      </a:path>
                    </a:pathLst>
                  </a:custGeom>
                  <a:ln w="4751" cap="rnd">
                    <a:solidFill>
                      <a:srgbClr val="99494E"/>
                    </a:solidFill>
                    <a:prstDash val="solid"/>
                    <a:miter/>
                  </a:ln>
                </p:spPr>
                <p:txBody>
                  <a:bodyPr rtlCol="0" anchor="ctr"/>
                  <a:lstStyle/>
                  <a:p>
                    <a:endParaRPr lang="en-US"/>
                  </a:p>
                </p:txBody>
              </p:sp>
              <p:sp>
                <p:nvSpPr>
                  <p:cNvPr id="957" name="Freeform: Shape 956">
                    <a:extLst>
                      <a:ext uri="{FF2B5EF4-FFF2-40B4-BE49-F238E27FC236}">
                        <a16:creationId xmlns:a16="http://schemas.microsoft.com/office/drawing/2014/main" id="{1C2AF528-17F7-493D-8762-74F706ECF3C0}"/>
                      </a:ext>
                    </a:extLst>
                  </p:cNvPr>
                  <p:cNvSpPr/>
                  <p:nvPr/>
                </p:nvSpPr>
                <p:spPr>
                  <a:xfrm>
                    <a:off x="3298206" y="5051020"/>
                    <a:ext cx="43237" cy="24992"/>
                  </a:xfrm>
                  <a:custGeom>
                    <a:avLst/>
                    <a:gdLst>
                      <a:gd name="connsiteX0" fmla="*/ 43237 w 43237"/>
                      <a:gd name="connsiteY0" fmla="*/ 24992 h 24992"/>
                      <a:gd name="connsiteX1" fmla="*/ 0 w 43237"/>
                      <a:gd name="connsiteY1" fmla="*/ 0 h 24992"/>
                    </a:gdLst>
                    <a:ahLst/>
                    <a:cxnLst>
                      <a:cxn ang="0">
                        <a:pos x="connsiteX0" y="connsiteY0"/>
                      </a:cxn>
                      <a:cxn ang="0">
                        <a:pos x="connsiteX1" y="connsiteY1"/>
                      </a:cxn>
                    </a:cxnLst>
                    <a:rect l="l" t="t" r="r" b="b"/>
                    <a:pathLst>
                      <a:path w="43237" h="24992">
                        <a:moveTo>
                          <a:pt x="43237" y="24992"/>
                        </a:moveTo>
                        <a:lnTo>
                          <a:pt x="0" y="0"/>
                        </a:lnTo>
                      </a:path>
                    </a:pathLst>
                  </a:custGeom>
                  <a:ln w="4751" cap="rnd">
                    <a:solidFill>
                      <a:srgbClr val="99494E"/>
                    </a:solidFill>
                    <a:prstDash val="solid"/>
                    <a:miter/>
                  </a:ln>
                </p:spPr>
                <p:txBody>
                  <a:bodyPr rtlCol="0" anchor="ctr"/>
                  <a:lstStyle/>
                  <a:p>
                    <a:endParaRPr lang="en-US"/>
                  </a:p>
                </p:txBody>
              </p:sp>
              <p:sp>
                <p:nvSpPr>
                  <p:cNvPr id="958" name="Freeform: Shape 957">
                    <a:extLst>
                      <a:ext uri="{FF2B5EF4-FFF2-40B4-BE49-F238E27FC236}">
                        <a16:creationId xmlns:a16="http://schemas.microsoft.com/office/drawing/2014/main" id="{ED50A9A8-1700-47A1-BC0E-ACFBFDFD24FE}"/>
                      </a:ext>
                    </a:extLst>
                  </p:cNvPr>
                  <p:cNvSpPr/>
                  <p:nvPr/>
                </p:nvSpPr>
                <p:spPr>
                  <a:xfrm>
                    <a:off x="3298206" y="5051020"/>
                    <a:ext cx="49604" cy="5226"/>
                  </a:xfrm>
                  <a:custGeom>
                    <a:avLst/>
                    <a:gdLst>
                      <a:gd name="connsiteX0" fmla="*/ 49604 w 49604"/>
                      <a:gd name="connsiteY0" fmla="*/ 5226 h 5226"/>
                      <a:gd name="connsiteX1" fmla="*/ 0 w 49604"/>
                      <a:gd name="connsiteY1" fmla="*/ 0 h 5226"/>
                    </a:gdLst>
                    <a:ahLst/>
                    <a:cxnLst>
                      <a:cxn ang="0">
                        <a:pos x="connsiteX0" y="connsiteY0"/>
                      </a:cxn>
                      <a:cxn ang="0">
                        <a:pos x="connsiteX1" y="connsiteY1"/>
                      </a:cxn>
                    </a:cxnLst>
                    <a:rect l="l" t="t" r="r" b="b"/>
                    <a:pathLst>
                      <a:path w="49604" h="5226">
                        <a:moveTo>
                          <a:pt x="49604" y="5226"/>
                        </a:moveTo>
                        <a:lnTo>
                          <a:pt x="0" y="0"/>
                        </a:lnTo>
                      </a:path>
                    </a:pathLst>
                  </a:custGeom>
                  <a:ln w="4751" cap="rnd">
                    <a:solidFill>
                      <a:srgbClr val="99494E"/>
                    </a:solidFill>
                    <a:prstDash val="solid"/>
                    <a:miter/>
                  </a:ln>
                </p:spPr>
                <p:txBody>
                  <a:bodyPr rtlCol="0" anchor="ctr"/>
                  <a:lstStyle/>
                  <a:p>
                    <a:endParaRPr lang="en-US"/>
                  </a:p>
                </p:txBody>
              </p:sp>
              <p:sp>
                <p:nvSpPr>
                  <p:cNvPr id="959" name="Freeform: Shape 958">
                    <a:extLst>
                      <a:ext uri="{FF2B5EF4-FFF2-40B4-BE49-F238E27FC236}">
                        <a16:creationId xmlns:a16="http://schemas.microsoft.com/office/drawing/2014/main" id="{F1697C0C-B8F8-4135-A2B1-0DAFCEB4CAF6}"/>
                      </a:ext>
                    </a:extLst>
                  </p:cNvPr>
                  <p:cNvSpPr/>
                  <p:nvPr/>
                </p:nvSpPr>
                <p:spPr>
                  <a:xfrm>
                    <a:off x="3298206" y="5035625"/>
                    <a:ext cx="47418" cy="15394"/>
                  </a:xfrm>
                  <a:custGeom>
                    <a:avLst/>
                    <a:gdLst>
                      <a:gd name="connsiteX0" fmla="*/ 47419 w 47418"/>
                      <a:gd name="connsiteY0" fmla="*/ 0 h 15394"/>
                      <a:gd name="connsiteX1" fmla="*/ 0 w 47418"/>
                      <a:gd name="connsiteY1" fmla="*/ 15394 h 15394"/>
                    </a:gdLst>
                    <a:ahLst/>
                    <a:cxnLst>
                      <a:cxn ang="0">
                        <a:pos x="connsiteX0" y="connsiteY0"/>
                      </a:cxn>
                      <a:cxn ang="0">
                        <a:pos x="connsiteX1" y="connsiteY1"/>
                      </a:cxn>
                    </a:cxnLst>
                    <a:rect l="l" t="t" r="r" b="b"/>
                    <a:pathLst>
                      <a:path w="47418" h="15394">
                        <a:moveTo>
                          <a:pt x="47419" y="0"/>
                        </a:moveTo>
                        <a:lnTo>
                          <a:pt x="0" y="15394"/>
                        </a:lnTo>
                      </a:path>
                    </a:pathLst>
                  </a:custGeom>
                  <a:ln w="4751" cap="rnd">
                    <a:solidFill>
                      <a:srgbClr val="99494E"/>
                    </a:solidFill>
                    <a:prstDash val="solid"/>
                    <a:miter/>
                  </a:ln>
                </p:spPr>
                <p:txBody>
                  <a:bodyPr rtlCol="0" anchor="ctr"/>
                  <a:lstStyle/>
                  <a:p>
                    <a:endParaRPr lang="en-US"/>
                  </a:p>
                </p:txBody>
              </p:sp>
              <p:sp>
                <p:nvSpPr>
                  <p:cNvPr id="960" name="Freeform: Shape 959">
                    <a:extLst>
                      <a:ext uri="{FF2B5EF4-FFF2-40B4-BE49-F238E27FC236}">
                        <a16:creationId xmlns:a16="http://schemas.microsoft.com/office/drawing/2014/main" id="{30B25FC8-0A94-4D9E-ABB4-0E46A96A79CF}"/>
                      </a:ext>
                    </a:extLst>
                  </p:cNvPr>
                  <p:cNvSpPr/>
                  <p:nvPr/>
                </p:nvSpPr>
                <p:spPr>
                  <a:xfrm>
                    <a:off x="3298206" y="5017665"/>
                    <a:ext cx="37060" cy="33354"/>
                  </a:xfrm>
                  <a:custGeom>
                    <a:avLst/>
                    <a:gdLst>
                      <a:gd name="connsiteX0" fmla="*/ 37061 w 37060"/>
                      <a:gd name="connsiteY0" fmla="*/ 0 h 33354"/>
                      <a:gd name="connsiteX1" fmla="*/ 0 w 37060"/>
                      <a:gd name="connsiteY1" fmla="*/ 33355 h 33354"/>
                    </a:gdLst>
                    <a:ahLst/>
                    <a:cxnLst>
                      <a:cxn ang="0">
                        <a:pos x="connsiteX0" y="connsiteY0"/>
                      </a:cxn>
                      <a:cxn ang="0">
                        <a:pos x="connsiteX1" y="connsiteY1"/>
                      </a:cxn>
                    </a:cxnLst>
                    <a:rect l="l" t="t" r="r" b="b"/>
                    <a:pathLst>
                      <a:path w="37060" h="33354">
                        <a:moveTo>
                          <a:pt x="37061" y="0"/>
                        </a:moveTo>
                        <a:lnTo>
                          <a:pt x="0" y="33355"/>
                        </a:lnTo>
                      </a:path>
                    </a:pathLst>
                  </a:custGeom>
                  <a:ln w="4751" cap="rnd">
                    <a:solidFill>
                      <a:srgbClr val="99494E"/>
                    </a:solidFill>
                    <a:prstDash val="solid"/>
                    <a:miter/>
                  </a:ln>
                </p:spPr>
                <p:txBody>
                  <a:bodyPr rtlCol="0" anchor="ctr"/>
                  <a:lstStyle/>
                  <a:p>
                    <a:endParaRPr lang="en-US"/>
                  </a:p>
                </p:txBody>
              </p:sp>
              <p:sp>
                <p:nvSpPr>
                  <p:cNvPr id="961" name="Freeform: Shape 960">
                    <a:extLst>
                      <a:ext uri="{FF2B5EF4-FFF2-40B4-BE49-F238E27FC236}">
                        <a16:creationId xmlns:a16="http://schemas.microsoft.com/office/drawing/2014/main" id="{0BB5CAD2-8CBF-42B9-A309-9996FA34ACF6}"/>
                      </a:ext>
                    </a:extLst>
                  </p:cNvPr>
                  <p:cNvSpPr/>
                  <p:nvPr/>
                </p:nvSpPr>
                <p:spPr>
                  <a:xfrm>
                    <a:off x="3298206" y="5005502"/>
                    <a:ext cx="20240" cy="45518"/>
                  </a:xfrm>
                  <a:custGeom>
                    <a:avLst/>
                    <a:gdLst>
                      <a:gd name="connsiteX0" fmla="*/ 20241 w 20240"/>
                      <a:gd name="connsiteY0" fmla="*/ 0 h 45518"/>
                      <a:gd name="connsiteX1" fmla="*/ 0 w 20240"/>
                      <a:gd name="connsiteY1" fmla="*/ 45518 h 45518"/>
                    </a:gdLst>
                    <a:ahLst/>
                    <a:cxnLst>
                      <a:cxn ang="0">
                        <a:pos x="connsiteX0" y="connsiteY0"/>
                      </a:cxn>
                      <a:cxn ang="0">
                        <a:pos x="connsiteX1" y="connsiteY1"/>
                      </a:cxn>
                    </a:cxnLst>
                    <a:rect l="l" t="t" r="r" b="b"/>
                    <a:pathLst>
                      <a:path w="20240" h="45518">
                        <a:moveTo>
                          <a:pt x="20241" y="0"/>
                        </a:moveTo>
                        <a:lnTo>
                          <a:pt x="0" y="45518"/>
                        </a:lnTo>
                      </a:path>
                    </a:pathLst>
                  </a:custGeom>
                  <a:ln w="4751" cap="rnd">
                    <a:solidFill>
                      <a:srgbClr val="99494E"/>
                    </a:solidFill>
                    <a:prstDash val="solid"/>
                    <a:miter/>
                  </a:ln>
                </p:spPr>
                <p:txBody>
                  <a:bodyPr rtlCol="0" anchor="ctr"/>
                  <a:lstStyle/>
                  <a:p>
                    <a:endParaRPr lang="en-US"/>
                  </a:p>
                </p:txBody>
              </p:sp>
            </p:grpSp>
            <p:sp>
              <p:nvSpPr>
                <p:cNvPr id="962" name="Freeform: Shape 961">
                  <a:extLst>
                    <a:ext uri="{FF2B5EF4-FFF2-40B4-BE49-F238E27FC236}">
                      <a16:creationId xmlns:a16="http://schemas.microsoft.com/office/drawing/2014/main" id="{8F744061-0987-4926-BB6C-2D6E95BC6F78}"/>
                    </a:ext>
                  </a:extLst>
                </p:cNvPr>
                <p:cNvSpPr/>
                <p:nvPr/>
              </p:nvSpPr>
              <p:spPr>
                <a:xfrm>
                  <a:off x="3278631" y="5031444"/>
                  <a:ext cx="39151" cy="39151"/>
                </a:xfrm>
                <a:custGeom>
                  <a:avLst/>
                  <a:gdLst>
                    <a:gd name="connsiteX0" fmla="*/ 39151 w 39151"/>
                    <a:gd name="connsiteY0" fmla="*/ 19576 h 39151"/>
                    <a:gd name="connsiteX1" fmla="*/ 19576 w 39151"/>
                    <a:gd name="connsiteY1" fmla="*/ 39151 h 39151"/>
                    <a:gd name="connsiteX2" fmla="*/ 0 w 39151"/>
                    <a:gd name="connsiteY2" fmla="*/ 19576 h 39151"/>
                    <a:gd name="connsiteX3" fmla="*/ 19576 w 39151"/>
                    <a:gd name="connsiteY3" fmla="*/ 0 h 39151"/>
                    <a:gd name="connsiteX4" fmla="*/ 39151 w 39151"/>
                    <a:gd name="connsiteY4" fmla="*/ 19576 h 3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51" h="39151">
                      <a:moveTo>
                        <a:pt x="39151" y="19576"/>
                      </a:moveTo>
                      <a:cubicBezTo>
                        <a:pt x="39151" y="30387"/>
                        <a:pt x="30387" y="39151"/>
                        <a:pt x="19576" y="39151"/>
                      </a:cubicBezTo>
                      <a:cubicBezTo>
                        <a:pt x="8765" y="39151"/>
                        <a:pt x="0" y="30387"/>
                        <a:pt x="0" y="19576"/>
                      </a:cubicBezTo>
                      <a:cubicBezTo>
                        <a:pt x="0" y="8764"/>
                        <a:pt x="8765" y="0"/>
                        <a:pt x="19576" y="0"/>
                      </a:cubicBezTo>
                      <a:cubicBezTo>
                        <a:pt x="30387" y="0"/>
                        <a:pt x="39151" y="8764"/>
                        <a:pt x="39151" y="19576"/>
                      </a:cubicBezTo>
                      <a:close/>
                    </a:path>
                  </a:pathLst>
                </a:custGeom>
                <a:solidFill>
                  <a:srgbClr val="CD7372"/>
                </a:solidFill>
                <a:ln w="10880" cap="flat">
                  <a:solidFill>
                    <a:srgbClr val="99494E"/>
                  </a:solidFill>
                  <a:prstDash val="solid"/>
                  <a:miter/>
                </a:ln>
              </p:spPr>
              <p:txBody>
                <a:bodyPr rtlCol="0" anchor="ctr"/>
                <a:lstStyle/>
                <a:p>
                  <a:endParaRPr lang="en-US"/>
                </a:p>
              </p:txBody>
            </p:sp>
          </p:grpSp>
          <p:grpSp>
            <p:nvGrpSpPr>
              <p:cNvPr id="963" name="Graphic 6">
                <a:extLst>
                  <a:ext uri="{FF2B5EF4-FFF2-40B4-BE49-F238E27FC236}">
                    <a16:creationId xmlns:a16="http://schemas.microsoft.com/office/drawing/2014/main" id="{2533D1E2-47A5-443B-9D56-20143954E931}"/>
                  </a:ext>
                </a:extLst>
              </p:cNvPr>
              <p:cNvGrpSpPr/>
              <p:nvPr/>
            </p:nvGrpSpPr>
            <p:grpSpPr>
              <a:xfrm>
                <a:off x="2749754" y="5700041"/>
                <a:ext cx="232984" cy="220626"/>
                <a:chOff x="2749754" y="5700041"/>
                <a:chExt cx="232984" cy="220626"/>
              </a:xfrm>
            </p:grpSpPr>
            <p:sp>
              <p:nvSpPr>
                <p:cNvPr id="964" name="Freeform: Shape 963">
                  <a:extLst>
                    <a:ext uri="{FF2B5EF4-FFF2-40B4-BE49-F238E27FC236}">
                      <a16:creationId xmlns:a16="http://schemas.microsoft.com/office/drawing/2014/main" id="{9A30CBC0-9C6C-47D1-8824-D4E6EDA86722}"/>
                    </a:ext>
                  </a:extLst>
                </p:cNvPr>
                <p:cNvSpPr/>
                <p:nvPr/>
              </p:nvSpPr>
              <p:spPr>
                <a:xfrm>
                  <a:off x="2749754" y="5700041"/>
                  <a:ext cx="232984" cy="220626"/>
                </a:xfrm>
                <a:custGeom>
                  <a:avLst/>
                  <a:gdLst>
                    <a:gd name="connsiteX0" fmla="*/ 205309 w 232984"/>
                    <a:gd name="connsiteY0" fmla="*/ 143791 h 220626"/>
                    <a:gd name="connsiteX1" fmla="*/ 200558 w 232984"/>
                    <a:gd name="connsiteY1" fmla="*/ 136759 h 220626"/>
                    <a:gd name="connsiteX2" fmla="*/ 206164 w 232984"/>
                    <a:gd name="connsiteY2" fmla="*/ 134193 h 220626"/>
                    <a:gd name="connsiteX3" fmla="*/ 228686 w 232984"/>
                    <a:gd name="connsiteY3" fmla="*/ 72806 h 220626"/>
                    <a:gd name="connsiteX4" fmla="*/ 167298 w 232984"/>
                    <a:gd name="connsiteY4" fmla="*/ 50285 h 220626"/>
                    <a:gd name="connsiteX5" fmla="*/ 163117 w 232984"/>
                    <a:gd name="connsiteY5" fmla="*/ 52185 h 220626"/>
                    <a:gd name="connsiteX6" fmla="*/ 158936 w 232984"/>
                    <a:gd name="connsiteY6" fmla="*/ 35175 h 220626"/>
                    <a:gd name="connsiteX7" fmla="*/ 102965 w 232984"/>
                    <a:gd name="connsiteY7" fmla="*/ 1345 h 220626"/>
                    <a:gd name="connsiteX8" fmla="*/ 69135 w 232984"/>
                    <a:gd name="connsiteY8" fmla="*/ 57316 h 220626"/>
                    <a:gd name="connsiteX9" fmla="*/ 70180 w 232984"/>
                    <a:gd name="connsiteY9" fmla="*/ 61592 h 220626"/>
                    <a:gd name="connsiteX10" fmla="*/ 66569 w 232984"/>
                    <a:gd name="connsiteY10" fmla="*/ 59882 h 220626"/>
                    <a:gd name="connsiteX11" fmla="*/ 4706 w 232984"/>
                    <a:gd name="connsiteY11" fmla="*/ 81168 h 220626"/>
                    <a:gd name="connsiteX12" fmla="*/ 25993 w 232984"/>
                    <a:gd name="connsiteY12" fmla="*/ 143031 h 220626"/>
                    <a:gd name="connsiteX13" fmla="*/ 40247 w 232984"/>
                    <a:gd name="connsiteY13" fmla="*/ 149968 h 220626"/>
                    <a:gd name="connsiteX14" fmla="*/ 54881 w 232984"/>
                    <a:gd name="connsiteY14" fmla="*/ 213541 h 220626"/>
                    <a:gd name="connsiteX15" fmla="*/ 54881 w 232984"/>
                    <a:gd name="connsiteY15" fmla="*/ 213541 h 220626"/>
                    <a:gd name="connsiteX16" fmla="*/ 118644 w 232984"/>
                    <a:gd name="connsiteY16" fmla="*/ 199002 h 220626"/>
                    <a:gd name="connsiteX17" fmla="*/ 124536 w 232984"/>
                    <a:gd name="connsiteY17" fmla="*/ 189689 h 220626"/>
                    <a:gd name="connsiteX18" fmla="*/ 128527 w 232984"/>
                    <a:gd name="connsiteY18" fmla="*/ 195676 h 220626"/>
                    <a:gd name="connsiteX19" fmla="*/ 192766 w 232984"/>
                    <a:gd name="connsiteY19" fmla="*/ 208125 h 220626"/>
                    <a:gd name="connsiteX20" fmla="*/ 205309 w 232984"/>
                    <a:gd name="connsiteY20" fmla="*/ 143791 h 220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32984" h="220626">
                      <a:moveTo>
                        <a:pt x="205309" y="143791"/>
                      </a:moveTo>
                      <a:lnTo>
                        <a:pt x="200558" y="136759"/>
                      </a:lnTo>
                      <a:lnTo>
                        <a:pt x="206164" y="134193"/>
                      </a:lnTo>
                      <a:cubicBezTo>
                        <a:pt x="229351" y="123455"/>
                        <a:pt x="239424" y="95993"/>
                        <a:pt x="228686" y="72806"/>
                      </a:cubicBezTo>
                      <a:cubicBezTo>
                        <a:pt x="217948" y="49619"/>
                        <a:pt x="190485" y="39546"/>
                        <a:pt x="167298" y="50285"/>
                      </a:cubicBezTo>
                      <a:lnTo>
                        <a:pt x="163117" y="52185"/>
                      </a:lnTo>
                      <a:lnTo>
                        <a:pt x="158936" y="35175"/>
                      </a:lnTo>
                      <a:cubicBezTo>
                        <a:pt x="152854" y="10373"/>
                        <a:pt x="127767" y="-4737"/>
                        <a:pt x="102965" y="1345"/>
                      </a:cubicBezTo>
                      <a:cubicBezTo>
                        <a:pt x="78163" y="7427"/>
                        <a:pt x="63053" y="32514"/>
                        <a:pt x="69135" y="57316"/>
                      </a:cubicBezTo>
                      <a:lnTo>
                        <a:pt x="70180" y="61592"/>
                      </a:lnTo>
                      <a:lnTo>
                        <a:pt x="66569" y="59882"/>
                      </a:lnTo>
                      <a:cubicBezTo>
                        <a:pt x="43573" y="48669"/>
                        <a:pt x="15920" y="58171"/>
                        <a:pt x="4706" y="81168"/>
                      </a:cubicBezTo>
                      <a:cubicBezTo>
                        <a:pt x="-6507" y="104165"/>
                        <a:pt x="2996" y="131818"/>
                        <a:pt x="25993" y="143031"/>
                      </a:cubicBezTo>
                      <a:lnTo>
                        <a:pt x="40247" y="149968"/>
                      </a:lnTo>
                      <a:cubicBezTo>
                        <a:pt x="26848" y="171539"/>
                        <a:pt x="33405" y="199953"/>
                        <a:pt x="54881" y="213541"/>
                      </a:cubicBezTo>
                      <a:lnTo>
                        <a:pt x="54881" y="213541"/>
                      </a:lnTo>
                      <a:cubicBezTo>
                        <a:pt x="76547" y="227130"/>
                        <a:pt x="105056" y="220573"/>
                        <a:pt x="118644" y="199002"/>
                      </a:cubicBezTo>
                      <a:lnTo>
                        <a:pt x="124536" y="189689"/>
                      </a:lnTo>
                      <a:lnTo>
                        <a:pt x="128527" y="195676"/>
                      </a:lnTo>
                      <a:cubicBezTo>
                        <a:pt x="142781" y="216867"/>
                        <a:pt x="171575" y="222474"/>
                        <a:pt x="192766" y="208125"/>
                      </a:cubicBezTo>
                      <a:cubicBezTo>
                        <a:pt x="214052" y="193775"/>
                        <a:pt x="219658" y="164982"/>
                        <a:pt x="205309" y="143791"/>
                      </a:cubicBezTo>
                      <a:close/>
                    </a:path>
                  </a:pathLst>
                </a:custGeom>
                <a:solidFill>
                  <a:srgbClr val="FFFFFF"/>
                </a:solidFill>
                <a:ln w="10880" cap="flat">
                  <a:solidFill>
                    <a:srgbClr val="99494E"/>
                  </a:solidFill>
                  <a:prstDash val="solid"/>
                  <a:miter/>
                </a:ln>
              </p:spPr>
              <p:txBody>
                <a:bodyPr rtlCol="0" anchor="ctr"/>
                <a:lstStyle/>
                <a:p>
                  <a:endParaRPr lang="en-US"/>
                </a:p>
              </p:txBody>
            </p:sp>
            <p:grpSp>
              <p:nvGrpSpPr>
                <p:cNvPr id="965" name="Graphic 6">
                  <a:extLst>
                    <a:ext uri="{FF2B5EF4-FFF2-40B4-BE49-F238E27FC236}">
                      <a16:creationId xmlns:a16="http://schemas.microsoft.com/office/drawing/2014/main" id="{2533D1E2-47A5-443B-9D56-20143954E931}"/>
                    </a:ext>
                  </a:extLst>
                </p:cNvPr>
                <p:cNvGrpSpPr/>
                <p:nvPr/>
              </p:nvGrpSpPr>
              <p:grpSpPr>
                <a:xfrm>
                  <a:off x="2816703" y="5767810"/>
                  <a:ext cx="99208" cy="98638"/>
                  <a:chOff x="2816703" y="5767810"/>
                  <a:chExt cx="99208" cy="98638"/>
                </a:xfrm>
              </p:grpSpPr>
              <p:sp>
                <p:nvSpPr>
                  <p:cNvPr id="966" name="Freeform: Shape 965">
                    <a:extLst>
                      <a:ext uri="{FF2B5EF4-FFF2-40B4-BE49-F238E27FC236}">
                        <a16:creationId xmlns:a16="http://schemas.microsoft.com/office/drawing/2014/main" id="{0AC34E8E-8DEF-4854-852A-0652B6E42CAC}"/>
                      </a:ext>
                    </a:extLst>
                  </p:cNvPr>
                  <p:cNvSpPr/>
                  <p:nvPr/>
                </p:nvSpPr>
                <p:spPr>
                  <a:xfrm>
                    <a:off x="2866307" y="5767810"/>
                    <a:ext cx="9502" cy="49794"/>
                  </a:xfrm>
                  <a:custGeom>
                    <a:avLst/>
                    <a:gdLst>
                      <a:gd name="connsiteX0" fmla="*/ 0 w 9502"/>
                      <a:gd name="connsiteY0" fmla="*/ 0 h 49794"/>
                      <a:gd name="connsiteX1" fmla="*/ 0 w 9502"/>
                      <a:gd name="connsiteY1" fmla="*/ 49794 h 49794"/>
                    </a:gdLst>
                    <a:ahLst/>
                    <a:cxnLst>
                      <a:cxn ang="0">
                        <a:pos x="connsiteX0" y="connsiteY0"/>
                      </a:cxn>
                      <a:cxn ang="0">
                        <a:pos x="connsiteX1" y="connsiteY1"/>
                      </a:cxn>
                    </a:cxnLst>
                    <a:rect l="l" t="t" r="r" b="b"/>
                    <a:pathLst>
                      <a:path w="9502" h="49794">
                        <a:moveTo>
                          <a:pt x="0" y="0"/>
                        </a:moveTo>
                        <a:lnTo>
                          <a:pt x="0" y="49794"/>
                        </a:lnTo>
                      </a:path>
                    </a:pathLst>
                  </a:custGeom>
                  <a:ln w="4751" cap="rnd">
                    <a:solidFill>
                      <a:srgbClr val="99494E"/>
                    </a:solidFill>
                    <a:prstDash val="solid"/>
                    <a:miter/>
                  </a:ln>
                </p:spPr>
                <p:txBody>
                  <a:bodyPr rtlCol="0" anchor="ctr"/>
                  <a:lstStyle/>
                  <a:p>
                    <a:endParaRPr lang="en-US"/>
                  </a:p>
                </p:txBody>
              </p:sp>
              <p:sp>
                <p:nvSpPr>
                  <p:cNvPr id="967" name="Freeform: Shape 966">
                    <a:extLst>
                      <a:ext uri="{FF2B5EF4-FFF2-40B4-BE49-F238E27FC236}">
                        <a16:creationId xmlns:a16="http://schemas.microsoft.com/office/drawing/2014/main" id="{DCB4195F-BF65-4745-B22E-110C0ADFCE54}"/>
                      </a:ext>
                    </a:extLst>
                  </p:cNvPr>
                  <p:cNvSpPr/>
                  <p:nvPr/>
                </p:nvSpPr>
                <p:spPr>
                  <a:xfrm>
                    <a:off x="2846067" y="5772087"/>
                    <a:ext cx="20240" cy="45518"/>
                  </a:xfrm>
                  <a:custGeom>
                    <a:avLst/>
                    <a:gdLst>
                      <a:gd name="connsiteX0" fmla="*/ 0 w 20240"/>
                      <a:gd name="connsiteY0" fmla="*/ 0 h 45518"/>
                      <a:gd name="connsiteX1" fmla="*/ 20241 w 20240"/>
                      <a:gd name="connsiteY1" fmla="*/ 45518 h 45518"/>
                    </a:gdLst>
                    <a:ahLst/>
                    <a:cxnLst>
                      <a:cxn ang="0">
                        <a:pos x="connsiteX0" y="connsiteY0"/>
                      </a:cxn>
                      <a:cxn ang="0">
                        <a:pos x="connsiteX1" y="connsiteY1"/>
                      </a:cxn>
                    </a:cxnLst>
                    <a:rect l="l" t="t" r="r" b="b"/>
                    <a:pathLst>
                      <a:path w="20240" h="45518">
                        <a:moveTo>
                          <a:pt x="0" y="0"/>
                        </a:moveTo>
                        <a:lnTo>
                          <a:pt x="20241" y="45518"/>
                        </a:lnTo>
                      </a:path>
                    </a:pathLst>
                  </a:custGeom>
                  <a:ln w="4751" cap="rnd">
                    <a:solidFill>
                      <a:srgbClr val="99494E"/>
                    </a:solidFill>
                    <a:prstDash val="solid"/>
                    <a:miter/>
                  </a:ln>
                </p:spPr>
                <p:txBody>
                  <a:bodyPr rtlCol="0" anchor="ctr"/>
                  <a:lstStyle/>
                  <a:p>
                    <a:endParaRPr lang="en-US"/>
                  </a:p>
                </p:txBody>
              </p:sp>
              <p:sp>
                <p:nvSpPr>
                  <p:cNvPr id="968" name="Freeform: Shape 967">
                    <a:extLst>
                      <a:ext uri="{FF2B5EF4-FFF2-40B4-BE49-F238E27FC236}">
                        <a16:creationId xmlns:a16="http://schemas.microsoft.com/office/drawing/2014/main" id="{9F3ADC88-498F-4E60-8BA1-D408B8E9FF84}"/>
                      </a:ext>
                    </a:extLst>
                  </p:cNvPr>
                  <p:cNvSpPr/>
                  <p:nvPr/>
                </p:nvSpPr>
                <p:spPr>
                  <a:xfrm>
                    <a:off x="2829247" y="5784250"/>
                    <a:ext cx="37060" cy="33354"/>
                  </a:xfrm>
                  <a:custGeom>
                    <a:avLst/>
                    <a:gdLst>
                      <a:gd name="connsiteX0" fmla="*/ 0 w 37060"/>
                      <a:gd name="connsiteY0" fmla="*/ 0 h 33354"/>
                      <a:gd name="connsiteX1" fmla="*/ 37061 w 37060"/>
                      <a:gd name="connsiteY1" fmla="*/ 33354 h 33354"/>
                    </a:gdLst>
                    <a:ahLst/>
                    <a:cxnLst>
                      <a:cxn ang="0">
                        <a:pos x="connsiteX0" y="connsiteY0"/>
                      </a:cxn>
                      <a:cxn ang="0">
                        <a:pos x="connsiteX1" y="connsiteY1"/>
                      </a:cxn>
                    </a:cxnLst>
                    <a:rect l="l" t="t" r="r" b="b"/>
                    <a:pathLst>
                      <a:path w="37060" h="33354">
                        <a:moveTo>
                          <a:pt x="0" y="0"/>
                        </a:moveTo>
                        <a:lnTo>
                          <a:pt x="37061" y="33354"/>
                        </a:lnTo>
                      </a:path>
                    </a:pathLst>
                  </a:custGeom>
                  <a:ln w="4751" cap="rnd">
                    <a:solidFill>
                      <a:srgbClr val="99494E"/>
                    </a:solidFill>
                    <a:prstDash val="solid"/>
                    <a:miter/>
                  </a:ln>
                </p:spPr>
                <p:txBody>
                  <a:bodyPr rtlCol="0" anchor="ctr"/>
                  <a:lstStyle/>
                  <a:p>
                    <a:endParaRPr lang="en-US"/>
                  </a:p>
                </p:txBody>
              </p:sp>
              <p:sp>
                <p:nvSpPr>
                  <p:cNvPr id="969" name="Freeform: Shape 968">
                    <a:extLst>
                      <a:ext uri="{FF2B5EF4-FFF2-40B4-BE49-F238E27FC236}">
                        <a16:creationId xmlns:a16="http://schemas.microsoft.com/office/drawing/2014/main" id="{386576BC-FEDD-4F9A-AF5D-268F5C21ABF5}"/>
                      </a:ext>
                    </a:extLst>
                  </p:cNvPr>
                  <p:cNvSpPr/>
                  <p:nvPr/>
                </p:nvSpPr>
                <p:spPr>
                  <a:xfrm>
                    <a:off x="2818889" y="5802210"/>
                    <a:ext cx="47418" cy="15394"/>
                  </a:xfrm>
                  <a:custGeom>
                    <a:avLst/>
                    <a:gdLst>
                      <a:gd name="connsiteX0" fmla="*/ 0 w 47418"/>
                      <a:gd name="connsiteY0" fmla="*/ 0 h 15394"/>
                      <a:gd name="connsiteX1" fmla="*/ 47419 w 47418"/>
                      <a:gd name="connsiteY1" fmla="*/ 15394 h 15394"/>
                    </a:gdLst>
                    <a:ahLst/>
                    <a:cxnLst>
                      <a:cxn ang="0">
                        <a:pos x="connsiteX0" y="connsiteY0"/>
                      </a:cxn>
                      <a:cxn ang="0">
                        <a:pos x="connsiteX1" y="connsiteY1"/>
                      </a:cxn>
                    </a:cxnLst>
                    <a:rect l="l" t="t" r="r" b="b"/>
                    <a:pathLst>
                      <a:path w="47418" h="15394">
                        <a:moveTo>
                          <a:pt x="0" y="0"/>
                        </a:moveTo>
                        <a:lnTo>
                          <a:pt x="47419" y="15394"/>
                        </a:lnTo>
                      </a:path>
                    </a:pathLst>
                  </a:custGeom>
                  <a:ln w="4751" cap="rnd">
                    <a:solidFill>
                      <a:srgbClr val="99494E"/>
                    </a:solidFill>
                    <a:prstDash val="solid"/>
                    <a:miter/>
                  </a:ln>
                </p:spPr>
                <p:txBody>
                  <a:bodyPr rtlCol="0" anchor="ctr"/>
                  <a:lstStyle/>
                  <a:p>
                    <a:endParaRPr lang="en-US"/>
                  </a:p>
                </p:txBody>
              </p:sp>
              <p:sp>
                <p:nvSpPr>
                  <p:cNvPr id="970" name="Freeform: Shape 969">
                    <a:extLst>
                      <a:ext uri="{FF2B5EF4-FFF2-40B4-BE49-F238E27FC236}">
                        <a16:creationId xmlns:a16="http://schemas.microsoft.com/office/drawing/2014/main" id="{D0BBEA1D-D000-479E-A6AA-E3D9E58E2129}"/>
                      </a:ext>
                    </a:extLst>
                  </p:cNvPr>
                  <p:cNvSpPr/>
                  <p:nvPr/>
                </p:nvSpPr>
                <p:spPr>
                  <a:xfrm>
                    <a:off x="2816703" y="5817605"/>
                    <a:ext cx="49604" cy="5226"/>
                  </a:xfrm>
                  <a:custGeom>
                    <a:avLst/>
                    <a:gdLst>
                      <a:gd name="connsiteX0" fmla="*/ 0 w 49604"/>
                      <a:gd name="connsiteY0" fmla="*/ 5226 h 5226"/>
                      <a:gd name="connsiteX1" fmla="*/ 49604 w 49604"/>
                      <a:gd name="connsiteY1" fmla="*/ 0 h 5226"/>
                    </a:gdLst>
                    <a:ahLst/>
                    <a:cxnLst>
                      <a:cxn ang="0">
                        <a:pos x="connsiteX0" y="connsiteY0"/>
                      </a:cxn>
                      <a:cxn ang="0">
                        <a:pos x="connsiteX1" y="connsiteY1"/>
                      </a:cxn>
                    </a:cxnLst>
                    <a:rect l="l" t="t" r="r" b="b"/>
                    <a:pathLst>
                      <a:path w="49604" h="5226">
                        <a:moveTo>
                          <a:pt x="0" y="5226"/>
                        </a:moveTo>
                        <a:lnTo>
                          <a:pt x="49604" y="0"/>
                        </a:lnTo>
                      </a:path>
                    </a:pathLst>
                  </a:custGeom>
                  <a:ln w="4751" cap="rnd">
                    <a:solidFill>
                      <a:srgbClr val="99494E"/>
                    </a:solidFill>
                    <a:prstDash val="solid"/>
                    <a:miter/>
                  </a:ln>
                </p:spPr>
                <p:txBody>
                  <a:bodyPr rtlCol="0" anchor="ctr"/>
                  <a:lstStyle/>
                  <a:p>
                    <a:endParaRPr lang="en-US"/>
                  </a:p>
                </p:txBody>
              </p:sp>
              <p:sp>
                <p:nvSpPr>
                  <p:cNvPr id="971" name="Freeform: Shape 970">
                    <a:extLst>
                      <a:ext uri="{FF2B5EF4-FFF2-40B4-BE49-F238E27FC236}">
                        <a16:creationId xmlns:a16="http://schemas.microsoft.com/office/drawing/2014/main" id="{A92FF159-094B-4076-B1B4-03C03C5BDF64}"/>
                      </a:ext>
                    </a:extLst>
                  </p:cNvPr>
                  <p:cNvSpPr/>
                  <p:nvPr/>
                </p:nvSpPr>
                <p:spPr>
                  <a:xfrm>
                    <a:off x="2823165" y="5817605"/>
                    <a:ext cx="43142" cy="24992"/>
                  </a:xfrm>
                  <a:custGeom>
                    <a:avLst/>
                    <a:gdLst>
                      <a:gd name="connsiteX0" fmla="*/ 0 w 43142"/>
                      <a:gd name="connsiteY0" fmla="*/ 24992 h 24992"/>
                      <a:gd name="connsiteX1" fmla="*/ 43142 w 43142"/>
                      <a:gd name="connsiteY1" fmla="*/ 0 h 24992"/>
                    </a:gdLst>
                    <a:ahLst/>
                    <a:cxnLst>
                      <a:cxn ang="0">
                        <a:pos x="connsiteX0" y="connsiteY0"/>
                      </a:cxn>
                      <a:cxn ang="0">
                        <a:pos x="connsiteX1" y="connsiteY1"/>
                      </a:cxn>
                    </a:cxnLst>
                    <a:rect l="l" t="t" r="r" b="b"/>
                    <a:pathLst>
                      <a:path w="43142" h="24992">
                        <a:moveTo>
                          <a:pt x="0" y="24992"/>
                        </a:moveTo>
                        <a:lnTo>
                          <a:pt x="43142" y="0"/>
                        </a:lnTo>
                      </a:path>
                    </a:pathLst>
                  </a:custGeom>
                  <a:ln w="4751" cap="rnd">
                    <a:solidFill>
                      <a:srgbClr val="99494E"/>
                    </a:solidFill>
                    <a:prstDash val="solid"/>
                    <a:miter/>
                  </a:ln>
                </p:spPr>
                <p:txBody>
                  <a:bodyPr rtlCol="0" anchor="ctr"/>
                  <a:lstStyle/>
                  <a:p>
                    <a:endParaRPr lang="en-US"/>
                  </a:p>
                </p:txBody>
              </p:sp>
              <p:sp>
                <p:nvSpPr>
                  <p:cNvPr id="972" name="Freeform: Shape 971">
                    <a:extLst>
                      <a:ext uri="{FF2B5EF4-FFF2-40B4-BE49-F238E27FC236}">
                        <a16:creationId xmlns:a16="http://schemas.microsoft.com/office/drawing/2014/main" id="{1D7B0661-F153-437F-9A40-A7B3A10DE94E}"/>
                      </a:ext>
                    </a:extLst>
                  </p:cNvPr>
                  <p:cNvSpPr/>
                  <p:nvPr/>
                </p:nvSpPr>
                <p:spPr>
                  <a:xfrm>
                    <a:off x="2837039" y="5817605"/>
                    <a:ext cx="29268" cy="40386"/>
                  </a:xfrm>
                  <a:custGeom>
                    <a:avLst/>
                    <a:gdLst>
                      <a:gd name="connsiteX0" fmla="*/ 0 w 29268"/>
                      <a:gd name="connsiteY0" fmla="*/ 40386 h 40386"/>
                      <a:gd name="connsiteX1" fmla="*/ 29268 w 29268"/>
                      <a:gd name="connsiteY1" fmla="*/ 0 h 40386"/>
                    </a:gdLst>
                    <a:ahLst/>
                    <a:cxnLst>
                      <a:cxn ang="0">
                        <a:pos x="connsiteX0" y="connsiteY0"/>
                      </a:cxn>
                      <a:cxn ang="0">
                        <a:pos x="connsiteX1" y="connsiteY1"/>
                      </a:cxn>
                    </a:cxnLst>
                    <a:rect l="l" t="t" r="r" b="b"/>
                    <a:pathLst>
                      <a:path w="29268" h="40386">
                        <a:moveTo>
                          <a:pt x="0" y="40386"/>
                        </a:moveTo>
                        <a:lnTo>
                          <a:pt x="29268" y="0"/>
                        </a:lnTo>
                      </a:path>
                    </a:pathLst>
                  </a:custGeom>
                  <a:ln w="4751" cap="rnd">
                    <a:solidFill>
                      <a:srgbClr val="99494E"/>
                    </a:solidFill>
                    <a:prstDash val="solid"/>
                    <a:miter/>
                  </a:ln>
                </p:spPr>
                <p:txBody>
                  <a:bodyPr rtlCol="0" anchor="ctr"/>
                  <a:lstStyle/>
                  <a:p>
                    <a:endParaRPr lang="en-US"/>
                  </a:p>
                </p:txBody>
              </p:sp>
              <p:sp>
                <p:nvSpPr>
                  <p:cNvPr id="973" name="Freeform: Shape 972">
                    <a:extLst>
                      <a:ext uri="{FF2B5EF4-FFF2-40B4-BE49-F238E27FC236}">
                        <a16:creationId xmlns:a16="http://schemas.microsoft.com/office/drawing/2014/main" id="{55248452-57FB-403D-A9D9-6C78FC92D24B}"/>
                      </a:ext>
                    </a:extLst>
                  </p:cNvPr>
                  <p:cNvSpPr/>
                  <p:nvPr/>
                </p:nvSpPr>
                <p:spPr>
                  <a:xfrm>
                    <a:off x="2855949" y="5817605"/>
                    <a:ext cx="10357" cy="48844"/>
                  </a:xfrm>
                  <a:custGeom>
                    <a:avLst/>
                    <a:gdLst>
                      <a:gd name="connsiteX0" fmla="*/ 0 w 10357"/>
                      <a:gd name="connsiteY0" fmla="*/ 48844 h 48844"/>
                      <a:gd name="connsiteX1" fmla="*/ 10358 w 10357"/>
                      <a:gd name="connsiteY1" fmla="*/ 0 h 48844"/>
                    </a:gdLst>
                    <a:ahLst/>
                    <a:cxnLst>
                      <a:cxn ang="0">
                        <a:pos x="connsiteX0" y="connsiteY0"/>
                      </a:cxn>
                      <a:cxn ang="0">
                        <a:pos x="connsiteX1" y="connsiteY1"/>
                      </a:cxn>
                    </a:cxnLst>
                    <a:rect l="l" t="t" r="r" b="b"/>
                    <a:pathLst>
                      <a:path w="10357" h="48844">
                        <a:moveTo>
                          <a:pt x="0" y="48844"/>
                        </a:moveTo>
                        <a:lnTo>
                          <a:pt x="10358" y="0"/>
                        </a:lnTo>
                      </a:path>
                    </a:pathLst>
                  </a:custGeom>
                  <a:ln w="4751" cap="rnd">
                    <a:solidFill>
                      <a:srgbClr val="99494E"/>
                    </a:solidFill>
                    <a:prstDash val="solid"/>
                    <a:miter/>
                  </a:ln>
                </p:spPr>
                <p:txBody>
                  <a:bodyPr rtlCol="0" anchor="ctr"/>
                  <a:lstStyle/>
                  <a:p>
                    <a:endParaRPr lang="en-US"/>
                  </a:p>
                </p:txBody>
              </p:sp>
              <p:sp>
                <p:nvSpPr>
                  <p:cNvPr id="974" name="Freeform: Shape 973">
                    <a:extLst>
                      <a:ext uri="{FF2B5EF4-FFF2-40B4-BE49-F238E27FC236}">
                        <a16:creationId xmlns:a16="http://schemas.microsoft.com/office/drawing/2014/main" id="{50A6AD37-86DA-459E-935A-56C41119ED86}"/>
                      </a:ext>
                    </a:extLst>
                  </p:cNvPr>
                  <p:cNvSpPr/>
                  <p:nvPr/>
                </p:nvSpPr>
                <p:spPr>
                  <a:xfrm>
                    <a:off x="2866307" y="5817605"/>
                    <a:ext cx="10357" cy="48844"/>
                  </a:xfrm>
                  <a:custGeom>
                    <a:avLst/>
                    <a:gdLst>
                      <a:gd name="connsiteX0" fmla="*/ 10358 w 10357"/>
                      <a:gd name="connsiteY0" fmla="*/ 48844 h 48844"/>
                      <a:gd name="connsiteX1" fmla="*/ 0 w 10357"/>
                      <a:gd name="connsiteY1" fmla="*/ 0 h 48844"/>
                    </a:gdLst>
                    <a:ahLst/>
                    <a:cxnLst>
                      <a:cxn ang="0">
                        <a:pos x="connsiteX0" y="connsiteY0"/>
                      </a:cxn>
                      <a:cxn ang="0">
                        <a:pos x="connsiteX1" y="connsiteY1"/>
                      </a:cxn>
                    </a:cxnLst>
                    <a:rect l="l" t="t" r="r" b="b"/>
                    <a:pathLst>
                      <a:path w="10357" h="48844">
                        <a:moveTo>
                          <a:pt x="10358" y="48844"/>
                        </a:moveTo>
                        <a:lnTo>
                          <a:pt x="0" y="0"/>
                        </a:lnTo>
                      </a:path>
                    </a:pathLst>
                  </a:custGeom>
                  <a:ln w="4751" cap="rnd">
                    <a:solidFill>
                      <a:srgbClr val="99494E"/>
                    </a:solidFill>
                    <a:prstDash val="solid"/>
                    <a:miter/>
                  </a:ln>
                </p:spPr>
                <p:txBody>
                  <a:bodyPr rtlCol="0" anchor="ctr"/>
                  <a:lstStyle/>
                  <a:p>
                    <a:endParaRPr lang="en-US"/>
                  </a:p>
                </p:txBody>
              </p:sp>
              <p:sp>
                <p:nvSpPr>
                  <p:cNvPr id="975" name="Freeform: Shape 974">
                    <a:extLst>
                      <a:ext uri="{FF2B5EF4-FFF2-40B4-BE49-F238E27FC236}">
                        <a16:creationId xmlns:a16="http://schemas.microsoft.com/office/drawing/2014/main" id="{67B4C178-DD9A-4D06-B1FA-83AD4504D80E}"/>
                      </a:ext>
                    </a:extLst>
                  </p:cNvPr>
                  <p:cNvSpPr/>
                  <p:nvPr/>
                </p:nvSpPr>
                <p:spPr>
                  <a:xfrm>
                    <a:off x="2866307" y="5817605"/>
                    <a:ext cx="29363" cy="40386"/>
                  </a:xfrm>
                  <a:custGeom>
                    <a:avLst/>
                    <a:gdLst>
                      <a:gd name="connsiteX0" fmla="*/ 29363 w 29363"/>
                      <a:gd name="connsiteY0" fmla="*/ 40386 h 40386"/>
                      <a:gd name="connsiteX1" fmla="*/ 0 w 29363"/>
                      <a:gd name="connsiteY1" fmla="*/ 0 h 40386"/>
                    </a:gdLst>
                    <a:ahLst/>
                    <a:cxnLst>
                      <a:cxn ang="0">
                        <a:pos x="connsiteX0" y="connsiteY0"/>
                      </a:cxn>
                      <a:cxn ang="0">
                        <a:pos x="connsiteX1" y="connsiteY1"/>
                      </a:cxn>
                    </a:cxnLst>
                    <a:rect l="l" t="t" r="r" b="b"/>
                    <a:pathLst>
                      <a:path w="29363" h="40386">
                        <a:moveTo>
                          <a:pt x="29363" y="40386"/>
                        </a:moveTo>
                        <a:lnTo>
                          <a:pt x="0" y="0"/>
                        </a:lnTo>
                      </a:path>
                    </a:pathLst>
                  </a:custGeom>
                  <a:ln w="4751" cap="rnd">
                    <a:solidFill>
                      <a:srgbClr val="99494E"/>
                    </a:solidFill>
                    <a:prstDash val="solid"/>
                    <a:miter/>
                  </a:ln>
                </p:spPr>
                <p:txBody>
                  <a:bodyPr rtlCol="0" anchor="ctr"/>
                  <a:lstStyle/>
                  <a:p>
                    <a:endParaRPr lang="en-US"/>
                  </a:p>
                </p:txBody>
              </p:sp>
              <p:sp>
                <p:nvSpPr>
                  <p:cNvPr id="976" name="Freeform: Shape 975">
                    <a:extLst>
                      <a:ext uri="{FF2B5EF4-FFF2-40B4-BE49-F238E27FC236}">
                        <a16:creationId xmlns:a16="http://schemas.microsoft.com/office/drawing/2014/main" id="{45FE67EC-7C21-4F38-A426-CD6B4D24E813}"/>
                      </a:ext>
                    </a:extLst>
                  </p:cNvPr>
                  <p:cNvSpPr/>
                  <p:nvPr/>
                </p:nvSpPr>
                <p:spPr>
                  <a:xfrm>
                    <a:off x="2866307" y="5817605"/>
                    <a:ext cx="43237" cy="24992"/>
                  </a:xfrm>
                  <a:custGeom>
                    <a:avLst/>
                    <a:gdLst>
                      <a:gd name="connsiteX0" fmla="*/ 43237 w 43237"/>
                      <a:gd name="connsiteY0" fmla="*/ 24992 h 24992"/>
                      <a:gd name="connsiteX1" fmla="*/ 0 w 43237"/>
                      <a:gd name="connsiteY1" fmla="*/ 0 h 24992"/>
                    </a:gdLst>
                    <a:ahLst/>
                    <a:cxnLst>
                      <a:cxn ang="0">
                        <a:pos x="connsiteX0" y="connsiteY0"/>
                      </a:cxn>
                      <a:cxn ang="0">
                        <a:pos x="connsiteX1" y="connsiteY1"/>
                      </a:cxn>
                    </a:cxnLst>
                    <a:rect l="l" t="t" r="r" b="b"/>
                    <a:pathLst>
                      <a:path w="43237" h="24992">
                        <a:moveTo>
                          <a:pt x="43237" y="24992"/>
                        </a:moveTo>
                        <a:lnTo>
                          <a:pt x="0" y="0"/>
                        </a:lnTo>
                      </a:path>
                    </a:pathLst>
                  </a:custGeom>
                  <a:ln w="4751" cap="rnd">
                    <a:solidFill>
                      <a:srgbClr val="99494E"/>
                    </a:solidFill>
                    <a:prstDash val="solid"/>
                    <a:miter/>
                  </a:ln>
                </p:spPr>
                <p:txBody>
                  <a:bodyPr rtlCol="0" anchor="ctr"/>
                  <a:lstStyle/>
                  <a:p>
                    <a:endParaRPr lang="en-US"/>
                  </a:p>
                </p:txBody>
              </p:sp>
              <p:sp>
                <p:nvSpPr>
                  <p:cNvPr id="977" name="Freeform: Shape 976">
                    <a:extLst>
                      <a:ext uri="{FF2B5EF4-FFF2-40B4-BE49-F238E27FC236}">
                        <a16:creationId xmlns:a16="http://schemas.microsoft.com/office/drawing/2014/main" id="{2B5654AA-5F65-4730-8D77-CDF1D552DDE3}"/>
                      </a:ext>
                    </a:extLst>
                  </p:cNvPr>
                  <p:cNvSpPr/>
                  <p:nvPr/>
                </p:nvSpPr>
                <p:spPr>
                  <a:xfrm>
                    <a:off x="2866307" y="5817605"/>
                    <a:ext cx="49604" cy="5226"/>
                  </a:xfrm>
                  <a:custGeom>
                    <a:avLst/>
                    <a:gdLst>
                      <a:gd name="connsiteX0" fmla="*/ 49604 w 49604"/>
                      <a:gd name="connsiteY0" fmla="*/ 5226 h 5226"/>
                      <a:gd name="connsiteX1" fmla="*/ 0 w 49604"/>
                      <a:gd name="connsiteY1" fmla="*/ 0 h 5226"/>
                    </a:gdLst>
                    <a:ahLst/>
                    <a:cxnLst>
                      <a:cxn ang="0">
                        <a:pos x="connsiteX0" y="connsiteY0"/>
                      </a:cxn>
                      <a:cxn ang="0">
                        <a:pos x="connsiteX1" y="connsiteY1"/>
                      </a:cxn>
                    </a:cxnLst>
                    <a:rect l="l" t="t" r="r" b="b"/>
                    <a:pathLst>
                      <a:path w="49604" h="5226">
                        <a:moveTo>
                          <a:pt x="49604" y="5226"/>
                        </a:moveTo>
                        <a:lnTo>
                          <a:pt x="0" y="0"/>
                        </a:lnTo>
                      </a:path>
                    </a:pathLst>
                  </a:custGeom>
                  <a:ln w="4751" cap="rnd">
                    <a:solidFill>
                      <a:srgbClr val="99494E"/>
                    </a:solidFill>
                    <a:prstDash val="solid"/>
                    <a:miter/>
                  </a:ln>
                </p:spPr>
                <p:txBody>
                  <a:bodyPr rtlCol="0" anchor="ctr"/>
                  <a:lstStyle/>
                  <a:p>
                    <a:endParaRPr lang="en-US"/>
                  </a:p>
                </p:txBody>
              </p:sp>
              <p:sp>
                <p:nvSpPr>
                  <p:cNvPr id="978" name="Freeform: Shape 977">
                    <a:extLst>
                      <a:ext uri="{FF2B5EF4-FFF2-40B4-BE49-F238E27FC236}">
                        <a16:creationId xmlns:a16="http://schemas.microsoft.com/office/drawing/2014/main" id="{185A6AA2-359E-4AAB-990C-A6311E5BA0EB}"/>
                      </a:ext>
                    </a:extLst>
                  </p:cNvPr>
                  <p:cNvSpPr/>
                  <p:nvPr/>
                </p:nvSpPr>
                <p:spPr>
                  <a:xfrm>
                    <a:off x="2866307" y="5802210"/>
                    <a:ext cx="47418" cy="15394"/>
                  </a:xfrm>
                  <a:custGeom>
                    <a:avLst/>
                    <a:gdLst>
                      <a:gd name="connsiteX0" fmla="*/ 47419 w 47418"/>
                      <a:gd name="connsiteY0" fmla="*/ 0 h 15394"/>
                      <a:gd name="connsiteX1" fmla="*/ 0 w 47418"/>
                      <a:gd name="connsiteY1" fmla="*/ 15394 h 15394"/>
                    </a:gdLst>
                    <a:ahLst/>
                    <a:cxnLst>
                      <a:cxn ang="0">
                        <a:pos x="connsiteX0" y="connsiteY0"/>
                      </a:cxn>
                      <a:cxn ang="0">
                        <a:pos x="connsiteX1" y="connsiteY1"/>
                      </a:cxn>
                    </a:cxnLst>
                    <a:rect l="l" t="t" r="r" b="b"/>
                    <a:pathLst>
                      <a:path w="47418" h="15394">
                        <a:moveTo>
                          <a:pt x="47419" y="0"/>
                        </a:moveTo>
                        <a:lnTo>
                          <a:pt x="0" y="15394"/>
                        </a:lnTo>
                      </a:path>
                    </a:pathLst>
                  </a:custGeom>
                  <a:ln w="4751" cap="rnd">
                    <a:solidFill>
                      <a:srgbClr val="99494E"/>
                    </a:solidFill>
                    <a:prstDash val="solid"/>
                    <a:miter/>
                  </a:ln>
                </p:spPr>
                <p:txBody>
                  <a:bodyPr rtlCol="0" anchor="ctr"/>
                  <a:lstStyle/>
                  <a:p>
                    <a:endParaRPr lang="en-US"/>
                  </a:p>
                </p:txBody>
              </p:sp>
              <p:sp>
                <p:nvSpPr>
                  <p:cNvPr id="979" name="Freeform: Shape 978">
                    <a:extLst>
                      <a:ext uri="{FF2B5EF4-FFF2-40B4-BE49-F238E27FC236}">
                        <a16:creationId xmlns:a16="http://schemas.microsoft.com/office/drawing/2014/main" id="{8613EC07-21A7-428A-BCC6-E8C1E938860D}"/>
                      </a:ext>
                    </a:extLst>
                  </p:cNvPr>
                  <p:cNvSpPr/>
                  <p:nvPr/>
                </p:nvSpPr>
                <p:spPr>
                  <a:xfrm>
                    <a:off x="2866307" y="5784250"/>
                    <a:ext cx="37060" cy="33354"/>
                  </a:xfrm>
                  <a:custGeom>
                    <a:avLst/>
                    <a:gdLst>
                      <a:gd name="connsiteX0" fmla="*/ 37061 w 37060"/>
                      <a:gd name="connsiteY0" fmla="*/ 0 h 33354"/>
                      <a:gd name="connsiteX1" fmla="*/ 0 w 37060"/>
                      <a:gd name="connsiteY1" fmla="*/ 33354 h 33354"/>
                    </a:gdLst>
                    <a:ahLst/>
                    <a:cxnLst>
                      <a:cxn ang="0">
                        <a:pos x="connsiteX0" y="connsiteY0"/>
                      </a:cxn>
                      <a:cxn ang="0">
                        <a:pos x="connsiteX1" y="connsiteY1"/>
                      </a:cxn>
                    </a:cxnLst>
                    <a:rect l="l" t="t" r="r" b="b"/>
                    <a:pathLst>
                      <a:path w="37060" h="33354">
                        <a:moveTo>
                          <a:pt x="37061" y="0"/>
                        </a:moveTo>
                        <a:lnTo>
                          <a:pt x="0" y="33354"/>
                        </a:lnTo>
                      </a:path>
                    </a:pathLst>
                  </a:custGeom>
                  <a:ln w="4751" cap="rnd">
                    <a:solidFill>
                      <a:srgbClr val="99494E"/>
                    </a:solidFill>
                    <a:prstDash val="solid"/>
                    <a:miter/>
                  </a:ln>
                </p:spPr>
                <p:txBody>
                  <a:bodyPr rtlCol="0" anchor="ctr"/>
                  <a:lstStyle/>
                  <a:p>
                    <a:endParaRPr lang="en-US"/>
                  </a:p>
                </p:txBody>
              </p:sp>
              <p:sp>
                <p:nvSpPr>
                  <p:cNvPr id="980" name="Freeform: Shape 979">
                    <a:extLst>
                      <a:ext uri="{FF2B5EF4-FFF2-40B4-BE49-F238E27FC236}">
                        <a16:creationId xmlns:a16="http://schemas.microsoft.com/office/drawing/2014/main" id="{791799FA-FB45-49E3-B4F6-5FE50DC186B8}"/>
                      </a:ext>
                    </a:extLst>
                  </p:cNvPr>
                  <p:cNvSpPr/>
                  <p:nvPr/>
                </p:nvSpPr>
                <p:spPr>
                  <a:xfrm>
                    <a:off x="2866307" y="5772087"/>
                    <a:ext cx="20335" cy="45518"/>
                  </a:xfrm>
                  <a:custGeom>
                    <a:avLst/>
                    <a:gdLst>
                      <a:gd name="connsiteX0" fmla="*/ 20336 w 20335"/>
                      <a:gd name="connsiteY0" fmla="*/ 0 h 45518"/>
                      <a:gd name="connsiteX1" fmla="*/ 0 w 20335"/>
                      <a:gd name="connsiteY1" fmla="*/ 45518 h 45518"/>
                    </a:gdLst>
                    <a:ahLst/>
                    <a:cxnLst>
                      <a:cxn ang="0">
                        <a:pos x="connsiteX0" y="connsiteY0"/>
                      </a:cxn>
                      <a:cxn ang="0">
                        <a:pos x="connsiteX1" y="connsiteY1"/>
                      </a:cxn>
                    </a:cxnLst>
                    <a:rect l="l" t="t" r="r" b="b"/>
                    <a:pathLst>
                      <a:path w="20335" h="45518">
                        <a:moveTo>
                          <a:pt x="20336" y="0"/>
                        </a:moveTo>
                        <a:lnTo>
                          <a:pt x="0" y="45518"/>
                        </a:lnTo>
                      </a:path>
                    </a:pathLst>
                  </a:custGeom>
                  <a:ln w="4751" cap="rnd">
                    <a:solidFill>
                      <a:srgbClr val="99494E"/>
                    </a:solidFill>
                    <a:prstDash val="solid"/>
                    <a:miter/>
                  </a:ln>
                </p:spPr>
                <p:txBody>
                  <a:bodyPr rtlCol="0" anchor="ctr"/>
                  <a:lstStyle/>
                  <a:p>
                    <a:endParaRPr lang="en-US"/>
                  </a:p>
                </p:txBody>
              </p:sp>
            </p:grpSp>
            <p:sp>
              <p:nvSpPr>
                <p:cNvPr id="981" name="Freeform: Shape 980">
                  <a:extLst>
                    <a:ext uri="{FF2B5EF4-FFF2-40B4-BE49-F238E27FC236}">
                      <a16:creationId xmlns:a16="http://schemas.microsoft.com/office/drawing/2014/main" id="{174F508F-089C-4B19-A391-B8F395FAD6B7}"/>
                    </a:ext>
                  </a:extLst>
                </p:cNvPr>
                <p:cNvSpPr/>
                <p:nvPr/>
              </p:nvSpPr>
              <p:spPr>
                <a:xfrm>
                  <a:off x="2846732" y="5798029"/>
                  <a:ext cx="39151" cy="39151"/>
                </a:xfrm>
                <a:custGeom>
                  <a:avLst/>
                  <a:gdLst>
                    <a:gd name="connsiteX0" fmla="*/ 39151 w 39151"/>
                    <a:gd name="connsiteY0" fmla="*/ 19575 h 39151"/>
                    <a:gd name="connsiteX1" fmla="*/ 19576 w 39151"/>
                    <a:gd name="connsiteY1" fmla="*/ 39151 h 39151"/>
                    <a:gd name="connsiteX2" fmla="*/ 0 w 39151"/>
                    <a:gd name="connsiteY2" fmla="*/ 19575 h 39151"/>
                    <a:gd name="connsiteX3" fmla="*/ 19576 w 39151"/>
                    <a:gd name="connsiteY3" fmla="*/ 0 h 39151"/>
                    <a:gd name="connsiteX4" fmla="*/ 39151 w 39151"/>
                    <a:gd name="connsiteY4" fmla="*/ 19575 h 3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51" h="39151">
                      <a:moveTo>
                        <a:pt x="39151" y="19575"/>
                      </a:moveTo>
                      <a:cubicBezTo>
                        <a:pt x="39151" y="30387"/>
                        <a:pt x="30387" y="39151"/>
                        <a:pt x="19576" y="39151"/>
                      </a:cubicBezTo>
                      <a:cubicBezTo>
                        <a:pt x="8764" y="39151"/>
                        <a:pt x="0" y="30387"/>
                        <a:pt x="0" y="19575"/>
                      </a:cubicBezTo>
                      <a:cubicBezTo>
                        <a:pt x="0" y="8764"/>
                        <a:pt x="8764" y="0"/>
                        <a:pt x="19576" y="0"/>
                      </a:cubicBezTo>
                      <a:cubicBezTo>
                        <a:pt x="30387" y="0"/>
                        <a:pt x="39151" y="8764"/>
                        <a:pt x="39151" y="19575"/>
                      </a:cubicBezTo>
                      <a:close/>
                    </a:path>
                  </a:pathLst>
                </a:custGeom>
                <a:solidFill>
                  <a:srgbClr val="CD7372"/>
                </a:solidFill>
                <a:ln w="10880" cap="flat">
                  <a:solidFill>
                    <a:srgbClr val="99494E"/>
                  </a:solidFill>
                  <a:prstDash val="solid"/>
                  <a:miter/>
                </a:ln>
              </p:spPr>
              <p:txBody>
                <a:bodyPr rtlCol="0" anchor="ctr"/>
                <a:lstStyle/>
                <a:p>
                  <a:endParaRPr lang="en-US"/>
                </a:p>
              </p:txBody>
            </p:sp>
          </p:grpSp>
          <p:grpSp>
            <p:nvGrpSpPr>
              <p:cNvPr id="982" name="Graphic 6">
                <a:extLst>
                  <a:ext uri="{FF2B5EF4-FFF2-40B4-BE49-F238E27FC236}">
                    <a16:creationId xmlns:a16="http://schemas.microsoft.com/office/drawing/2014/main" id="{2533D1E2-47A5-443B-9D56-20143954E931}"/>
                  </a:ext>
                </a:extLst>
              </p:cNvPr>
              <p:cNvGrpSpPr/>
              <p:nvPr/>
            </p:nvGrpSpPr>
            <p:grpSpPr>
              <a:xfrm>
                <a:off x="4143709" y="5578786"/>
                <a:ext cx="232984" cy="220626"/>
                <a:chOff x="4143709" y="5578786"/>
                <a:chExt cx="232984" cy="220626"/>
              </a:xfrm>
            </p:grpSpPr>
            <p:sp>
              <p:nvSpPr>
                <p:cNvPr id="983" name="Freeform: Shape 982">
                  <a:extLst>
                    <a:ext uri="{FF2B5EF4-FFF2-40B4-BE49-F238E27FC236}">
                      <a16:creationId xmlns:a16="http://schemas.microsoft.com/office/drawing/2014/main" id="{499213EA-610C-42F6-9395-FC807D4E5CB3}"/>
                    </a:ext>
                  </a:extLst>
                </p:cNvPr>
                <p:cNvSpPr/>
                <p:nvPr/>
              </p:nvSpPr>
              <p:spPr>
                <a:xfrm>
                  <a:off x="4143709" y="5578786"/>
                  <a:ext cx="232984" cy="220626"/>
                </a:xfrm>
                <a:custGeom>
                  <a:avLst/>
                  <a:gdLst>
                    <a:gd name="connsiteX0" fmla="*/ 205309 w 232984"/>
                    <a:gd name="connsiteY0" fmla="*/ 143791 h 220626"/>
                    <a:gd name="connsiteX1" fmla="*/ 200558 w 232984"/>
                    <a:gd name="connsiteY1" fmla="*/ 136759 h 220626"/>
                    <a:gd name="connsiteX2" fmla="*/ 206164 w 232984"/>
                    <a:gd name="connsiteY2" fmla="*/ 134193 h 220626"/>
                    <a:gd name="connsiteX3" fmla="*/ 228686 w 232984"/>
                    <a:gd name="connsiteY3" fmla="*/ 72806 h 220626"/>
                    <a:gd name="connsiteX4" fmla="*/ 167298 w 232984"/>
                    <a:gd name="connsiteY4" fmla="*/ 50285 h 220626"/>
                    <a:gd name="connsiteX5" fmla="*/ 163117 w 232984"/>
                    <a:gd name="connsiteY5" fmla="*/ 52185 h 220626"/>
                    <a:gd name="connsiteX6" fmla="*/ 158936 w 232984"/>
                    <a:gd name="connsiteY6" fmla="*/ 35175 h 220626"/>
                    <a:gd name="connsiteX7" fmla="*/ 102965 w 232984"/>
                    <a:gd name="connsiteY7" fmla="*/ 1345 h 220626"/>
                    <a:gd name="connsiteX8" fmla="*/ 69135 w 232984"/>
                    <a:gd name="connsiteY8" fmla="*/ 57316 h 220626"/>
                    <a:gd name="connsiteX9" fmla="*/ 70180 w 232984"/>
                    <a:gd name="connsiteY9" fmla="*/ 61593 h 220626"/>
                    <a:gd name="connsiteX10" fmla="*/ 66569 w 232984"/>
                    <a:gd name="connsiteY10" fmla="*/ 59882 h 220626"/>
                    <a:gd name="connsiteX11" fmla="*/ 4706 w 232984"/>
                    <a:gd name="connsiteY11" fmla="*/ 81168 h 220626"/>
                    <a:gd name="connsiteX12" fmla="*/ 25993 w 232984"/>
                    <a:gd name="connsiteY12" fmla="*/ 143031 h 220626"/>
                    <a:gd name="connsiteX13" fmla="*/ 40247 w 232984"/>
                    <a:gd name="connsiteY13" fmla="*/ 149968 h 220626"/>
                    <a:gd name="connsiteX14" fmla="*/ 54881 w 232984"/>
                    <a:gd name="connsiteY14" fmla="*/ 213541 h 220626"/>
                    <a:gd name="connsiteX15" fmla="*/ 54881 w 232984"/>
                    <a:gd name="connsiteY15" fmla="*/ 213541 h 220626"/>
                    <a:gd name="connsiteX16" fmla="*/ 118644 w 232984"/>
                    <a:gd name="connsiteY16" fmla="*/ 199002 h 220626"/>
                    <a:gd name="connsiteX17" fmla="*/ 124536 w 232984"/>
                    <a:gd name="connsiteY17" fmla="*/ 189689 h 220626"/>
                    <a:gd name="connsiteX18" fmla="*/ 128527 w 232984"/>
                    <a:gd name="connsiteY18" fmla="*/ 195676 h 220626"/>
                    <a:gd name="connsiteX19" fmla="*/ 192766 w 232984"/>
                    <a:gd name="connsiteY19" fmla="*/ 208125 h 220626"/>
                    <a:gd name="connsiteX20" fmla="*/ 205309 w 232984"/>
                    <a:gd name="connsiteY20" fmla="*/ 143791 h 220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32984" h="220626">
                      <a:moveTo>
                        <a:pt x="205309" y="143791"/>
                      </a:moveTo>
                      <a:lnTo>
                        <a:pt x="200558" y="136759"/>
                      </a:lnTo>
                      <a:lnTo>
                        <a:pt x="206164" y="134193"/>
                      </a:lnTo>
                      <a:cubicBezTo>
                        <a:pt x="229351" y="123455"/>
                        <a:pt x="239424" y="95993"/>
                        <a:pt x="228686" y="72806"/>
                      </a:cubicBezTo>
                      <a:cubicBezTo>
                        <a:pt x="217948" y="49619"/>
                        <a:pt x="190485" y="39546"/>
                        <a:pt x="167298" y="50285"/>
                      </a:cubicBezTo>
                      <a:lnTo>
                        <a:pt x="163117" y="52185"/>
                      </a:lnTo>
                      <a:lnTo>
                        <a:pt x="158936" y="35175"/>
                      </a:lnTo>
                      <a:cubicBezTo>
                        <a:pt x="152854" y="10373"/>
                        <a:pt x="127767" y="-4737"/>
                        <a:pt x="102965" y="1345"/>
                      </a:cubicBezTo>
                      <a:cubicBezTo>
                        <a:pt x="78163" y="7427"/>
                        <a:pt x="63053" y="32514"/>
                        <a:pt x="69135" y="57316"/>
                      </a:cubicBezTo>
                      <a:lnTo>
                        <a:pt x="70180" y="61593"/>
                      </a:lnTo>
                      <a:lnTo>
                        <a:pt x="66569" y="59882"/>
                      </a:lnTo>
                      <a:cubicBezTo>
                        <a:pt x="43573" y="48669"/>
                        <a:pt x="15920" y="58171"/>
                        <a:pt x="4706" y="81168"/>
                      </a:cubicBezTo>
                      <a:cubicBezTo>
                        <a:pt x="-6507" y="104165"/>
                        <a:pt x="2996" y="131818"/>
                        <a:pt x="25993" y="143031"/>
                      </a:cubicBezTo>
                      <a:lnTo>
                        <a:pt x="40247" y="149968"/>
                      </a:lnTo>
                      <a:cubicBezTo>
                        <a:pt x="26848" y="171539"/>
                        <a:pt x="33405" y="199953"/>
                        <a:pt x="54881" y="213541"/>
                      </a:cubicBezTo>
                      <a:lnTo>
                        <a:pt x="54881" y="213541"/>
                      </a:lnTo>
                      <a:cubicBezTo>
                        <a:pt x="76547" y="227130"/>
                        <a:pt x="105055" y="220573"/>
                        <a:pt x="118644" y="199002"/>
                      </a:cubicBezTo>
                      <a:lnTo>
                        <a:pt x="124536" y="189689"/>
                      </a:lnTo>
                      <a:lnTo>
                        <a:pt x="128527" y="195676"/>
                      </a:lnTo>
                      <a:cubicBezTo>
                        <a:pt x="142781" y="216867"/>
                        <a:pt x="171574" y="222474"/>
                        <a:pt x="192766" y="208125"/>
                      </a:cubicBezTo>
                      <a:cubicBezTo>
                        <a:pt x="213957" y="193680"/>
                        <a:pt x="219563" y="164983"/>
                        <a:pt x="205309" y="143791"/>
                      </a:cubicBezTo>
                      <a:close/>
                    </a:path>
                  </a:pathLst>
                </a:custGeom>
                <a:solidFill>
                  <a:srgbClr val="FFFFFF"/>
                </a:solidFill>
                <a:ln w="10880" cap="flat">
                  <a:solidFill>
                    <a:srgbClr val="99494E"/>
                  </a:solidFill>
                  <a:prstDash val="solid"/>
                  <a:miter/>
                </a:ln>
              </p:spPr>
              <p:txBody>
                <a:bodyPr rtlCol="0" anchor="ctr"/>
                <a:lstStyle/>
                <a:p>
                  <a:endParaRPr lang="en-US"/>
                </a:p>
              </p:txBody>
            </p:sp>
            <p:grpSp>
              <p:nvGrpSpPr>
                <p:cNvPr id="984" name="Graphic 6">
                  <a:extLst>
                    <a:ext uri="{FF2B5EF4-FFF2-40B4-BE49-F238E27FC236}">
                      <a16:creationId xmlns:a16="http://schemas.microsoft.com/office/drawing/2014/main" id="{2533D1E2-47A5-443B-9D56-20143954E931}"/>
                    </a:ext>
                  </a:extLst>
                </p:cNvPr>
                <p:cNvGrpSpPr/>
                <p:nvPr/>
              </p:nvGrpSpPr>
              <p:grpSpPr>
                <a:xfrm>
                  <a:off x="4210658" y="5646461"/>
                  <a:ext cx="99113" cy="98638"/>
                  <a:chOff x="4210658" y="5646461"/>
                  <a:chExt cx="99113" cy="98638"/>
                </a:xfrm>
              </p:grpSpPr>
              <p:sp>
                <p:nvSpPr>
                  <p:cNvPr id="985" name="Freeform: Shape 984">
                    <a:extLst>
                      <a:ext uri="{FF2B5EF4-FFF2-40B4-BE49-F238E27FC236}">
                        <a16:creationId xmlns:a16="http://schemas.microsoft.com/office/drawing/2014/main" id="{3A6DA1BD-0B75-43C9-96EA-D11E3387F874}"/>
                      </a:ext>
                    </a:extLst>
                  </p:cNvPr>
                  <p:cNvSpPr/>
                  <p:nvPr/>
                </p:nvSpPr>
                <p:spPr>
                  <a:xfrm>
                    <a:off x="4260263" y="5646461"/>
                    <a:ext cx="9502" cy="49889"/>
                  </a:xfrm>
                  <a:custGeom>
                    <a:avLst/>
                    <a:gdLst>
                      <a:gd name="connsiteX0" fmla="*/ 0 w 9502"/>
                      <a:gd name="connsiteY0" fmla="*/ 0 h 49889"/>
                      <a:gd name="connsiteX1" fmla="*/ 0 w 9502"/>
                      <a:gd name="connsiteY1" fmla="*/ 49889 h 49889"/>
                    </a:gdLst>
                    <a:ahLst/>
                    <a:cxnLst>
                      <a:cxn ang="0">
                        <a:pos x="connsiteX0" y="connsiteY0"/>
                      </a:cxn>
                      <a:cxn ang="0">
                        <a:pos x="connsiteX1" y="connsiteY1"/>
                      </a:cxn>
                    </a:cxnLst>
                    <a:rect l="l" t="t" r="r" b="b"/>
                    <a:pathLst>
                      <a:path w="9502" h="49889">
                        <a:moveTo>
                          <a:pt x="0" y="0"/>
                        </a:moveTo>
                        <a:lnTo>
                          <a:pt x="0" y="49889"/>
                        </a:lnTo>
                      </a:path>
                    </a:pathLst>
                  </a:custGeom>
                  <a:ln w="4751" cap="rnd">
                    <a:solidFill>
                      <a:srgbClr val="99494E"/>
                    </a:solidFill>
                    <a:prstDash val="solid"/>
                    <a:miter/>
                  </a:ln>
                </p:spPr>
                <p:txBody>
                  <a:bodyPr rtlCol="0" anchor="ctr"/>
                  <a:lstStyle/>
                  <a:p>
                    <a:endParaRPr lang="en-US"/>
                  </a:p>
                </p:txBody>
              </p:sp>
              <p:sp>
                <p:nvSpPr>
                  <p:cNvPr id="986" name="Freeform: Shape 985">
                    <a:extLst>
                      <a:ext uri="{FF2B5EF4-FFF2-40B4-BE49-F238E27FC236}">
                        <a16:creationId xmlns:a16="http://schemas.microsoft.com/office/drawing/2014/main" id="{5136DC0A-360B-4157-839C-E75CEEBF7E1D}"/>
                      </a:ext>
                    </a:extLst>
                  </p:cNvPr>
                  <p:cNvSpPr/>
                  <p:nvPr/>
                </p:nvSpPr>
                <p:spPr>
                  <a:xfrm>
                    <a:off x="4239927" y="5650737"/>
                    <a:ext cx="20335" cy="45613"/>
                  </a:xfrm>
                  <a:custGeom>
                    <a:avLst/>
                    <a:gdLst>
                      <a:gd name="connsiteX0" fmla="*/ 0 w 20335"/>
                      <a:gd name="connsiteY0" fmla="*/ 0 h 45613"/>
                      <a:gd name="connsiteX1" fmla="*/ 20336 w 20335"/>
                      <a:gd name="connsiteY1" fmla="*/ 45613 h 45613"/>
                    </a:gdLst>
                    <a:ahLst/>
                    <a:cxnLst>
                      <a:cxn ang="0">
                        <a:pos x="connsiteX0" y="connsiteY0"/>
                      </a:cxn>
                      <a:cxn ang="0">
                        <a:pos x="connsiteX1" y="connsiteY1"/>
                      </a:cxn>
                    </a:cxnLst>
                    <a:rect l="l" t="t" r="r" b="b"/>
                    <a:pathLst>
                      <a:path w="20335" h="45613">
                        <a:moveTo>
                          <a:pt x="0" y="0"/>
                        </a:moveTo>
                        <a:lnTo>
                          <a:pt x="20336" y="45613"/>
                        </a:lnTo>
                      </a:path>
                    </a:pathLst>
                  </a:custGeom>
                  <a:ln w="4751" cap="rnd">
                    <a:solidFill>
                      <a:srgbClr val="99494E"/>
                    </a:solidFill>
                    <a:prstDash val="solid"/>
                    <a:miter/>
                  </a:ln>
                </p:spPr>
                <p:txBody>
                  <a:bodyPr rtlCol="0" anchor="ctr"/>
                  <a:lstStyle/>
                  <a:p>
                    <a:endParaRPr lang="en-US"/>
                  </a:p>
                </p:txBody>
              </p:sp>
              <p:sp>
                <p:nvSpPr>
                  <p:cNvPr id="987" name="Freeform: Shape 986">
                    <a:extLst>
                      <a:ext uri="{FF2B5EF4-FFF2-40B4-BE49-F238E27FC236}">
                        <a16:creationId xmlns:a16="http://schemas.microsoft.com/office/drawing/2014/main" id="{23205C3F-0FF2-4600-80BB-0C6AB6B0CF50}"/>
                      </a:ext>
                    </a:extLst>
                  </p:cNvPr>
                  <p:cNvSpPr/>
                  <p:nvPr/>
                </p:nvSpPr>
                <p:spPr>
                  <a:xfrm>
                    <a:off x="4223202" y="5662900"/>
                    <a:ext cx="37060" cy="33449"/>
                  </a:xfrm>
                  <a:custGeom>
                    <a:avLst/>
                    <a:gdLst>
                      <a:gd name="connsiteX0" fmla="*/ 0 w 37060"/>
                      <a:gd name="connsiteY0" fmla="*/ 0 h 33449"/>
                      <a:gd name="connsiteX1" fmla="*/ 37061 w 37060"/>
                      <a:gd name="connsiteY1" fmla="*/ 33449 h 33449"/>
                    </a:gdLst>
                    <a:ahLst/>
                    <a:cxnLst>
                      <a:cxn ang="0">
                        <a:pos x="connsiteX0" y="connsiteY0"/>
                      </a:cxn>
                      <a:cxn ang="0">
                        <a:pos x="connsiteX1" y="connsiteY1"/>
                      </a:cxn>
                    </a:cxnLst>
                    <a:rect l="l" t="t" r="r" b="b"/>
                    <a:pathLst>
                      <a:path w="37060" h="33449">
                        <a:moveTo>
                          <a:pt x="0" y="0"/>
                        </a:moveTo>
                        <a:lnTo>
                          <a:pt x="37061" y="33449"/>
                        </a:lnTo>
                      </a:path>
                    </a:pathLst>
                  </a:custGeom>
                  <a:ln w="4751" cap="rnd">
                    <a:solidFill>
                      <a:srgbClr val="99494E"/>
                    </a:solidFill>
                    <a:prstDash val="solid"/>
                    <a:miter/>
                  </a:ln>
                </p:spPr>
                <p:txBody>
                  <a:bodyPr rtlCol="0" anchor="ctr"/>
                  <a:lstStyle/>
                  <a:p>
                    <a:endParaRPr lang="en-US"/>
                  </a:p>
                </p:txBody>
              </p:sp>
              <p:sp>
                <p:nvSpPr>
                  <p:cNvPr id="988" name="Freeform: Shape 987">
                    <a:extLst>
                      <a:ext uri="{FF2B5EF4-FFF2-40B4-BE49-F238E27FC236}">
                        <a16:creationId xmlns:a16="http://schemas.microsoft.com/office/drawing/2014/main" id="{D068CB14-4449-472D-8465-CB85A0C0802B}"/>
                      </a:ext>
                    </a:extLst>
                  </p:cNvPr>
                  <p:cNvSpPr/>
                  <p:nvPr/>
                </p:nvSpPr>
                <p:spPr>
                  <a:xfrm>
                    <a:off x="4212749" y="5680860"/>
                    <a:ext cx="47513" cy="15489"/>
                  </a:xfrm>
                  <a:custGeom>
                    <a:avLst/>
                    <a:gdLst>
                      <a:gd name="connsiteX0" fmla="*/ 0 w 47513"/>
                      <a:gd name="connsiteY0" fmla="*/ 0 h 15489"/>
                      <a:gd name="connsiteX1" fmla="*/ 47514 w 47513"/>
                      <a:gd name="connsiteY1" fmla="*/ 15489 h 15489"/>
                    </a:gdLst>
                    <a:ahLst/>
                    <a:cxnLst>
                      <a:cxn ang="0">
                        <a:pos x="connsiteX0" y="connsiteY0"/>
                      </a:cxn>
                      <a:cxn ang="0">
                        <a:pos x="connsiteX1" y="connsiteY1"/>
                      </a:cxn>
                    </a:cxnLst>
                    <a:rect l="l" t="t" r="r" b="b"/>
                    <a:pathLst>
                      <a:path w="47513" h="15489">
                        <a:moveTo>
                          <a:pt x="0" y="0"/>
                        </a:moveTo>
                        <a:lnTo>
                          <a:pt x="47514" y="15489"/>
                        </a:lnTo>
                      </a:path>
                    </a:pathLst>
                  </a:custGeom>
                  <a:ln w="4751" cap="rnd">
                    <a:solidFill>
                      <a:srgbClr val="99494E"/>
                    </a:solidFill>
                    <a:prstDash val="solid"/>
                    <a:miter/>
                  </a:ln>
                </p:spPr>
                <p:txBody>
                  <a:bodyPr rtlCol="0" anchor="ctr"/>
                  <a:lstStyle/>
                  <a:p>
                    <a:endParaRPr lang="en-US"/>
                  </a:p>
                </p:txBody>
              </p:sp>
              <p:sp>
                <p:nvSpPr>
                  <p:cNvPr id="989" name="Freeform: Shape 988">
                    <a:extLst>
                      <a:ext uri="{FF2B5EF4-FFF2-40B4-BE49-F238E27FC236}">
                        <a16:creationId xmlns:a16="http://schemas.microsoft.com/office/drawing/2014/main" id="{69D51F7D-0799-4073-9A16-BF8E7CB4915F}"/>
                      </a:ext>
                    </a:extLst>
                  </p:cNvPr>
                  <p:cNvSpPr/>
                  <p:nvPr/>
                </p:nvSpPr>
                <p:spPr>
                  <a:xfrm>
                    <a:off x="4210658" y="5696350"/>
                    <a:ext cx="49604" cy="5131"/>
                  </a:xfrm>
                  <a:custGeom>
                    <a:avLst/>
                    <a:gdLst>
                      <a:gd name="connsiteX0" fmla="*/ 0 w 49604"/>
                      <a:gd name="connsiteY0" fmla="*/ 5132 h 5131"/>
                      <a:gd name="connsiteX1" fmla="*/ 49604 w 49604"/>
                      <a:gd name="connsiteY1" fmla="*/ 0 h 5131"/>
                    </a:gdLst>
                    <a:ahLst/>
                    <a:cxnLst>
                      <a:cxn ang="0">
                        <a:pos x="connsiteX0" y="connsiteY0"/>
                      </a:cxn>
                      <a:cxn ang="0">
                        <a:pos x="connsiteX1" y="connsiteY1"/>
                      </a:cxn>
                    </a:cxnLst>
                    <a:rect l="l" t="t" r="r" b="b"/>
                    <a:pathLst>
                      <a:path w="49604" h="5131">
                        <a:moveTo>
                          <a:pt x="0" y="5132"/>
                        </a:moveTo>
                        <a:lnTo>
                          <a:pt x="49604" y="0"/>
                        </a:lnTo>
                      </a:path>
                    </a:pathLst>
                  </a:custGeom>
                  <a:ln w="4751" cap="rnd">
                    <a:solidFill>
                      <a:srgbClr val="99494E"/>
                    </a:solidFill>
                    <a:prstDash val="solid"/>
                    <a:miter/>
                  </a:ln>
                </p:spPr>
                <p:txBody>
                  <a:bodyPr rtlCol="0" anchor="ctr"/>
                  <a:lstStyle/>
                  <a:p>
                    <a:endParaRPr lang="en-US"/>
                  </a:p>
                </p:txBody>
              </p:sp>
              <p:sp>
                <p:nvSpPr>
                  <p:cNvPr id="990" name="Freeform: Shape 989">
                    <a:extLst>
                      <a:ext uri="{FF2B5EF4-FFF2-40B4-BE49-F238E27FC236}">
                        <a16:creationId xmlns:a16="http://schemas.microsoft.com/office/drawing/2014/main" id="{C7807714-D70E-4640-8A53-A480D9654054}"/>
                      </a:ext>
                    </a:extLst>
                  </p:cNvPr>
                  <p:cNvSpPr/>
                  <p:nvPr/>
                </p:nvSpPr>
                <p:spPr>
                  <a:xfrm>
                    <a:off x="4217025" y="5696350"/>
                    <a:ext cx="43237" cy="24897"/>
                  </a:xfrm>
                  <a:custGeom>
                    <a:avLst/>
                    <a:gdLst>
                      <a:gd name="connsiteX0" fmla="*/ 0 w 43237"/>
                      <a:gd name="connsiteY0" fmla="*/ 24897 h 24897"/>
                      <a:gd name="connsiteX1" fmla="*/ 43237 w 43237"/>
                      <a:gd name="connsiteY1" fmla="*/ 0 h 24897"/>
                    </a:gdLst>
                    <a:ahLst/>
                    <a:cxnLst>
                      <a:cxn ang="0">
                        <a:pos x="connsiteX0" y="connsiteY0"/>
                      </a:cxn>
                      <a:cxn ang="0">
                        <a:pos x="connsiteX1" y="connsiteY1"/>
                      </a:cxn>
                    </a:cxnLst>
                    <a:rect l="l" t="t" r="r" b="b"/>
                    <a:pathLst>
                      <a:path w="43237" h="24897">
                        <a:moveTo>
                          <a:pt x="0" y="24897"/>
                        </a:moveTo>
                        <a:lnTo>
                          <a:pt x="43237" y="0"/>
                        </a:lnTo>
                      </a:path>
                    </a:pathLst>
                  </a:custGeom>
                  <a:ln w="4751" cap="rnd">
                    <a:solidFill>
                      <a:srgbClr val="99494E"/>
                    </a:solidFill>
                    <a:prstDash val="solid"/>
                    <a:miter/>
                  </a:ln>
                </p:spPr>
                <p:txBody>
                  <a:bodyPr rtlCol="0" anchor="ctr"/>
                  <a:lstStyle/>
                  <a:p>
                    <a:endParaRPr lang="en-US"/>
                  </a:p>
                </p:txBody>
              </p:sp>
              <p:sp>
                <p:nvSpPr>
                  <p:cNvPr id="991" name="Freeform: Shape 990">
                    <a:extLst>
                      <a:ext uri="{FF2B5EF4-FFF2-40B4-BE49-F238E27FC236}">
                        <a16:creationId xmlns:a16="http://schemas.microsoft.com/office/drawing/2014/main" id="{1E955F06-3212-4D79-9F71-9DF641185534}"/>
                      </a:ext>
                    </a:extLst>
                  </p:cNvPr>
                  <p:cNvSpPr/>
                  <p:nvPr/>
                </p:nvSpPr>
                <p:spPr>
                  <a:xfrm>
                    <a:off x="4230899" y="5696350"/>
                    <a:ext cx="29363" cy="40291"/>
                  </a:xfrm>
                  <a:custGeom>
                    <a:avLst/>
                    <a:gdLst>
                      <a:gd name="connsiteX0" fmla="*/ 0 w 29363"/>
                      <a:gd name="connsiteY0" fmla="*/ 40292 h 40291"/>
                      <a:gd name="connsiteX1" fmla="*/ 29364 w 29363"/>
                      <a:gd name="connsiteY1" fmla="*/ 0 h 40291"/>
                    </a:gdLst>
                    <a:ahLst/>
                    <a:cxnLst>
                      <a:cxn ang="0">
                        <a:pos x="connsiteX0" y="connsiteY0"/>
                      </a:cxn>
                      <a:cxn ang="0">
                        <a:pos x="connsiteX1" y="connsiteY1"/>
                      </a:cxn>
                    </a:cxnLst>
                    <a:rect l="l" t="t" r="r" b="b"/>
                    <a:pathLst>
                      <a:path w="29363" h="40291">
                        <a:moveTo>
                          <a:pt x="0" y="40292"/>
                        </a:moveTo>
                        <a:lnTo>
                          <a:pt x="29364" y="0"/>
                        </a:lnTo>
                      </a:path>
                    </a:pathLst>
                  </a:custGeom>
                  <a:ln w="4751" cap="rnd">
                    <a:solidFill>
                      <a:srgbClr val="99494E"/>
                    </a:solidFill>
                    <a:prstDash val="solid"/>
                    <a:miter/>
                  </a:ln>
                </p:spPr>
                <p:txBody>
                  <a:bodyPr rtlCol="0" anchor="ctr"/>
                  <a:lstStyle/>
                  <a:p>
                    <a:endParaRPr lang="en-US"/>
                  </a:p>
                </p:txBody>
              </p:sp>
              <p:sp>
                <p:nvSpPr>
                  <p:cNvPr id="992" name="Freeform: Shape 991">
                    <a:extLst>
                      <a:ext uri="{FF2B5EF4-FFF2-40B4-BE49-F238E27FC236}">
                        <a16:creationId xmlns:a16="http://schemas.microsoft.com/office/drawing/2014/main" id="{39E86027-61CD-42F5-88FD-EDA888843181}"/>
                      </a:ext>
                    </a:extLst>
                  </p:cNvPr>
                  <p:cNvSpPr/>
                  <p:nvPr/>
                </p:nvSpPr>
                <p:spPr>
                  <a:xfrm>
                    <a:off x="4249810" y="5696350"/>
                    <a:ext cx="10453" cy="48748"/>
                  </a:xfrm>
                  <a:custGeom>
                    <a:avLst/>
                    <a:gdLst>
                      <a:gd name="connsiteX0" fmla="*/ 0 w 10453"/>
                      <a:gd name="connsiteY0" fmla="*/ 48749 h 48748"/>
                      <a:gd name="connsiteX1" fmla="*/ 10453 w 10453"/>
                      <a:gd name="connsiteY1" fmla="*/ 0 h 48748"/>
                    </a:gdLst>
                    <a:ahLst/>
                    <a:cxnLst>
                      <a:cxn ang="0">
                        <a:pos x="connsiteX0" y="connsiteY0"/>
                      </a:cxn>
                      <a:cxn ang="0">
                        <a:pos x="connsiteX1" y="connsiteY1"/>
                      </a:cxn>
                    </a:cxnLst>
                    <a:rect l="l" t="t" r="r" b="b"/>
                    <a:pathLst>
                      <a:path w="10453" h="48748">
                        <a:moveTo>
                          <a:pt x="0" y="48749"/>
                        </a:moveTo>
                        <a:lnTo>
                          <a:pt x="10453" y="0"/>
                        </a:lnTo>
                      </a:path>
                    </a:pathLst>
                  </a:custGeom>
                  <a:ln w="4751" cap="rnd">
                    <a:solidFill>
                      <a:srgbClr val="99494E"/>
                    </a:solidFill>
                    <a:prstDash val="solid"/>
                    <a:miter/>
                  </a:ln>
                </p:spPr>
                <p:txBody>
                  <a:bodyPr rtlCol="0" anchor="ctr"/>
                  <a:lstStyle/>
                  <a:p>
                    <a:endParaRPr lang="en-US"/>
                  </a:p>
                </p:txBody>
              </p:sp>
              <p:sp>
                <p:nvSpPr>
                  <p:cNvPr id="993" name="Freeform: Shape 992">
                    <a:extLst>
                      <a:ext uri="{FF2B5EF4-FFF2-40B4-BE49-F238E27FC236}">
                        <a16:creationId xmlns:a16="http://schemas.microsoft.com/office/drawing/2014/main" id="{95D4497F-4D4D-46E3-8FD4-B69F0F04BB2C}"/>
                      </a:ext>
                    </a:extLst>
                  </p:cNvPr>
                  <p:cNvSpPr/>
                  <p:nvPr/>
                </p:nvSpPr>
                <p:spPr>
                  <a:xfrm>
                    <a:off x="4260263" y="5696350"/>
                    <a:ext cx="10357" cy="48748"/>
                  </a:xfrm>
                  <a:custGeom>
                    <a:avLst/>
                    <a:gdLst>
                      <a:gd name="connsiteX0" fmla="*/ 10358 w 10357"/>
                      <a:gd name="connsiteY0" fmla="*/ 48749 h 48748"/>
                      <a:gd name="connsiteX1" fmla="*/ 0 w 10357"/>
                      <a:gd name="connsiteY1" fmla="*/ 0 h 48748"/>
                    </a:gdLst>
                    <a:ahLst/>
                    <a:cxnLst>
                      <a:cxn ang="0">
                        <a:pos x="connsiteX0" y="connsiteY0"/>
                      </a:cxn>
                      <a:cxn ang="0">
                        <a:pos x="connsiteX1" y="connsiteY1"/>
                      </a:cxn>
                    </a:cxnLst>
                    <a:rect l="l" t="t" r="r" b="b"/>
                    <a:pathLst>
                      <a:path w="10357" h="48748">
                        <a:moveTo>
                          <a:pt x="10358" y="48749"/>
                        </a:moveTo>
                        <a:lnTo>
                          <a:pt x="0" y="0"/>
                        </a:lnTo>
                      </a:path>
                    </a:pathLst>
                  </a:custGeom>
                  <a:ln w="4751" cap="rnd">
                    <a:solidFill>
                      <a:srgbClr val="99494E"/>
                    </a:solidFill>
                    <a:prstDash val="solid"/>
                    <a:miter/>
                  </a:ln>
                </p:spPr>
                <p:txBody>
                  <a:bodyPr rtlCol="0" anchor="ctr"/>
                  <a:lstStyle/>
                  <a:p>
                    <a:endParaRPr lang="en-US"/>
                  </a:p>
                </p:txBody>
              </p:sp>
              <p:sp>
                <p:nvSpPr>
                  <p:cNvPr id="994" name="Freeform: Shape 993">
                    <a:extLst>
                      <a:ext uri="{FF2B5EF4-FFF2-40B4-BE49-F238E27FC236}">
                        <a16:creationId xmlns:a16="http://schemas.microsoft.com/office/drawing/2014/main" id="{022570A8-3B63-4162-85BB-62F86E1653FB}"/>
                      </a:ext>
                    </a:extLst>
                  </p:cNvPr>
                  <p:cNvSpPr/>
                  <p:nvPr/>
                </p:nvSpPr>
                <p:spPr>
                  <a:xfrm>
                    <a:off x="4260263" y="5696350"/>
                    <a:ext cx="29268" cy="40291"/>
                  </a:xfrm>
                  <a:custGeom>
                    <a:avLst/>
                    <a:gdLst>
                      <a:gd name="connsiteX0" fmla="*/ 29268 w 29268"/>
                      <a:gd name="connsiteY0" fmla="*/ 40292 h 40291"/>
                      <a:gd name="connsiteX1" fmla="*/ 0 w 29268"/>
                      <a:gd name="connsiteY1" fmla="*/ 0 h 40291"/>
                    </a:gdLst>
                    <a:ahLst/>
                    <a:cxnLst>
                      <a:cxn ang="0">
                        <a:pos x="connsiteX0" y="connsiteY0"/>
                      </a:cxn>
                      <a:cxn ang="0">
                        <a:pos x="connsiteX1" y="connsiteY1"/>
                      </a:cxn>
                    </a:cxnLst>
                    <a:rect l="l" t="t" r="r" b="b"/>
                    <a:pathLst>
                      <a:path w="29268" h="40291">
                        <a:moveTo>
                          <a:pt x="29268" y="40292"/>
                        </a:moveTo>
                        <a:lnTo>
                          <a:pt x="0" y="0"/>
                        </a:lnTo>
                      </a:path>
                    </a:pathLst>
                  </a:custGeom>
                  <a:ln w="4751" cap="rnd">
                    <a:solidFill>
                      <a:srgbClr val="99494E"/>
                    </a:solidFill>
                    <a:prstDash val="solid"/>
                    <a:miter/>
                  </a:ln>
                </p:spPr>
                <p:txBody>
                  <a:bodyPr rtlCol="0" anchor="ctr"/>
                  <a:lstStyle/>
                  <a:p>
                    <a:endParaRPr lang="en-US"/>
                  </a:p>
                </p:txBody>
              </p:sp>
              <p:sp>
                <p:nvSpPr>
                  <p:cNvPr id="995" name="Freeform: Shape 994">
                    <a:extLst>
                      <a:ext uri="{FF2B5EF4-FFF2-40B4-BE49-F238E27FC236}">
                        <a16:creationId xmlns:a16="http://schemas.microsoft.com/office/drawing/2014/main" id="{6782E824-49DB-4020-A73B-185A74F4AFEF}"/>
                      </a:ext>
                    </a:extLst>
                  </p:cNvPr>
                  <p:cNvSpPr/>
                  <p:nvPr/>
                </p:nvSpPr>
                <p:spPr>
                  <a:xfrm>
                    <a:off x="4260263" y="5696350"/>
                    <a:ext cx="43142" cy="24897"/>
                  </a:xfrm>
                  <a:custGeom>
                    <a:avLst/>
                    <a:gdLst>
                      <a:gd name="connsiteX0" fmla="*/ 43142 w 43142"/>
                      <a:gd name="connsiteY0" fmla="*/ 24897 h 24897"/>
                      <a:gd name="connsiteX1" fmla="*/ 0 w 43142"/>
                      <a:gd name="connsiteY1" fmla="*/ 0 h 24897"/>
                    </a:gdLst>
                    <a:ahLst/>
                    <a:cxnLst>
                      <a:cxn ang="0">
                        <a:pos x="connsiteX0" y="connsiteY0"/>
                      </a:cxn>
                      <a:cxn ang="0">
                        <a:pos x="connsiteX1" y="connsiteY1"/>
                      </a:cxn>
                    </a:cxnLst>
                    <a:rect l="l" t="t" r="r" b="b"/>
                    <a:pathLst>
                      <a:path w="43142" h="24897">
                        <a:moveTo>
                          <a:pt x="43142" y="24897"/>
                        </a:moveTo>
                        <a:lnTo>
                          <a:pt x="0" y="0"/>
                        </a:lnTo>
                      </a:path>
                    </a:pathLst>
                  </a:custGeom>
                  <a:ln w="4751" cap="rnd">
                    <a:solidFill>
                      <a:srgbClr val="99494E"/>
                    </a:solidFill>
                    <a:prstDash val="solid"/>
                    <a:miter/>
                  </a:ln>
                </p:spPr>
                <p:txBody>
                  <a:bodyPr rtlCol="0" anchor="ctr"/>
                  <a:lstStyle/>
                  <a:p>
                    <a:endParaRPr lang="en-US"/>
                  </a:p>
                </p:txBody>
              </p:sp>
              <p:sp>
                <p:nvSpPr>
                  <p:cNvPr id="996" name="Freeform: Shape 995">
                    <a:extLst>
                      <a:ext uri="{FF2B5EF4-FFF2-40B4-BE49-F238E27FC236}">
                        <a16:creationId xmlns:a16="http://schemas.microsoft.com/office/drawing/2014/main" id="{2C19AB75-26BA-4F06-90E9-CCC6C4A7666A}"/>
                      </a:ext>
                    </a:extLst>
                  </p:cNvPr>
                  <p:cNvSpPr/>
                  <p:nvPr/>
                </p:nvSpPr>
                <p:spPr>
                  <a:xfrm>
                    <a:off x="4260263" y="5696350"/>
                    <a:ext cx="49509" cy="5131"/>
                  </a:xfrm>
                  <a:custGeom>
                    <a:avLst/>
                    <a:gdLst>
                      <a:gd name="connsiteX0" fmla="*/ 49509 w 49509"/>
                      <a:gd name="connsiteY0" fmla="*/ 5132 h 5131"/>
                      <a:gd name="connsiteX1" fmla="*/ 0 w 49509"/>
                      <a:gd name="connsiteY1" fmla="*/ 0 h 5131"/>
                    </a:gdLst>
                    <a:ahLst/>
                    <a:cxnLst>
                      <a:cxn ang="0">
                        <a:pos x="connsiteX0" y="connsiteY0"/>
                      </a:cxn>
                      <a:cxn ang="0">
                        <a:pos x="connsiteX1" y="connsiteY1"/>
                      </a:cxn>
                    </a:cxnLst>
                    <a:rect l="l" t="t" r="r" b="b"/>
                    <a:pathLst>
                      <a:path w="49509" h="5131">
                        <a:moveTo>
                          <a:pt x="49509" y="5132"/>
                        </a:moveTo>
                        <a:lnTo>
                          <a:pt x="0" y="0"/>
                        </a:lnTo>
                      </a:path>
                    </a:pathLst>
                  </a:custGeom>
                  <a:ln w="4751" cap="rnd">
                    <a:solidFill>
                      <a:srgbClr val="99494E"/>
                    </a:solidFill>
                    <a:prstDash val="solid"/>
                    <a:miter/>
                  </a:ln>
                </p:spPr>
                <p:txBody>
                  <a:bodyPr rtlCol="0" anchor="ctr"/>
                  <a:lstStyle/>
                  <a:p>
                    <a:endParaRPr lang="en-US"/>
                  </a:p>
                </p:txBody>
              </p:sp>
              <p:sp>
                <p:nvSpPr>
                  <p:cNvPr id="997" name="Freeform: Shape 996">
                    <a:extLst>
                      <a:ext uri="{FF2B5EF4-FFF2-40B4-BE49-F238E27FC236}">
                        <a16:creationId xmlns:a16="http://schemas.microsoft.com/office/drawing/2014/main" id="{3B869868-DB9B-485A-979A-2706A2BF923B}"/>
                      </a:ext>
                    </a:extLst>
                  </p:cNvPr>
                  <p:cNvSpPr/>
                  <p:nvPr/>
                </p:nvSpPr>
                <p:spPr>
                  <a:xfrm>
                    <a:off x="4260263" y="5680860"/>
                    <a:ext cx="47418" cy="15489"/>
                  </a:xfrm>
                  <a:custGeom>
                    <a:avLst/>
                    <a:gdLst>
                      <a:gd name="connsiteX0" fmla="*/ 47419 w 47418"/>
                      <a:gd name="connsiteY0" fmla="*/ 0 h 15489"/>
                      <a:gd name="connsiteX1" fmla="*/ 0 w 47418"/>
                      <a:gd name="connsiteY1" fmla="*/ 15489 h 15489"/>
                    </a:gdLst>
                    <a:ahLst/>
                    <a:cxnLst>
                      <a:cxn ang="0">
                        <a:pos x="connsiteX0" y="connsiteY0"/>
                      </a:cxn>
                      <a:cxn ang="0">
                        <a:pos x="connsiteX1" y="connsiteY1"/>
                      </a:cxn>
                    </a:cxnLst>
                    <a:rect l="l" t="t" r="r" b="b"/>
                    <a:pathLst>
                      <a:path w="47418" h="15489">
                        <a:moveTo>
                          <a:pt x="47419" y="0"/>
                        </a:moveTo>
                        <a:lnTo>
                          <a:pt x="0" y="15489"/>
                        </a:lnTo>
                      </a:path>
                    </a:pathLst>
                  </a:custGeom>
                  <a:ln w="4751" cap="rnd">
                    <a:solidFill>
                      <a:srgbClr val="99494E"/>
                    </a:solidFill>
                    <a:prstDash val="solid"/>
                    <a:miter/>
                  </a:ln>
                </p:spPr>
                <p:txBody>
                  <a:bodyPr rtlCol="0" anchor="ctr"/>
                  <a:lstStyle/>
                  <a:p>
                    <a:endParaRPr lang="en-US"/>
                  </a:p>
                </p:txBody>
              </p:sp>
              <p:sp>
                <p:nvSpPr>
                  <p:cNvPr id="998" name="Freeform: Shape 997">
                    <a:extLst>
                      <a:ext uri="{FF2B5EF4-FFF2-40B4-BE49-F238E27FC236}">
                        <a16:creationId xmlns:a16="http://schemas.microsoft.com/office/drawing/2014/main" id="{8F72DE2D-285D-47A4-89B0-B37240850D63}"/>
                      </a:ext>
                    </a:extLst>
                  </p:cNvPr>
                  <p:cNvSpPr/>
                  <p:nvPr/>
                </p:nvSpPr>
                <p:spPr>
                  <a:xfrm>
                    <a:off x="4260263" y="5662900"/>
                    <a:ext cx="37060" cy="33449"/>
                  </a:xfrm>
                  <a:custGeom>
                    <a:avLst/>
                    <a:gdLst>
                      <a:gd name="connsiteX0" fmla="*/ 37061 w 37060"/>
                      <a:gd name="connsiteY0" fmla="*/ 0 h 33449"/>
                      <a:gd name="connsiteX1" fmla="*/ 0 w 37060"/>
                      <a:gd name="connsiteY1" fmla="*/ 33449 h 33449"/>
                    </a:gdLst>
                    <a:ahLst/>
                    <a:cxnLst>
                      <a:cxn ang="0">
                        <a:pos x="connsiteX0" y="connsiteY0"/>
                      </a:cxn>
                      <a:cxn ang="0">
                        <a:pos x="connsiteX1" y="connsiteY1"/>
                      </a:cxn>
                    </a:cxnLst>
                    <a:rect l="l" t="t" r="r" b="b"/>
                    <a:pathLst>
                      <a:path w="37060" h="33449">
                        <a:moveTo>
                          <a:pt x="37061" y="0"/>
                        </a:moveTo>
                        <a:lnTo>
                          <a:pt x="0" y="33449"/>
                        </a:lnTo>
                      </a:path>
                    </a:pathLst>
                  </a:custGeom>
                  <a:ln w="4751" cap="rnd">
                    <a:solidFill>
                      <a:srgbClr val="99494E"/>
                    </a:solidFill>
                    <a:prstDash val="solid"/>
                    <a:miter/>
                  </a:ln>
                </p:spPr>
                <p:txBody>
                  <a:bodyPr rtlCol="0" anchor="ctr"/>
                  <a:lstStyle/>
                  <a:p>
                    <a:endParaRPr lang="en-US"/>
                  </a:p>
                </p:txBody>
              </p:sp>
              <p:sp>
                <p:nvSpPr>
                  <p:cNvPr id="999" name="Freeform: Shape 998">
                    <a:extLst>
                      <a:ext uri="{FF2B5EF4-FFF2-40B4-BE49-F238E27FC236}">
                        <a16:creationId xmlns:a16="http://schemas.microsoft.com/office/drawing/2014/main" id="{80215B40-A3C0-4BBE-AA0B-4D91E25768A5}"/>
                      </a:ext>
                    </a:extLst>
                  </p:cNvPr>
                  <p:cNvSpPr/>
                  <p:nvPr/>
                </p:nvSpPr>
                <p:spPr>
                  <a:xfrm>
                    <a:off x="4260263" y="5650737"/>
                    <a:ext cx="20240" cy="45613"/>
                  </a:xfrm>
                  <a:custGeom>
                    <a:avLst/>
                    <a:gdLst>
                      <a:gd name="connsiteX0" fmla="*/ 20241 w 20240"/>
                      <a:gd name="connsiteY0" fmla="*/ 0 h 45613"/>
                      <a:gd name="connsiteX1" fmla="*/ 0 w 20240"/>
                      <a:gd name="connsiteY1" fmla="*/ 45613 h 45613"/>
                    </a:gdLst>
                    <a:ahLst/>
                    <a:cxnLst>
                      <a:cxn ang="0">
                        <a:pos x="connsiteX0" y="connsiteY0"/>
                      </a:cxn>
                      <a:cxn ang="0">
                        <a:pos x="connsiteX1" y="connsiteY1"/>
                      </a:cxn>
                    </a:cxnLst>
                    <a:rect l="l" t="t" r="r" b="b"/>
                    <a:pathLst>
                      <a:path w="20240" h="45613">
                        <a:moveTo>
                          <a:pt x="20241" y="0"/>
                        </a:moveTo>
                        <a:lnTo>
                          <a:pt x="0" y="45613"/>
                        </a:lnTo>
                      </a:path>
                    </a:pathLst>
                  </a:custGeom>
                  <a:ln w="4751" cap="rnd">
                    <a:solidFill>
                      <a:srgbClr val="99494E"/>
                    </a:solidFill>
                    <a:prstDash val="solid"/>
                    <a:miter/>
                  </a:ln>
                </p:spPr>
                <p:txBody>
                  <a:bodyPr rtlCol="0" anchor="ctr"/>
                  <a:lstStyle/>
                  <a:p>
                    <a:endParaRPr lang="en-US"/>
                  </a:p>
                </p:txBody>
              </p:sp>
            </p:grpSp>
            <p:sp>
              <p:nvSpPr>
                <p:cNvPr id="1000" name="Freeform: Shape 999">
                  <a:extLst>
                    <a:ext uri="{FF2B5EF4-FFF2-40B4-BE49-F238E27FC236}">
                      <a16:creationId xmlns:a16="http://schemas.microsoft.com/office/drawing/2014/main" id="{191518AB-73D4-4A3D-88CF-3677A779C8D9}"/>
                    </a:ext>
                  </a:extLst>
                </p:cNvPr>
                <p:cNvSpPr/>
                <p:nvPr/>
              </p:nvSpPr>
              <p:spPr>
                <a:xfrm>
                  <a:off x="4240687" y="5676774"/>
                  <a:ext cx="39151" cy="39151"/>
                </a:xfrm>
                <a:custGeom>
                  <a:avLst/>
                  <a:gdLst>
                    <a:gd name="connsiteX0" fmla="*/ 39151 w 39151"/>
                    <a:gd name="connsiteY0" fmla="*/ 19575 h 39151"/>
                    <a:gd name="connsiteX1" fmla="*/ 19576 w 39151"/>
                    <a:gd name="connsiteY1" fmla="*/ 39151 h 39151"/>
                    <a:gd name="connsiteX2" fmla="*/ 0 w 39151"/>
                    <a:gd name="connsiteY2" fmla="*/ 19575 h 39151"/>
                    <a:gd name="connsiteX3" fmla="*/ 19576 w 39151"/>
                    <a:gd name="connsiteY3" fmla="*/ 0 h 39151"/>
                    <a:gd name="connsiteX4" fmla="*/ 39151 w 39151"/>
                    <a:gd name="connsiteY4" fmla="*/ 19575 h 3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51" h="39151">
                      <a:moveTo>
                        <a:pt x="39151" y="19575"/>
                      </a:moveTo>
                      <a:cubicBezTo>
                        <a:pt x="39151" y="30387"/>
                        <a:pt x="30387" y="39151"/>
                        <a:pt x="19576" y="39151"/>
                      </a:cubicBezTo>
                      <a:cubicBezTo>
                        <a:pt x="8764" y="39151"/>
                        <a:pt x="0" y="30387"/>
                        <a:pt x="0" y="19575"/>
                      </a:cubicBezTo>
                      <a:cubicBezTo>
                        <a:pt x="0" y="8764"/>
                        <a:pt x="8764" y="0"/>
                        <a:pt x="19576" y="0"/>
                      </a:cubicBezTo>
                      <a:cubicBezTo>
                        <a:pt x="30387" y="0"/>
                        <a:pt x="39151" y="8764"/>
                        <a:pt x="39151" y="19575"/>
                      </a:cubicBezTo>
                      <a:close/>
                    </a:path>
                  </a:pathLst>
                </a:custGeom>
                <a:solidFill>
                  <a:srgbClr val="CD7372"/>
                </a:solidFill>
                <a:ln w="10880" cap="flat">
                  <a:solidFill>
                    <a:srgbClr val="99494E"/>
                  </a:solidFill>
                  <a:prstDash val="solid"/>
                  <a:miter/>
                </a:ln>
              </p:spPr>
              <p:txBody>
                <a:bodyPr rtlCol="0" anchor="ctr"/>
                <a:lstStyle/>
                <a:p>
                  <a:endParaRPr lang="en-US"/>
                </a:p>
              </p:txBody>
            </p:sp>
          </p:grpSp>
        </p:grpSp>
        <p:sp>
          <p:nvSpPr>
            <p:cNvPr id="1001" name="Freeform: Shape 1000">
              <a:extLst>
                <a:ext uri="{FF2B5EF4-FFF2-40B4-BE49-F238E27FC236}">
                  <a16:creationId xmlns:a16="http://schemas.microsoft.com/office/drawing/2014/main" id="{B2B5EE9A-FC95-4A3E-B710-B9E43231906B}"/>
                </a:ext>
              </a:extLst>
            </p:cNvPr>
            <p:cNvSpPr/>
            <p:nvPr/>
          </p:nvSpPr>
          <p:spPr>
            <a:xfrm>
              <a:off x="3352942" y="2679709"/>
              <a:ext cx="2570868" cy="1130824"/>
            </a:xfrm>
            <a:custGeom>
              <a:avLst/>
              <a:gdLst>
                <a:gd name="connsiteX0" fmla="*/ 0 w 2570868"/>
                <a:gd name="connsiteY0" fmla="*/ 1130825 h 1130824"/>
                <a:gd name="connsiteX1" fmla="*/ 2380719 w 2570868"/>
                <a:gd name="connsiteY1" fmla="*/ 1130825 h 1130824"/>
                <a:gd name="connsiteX2" fmla="*/ 2570868 w 2570868"/>
                <a:gd name="connsiteY2" fmla="*/ 940675 h 1130824"/>
                <a:gd name="connsiteX3" fmla="*/ 2570868 w 2570868"/>
                <a:gd name="connsiteY3" fmla="*/ 940675 h 1130824"/>
                <a:gd name="connsiteX4" fmla="*/ 2380719 w 2570868"/>
                <a:gd name="connsiteY4" fmla="*/ 750526 h 1130824"/>
                <a:gd name="connsiteX5" fmla="*/ 1696807 w 2570868"/>
                <a:gd name="connsiteY5" fmla="*/ 750526 h 1130824"/>
                <a:gd name="connsiteX6" fmla="*/ 1511694 w 2570868"/>
                <a:gd name="connsiteY6" fmla="*/ 565412 h 1130824"/>
                <a:gd name="connsiteX7" fmla="*/ 1511694 w 2570868"/>
                <a:gd name="connsiteY7" fmla="*/ 565412 h 1130824"/>
                <a:gd name="connsiteX8" fmla="*/ 1696807 w 2570868"/>
                <a:gd name="connsiteY8" fmla="*/ 380299 h 1130824"/>
                <a:gd name="connsiteX9" fmla="*/ 1845525 w 2570868"/>
                <a:gd name="connsiteY9" fmla="*/ 380299 h 1130824"/>
                <a:gd name="connsiteX10" fmla="*/ 2035674 w 2570868"/>
                <a:gd name="connsiteY10" fmla="*/ 190150 h 1130824"/>
                <a:gd name="connsiteX11" fmla="*/ 2035674 w 2570868"/>
                <a:gd name="connsiteY11" fmla="*/ 190150 h 1130824"/>
                <a:gd name="connsiteX12" fmla="*/ 1845525 w 2570868"/>
                <a:gd name="connsiteY12" fmla="*/ 0 h 1130824"/>
                <a:gd name="connsiteX13" fmla="*/ 340388 w 2570868"/>
                <a:gd name="connsiteY13" fmla="*/ 0 h 1130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70868" h="1130824">
                  <a:moveTo>
                    <a:pt x="0" y="1130825"/>
                  </a:moveTo>
                  <a:lnTo>
                    <a:pt x="2380719" y="1130825"/>
                  </a:lnTo>
                  <a:cubicBezTo>
                    <a:pt x="2485724" y="1130825"/>
                    <a:pt x="2570868" y="1045680"/>
                    <a:pt x="2570868" y="940675"/>
                  </a:cubicBezTo>
                  <a:lnTo>
                    <a:pt x="2570868" y="940675"/>
                  </a:lnTo>
                  <a:cubicBezTo>
                    <a:pt x="2570868" y="835670"/>
                    <a:pt x="2485724" y="750526"/>
                    <a:pt x="2380719" y="750526"/>
                  </a:cubicBezTo>
                  <a:lnTo>
                    <a:pt x="1696807" y="750526"/>
                  </a:lnTo>
                  <a:cubicBezTo>
                    <a:pt x="1594558" y="750526"/>
                    <a:pt x="1511694" y="667662"/>
                    <a:pt x="1511694" y="565412"/>
                  </a:cubicBezTo>
                  <a:lnTo>
                    <a:pt x="1511694" y="565412"/>
                  </a:lnTo>
                  <a:cubicBezTo>
                    <a:pt x="1511694" y="463163"/>
                    <a:pt x="1594558" y="380299"/>
                    <a:pt x="1696807" y="380299"/>
                  </a:cubicBezTo>
                  <a:lnTo>
                    <a:pt x="1845525" y="380299"/>
                  </a:lnTo>
                  <a:cubicBezTo>
                    <a:pt x="1950530" y="380299"/>
                    <a:pt x="2035674" y="295155"/>
                    <a:pt x="2035674" y="190150"/>
                  </a:cubicBezTo>
                  <a:lnTo>
                    <a:pt x="2035674" y="190150"/>
                  </a:lnTo>
                  <a:cubicBezTo>
                    <a:pt x="2035674" y="85144"/>
                    <a:pt x="1950530" y="0"/>
                    <a:pt x="1845525" y="0"/>
                  </a:cubicBezTo>
                  <a:lnTo>
                    <a:pt x="340388" y="0"/>
                  </a:lnTo>
                </a:path>
              </a:pathLst>
            </a:custGeom>
            <a:solidFill>
              <a:srgbClr val="FBF1DA"/>
            </a:solidFill>
            <a:ln w="19005" cap="flat">
              <a:solidFill>
                <a:srgbClr val="964051"/>
              </a:solidFill>
              <a:prstDash val="solid"/>
              <a:miter/>
            </a:ln>
          </p:spPr>
          <p:txBody>
            <a:bodyPr rtlCol="0" anchor="ctr"/>
            <a:lstStyle/>
            <a:p>
              <a:endParaRPr lang="en-US"/>
            </a:p>
          </p:txBody>
        </p:sp>
      </p:grpSp>
      <p:sp>
        <p:nvSpPr>
          <p:cNvPr id="3" name="Subtitle 2">
            <a:extLst>
              <a:ext uri="{FF2B5EF4-FFF2-40B4-BE49-F238E27FC236}">
                <a16:creationId xmlns:a16="http://schemas.microsoft.com/office/drawing/2014/main" id="{D1C19EA8-5369-4BDB-A1E1-C3AB6BFB700B}"/>
              </a:ext>
            </a:extLst>
          </p:cNvPr>
          <p:cNvSpPr>
            <a:spLocks noGrp="1"/>
          </p:cNvSpPr>
          <p:nvPr>
            <p:ph type="subTitle" idx="1"/>
          </p:nvPr>
        </p:nvSpPr>
        <p:spPr>
          <a:xfrm>
            <a:off x="1092120" y="3445882"/>
            <a:ext cx="7568190" cy="655497"/>
          </a:xfrm>
        </p:spPr>
        <p:txBody>
          <a:bodyPr/>
          <a:lstStyle/>
          <a:p>
            <a:pPr algn="l"/>
            <a:r>
              <a:rPr lang="en-US" dirty="0">
                <a:solidFill>
                  <a:srgbClr val="032553"/>
                </a:solidFill>
                <a:latin typeface="Tempus Sans ITC" panose="04020404030D07020202" pitchFamily="82" charset="0"/>
              </a:rPr>
              <a:t>Your Perfect Subtitle Here</a:t>
            </a:r>
          </a:p>
        </p:txBody>
      </p:sp>
      <p:sp>
        <p:nvSpPr>
          <p:cNvPr id="1002" name="Rectangle 1">
            <a:extLst>
              <a:ext uri="{FF2B5EF4-FFF2-40B4-BE49-F238E27FC236}">
                <a16:creationId xmlns:a16="http://schemas.microsoft.com/office/drawing/2014/main" id="{96BF2D28-C391-4E75-A862-EE7346B17733}"/>
              </a:ext>
            </a:extLst>
          </p:cNvPr>
          <p:cNvSpPr>
            <a:spLocks noGrp="1" noChangeArrowheads="1"/>
          </p:cNvSpPr>
          <p:nvPr>
            <p:ph type="ctrTitle"/>
          </p:nvPr>
        </p:nvSpPr>
        <p:spPr bwMode="auto">
          <a:xfrm>
            <a:off x="1092120" y="2570614"/>
            <a:ext cx="483169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400" b="0" i="0" u="none" strike="noStrike" cap="none" normalizeH="0" baseline="0" dirty="0">
                <a:ln>
                  <a:noFill/>
                </a:ln>
                <a:solidFill>
                  <a:srgbClr val="032553"/>
                </a:solidFill>
                <a:effectLst/>
                <a:latin typeface="Tempus Sans ITC" panose="04020404030D07020202" pitchFamily="82" charset="0"/>
              </a:rPr>
              <a:t>Japanese Theme</a:t>
            </a:r>
          </a:p>
        </p:txBody>
      </p:sp>
    </p:spTree>
    <p:extLst>
      <p:ext uri="{BB962C8B-B14F-4D97-AF65-F5344CB8AC3E}">
        <p14:creationId xmlns:p14="http://schemas.microsoft.com/office/powerpoint/2010/main" val="1906407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83137"/>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34F8E85-D4B1-42F0-8082-867328F70040}"/>
              </a:ext>
            </a:extLst>
          </p:cNvPr>
          <p:cNvPicPr>
            <a:picLocks noChangeAspect="1"/>
          </p:cNvPicPr>
          <p:nvPr/>
        </p:nvPicPr>
        <p:blipFill rotWithShape="1">
          <a:blip r:embed="rId3">
            <a:extLst>
              <a:ext uri="{28A0092B-C50C-407E-A947-70E740481C1C}">
                <a14:useLocalDpi xmlns:a14="http://schemas.microsoft.com/office/drawing/2010/main" val="0"/>
              </a:ext>
            </a:extLst>
          </a:blip>
          <a:srcRect t="3" r="22394" b="31562"/>
          <a:stretch/>
        </p:blipFill>
        <p:spPr>
          <a:xfrm>
            <a:off x="1219973" y="9053"/>
            <a:ext cx="10972800" cy="6858000"/>
          </a:xfrm>
          <a:prstGeom prst="rect">
            <a:avLst/>
          </a:prstGeom>
          <a:effectLst>
            <a:outerShdw blurRad="50800" dist="127000" dir="5580000" algn="tl" rotWithShape="0">
              <a:prstClr val="black">
                <a:alpha val="40000"/>
              </a:prstClr>
            </a:outerShdw>
          </a:effectLst>
        </p:spPr>
      </p:pic>
      <p:sp>
        <p:nvSpPr>
          <p:cNvPr id="13" name="TextBox 12">
            <a:extLst>
              <a:ext uri="{FF2B5EF4-FFF2-40B4-BE49-F238E27FC236}">
                <a16:creationId xmlns:a16="http://schemas.microsoft.com/office/drawing/2014/main" id="{9770E86B-2B00-428A-82E9-D8AD21203B5E}"/>
              </a:ext>
            </a:extLst>
          </p:cNvPr>
          <p:cNvSpPr txBox="1"/>
          <p:nvPr/>
        </p:nvSpPr>
        <p:spPr>
          <a:xfrm>
            <a:off x="365760" y="640606"/>
            <a:ext cx="4233851" cy="1569660"/>
          </a:xfrm>
          <a:prstGeom prst="rect">
            <a:avLst/>
          </a:prstGeom>
          <a:noFill/>
        </p:spPr>
        <p:txBody>
          <a:bodyPr wrap="none" rtlCol="0">
            <a:spAutoFit/>
          </a:bodyPr>
          <a:lstStyle/>
          <a:p>
            <a:r>
              <a:rPr lang="en-US" sz="9600" b="1" dirty="0">
                <a:solidFill>
                  <a:schemeClr val="bg1"/>
                </a:solidFill>
              </a:rPr>
              <a:t>75,000+</a:t>
            </a:r>
          </a:p>
        </p:txBody>
      </p:sp>
      <p:sp>
        <p:nvSpPr>
          <p:cNvPr id="14" name="TextBox 13">
            <a:extLst>
              <a:ext uri="{FF2B5EF4-FFF2-40B4-BE49-F238E27FC236}">
                <a16:creationId xmlns:a16="http://schemas.microsoft.com/office/drawing/2014/main" id="{6771C87B-1E4E-4C63-B310-CFF2FEA520C2}"/>
              </a:ext>
            </a:extLst>
          </p:cNvPr>
          <p:cNvSpPr txBox="1"/>
          <p:nvPr/>
        </p:nvSpPr>
        <p:spPr>
          <a:xfrm>
            <a:off x="365760" y="2054810"/>
            <a:ext cx="6454588" cy="846386"/>
          </a:xfrm>
          <a:prstGeom prst="rect">
            <a:avLst/>
          </a:prstGeom>
          <a:noFill/>
        </p:spPr>
        <p:txBody>
          <a:bodyPr wrap="square" rtlCol="0">
            <a:spAutoFit/>
          </a:bodyPr>
          <a:lstStyle/>
          <a:p>
            <a:r>
              <a:rPr lang="en-US" sz="1650" b="1" dirty="0">
                <a:solidFill>
                  <a:schemeClr val="bg1"/>
                </a:solidFill>
              </a:rPr>
              <a:t>Eye-Catching Preformatted Editable Templates. </a:t>
            </a:r>
          </a:p>
          <a:p>
            <a:r>
              <a:rPr lang="en-US" sz="1600" b="1" dirty="0">
                <a:solidFill>
                  <a:schemeClr val="bg1"/>
                </a:solidFill>
              </a:rPr>
              <a:t>Download and save hours of work!</a:t>
            </a:r>
          </a:p>
          <a:p>
            <a:endParaRPr lang="en-US" sz="1650" b="1" dirty="0">
              <a:solidFill>
                <a:schemeClr val="bg1"/>
              </a:solidFill>
            </a:endParaRPr>
          </a:p>
        </p:txBody>
      </p:sp>
      <p:sp>
        <p:nvSpPr>
          <p:cNvPr id="15" name="Content Placeholder 2">
            <a:extLst>
              <a:ext uri="{FF2B5EF4-FFF2-40B4-BE49-F238E27FC236}">
                <a16:creationId xmlns:a16="http://schemas.microsoft.com/office/drawing/2014/main" id="{9A291E96-3EE6-4123-81B7-185988C18A65}"/>
              </a:ext>
            </a:extLst>
          </p:cNvPr>
          <p:cNvSpPr>
            <a:spLocks noGrp="1"/>
          </p:cNvSpPr>
          <p:nvPr>
            <p:ph idx="1"/>
          </p:nvPr>
        </p:nvSpPr>
        <p:spPr>
          <a:xfrm>
            <a:off x="570157" y="2765986"/>
            <a:ext cx="6250191" cy="1120009"/>
          </a:xfrm>
        </p:spPr>
        <p:txBody>
          <a:bodyPr>
            <a:normAutofit/>
          </a:bodyPr>
          <a:lstStyle/>
          <a:p>
            <a:r>
              <a:rPr lang="en-US" sz="1400" b="1" dirty="0">
                <a:solidFill>
                  <a:schemeClr val="bg1"/>
                </a:solidFill>
              </a:rPr>
              <a:t>Easy to use</a:t>
            </a:r>
          </a:p>
          <a:p>
            <a:r>
              <a:rPr lang="en-US" sz="1400" b="1" dirty="0">
                <a:solidFill>
                  <a:schemeClr val="bg1"/>
                </a:solidFill>
              </a:rPr>
              <a:t>Fully customizable</a:t>
            </a:r>
          </a:p>
          <a:p>
            <a:r>
              <a:rPr lang="en-US" sz="1400" b="1" dirty="0">
                <a:solidFill>
                  <a:schemeClr val="bg1"/>
                </a:solidFill>
              </a:rPr>
              <a:t>Cutting edge designs</a:t>
            </a:r>
          </a:p>
        </p:txBody>
      </p:sp>
      <p:sp>
        <p:nvSpPr>
          <p:cNvPr id="17" name="Rectangle: Rounded Corners 16">
            <a:hlinkClick r:id="rId4"/>
            <a:extLst>
              <a:ext uri="{FF2B5EF4-FFF2-40B4-BE49-F238E27FC236}">
                <a16:creationId xmlns:a16="http://schemas.microsoft.com/office/drawing/2014/main" id="{AD46C906-4858-432B-A8E2-7AA4AAA52BF2}"/>
              </a:ext>
            </a:extLst>
          </p:cNvPr>
          <p:cNvSpPr/>
          <p:nvPr/>
        </p:nvSpPr>
        <p:spPr>
          <a:xfrm>
            <a:off x="462582" y="4838931"/>
            <a:ext cx="1990165" cy="666974"/>
          </a:xfrm>
          <a:prstGeom prst="roundRect">
            <a:avLst/>
          </a:prstGeom>
          <a:noFill/>
          <a:ln w="952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dirty="0">
                <a:solidFill>
                  <a:schemeClr val="bg1"/>
                </a:solidFill>
              </a:rPr>
              <a:t>CODE: </a:t>
            </a:r>
            <a:r>
              <a:rPr lang="en-US" b="1" dirty="0">
                <a:solidFill>
                  <a:schemeClr val="bg1"/>
                </a:solidFill>
              </a:rPr>
              <a:t>ANNUAL30</a:t>
            </a:r>
          </a:p>
        </p:txBody>
      </p:sp>
      <p:sp>
        <p:nvSpPr>
          <p:cNvPr id="19" name="TextBox 18">
            <a:extLst>
              <a:ext uri="{FF2B5EF4-FFF2-40B4-BE49-F238E27FC236}">
                <a16:creationId xmlns:a16="http://schemas.microsoft.com/office/drawing/2014/main" id="{2B6F149E-4C6A-4457-A6EC-60B17B0B89F0}"/>
              </a:ext>
            </a:extLst>
          </p:cNvPr>
          <p:cNvSpPr txBox="1"/>
          <p:nvPr/>
        </p:nvSpPr>
        <p:spPr>
          <a:xfrm>
            <a:off x="365760" y="4018149"/>
            <a:ext cx="4233851" cy="1077218"/>
          </a:xfrm>
          <a:prstGeom prst="rect">
            <a:avLst/>
          </a:prstGeom>
          <a:noFill/>
        </p:spPr>
        <p:txBody>
          <a:bodyPr wrap="square" rtlCol="0">
            <a:spAutoFit/>
          </a:bodyPr>
          <a:lstStyle/>
          <a:p>
            <a:r>
              <a:rPr lang="en-US" sz="2400" b="1" dirty="0">
                <a:solidFill>
                  <a:schemeClr val="bg1"/>
                </a:solidFill>
              </a:rPr>
              <a:t>30% OFF</a:t>
            </a:r>
          </a:p>
          <a:p>
            <a:r>
              <a:rPr lang="en-US" sz="2000" b="1" dirty="0">
                <a:solidFill>
                  <a:schemeClr val="bg1"/>
                </a:solidFill>
              </a:rPr>
              <a:t>Your Annual Membership Plan</a:t>
            </a:r>
          </a:p>
          <a:p>
            <a:endParaRPr lang="en-US" sz="2000" b="1" dirty="0">
              <a:solidFill>
                <a:schemeClr val="bg1"/>
              </a:solidFill>
            </a:endParaRPr>
          </a:p>
        </p:txBody>
      </p:sp>
      <p:pic>
        <p:nvPicPr>
          <p:cNvPr id="21" name="Picture 20" descr="A picture containing drawing&#10;&#10;Description automatically generated">
            <a:hlinkClick r:id="rId5"/>
            <a:extLst>
              <a:ext uri="{FF2B5EF4-FFF2-40B4-BE49-F238E27FC236}">
                <a16:creationId xmlns:a16="http://schemas.microsoft.com/office/drawing/2014/main" id="{FEBB7CAE-66F2-4D0A-8B36-49A59894FEB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2582" y="311254"/>
            <a:ext cx="3469677" cy="446356"/>
          </a:xfrm>
          <a:prstGeom prst="rect">
            <a:avLst/>
          </a:prstGeom>
        </p:spPr>
      </p:pic>
      <p:sp>
        <p:nvSpPr>
          <p:cNvPr id="22" name="TextBox 21">
            <a:extLst>
              <a:ext uri="{FF2B5EF4-FFF2-40B4-BE49-F238E27FC236}">
                <a16:creationId xmlns:a16="http://schemas.microsoft.com/office/drawing/2014/main" id="{83E00DBB-5035-4D3E-8D6D-2E9B32690858}"/>
              </a:ext>
            </a:extLst>
          </p:cNvPr>
          <p:cNvSpPr txBox="1"/>
          <p:nvPr/>
        </p:nvSpPr>
        <p:spPr>
          <a:xfrm>
            <a:off x="3835437" y="463584"/>
            <a:ext cx="492764" cy="276999"/>
          </a:xfrm>
          <a:prstGeom prst="rect">
            <a:avLst/>
          </a:prstGeom>
          <a:noFill/>
        </p:spPr>
        <p:txBody>
          <a:bodyPr wrap="none" rtlCol="0">
            <a:spAutoFit/>
          </a:bodyPr>
          <a:lstStyle/>
          <a:p>
            <a:r>
              <a:rPr lang="en-US" sz="1200" dirty="0">
                <a:solidFill>
                  <a:schemeClr val="bg1"/>
                </a:solidFill>
              </a:rPr>
              <a:t>.com</a:t>
            </a:r>
          </a:p>
        </p:txBody>
      </p:sp>
      <p:sp>
        <p:nvSpPr>
          <p:cNvPr id="24" name="TextBox 23">
            <a:extLst>
              <a:ext uri="{FF2B5EF4-FFF2-40B4-BE49-F238E27FC236}">
                <a16:creationId xmlns:a16="http://schemas.microsoft.com/office/drawing/2014/main" id="{85FB6250-3B6B-41CD-9463-BED0F9A751BF}"/>
              </a:ext>
            </a:extLst>
          </p:cNvPr>
          <p:cNvSpPr txBox="1"/>
          <p:nvPr/>
        </p:nvSpPr>
        <p:spPr>
          <a:xfrm>
            <a:off x="365760" y="5582373"/>
            <a:ext cx="1926105" cy="276999"/>
          </a:xfrm>
          <a:prstGeom prst="rect">
            <a:avLst/>
          </a:prstGeom>
          <a:noFill/>
        </p:spPr>
        <p:txBody>
          <a:bodyPr wrap="none" rtlCol="0">
            <a:spAutoFit/>
          </a:bodyPr>
          <a:lstStyle/>
          <a:p>
            <a:r>
              <a:rPr lang="en-US" sz="1200" dirty="0">
                <a:solidFill>
                  <a:schemeClr val="bg1"/>
                </a:solidFill>
                <a:hlinkClick r:id="rId5">
                  <a:extLst>
                    <a:ext uri="{A12FA001-AC4F-418D-AE19-62706E023703}">
                      <ahyp:hlinkClr xmlns:ahyp="http://schemas.microsoft.com/office/drawing/2018/hyperlinkcolor" val="tx"/>
                    </a:ext>
                  </a:extLst>
                </a:hlinkClick>
              </a:rPr>
              <a:t>Visit PoweredTemplate.com</a:t>
            </a:r>
            <a:endParaRPr lang="en-US" sz="1200" dirty="0">
              <a:solidFill>
                <a:schemeClr val="bg1"/>
              </a:solidFill>
            </a:endParaRPr>
          </a:p>
        </p:txBody>
      </p:sp>
    </p:spTree>
    <p:extLst>
      <p:ext uri="{BB962C8B-B14F-4D97-AF65-F5344CB8AC3E}">
        <p14:creationId xmlns:p14="http://schemas.microsoft.com/office/powerpoint/2010/main" val="3834477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BFA4F18-5F56-47FC-A038-DA9EAEA6A3C4}"/>
              </a:ext>
            </a:extLst>
          </p:cNvPr>
          <p:cNvSpPr txBox="1">
            <a:spLocks/>
          </p:cNvSpPr>
          <p:nvPr/>
        </p:nvSpPr>
        <p:spPr>
          <a:xfrm>
            <a:off x="463825" y="426849"/>
            <a:ext cx="11565835" cy="63001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3900" b="1" dirty="0">
                <a:solidFill>
                  <a:srgbClr val="333333"/>
                </a:solidFill>
                <a:latin typeface="Calibri" panose="020F0502020204030204" pitchFamily="34" charset="0"/>
                <a:cs typeface="Calibri" panose="020F0502020204030204" pitchFamily="34" charset="0"/>
              </a:rPr>
              <a:t>Change Shape Colors</a:t>
            </a:r>
            <a:endParaRPr lang="en-US" sz="3900" b="1" u="sng" dirty="0">
              <a:solidFill>
                <a:srgbClr val="333333"/>
              </a:solidFill>
              <a:latin typeface="Calibri" panose="020F0502020204030204" pitchFamily="34" charset="0"/>
              <a:cs typeface="Calibri" panose="020F0502020204030204" pitchFamily="34" charset="0"/>
            </a:endParaRPr>
          </a:p>
        </p:txBody>
      </p:sp>
      <p:sp>
        <p:nvSpPr>
          <p:cNvPr id="5" name="Content Placeholder 2">
            <a:extLst>
              <a:ext uri="{FF2B5EF4-FFF2-40B4-BE49-F238E27FC236}">
                <a16:creationId xmlns:a16="http://schemas.microsoft.com/office/drawing/2014/main" id="{B6433BDB-06BD-4758-A0E7-729FD053322B}"/>
              </a:ext>
            </a:extLst>
          </p:cNvPr>
          <p:cNvSpPr>
            <a:spLocks noGrp="1"/>
          </p:cNvSpPr>
          <p:nvPr>
            <p:ph idx="1"/>
          </p:nvPr>
        </p:nvSpPr>
        <p:spPr>
          <a:xfrm>
            <a:off x="838200" y="1350237"/>
            <a:ext cx="10515600" cy="931228"/>
          </a:xfrm>
        </p:spPr>
        <p:txBody>
          <a:bodyPr>
            <a:noAutofit/>
          </a:bodyPr>
          <a:lstStyle/>
          <a:p>
            <a:pPr marL="0" indent="0" fontAlgn="base">
              <a:buNone/>
            </a:pPr>
            <a:r>
              <a:rPr lang="en-US" sz="2000" dirty="0">
                <a:solidFill>
                  <a:srgbClr val="333333"/>
                </a:solidFill>
              </a:rPr>
              <a:t>The presentation template has been made in PowerPoint itself, and you can edit the color of any component in this graphics. To change the color, just right click the object to highlight it, and then follow the instructions. In case on any questions please visit our </a:t>
            </a:r>
            <a:r>
              <a:rPr lang="en-US" sz="2000" dirty="0">
                <a:solidFill>
                  <a:srgbClr val="333333"/>
                </a:solidFill>
                <a:hlinkClick r:id="rId3"/>
              </a:rPr>
              <a:t>Help Center</a:t>
            </a:r>
            <a:r>
              <a:rPr lang="en-US" sz="2000" dirty="0">
                <a:solidFill>
                  <a:srgbClr val="333333"/>
                </a:solidFill>
              </a:rPr>
              <a:t>.</a:t>
            </a:r>
          </a:p>
        </p:txBody>
      </p:sp>
      <p:pic>
        <p:nvPicPr>
          <p:cNvPr id="8" name="Picture 7">
            <a:extLst>
              <a:ext uri="{FF2B5EF4-FFF2-40B4-BE49-F238E27FC236}">
                <a16:creationId xmlns:a16="http://schemas.microsoft.com/office/drawing/2014/main" id="{7C80CBAB-87CC-4015-9254-090E6FA334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41988" y="2860069"/>
            <a:ext cx="2499399" cy="2600325"/>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AC6FAE76-BFB9-4165-BD49-234C75B5FFB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73749" y="2348150"/>
            <a:ext cx="1305764" cy="3674627"/>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73023168-3E1F-4671-A021-F32502065CE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30255" y="2426974"/>
            <a:ext cx="2598494" cy="3595803"/>
          </a:xfrm>
          <a:prstGeom prst="rect">
            <a:avLst/>
          </a:prstGeom>
        </p:spPr>
      </p:pic>
      <p:sp>
        <p:nvSpPr>
          <p:cNvPr id="13" name="Content Placeholder 2">
            <a:extLst>
              <a:ext uri="{FF2B5EF4-FFF2-40B4-BE49-F238E27FC236}">
                <a16:creationId xmlns:a16="http://schemas.microsoft.com/office/drawing/2014/main" id="{CB22EC51-9853-44C4-B1FE-05AC39D710FB}"/>
              </a:ext>
            </a:extLst>
          </p:cNvPr>
          <p:cNvSpPr txBox="1">
            <a:spLocks/>
          </p:cNvSpPr>
          <p:nvPr/>
        </p:nvSpPr>
        <p:spPr>
          <a:xfrm>
            <a:off x="838200" y="2536214"/>
            <a:ext cx="3524250" cy="36746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fontAlgn="base">
              <a:buFont typeface="+mj-lt"/>
              <a:buAutoNum type="arabicPeriod"/>
            </a:pPr>
            <a:r>
              <a:rPr lang="en-US" sz="2000" dirty="0">
                <a:solidFill>
                  <a:srgbClr val="333333"/>
                </a:solidFill>
                <a:latin typeface="Calibri" panose="020F0502020204030204" pitchFamily="34" charset="0"/>
                <a:cs typeface="Calibri" panose="020F0502020204030204" pitchFamily="34" charset="0"/>
              </a:rPr>
              <a:t>Right click on the object you want to change the color of.</a:t>
            </a:r>
          </a:p>
          <a:p>
            <a:pPr marL="457200" indent="-457200" fontAlgn="base">
              <a:buFont typeface="+mj-lt"/>
              <a:buAutoNum type="arabicPeriod"/>
            </a:pPr>
            <a:r>
              <a:rPr lang="en-US" sz="2000" dirty="0">
                <a:solidFill>
                  <a:srgbClr val="333333"/>
                </a:solidFill>
                <a:latin typeface="Calibri" panose="020F0502020204030204" pitchFamily="34" charset="0"/>
                <a:cs typeface="Calibri" panose="020F0502020204030204" pitchFamily="34" charset="0"/>
              </a:rPr>
              <a:t>Choose Format Shape in drop down menu.</a:t>
            </a:r>
          </a:p>
          <a:p>
            <a:pPr marL="457200" indent="-457200" fontAlgn="base">
              <a:buFont typeface="+mj-lt"/>
              <a:buAutoNum type="arabicPeriod"/>
            </a:pPr>
            <a:r>
              <a:rPr lang="en-US" sz="2000" dirty="0">
                <a:solidFill>
                  <a:srgbClr val="333333"/>
                </a:solidFill>
                <a:latin typeface="Calibri" panose="020F0502020204030204" pitchFamily="34" charset="0"/>
                <a:cs typeface="Calibri" panose="020F0502020204030204" pitchFamily="34" charset="0"/>
              </a:rPr>
              <a:t>Choose "Fill" in the Format Shape box then "Solid" or "Gradient" depending on the appearance of the object. Click on a new color.</a:t>
            </a:r>
          </a:p>
        </p:txBody>
      </p:sp>
      <p:sp>
        <p:nvSpPr>
          <p:cNvPr id="15" name="Footer Placeholder 14">
            <a:extLst>
              <a:ext uri="{FF2B5EF4-FFF2-40B4-BE49-F238E27FC236}">
                <a16:creationId xmlns:a16="http://schemas.microsoft.com/office/drawing/2014/main" id="{52A8F818-BFBE-4ABC-A062-DD66B02BA357}"/>
              </a:ext>
            </a:extLst>
          </p:cNvPr>
          <p:cNvSpPr>
            <a:spLocks noGrp="1"/>
          </p:cNvSpPr>
          <p:nvPr>
            <p:ph type="ftr" sz="quarter" idx="11"/>
          </p:nvPr>
        </p:nvSpPr>
        <p:spPr/>
        <p:txBody>
          <a:bodyPr/>
          <a:lstStyle/>
          <a:p>
            <a:r>
              <a:rPr lang="en-US"/>
              <a:t>Designed by PoweredTemplate</a:t>
            </a:r>
            <a:endParaRPr lang="en-US" dirty="0"/>
          </a:p>
        </p:txBody>
      </p:sp>
    </p:spTree>
    <p:extLst>
      <p:ext uri="{BB962C8B-B14F-4D97-AF65-F5344CB8AC3E}">
        <p14:creationId xmlns:p14="http://schemas.microsoft.com/office/powerpoint/2010/main" val="4122455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5A8A0FB-7933-480B-AC95-98D20938C3A8}"/>
              </a:ext>
            </a:extLst>
          </p:cNvPr>
          <p:cNvSpPr txBox="1">
            <a:spLocks/>
          </p:cNvSpPr>
          <p:nvPr/>
        </p:nvSpPr>
        <p:spPr>
          <a:xfrm>
            <a:off x="463825" y="426849"/>
            <a:ext cx="11565835" cy="63001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3900" b="1" dirty="0">
                <a:solidFill>
                  <a:srgbClr val="333333"/>
                </a:solidFill>
                <a:latin typeface="Calibri" panose="020F0502020204030204" pitchFamily="34" charset="0"/>
                <a:cs typeface="Calibri" panose="020F0502020204030204" pitchFamily="34" charset="0"/>
              </a:rPr>
              <a:t>Edit Shapes</a:t>
            </a:r>
            <a:endParaRPr lang="en-US" sz="3900" b="1" u="sng" dirty="0">
              <a:solidFill>
                <a:srgbClr val="333333"/>
              </a:solidFill>
              <a:latin typeface="Calibri" panose="020F0502020204030204" pitchFamily="34" charset="0"/>
              <a:cs typeface="Calibri" panose="020F0502020204030204" pitchFamily="34" charset="0"/>
            </a:endParaRPr>
          </a:p>
        </p:txBody>
      </p:sp>
      <p:sp>
        <p:nvSpPr>
          <p:cNvPr id="6" name="Footer Placeholder 14">
            <a:extLst>
              <a:ext uri="{FF2B5EF4-FFF2-40B4-BE49-F238E27FC236}">
                <a16:creationId xmlns:a16="http://schemas.microsoft.com/office/drawing/2014/main" id="{E509EAC6-9DD1-43B8-91FA-08F0B5885ECF}"/>
              </a:ext>
            </a:extLst>
          </p:cNvPr>
          <p:cNvSpPr>
            <a:spLocks noGrp="1"/>
          </p:cNvSpPr>
          <p:nvPr>
            <p:ph type="ftr" sz="quarter" idx="11"/>
          </p:nvPr>
        </p:nvSpPr>
        <p:spPr>
          <a:xfrm>
            <a:off x="4038600" y="6356350"/>
            <a:ext cx="4114800" cy="365125"/>
          </a:xfrm>
        </p:spPr>
        <p:txBody>
          <a:bodyPr/>
          <a:lstStyle/>
          <a:p>
            <a:r>
              <a:rPr lang="en-US"/>
              <a:t>Designed by PoweredTemplate</a:t>
            </a:r>
            <a:endParaRPr lang="en-US" dirty="0"/>
          </a:p>
        </p:txBody>
      </p:sp>
      <p:sp>
        <p:nvSpPr>
          <p:cNvPr id="8" name="Content Placeholder 2">
            <a:extLst>
              <a:ext uri="{FF2B5EF4-FFF2-40B4-BE49-F238E27FC236}">
                <a16:creationId xmlns:a16="http://schemas.microsoft.com/office/drawing/2014/main" id="{5CC34020-7CAB-4E87-8487-6EA3DFE652D0}"/>
              </a:ext>
            </a:extLst>
          </p:cNvPr>
          <p:cNvSpPr>
            <a:spLocks noGrp="1"/>
          </p:cNvSpPr>
          <p:nvPr>
            <p:ph idx="1"/>
          </p:nvPr>
        </p:nvSpPr>
        <p:spPr>
          <a:xfrm>
            <a:off x="838200" y="1350237"/>
            <a:ext cx="10515600" cy="931228"/>
          </a:xfrm>
        </p:spPr>
        <p:txBody>
          <a:bodyPr>
            <a:noAutofit/>
          </a:bodyPr>
          <a:lstStyle/>
          <a:p>
            <a:pPr marL="0" indent="0" fontAlgn="base">
              <a:buNone/>
            </a:pPr>
            <a:r>
              <a:rPr lang="en-US" sz="2000" dirty="0">
                <a:solidFill>
                  <a:srgbClr val="333333"/>
                </a:solidFill>
              </a:rPr>
              <a:t>You may edit the shapes in your own: remove, resize, rotate, and copy to a new slide. In case on any questions please visit our </a:t>
            </a:r>
            <a:r>
              <a:rPr lang="en-US" sz="2000" dirty="0">
                <a:solidFill>
                  <a:srgbClr val="333333"/>
                </a:solidFill>
                <a:hlinkClick r:id="rId3"/>
              </a:rPr>
              <a:t>Help Center</a:t>
            </a:r>
            <a:r>
              <a:rPr lang="en-US" sz="2000" dirty="0">
                <a:solidFill>
                  <a:srgbClr val="333333"/>
                </a:solidFill>
              </a:rPr>
              <a:t>.</a:t>
            </a:r>
          </a:p>
        </p:txBody>
      </p:sp>
      <p:pic>
        <p:nvPicPr>
          <p:cNvPr id="9" name="Picture 8">
            <a:extLst>
              <a:ext uri="{FF2B5EF4-FFF2-40B4-BE49-F238E27FC236}">
                <a16:creationId xmlns:a16="http://schemas.microsoft.com/office/drawing/2014/main" id="{80882A46-551E-4EC8-B903-C3B76B94F4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03099" y="2855356"/>
            <a:ext cx="2499399" cy="2600325"/>
          </a:xfrm>
          <a:prstGeom prst="rect">
            <a:avLst/>
          </a:prstGeom>
        </p:spPr>
      </p:pic>
      <p:pic>
        <p:nvPicPr>
          <p:cNvPr id="11" name="Picture 10" descr="A close up of a sign&#10;&#10;Description automatically generated">
            <a:extLst>
              <a:ext uri="{FF2B5EF4-FFF2-40B4-BE49-F238E27FC236}">
                <a16:creationId xmlns:a16="http://schemas.microsoft.com/office/drawing/2014/main" id="{D67429EF-BEDB-4FCF-AB0B-D0A30FA2EB3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01581" y="2797831"/>
            <a:ext cx="2499399" cy="2600325"/>
          </a:xfrm>
          <a:prstGeom prst="rect">
            <a:avLst/>
          </a:prstGeom>
        </p:spPr>
      </p:pic>
      <p:pic>
        <p:nvPicPr>
          <p:cNvPr id="13" name="Picture 12" descr="A screenshot of a cell phone&#10;&#10;Description automatically generated">
            <a:extLst>
              <a:ext uri="{FF2B5EF4-FFF2-40B4-BE49-F238E27FC236}">
                <a16:creationId xmlns:a16="http://schemas.microsoft.com/office/drawing/2014/main" id="{880E4AF7-D4F5-46F9-A913-BB7F0F19811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03700" y="1924971"/>
            <a:ext cx="2499399" cy="4075817"/>
          </a:xfrm>
          <a:prstGeom prst="rect">
            <a:avLst/>
          </a:prstGeom>
        </p:spPr>
      </p:pic>
      <p:sp>
        <p:nvSpPr>
          <p:cNvPr id="14" name="Content Placeholder 2">
            <a:extLst>
              <a:ext uri="{FF2B5EF4-FFF2-40B4-BE49-F238E27FC236}">
                <a16:creationId xmlns:a16="http://schemas.microsoft.com/office/drawing/2014/main" id="{944A2BD5-66B5-4C81-A69A-D2FACC130B2D}"/>
              </a:ext>
            </a:extLst>
          </p:cNvPr>
          <p:cNvSpPr txBox="1">
            <a:spLocks/>
          </p:cNvSpPr>
          <p:nvPr/>
        </p:nvSpPr>
        <p:spPr>
          <a:xfrm>
            <a:off x="838200" y="2536214"/>
            <a:ext cx="3524250" cy="36746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fontAlgn="base">
              <a:buFont typeface="+mj-lt"/>
              <a:buAutoNum type="arabicPeriod"/>
            </a:pPr>
            <a:r>
              <a:rPr lang="en-US" sz="2000" dirty="0">
                <a:solidFill>
                  <a:srgbClr val="333333"/>
                </a:solidFill>
                <a:latin typeface="Calibri" panose="020F0502020204030204" pitchFamily="34" charset="0"/>
                <a:cs typeface="Calibri" panose="020F0502020204030204" pitchFamily="34" charset="0"/>
              </a:rPr>
              <a:t>Right click on the object you want to modify.</a:t>
            </a:r>
          </a:p>
          <a:p>
            <a:pPr marL="457200" indent="-457200" fontAlgn="base">
              <a:buFont typeface="+mj-lt"/>
              <a:buAutoNum type="arabicPeriod"/>
            </a:pPr>
            <a:r>
              <a:rPr lang="en-US" sz="2000" dirty="0">
                <a:solidFill>
                  <a:srgbClr val="333333"/>
                </a:solidFill>
                <a:latin typeface="Calibri" panose="020F0502020204030204" pitchFamily="34" charset="0"/>
                <a:cs typeface="Calibri" panose="020F0502020204030204" pitchFamily="34" charset="0"/>
              </a:rPr>
              <a:t>Choose Group -&gt; Ungroup in drop down menu.</a:t>
            </a:r>
          </a:p>
          <a:p>
            <a:pPr marL="457200" indent="-457200" fontAlgn="base">
              <a:buFont typeface="+mj-lt"/>
              <a:buAutoNum type="arabicPeriod"/>
            </a:pPr>
            <a:r>
              <a:rPr lang="en-US" sz="2000" dirty="0">
                <a:solidFill>
                  <a:srgbClr val="333333"/>
                </a:solidFill>
                <a:latin typeface="Calibri" panose="020F0502020204030204" pitchFamily="34" charset="0"/>
                <a:cs typeface="Calibri" panose="020F0502020204030204" pitchFamily="34" charset="0"/>
              </a:rPr>
              <a:t>Click on any objects and shapes to start working with it.</a:t>
            </a:r>
          </a:p>
          <a:p>
            <a:pPr marL="457200" indent="-457200" fontAlgn="base">
              <a:buFont typeface="+mj-lt"/>
              <a:buAutoNum type="arabicPeriod"/>
            </a:pPr>
            <a:r>
              <a:rPr lang="en-US" sz="2000" dirty="0">
                <a:solidFill>
                  <a:srgbClr val="333333"/>
                </a:solidFill>
                <a:latin typeface="Calibri" panose="020F0502020204030204" pitchFamily="34" charset="0"/>
                <a:cs typeface="Calibri" panose="020F0502020204030204" pitchFamily="34" charset="0"/>
              </a:rPr>
              <a:t>When you finish, select all objects you want to group and choose Group -&gt; Group in the menu.</a:t>
            </a:r>
          </a:p>
        </p:txBody>
      </p:sp>
    </p:spTree>
    <p:extLst>
      <p:ext uri="{BB962C8B-B14F-4D97-AF65-F5344CB8AC3E}">
        <p14:creationId xmlns:p14="http://schemas.microsoft.com/office/powerpoint/2010/main" val="1901545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28963788-E60D-42AD-BD6F-B9932A11A236}"/>
              </a:ext>
            </a:extLst>
          </p:cNvPr>
          <p:cNvSpPr>
            <a:spLocks noGrp="1"/>
          </p:cNvSpPr>
          <p:nvPr>
            <p:ph idx="1"/>
          </p:nvPr>
        </p:nvSpPr>
        <p:spPr>
          <a:xfrm>
            <a:off x="838200" y="1350236"/>
            <a:ext cx="10515600" cy="4826727"/>
          </a:xfrm>
        </p:spPr>
        <p:txBody>
          <a:bodyPr>
            <a:normAutofit fontScale="55000" lnSpcReduction="20000"/>
          </a:bodyPr>
          <a:lstStyle/>
          <a:p>
            <a:pPr fontAlgn="base"/>
            <a:r>
              <a:rPr lang="en-US" sz="3600" dirty="0"/>
              <a:t>Creating content takes a lot of time and effort, but all we need from you is only an attribution link. </a:t>
            </a:r>
          </a:p>
          <a:p>
            <a:pPr marL="0" indent="0" fontAlgn="base">
              <a:buNone/>
            </a:pPr>
            <a:endParaRPr lang="en-US" sz="3600" dirty="0"/>
          </a:p>
          <a:p>
            <a:pPr fontAlgn="base"/>
            <a:r>
              <a:rPr lang="en-US" sz="3600" dirty="0"/>
              <a:t>In order to use the content or a part of it, you must attribute it to PoweredTemplate.com, so we will be able to continue creating new free graphic resources every day.</a:t>
            </a:r>
          </a:p>
          <a:p>
            <a:pPr marL="0" indent="0" fontAlgn="base">
              <a:buNone/>
            </a:pPr>
            <a:endParaRPr lang="en-US" sz="3600" dirty="0"/>
          </a:p>
          <a:p>
            <a:pPr fontAlgn="base"/>
            <a:r>
              <a:rPr lang="en-US" sz="3600" dirty="0"/>
              <a:t>Insert the attribution line in the credits section of your presentation. If it’s not possible, place it wherever it's visible on a web page, close to where you’re using the resource. </a:t>
            </a:r>
          </a:p>
          <a:p>
            <a:pPr marL="0" indent="0" fontAlgn="base">
              <a:buNone/>
            </a:pPr>
            <a:endParaRPr lang="en-US" sz="3600" dirty="0"/>
          </a:p>
          <a:p>
            <a:pPr fontAlgn="base"/>
            <a:r>
              <a:rPr lang="en-US" sz="3600" b="1" dirty="0"/>
              <a:t>For example: </a:t>
            </a:r>
            <a:r>
              <a:rPr lang="en-US" sz="3600" dirty="0"/>
              <a:t>This presentation has been designed using resources from </a:t>
            </a:r>
            <a:r>
              <a:rPr lang="en-US" sz="3600" u="sng" dirty="0">
                <a:hlinkClick r:id="rId3"/>
              </a:rPr>
              <a:t>PoweredTemplate.com</a:t>
            </a:r>
            <a:endParaRPr lang="en-US" sz="3600" u="sng" dirty="0"/>
          </a:p>
          <a:p>
            <a:pPr fontAlgn="base"/>
            <a:endParaRPr lang="en-US" sz="3600" dirty="0"/>
          </a:p>
          <a:p>
            <a:pPr fontAlgn="base"/>
            <a:r>
              <a:rPr lang="en-US" sz="3600" b="1" dirty="0"/>
              <a:t>Don’t want to credit the author?</a:t>
            </a:r>
            <a:r>
              <a:rPr lang="en-US" sz="3600" dirty="0"/>
              <a:t> </a:t>
            </a:r>
            <a:r>
              <a:rPr lang="en-US" sz="3600" dirty="0">
                <a:hlinkClick r:id="rId4"/>
              </a:rPr>
              <a:t>Go Premium </a:t>
            </a:r>
            <a:r>
              <a:rPr lang="en-US" sz="3600" dirty="0"/>
              <a:t>and use over 75,000 templates with no attribution!</a:t>
            </a:r>
          </a:p>
          <a:p>
            <a:pPr marL="0" indent="0" fontAlgn="base">
              <a:buNone/>
            </a:pPr>
            <a:endParaRPr lang="en-US" b="1" dirty="0"/>
          </a:p>
          <a:p>
            <a:pPr marL="0" indent="0">
              <a:buNone/>
            </a:pPr>
            <a:r>
              <a:rPr lang="en-US" sz="2200" dirty="0"/>
              <a:t>* This only applies if you downloaded this content as an unsubscribed (free) user.</a:t>
            </a:r>
          </a:p>
        </p:txBody>
      </p:sp>
      <p:sp>
        <p:nvSpPr>
          <p:cNvPr id="6" name="Footer Placeholder 4">
            <a:extLst>
              <a:ext uri="{FF2B5EF4-FFF2-40B4-BE49-F238E27FC236}">
                <a16:creationId xmlns:a16="http://schemas.microsoft.com/office/drawing/2014/main" id="{C8ECABC4-2E24-44A1-BAD3-9A3467754761}"/>
              </a:ext>
            </a:extLst>
          </p:cNvPr>
          <p:cNvSpPr>
            <a:spLocks noGrp="1"/>
          </p:cNvSpPr>
          <p:nvPr>
            <p:ph type="ftr" sz="quarter" idx="11"/>
          </p:nvPr>
        </p:nvSpPr>
        <p:spPr>
          <a:xfrm>
            <a:off x="4038600" y="6356350"/>
            <a:ext cx="4114800" cy="365125"/>
          </a:xfrm>
        </p:spPr>
        <p:txBody>
          <a:bodyPr/>
          <a:lstStyle/>
          <a:p>
            <a:r>
              <a:rPr lang="en-US"/>
              <a:t>Designed by PoweredTemplate</a:t>
            </a:r>
            <a:endParaRPr lang="en-US" dirty="0"/>
          </a:p>
        </p:txBody>
      </p:sp>
      <p:sp>
        <p:nvSpPr>
          <p:cNvPr id="8" name="Title 1">
            <a:extLst>
              <a:ext uri="{FF2B5EF4-FFF2-40B4-BE49-F238E27FC236}">
                <a16:creationId xmlns:a16="http://schemas.microsoft.com/office/drawing/2014/main" id="{8EB33C0D-8430-4F93-8BA2-0B6E7EB5BBEC}"/>
              </a:ext>
            </a:extLst>
          </p:cNvPr>
          <p:cNvSpPr txBox="1">
            <a:spLocks/>
          </p:cNvSpPr>
          <p:nvPr/>
        </p:nvSpPr>
        <p:spPr>
          <a:xfrm>
            <a:off x="311425" y="274449"/>
            <a:ext cx="11565835" cy="63001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chemeClr val="bg1"/>
                </a:solidFill>
                <a:latin typeface="Calibri" panose="020F0502020204030204" pitchFamily="34" charset="0"/>
                <a:cs typeface="Calibri" panose="020F0502020204030204" pitchFamily="34" charset="0"/>
              </a:rPr>
              <a:t>Man </a:t>
            </a:r>
          </a:p>
        </p:txBody>
      </p:sp>
      <p:sp>
        <p:nvSpPr>
          <p:cNvPr id="9" name="Title 1">
            <a:extLst>
              <a:ext uri="{FF2B5EF4-FFF2-40B4-BE49-F238E27FC236}">
                <a16:creationId xmlns:a16="http://schemas.microsoft.com/office/drawing/2014/main" id="{51E26CA6-ADAA-49E4-8476-83845DE2B2DF}"/>
              </a:ext>
            </a:extLst>
          </p:cNvPr>
          <p:cNvSpPr txBox="1">
            <a:spLocks/>
          </p:cNvSpPr>
          <p:nvPr/>
        </p:nvSpPr>
        <p:spPr>
          <a:xfrm>
            <a:off x="463825" y="426849"/>
            <a:ext cx="11565835" cy="63001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rgbClr val="333333"/>
                </a:solidFill>
                <a:latin typeface="Calibri" panose="020F0502020204030204" pitchFamily="34" charset="0"/>
                <a:cs typeface="Calibri" panose="020F0502020204030204" pitchFamily="34" charset="0"/>
              </a:rPr>
              <a:t>Remember you must attribute!*</a:t>
            </a:r>
          </a:p>
        </p:txBody>
      </p:sp>
    </p:spTree>
    <p:extLst>
      <p:ext uri="{BB962C8B-B14F-4D97-AF65-F5344CB8AC3E}">
        <p14:creationId xmlns:p14="http://schemas.microsoft.com/office/powerpoint/2010/main" val="34927983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535</Words>
  <Application>Microsoft Office PowerPoint</Application>
  <PresentationFormat>Widescreen</PresentationFormat>
  <Paragraphs>49</Paragraphs>
  <Slides>5</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Tempus Sans ITC</vt:lpstr>
      <vt:lpstr>Office Theme</vt:lpstr>
      <vt:lpstr>Japanese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Japanese</dc:title>
  <dc:creator>Iryna Siletska</dc:creator>
  <cp:lastModifiedBy>Serge Starenko</cp:lastModifiedBy>
  <cp:revision>5</cp:revision>
  <dcterms:created xsi:type="dcterms:W3CDTF">2020-12-11T18:11:13Z</dcterms:created>
  <dcterms:modified xsi:type="dcterms:W3CDTF">2020-12-26T15:36:25Z</dcterms:modified>
</cp:coreProperties>
</file>