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56" r:id="rId3"/>
    <p:sldId id="259" r:id="rId4"/>
    <p:sldId id="261" r:id="rId5"/>
    <p:sldId id="258" r:id="rId6"/>
  </p:sldIdLst>
  <p:sldSz cx="6858000" cy="51435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536" y="77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381-B563-4F09-922B-CF4B20ADD6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9C5E-03E4-4C4A-873D-BE45CF8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8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381-B563-4F09-922B-CF4B20ADD6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9C5E-03E4-4C4A-873D-BE45CF8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2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54781"/>
            <a:ext cx="154305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54781"/>
            <a:ext cx="451485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381-B563-4F09-922B-CF4B20ADD6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9C5E-03E4-4C4A-873D-BE45CF8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381-B563-4F09-922B-CF4B20ADD6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9C5E-03E4-4C4A-873D-BE45CF8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4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381-B563-4F09-922B-CF4B20ADD6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9C5E-03E4-4C4A-873D-BE45CF8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7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00113"/>
            <a:ext cx="302895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900113"/>
            <a:ext cx="302895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381-B563-4F09-922B-CF4B20ADD6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9C5E-03E4-4C4A-873D-BE45CF8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9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381-B563-4F09-922B-CF4B20ADD6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9C5E-03E4-4C4A-873D-BE45CF8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7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381-B563-4F09-922B-CF4B20ADD6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9C5E-03E4-4C4A-873D-BE45CF8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8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381-B563-4F09-922B-CF4B20ADD6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9C5E-03E4-4C4A-873D-BE45CF8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5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04789"/>
            <a:ext cx="383381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381-B563-4F09-922B-CF4B20ADD6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9C5E-03E4-4C4A-873D-BE45CF8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4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381-B563-4F09-922B-CF4B20ADD6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9C5E-03E4-4C4A-873D-BE45CF8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7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A2381-B563-4F09-922B-CF4B20ADD6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69C5E-03E4-4C4A-873D-BE45CF8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0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gif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png"/><Relationship Id="rId14" Type="http://schemas.openxmlformats.org/officeDocument/2006/relationships/image" Target="../media/image1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76398"/>
            <a:ext cx="6858000" cy="32861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25" y="1834114"/>
            <a:ext cx="276225" cy="2590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2011"/>
            <a:ext cx="2945423" cy="2465054"/>
          </a:xfrm>
          <a:prstGeom prst="rect">
            <a:avLst/>
          </a:prstGeom>
        </p:spPr>
      </p:pic>
      <p:sp>
        <p:nvSpPr>
          <p:cNvPr id="5" name="Rectangle 12"/>
          <p:cNvSpPr/>
          <p:nvPr/>
        </p:nvSpPr>
        <p:spPr>
          <a:xfrm>
            <a:off x="0" y="-19050"/>
            <a:ext cx="6858000" cy="2490350"/>
          </a:xfrm>
          <a:custGeom>
            <a:avLst/>
            <a:gdLst>
              <a:gd name="connsiteX0" fmla="*/ 0 w 9144000"/>
              <a:gd name="connsiteY0" fmla="*/ 0 h 2780928"/>
              <a:gd name="connsiteX1" fmla="*/ 9144000 w 9144000"/>
              <a:gd name="connsiteY1" fmla="*/ 0 h 2780928"/>
              <a:gd name="connsiteX2" fmla="*/ 9144000 w 9144000"/>
              <a:gd name="connsiteY2" fmla="*/ 2780928 h 2780928"/>
              <a:gd name="connsiteX3" fmla="*/ 0 w 9144000"/>
              <a:gd name="connsiteY3" fmla="*/ 2780928 h 2780928"/>
              <a:gd name="connsiteX4" fmla="*/ 0 w 9144000"/>
              <a:gd name="connsiteY4" fmla="*/ 0 h 2780928"/>
              <a:gd name="connsiteX0" fmla="*/ 0 w 9144000"/>
              <a:gd name="connsiteY0" fmla="*/ 0 h 3162373"/>
              <a:gd name="connsiteX1" fmla="*/ 9144000 w 9144000"/>
              <a:gd name="connsiteY1" fmla="*/ 0 h 3162373"/>
              <a:gd name="connsiteX2" fmla="*/ 9144000 w 9144000"/>
              <a:gd name="connsiteY2" fmla="*/ 2780928 h 3162373"/>
              <a:gd name="connsiteX3" fmla="*/ 6477000 w 9144000"/>
              <a:gd name="connsiteY3" fmla="*/ 3162300 h 3162373"/>
              <a:gd name="connsiteX4" fmla="*/ 0 w 9144000"/>
              <a:gd name="connsiteY4" fmla="*/ 2780928 h 3162373"/>
              <a:gd name="connsiteX5" fmla="*/ 0 w 9144000"/>
              <a:gd name="connsiteY5" fmla="*/ 0 h 3162373"/>
              <a:gd name="connsiteX0" fmla="*/ 0 w 9144000"/>
              <a:gd name="connsiteY0" fmla="*/ 0 h 3162373"/>
              <a:gd name="connsiteX1" fmla="*/ 9144000 w 9144000"/>
              <a:gd name="connsiteY1" fmla="*/ 0 h 3162373"/>
              <a:gd name="connsiteX2" fmla="*/ 9144000 w 9144000"/>
              <a:gd name="connsiteY2" fmla="*/ 2780928 h 3162373"/>
              <a:gd name="connsiteX3" fmla="*/ 6477000 w 9144000"/>
              <a:gd name="connsiteY3" fmla="*/ 3162300 h 3162373"/>
              <a:gd name="connsiteX4" fmla="*/ 5105400 w 9144000"/>
              <a:gd name="connsiteY4" fmla="*/ 2781300 h 3162373"/>
              <a:gd name="connsiteX5" fmla="*/ 0 w 9144000"/>
              <a:gd name="connsiteY5" fmla="*/ 2780928 h 3162373"/>
              <a:gd name="connsiteX6" fmla="*/ 0 w 9144000"/>
              <a:gd name="connsiteY6" fmla="*/ 0 h 3162373"/>
              <a:gd name="connsiteX0" fmla="*/ 0 w 9144000"/>
              <a:gd name="connsiteY0" fmla="*/ 0 h 3162373"/>
              <a:gd name="connsiteX1" fmla="*/ 9144000 w 9144000"/>
              <a:gd name="connsiteY1" fmla="*/ 0 h 3162373"/>
              <a:gd name="connsiteX2" fmla="*/ 9144000 w 9144000"/>
              <a:gd name="connsiteY2" fmla="*/ 2780928 h 3162373"/>
              <a:gd name="connsiteX3" fmla="*/ 6477000 w 9144000"/>
              <a:gd name="connsiteY3" fmla="*/ 3162300 h 3162373"/>
              <a:gd name="connsiteX4" fmla="*/ 5105400 w 9144000"/>
              <a:gd name="connsiteY4" fmla="*/ 2781300 h 3162373"/>
              <a:gd name="connsiteX5" fmla="*/ 2286000 w 9144000"/>
              <a:gd name="connsiteY5" fmla="*/ 2952750 h 3162373"/>
              <a:gd name="connsiteX6" fmla="*/ 0 w 9144000"/>
              <a:gd name="connsiteY6" fmla="*/ 2780928 h 3162373"/>
              <a:gd name="connsiteX7" fmla="*/ 0 w 9144000"/>
              <a:gd name="connsiteY7" fmla="*/ 0 h 3162373"/>
              <a:gd name="connsiteX0" fmla="*/ 0 w 9144000"/>
              <a:gd name="connsiteY0" fmla="*/ 0 h 3162373"/>
              <a:gd name="connsiteX1" fmla="*/ 9144000 w 9144000"/>
              <a:gd name="connsiteY1" fmla="*/ 0 h 3162373"/>
              <a:gd name="connsiteX2" fmla="*/ 9144000 w 9144000"/>
              <a:gd name="connsiteY2" fmla="*/ 2780928 h 3162373"/>
              <a:gd name="connsiteX3" fmla="*/ 6477000 w 9144000"/>
              <a:gd name="connsiteY3" fmla="*/ 3162300 h 3162373"/>
              <a:gd name="connsiteX4" fmla="*/ 6096000 w 9144000"/>
              <a:gd name="connsiteY4" fmla="*/ 2647950 h 3162373"/>
              <a:gd name="connsiteX5" fmla="*/ 2286000 w 9144000"/>
              <a:gd name="connsiteY5" fmla="*/ 2952750 h 3162373"/>
              <a:gd name="connsiteX6" fmla="*/ 0 w 9144000"/>
              <a:gd name="connsiteY6" fmla="*/ 2780928 h 3162373"/>
              <a:gd name="connsiteX7" fmla="*/ 0 w 9144000"/>
              <a:gd name="connsiteY7" fmla="*/ 0 h 3162373"/>
              <a:gd name="connsiteX0" fmla="*/ 0 w 9144000"/>
              <a:gd name="connsiteY0" fmla="*/ 0 h 3162373"/>
              <a:gd name="connsiteX1" fmla="*/ 9144000 w 9144000"/>
              <a:gd name="connsiteY1" fmla="*/ 0 h 3162373"/>
              <a:gd name="connsiteX2" fmla="*/ 9144000 w 9144000"/>
              <a:gd name="connsiteY2" fmla="*/ 2780928 h 3162373"/>
              <a:gd name="connsiteX3" fmla="*/ 6477000 w 9144000"/>
              <a:gd name="connsiteY3" fmla="*/ 3162300 h 3162373"/>
              <a:gd name="connsiteX4" fmla="*/ 5619750 w 9144000"/>
              <a:gd name="connsiteY4" fmla="*/ 2762250 h 3162373"/>
              <a:gd name="connsiteX5" fmla="*/ 2286000 w 9144000"/>
              <a:gd name="connsiteY5" fmla="*/ 2952750 h 3162373"/>
              <a:gd name="connsiteX6" fmla="*/ 0 w 9144000"/>
              <a:gd name="connsiteY6" fmla="*/ 2780928 h 3162373"/>
              <a:gd name="connsiteX7" fmla="*/ 0 w 9144000"/>
              <a:gd name="connsiteY7" fmla="*/ 0 h 3162373"/>
              <a:gd name="connsiteX0" fmla="*/ 0 w 9144000"/>
              <a:gd name="connsiteY0" fmla="*/ 0 h 3333801"/>
              <a:gd name="connsiteX1" fmla="*/ 9144000 w 9144000"/>
              <a:gd name="connsiteY1" fmla="*/ 0 h 3333801"/>
              <a:gd name="connsiteX2" fmla="*/ 9144000 w 9144000"/>
              <a:gd name="connsiteY2" fmla="*/ 2780928 h 3333801"/>
              <a:gd name="connsiteX3" fmla="*/ 6400800 w 9144000"/>
              <a:gd name="connsiteY3" fmla="*/ 3333750 h 3333801"/>
              <a:gd name="connsiteX4" fmla="*/ 5619750 w 9144000"/>
              <a:gd name="connsiteY4" fmla="*/ 2762250 h 3333801"/>
              <a:gd name="connsiteX5" fmla="*/ 2286000 w 9144000"/>
              <a:gd name="connsiteY5" fmla="*/ 2952750 h 3333801"/>
              <a:gd name="connsiteX6" fmla="*/ 0 w 9144000"/>
              <a:gd name="connsiteY6" fmla="*/ 2780928 h 3333801"/>
              <a:gd name="connsiteX7" fmla="*/ 0 w 9144000"/>
              <a:gd name="connsiteY7" fmla="*/ 0 h 3333801"/>
              <a:gd name="connsiteX0" fmla="*/ 0 w 9144000"/>
              <a:gd name="connsiteY0" fmla="*/ 0 h 3333801"/>
              <a:gd name="connsiteX1" fmla="*/ 9144000 w 9144000"/>
              <a:gd name="connsiteY1" fmla="*/ 0 h 3333801"/>
              <a:gd name="connsiteX2" fmla="*/ 9144000 w 9144000"/>
              <a:gd name="connsiteY2" fmla="*/ 2780928 h 3333801"/>
              <a:gd name="connsiteX3" fmla="*/ 6400800 w 9144000"/>
              <a:gd name="connsiteY3" fmla="*/ 3333750 h 3333801"/>
              <a:gd name="connsiteX4" fmla="*/ 4622224 w 9144000"/>
              <a:gd name="connsiteY4" fmla="*/ 2790662 h 3333801"/>
              <a:gd name="connsiteX5" fmla="*/ 2286000 w 9144000"/>
              <a:gd name="connsiteY5" fmla="*/ 2952750 h 3333801"/>
              <a:gd name="connsiteX6" fmla="*/ 0 w 9144000"/>
              <a:gd name="connsiteY6" fmla="*/ 2780928 h 3333801"/>
              <a:gd name="connsiteX7" fmla="*/ 0 w 9144000"/>
              <a:gd name="connsiteY7" fmla="*/ 0 h 3333801"/>
              <a:gd name="connsiteX0" fmla="*/ 0 w 9144000"/>
              <a:gd name="connsiteY0" fmla="*/ 0 h 3518474"/>
              <a:gd name="connsiteX1" fmla="*/ 9144000 w 9144000"/>
              <a:gd name="connsiteY1" fmla="*/ 0 h 3518474"/>
              <a:gd name="connsiteX2" fmla="*/ 9144000 w 9144000"/>
              <a:gd name="connsiteY2" fmla="*/ 2780928 h 3518474"/>
              <a:gd name="connsiteX3" fmla="*/ 5056909 w 9144000"/>
              <a:gd name="connsiteY3" fmla="*/ 3518436 h 3518474"/>
              <a:gd name="connsiteX4" fmla="*/ 4622224 w 9144000"/>
              <a:gd name="connsiteY4" fmla="*/ 2790662 h 3518474"/>
              <a:gd name="connsiteX5" fmla="*/ 2286000 w 9144000"/>
              <a:gd name="connsiteY5" fmla="*/ 2952750 h 3518474"/>
              <a:gd name="connsiteX6" fmla="*/ 0 w 9144000"/>
              <a:gd name="connsiteY6" fmla="*/ 2780928 h 3518474"/>
              <a:gd name="connsiteX7" fmla="*/ 0 w 9144000"/>
              <a:gd name="connsiteY7" fmla="*/ 0 h 3518474"/>
              <a:gd name="connsiteX0" fmla="*/ 0 w 9144000"/>
              <a:gd name="connsiteY0" fmla="*/ 0 h 3518474"/>
              <a:gd name="connsiteX1" fmla="*/ 9144000 w 9144000"/>
              <a:gd name="connsiteY1" fmla="*/ 0 h 3518474"/>
              <a:gd name="connsiteX2" fmla="*/ 9144000 w 9144000"/>
              <a:gd name="connsiteY2" fmla="*/ 2780928 h 3518474"/>
              <a:gd name="connsiteX3" fmla="*/ 5056909 w 9144000"/>
              <a:gd name="connsiteY3" fmla="*/ 3518436 h 3518474"/>
              <a:gd name="connsiteX4" fmla="*/ 4428260 w 9144000"/>
              <a:gd name="connsiteY4" fmla="*/ 2748042 h 3518474"/>
              <a:gd name="connsiteX5" fmla="*/ 2286000 w 9144000"/>
              <a:gd name="connsiteY5" fmla="*/ 2952750 h 3518474"/>
              <a:gd name="connsiteX6" fmla="*/ 0 w 9144000"/>
              <a:gd name="connsiteY6" fmla="*/ 2780928 h 3518474"/>
              <a:gd name="connsiteX7" fmla="*/ 0 w 9144000"/>
              <a:gd name="connsiteY7" fmla="*/ 0 h 3518474"/>
              <a:gd name="connsiteX0" fmla="*/ 0 w 9144000"/>
              <a:gd name="connsiteY0" fmla="*/ 0 h 3404828"/>
              <a:gd name="connsiteX1" fmla="*/ 9144000 w 9144000"/>
              <a:gd name="connsiteY1" fmla="*/ 0 h 3404828"/>
              <a:gd name="connsiteX2" fmla="*/ 9144000 w 9144000"/>
              <a:gd name="connsiteY2" fmla="*/ 2780928 h 3404828"/>
              <a:gd name="connsiteX3" fmla="*/ 5306291 w 9144000"/>
              <a:gd name="connsiteY3" fmla="*/ 3404782 h 3404828"/>
              <a:gd name="connsiteX4" fmla="*/ 4428260 w 9144000"/>
              <a:gd name="connsiteY4" fmla="*/ 2748042 h 3404828"/>
              <a:gd name="connsiteX5" fmla="*/ 2286000 w 9144000"/>
              <a:gd name="connsiteY5" fmla="*/ 2952750 h 3404828"/>
              <a:gd name="connsiteX6" fmla="*/ 0 w 9144000"/>
              <a:gd name="connsiteY6" fmla="*/ 2780928 h 3404828"/>
              <a:gd name="connsiteX7" fmla="*/ 0 w 9144000"/>
              <a:gd name="connsiteY7" fmla="*/ 0 h 3404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404828">
                <a:moveTo>
                  <a:pt x="0" y="0"/>
                </a:moveTo>
                <a:lnTo>
                  <a:pt x="9144000" y="0"/>
                </a:lnTo>
                <a:lnTo>
                  <a:pt x="9144000" y="2780928"/>
                </a:lnTo>
                <a:cubicBezTo>
                  <a:pt x="8248650" y="2774702"/>
                  <a:pt x="6201641" y="3411008"/>
                  <a:pt x="5306291" y="3404782"/>
                </a:cubicBezTo>
                <a:cubicBezTo>
                  <a:pt x="4423641" y="3353982"/>
                  <a:pt x="5310910" y="2798842"/>
                  <a:pt x="4428260" y="2748042"/>
                </a:cubicBezTo>
                <a:cubicBezTo>
                  <a:pt x="3488460" y="2748042"/>
                  <a:pt x="3225800" y="2952750"/>
                  <a:pt x="2286000" y="2952750"/>
                </a:cubicBezTo>
                <a:lnTo>
                  <a:pt x="0" y="2780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67" y="2642317"/>
            <a:ext cx="1862193" cy="139664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47642" y="2711962"/>
            <a:ext cx="252413" cy="42624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08" y="2292449"/>
            <a:ext cx="1713785" cy="28682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833" y="898453"/>
            <a:ext cx="1773789" cy="267592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884377" y="3950548"/>
            <a:ext cx="1347302" cy="816913"/>
            <a:chOff x="9540552" y="4420621"/>
            <a:chExt cx="1619672" cy="98206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0552" y="4420621"/>
              <a:ext cx="1619672" cy="98206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0094177" y="4633824"/>
              <a:ext cx="441683" cy="628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3</a:t>
              </a:r>
              <a:endParaRPr lang="vi-VN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03012" y="2469846"/>
            <a:ext cx="1185564" cy="718847"/>
            <a:chOff x="9540552" y="4420621"/>
            <a:chExt cx="1619672" cy="98206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0552" y="4420621"/>
              <a:ext cx="1619672" cy="98206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070625" y="4590511"/>
              <a:ext cx="501939" cy="714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2</a:t>
              </a:r>
              <a:endParaRPr lang="vi-VN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-1199900" y="4074236"/>
            <a:ext cx="1185564" cy="718847"/>
            <a:chOff x="9540552" y="4420621"/>
            <a:chExt cx="1619672" cy="98206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0552" y="4420621"/>
              <a:ext cx="1619672" cy="98206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0107107" y="4619525"/>
              <a:ext cx="501939" cy="714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4</a:t>
              </a:r>
              <a:endParaRPr lang="vi-VN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-1333808" y="2730836"/>
            <a:ext cx="1275158" cy="773171"/>
            <a:chOff x="9540552" y="4420621"/>
            <a:chExt cx="1619672" cy="98206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0552" y="4420621"/>
              <a:ext cx="1619672" cy="982061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9989405" y="4665786"/>
              <a:ext cx="466672" cy="664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1</a:t>
              </a:r>
              <a:endParaRPr lang="vi-VN" sz="2800">
                <a:solidFill>
                  <a:schemeClr val="bg1"/>
                </a:soli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5" y="703439"/>
            <a:ext cx="3169658" cy="1615306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 flipH="1">
            <a:off x="4517872" y="360224"/>
            <a:ext cx="926003" cy="555046"/>
            <a:chOff x="9540552" y="4420621"/>
            <a:chExt cx="1619672" cy="98206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0552" y="4420621"/>
              <a:ext cx="1619672" cy="982061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0068103" y="4557691"/>
              <a:ext cx="550109" cy="707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</a:rPr>
                <a:t>1</a:t>
              </a:r>
              <a:endParaRPr lang="vi-VN" sz="2000">
                <a:solidFill>
                  <a:schemeClr val="bg1"/>
                </a:solidFill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99445" y="3264498"/>
            <a:ext cx="202748" cy="19016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571750"/>
            <a:ext cx="276225" cy="2590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70" y="1877765"/>
            <a:ext cx="557010" cy="25881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42" y="1659958"/>
            <a:ext cx="465614" cy="4656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0861" y="635413"/>
            <a:ext cx="2826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Con cá số 1 đúng?</a:t>
            </a:r>
            <a:endParaRPr lang="vi-VN" sz="2800">
              <a:solidFill>
                <a:srgbClr val="002060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006" y="1900550"/>
            <a:ext cx="343054" cy="34305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82" y="2697213"/>
            <a:ext cx="258790" cy="43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9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1.85185E-6 L -1.17031 -0.01459 " pathEditMode="relative" rAng="0" ptsTypes="AA">
                                      <p:cBhvr>
                                        <p:cTn id="15" dur="1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24" y="-74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7407E-6 1.11022E-16 L -1.18842 0.05648 " pathEditMode="relative" rAng="0" ptsTypes="AA">
                                      <p:cBhvr>
                                        <p:cTn id="17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421" y="280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1.22639 0.01065 " pathEditMode="relative" rAng="0" ptsTypes="AA">
                                      <p:cBhvr>
                                        <p:cTn id="19" dur="7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319" y="53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19753E-6 L 1.21875 0.16389 " pathEditMode="relative" rAng="0" ptsTypes="AA">
                                      <p:cBhvr>
                                        <p:cTn id="21" dur="1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26" y="817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35802E-6 L 0.01024 1.35802E-6 L 0.01024 0.33025 L -2.77778E-7 0.33025 L -2.77778E-7 1.35802E-6 Z " pathEditMode="relative" rAng="0" ptsTypes="FFFFF">
                                      <p:cBhvr>
                                        <p:cTn id="23" dur="2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1651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0469E-6 L 0.53924 -3.20469E-6 L 0.53924 0.01791 L -5.55556E-7 0.01791 L -5.55556E-7 -3.20469E-6 Z " pathEditMode="relative" rAng="0" ptsTypes="FFFFF">
                                      <p:cBhvr>
                                        <p:cTn id="25" dur="4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62" y="89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8148E-6 3.33333E-6 L 0.01018 3.33333E-6 L 0.01018 0.33024 L 1.48148E-6 0.33024 L 1.48148E-6 3.33333E-6 Z " pathEditMode="relative" rAng="0" ptsTypes="AAAAA">
                                      <p:cBhvr>
                                        <p:cTn id="27" dur="1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9" y="16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76398"/>
            <a:ext cx="6858000" cy="32861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25" y="1834114"/>
            <a:ext cx="276225" cy="2590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2011"/>
            <a:ext cx="2945423" cy="2465054"/>
          </a:xfrm>
          <a:prstGeom prst="rect">
            <a:avLst/>
          </a:prstGeom>
        </p:spPr>
      </p:pic>
      <p:sp>
        <p:nvSpPr>
          <p:cNvPr id="5" name="Rectangle 12"/>
          <p:cNvSpPr/>
          <p:nvPr/>
        </p:nvSpPr>
        <p:spPr>
          <a:xfrm>
            <a:off x="0" y="-19050"/>
            <a:ext cx="6858000" cy="2490350"/>
          </a:xfrm>
          <a:custGeom>
            <a:avLst/>
            <a:gdLst>
              <a:gd name="connsiteX0" fmla="*/ 0 w 9144000"/>
              <a:gd name="connsiteY0" fmla="*/ 0 h 2780928"/>
              <a:gd name="connsiteX1" fmla="*/ 9144000 w 9144000"/>
              <a:gd name="connsiteY1" fmla="*/ 0 h 2780928"/>
              <a:gd name="connsiteX2" fmla="*/ 9144000 w 9144000"/>
              <a:gd name="connsiteY2" fmla="*/ 2780928 h 2780928"/>
              <a:gd name="connsiteX3" fmla="*/ 0 w 9144000"/>
              <a:gd name="connsiteY3" fmla="*/ 2780928 h 2780928"/>
              <a:gd name="connsiteX4" fmla="*/ 0 w 9144000"/>
              <a:gd name="connsiteY4" fmla="*/ 0 h 2780928"/>
              <a:gd name="connsiteX0" fmla="*/ 0 w 9144000"/>
              <a:gd name="connsiteY0" fmla="*/ 0 h 3162373"/>
              <a:gd name="connsiteX1" fmla="*/ 9144000 w 9144000"/>
              <a:gd name="connsiteY1" fmla="*/ 0 h 3162373"/>
              <a:gd name="connsiteX2" fmla="*/ 9144000 w 9144000"/>
              <a:gd name="connsiteY2" fmla="*/ 2780928 h 3162373"/>
              <a:gd name="connsiteX3" fmla="*/ 6477000 w 9144000"/>
              <a:gd name="connsiteY3" fmla="*/ 3162300 h 3162373"/>
              <a:gd name="connsiteX4" fmla="*/ 0 w 9144000"/>
              <a:gd name="connsiteY4" fmla="*/ 2780928 h 3162373"/>
              <a:gd name="connsiteX5" fmla="*/ 0 w 9144000"/>
              <a:gd name="connsiteY5" fmla="*/ 0 h 3162373"/>
              <a:gd name="connsiteX0" fmla="*/ 0 w 9144000"/>
              <a:gd name="connsiteY0" fmla="*/ 0 h 3162373"/>
              <a:gd name="connsiteX1" fmla="*/ 9144000 w 9144000"/>
              <a:gd name="connsiteY1" fmla="*/ 0 h 3162373"/>
              <a:gd name="connsiteX2" fmla="*/ 9144000 w 9144000"/>
              <a:gd name="connsiteY2" fmla="*/ 2780928 h 3162373"/>
              <a:gd name="connsiteX3" fmla="*/ 6477000 w 9144000"/>
              <a:gd name="connsiteY3" fmla="*/ 3162300 h 3162373"/>
              <a:gd name="connsiteX4" fmla="*/ 5105400 w 9144000"/>
              <a:gd name="connsiteY4" fmla="*/ 2781300 h 3162373"/>
              <a:gd name="connsiteX5" fmla="*/ 0 w 9144000"/>
              <a:gd name="connsiteY5" fmla="*/ 2780928 h 3162373"/>
              <a:gd name="connsiteX6" fmla="*/ 0 w 9144000"/>
              <a:gd name="connsiteY6" fmla="*/ 0 h 3162373"/>
              <a:gd name="connsiteX0" fmla="*/ 0 w 9144000"/>
              <a:gd name="connsiteY0" fmla="*/ 0 h 3162373"/>
              <a:gd name="connsiteX1" fmla="*/ 9144000 w 9144000"/>
              <a:gd name="connsiteY1" fmla="*/ 0 h 3162373"/>
              <a:gd name="connsiteX2" fmla="*/ 9144000 w 9144000"/>
              <a:gd name="connsiteY2" fmla="*/ 2780928 h 3162373"/>
              <a:gd name="connsiteX3" fmla="*/ 6477000 w 9144000"/>
              <a:gd name="connsiteY3" fmla="*/ 3162300 h 3162373"/>
              <a:gd name="connsiteX4" fmla="*/ 5105400 w 9144000"/>
              <a:gd name="connsiteY4" fmla="*/ 2781300 h 3162373"/>
              <a:gd name="connsiteX5" fmla="*/ 2286000 w 9144000"/>
              <a:gd name="connsiteY5" fmla="*/ 2952750 h 3162373"/>
              <a:gd name="connsiteX6" fmla="*/ 0 w 9144000"/>
              <a:gd name="connsiteY6" fmla="*/ 2780928 h 3162373"/>
              <a:gd name="connsiteX7" fmla="*/ 0 w 9144000"/>
              <a:gd name="connsiteY7" fmla="*/ 0 h 3162373"/>
              <a:gd name="connsiteX0" fmla="*/ 0 w 9144000"/>
              <a:gd name="connsiteY0" fmla="*/ 0 h 3162373"/>
              <a:gd name="connsiteX1" fmla="*/ 9144000 w 9144000"/>
              <a:gd name="connsiteY1" fmla="*/ 0 h 3162373"/>
              <a:gd name="connsiteX2" fmla="*/ 9144000 w 9144000"/>
              <a:gd name="connsiteY2" fmla="*/ 2780928 h 3162373"/>
              <a:gd name="connsiteX3" fmla="*/ 6477000 w 9144000"/>
              <a:gd name="connsiteY3" fmla="*/ 3162300 h 3162373"/>
              <a:gd name="connsiteX4" fmla="*/ 6096000 w 9144000"/>
              <a:gd name="connsiteY4" fmla="*/ 2647950 h 3162373"/>
              <a:gd name="connsiteX5" fmla="*/ 2286000 w 9144000"/>
              <a:gd name="connsiteY5" fmla="*/ 2952750 h 3162373"/>
              <a:gd name="connsiteX6" fmla="*/ 0 w 9144000"/>
              <a:gd name="connsiteY6" fmla="*/ 2780928 h 3162373"/>
              <a:gd name="connsiteX7" fmla="*/ 0 w 9144000"/>
              <a:gd name="connsiteY7" fmla="*/ 0 h 3162373"/>
              <a:gd name="connsiteX0" fmla="*/ 0 w 9144000"/>
              <a:gd name="connsiteY0" fmla="*/ 0 h 3162373"/>
              <a:gd name="connsiteX1" fmla="*/ 9144000 w 9144000"/>
              <a:gd name="connsiteY1" fmla="*/ 0 h 3162373"/>
              <a:gd name="connsiteX2" fmla="*/ 9144000 w 9144000"/>
              <a:gd name="connsiteY2" fmla="*/ 2780928 h 3162373"/>
              <a:gd name="connsiteX3" fmla="*/ 6477000 w 9144000"/>
              <a:gd name="connsiteY3" fmla="*/ 3162300 h 3162373"/>
              <a:gd name="connsiteX4" fmla="*/ 5619750 w 9144000"/>
              <a:gd name="connsiteY4" fmla="*/ 2762250 h 3162373"/>
              <a:gd name="connsiteX5" fmla="*/ 2286000 w 9144000"/>
              <a:gd name="connsiteY5" fmla="*/ 2952750 h 3162373"/>
              <a:gd name="connsiteX6" fmla="*/ 0 w 9144000"/>
              <a:gd name="connsiteY6" fmla="*/ 2780928 h 3162373"/>
              <a:gd name="connsiteX7" fmla="*/ 0 w 9144000"/>
              <a:gd name="connsiteY7" fmla="*/ 0 h 3162373"/>
              <a:gd name="connsiteX0" fmla="*/ 0 w 9144000"/>
              <a:gd name="connsiteY0" fmla="*/ 0 h 3333801"/>
              <a:gd name="connsiteX1" fmla="*/ 9144000 w 9144000"/>
              <a:gd name="connsiteY1" fmla="*/ 0 h 3333801"/>
              <a:gd name="connsiteX2" fmla="*/ 9144000 w 9144000"/>
              <a:gd name="connsiteY2" fmla="*/ 2780928 h 3333801"/>
              <a:gd name="connsiteX3" fmla="*/ 6400800 w 9144000"/>
              <a:gd name="connsiteY3" fmla="*/ 3333750 h 3333801"/>
              <a:gd name="connsiteX4" fmla="*/ 5619750 w 9144000"/>
              <a:gd name="connsiteY4" fmla="*/ 2762250 h 3333801"/>
              <a:gd name="connsiteX5" fmla="*/ 2286000 w 9144000"/>
              <a:gd name="connsiteY5" fmla="*/ 2952750 h 3333801"/>
              <a:gd name="connsiteX6" fmla="*/ 0 w 9144000"/>
              <a:gd name="connsiteY6" fmla="*/ 2780928 h 3333801"/>
              <a:gd name="connsiteX7" fmla="*/ 0 w 9144000"/>
              <a:gd name="connsiteY7" fmla="*/ 0 h 3333801"/>
              <a:gd name="connsiteX0" fmla="*/ 0 w 9144000"/>
              <a:gd name="connsiteY0" fmla="*/ 0 h 3333801"/>
              <a:gd name="connsiteX1" fmla="*/ 9144000 w 9144000"/>
              <a:gd name="connsiteY1" fmla="*/ 0 h 3333801"/>
              <a:gd name="connsiteX2" fmla="*/ 9144000 w 9144000"/>
              <a:gd name="connsiteY2" fmla="*/ 2780928 h 3333801"/>
              <a:gd name="connsiteX3" fmla="*/ 6400800 w 9144000"/>
              <a:gd name="connsiteY3" fmla="*/ 3333750 h 3333801"/>
              <a:gd name="connsiteX4" fmla="*/ 4622224 w 9144000"/>
              <a:gd name="connsiteY4" fmla="*/ 2790662 h 3333801"/>
              <a:gd name="connsiteX5" fmla="*/ 2286000 w 9144000"/>
              <a:gd name="connsiteY5" fmla="*/ 2952750 h 3333801"/>
              <a:gd name="connsiteX6" fmla="*/ 0 w 9144000"/>
              <a:gd name="connsiteY6" fmla="*/ 2780928 h 3333801"/>
              <a:gd name="connsiteX7" fmla="*/ 0 w 9144000"/>
              <a:gd name="connsiteY7" fmla="*/ 0 h 3333801"/>
              <a:gd name="connsiteX0" fmla="*/ 0 w 9144000"/>
              <a:gd name="connsiteY0" fmla="*/ 0 h 3518474"/>
              <a:gd name="connsiteX1" fmla="*/ 9144000 w 9144000"/>
              <a:gd name="connsiteY1" fmla="*/ 0 h 3518474"/>
              <a:gd name="connsiteX2" fmla="*/ 9144000 w 9144000"/>
              <a:gd name="connsiteY2" fmla="*/ 2780928 h 3518474"/>
              <a:gd name="connsiteX3" fmla="*/ 5056909 w 9144000"/>
              <a:gd name="connsiteY3" fmla="*/ 3518436 h 3518474"/>
              <a:gd name="connsiteX4" fmla="*/ 4622224 w 9144000"/>
              <a:gd name="connsiteY4" fmla="*/ 2790662 h 3518474"/>
              <a:gd name="connsiteX5" fmla="*/ 2286000 w 9144000"/>
              <a:gd name="connsiteY5" fmla="*/ 2952750 h 3518474"/>
              <a:gd name="connsiteX6" fmla="*/ 0 w 9144000"/>
              <a:gd name="connsiteY6" fmla="*/ 2780928 h 3518474"/>
              <a:gd name="connsiteX7" fmla="*/ 0 w 9144000"/>
              <a:gd name="connsiteY7" fmla="*/ 0 h 3518474"/>
              <a:gd name="connsiteX0" fmla="*/ 0 w 9144000"/>
              <a:gd name="connsiteY0" fmla="*/ 0 h 3518474"/>
              <a:gd name="connsiteX1" fmla="*/ 9144000 w 9144000"/>
              <a:gd name="connsiteY1" fmla="*/ 0 h 3518474"/>
              <a:gd name="connsiteX2" fmla="*/ 9144000 w 9144000"/>
              <a:gd name="connsiteY2" fmla="*/ 2780928 h 3518474"/>
              <a:gd name="connsiteX3" fmla="*/ 5056909 w 9144000"/>
              <a:gd name="connsiteY3" fmla="*/ 3518436 h 3518474"/>
              <a:gd name="connsiteX4" fmla="*/ 4428260 w 9144000"/>
              <a:gd name="connsiteY4" fmla="*/ 2748042 h 3518474"/>
              <a:gd name="connsiteX5" fmla="*/ 2286000 w 9144000"/>
              <a:gd name="connsiteY5" fmla="*/ 2952750 h 3518474"/>
              <a:gd name="connsiteX6" fmla="*/ 0 w 9144000"/>
              <a:gd name="connsiteY6" fmla="*/ 2780928 h 3518474"/>
              <a:gd name="connsiteX7" fmla="*/ 0 w 9144000"/>
              <a:gd name="connsiteY7" fmla="*/ 0 h 3518474"/>
              <a:gd name="connsiteX0" fmla="*/ 0 w 9144000"/>
              <a:gd name="connsiteY0" fmla="*/ 0 h 3404828"/>
              <a:gd name="connsiteX1" fmla="*/ 9144000 w 9144000"/>
              <a:gd name="connsiteY1" fmla="*/ 0 h 3404828"/>
              <a:gd name="connsiteX2" fmla="*/ 9144000 w 9144000"/>
              <a:gd name="connsiteY2" fmla="*/ 2780928 h 3404828"/>
              <a:gd name="connsiteX3" fmla="*/ 5306291 w 9144000"/>
              <a:gd name="connsiteY3" fmla="*/ 3404782 h 3404828"/>
              <a:gd name="connsiteX4" fmla="*/ 4428260 w 9144000"/>
              <a:gd name="connsiteY4" fmla="*/ 2748042 h 3404828"/>
              <a:gd name="connsiteX5" fmla="*/ 2286000 w 9144000"/>
              <a:gd name="connsiteY5" fmla="*/ 2952750 h 3404828"/>
              <a:gd name="connsiteX6" fmla="*/ 0 w 9144000"/>
              <a:gd name="connsiteY6" fmla="*/ 2780928 h 3404828"/>
              <a:gd name="connsiteX7" fmla="*/ 0 w 9144000"/>
              <a:gd name="connsiteY7" fmla="*/ 0 h 3404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404828">
                <a:moveTo>
                  <a:pt x="0" y="0"/>
                </a:moveTo>
                <a:lnTo>
                  <a:pt x="9144000" y="0"/>
                </a:lnTo>
                <a:lnTo>
                  <a:pt x="9144000" y="2780928"/>
                </a:lnTo>
                <a:cubicBezTo>
                  <a:pt x="8248650" y="2774702"/>
                  <a:pt x="6201641" y="3411008"/>
                  <a:pt x="5306291" y="3404782"/>
                </a:cubicBezTo>
                <a:cubicBezTo>
                  <a:pt x="4423641" y="3353982"/>
                  <a:pt x="5310910" y="2798842"/>
                  <a:pt x="4428260" y="2748042"/>
                </a:cubicBezTo>
                <a:cubicBezTo>
                  <a:pt x="3488460" y="2748042"/>
                  <a:pt x="3225800" y="2952750"/>
                  <a:pt x="2286000" y="2952750"/>
                </a:cubicBezTo>
                <a:lnTo>
                  <a:pt x="0" y="2780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67" y="2642317"/>
            <a:ext cx="1862193" cy="139664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47642" y="2711962"/>
            <a:ext cx="252413" cy="42624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08" y="2292449"/>
            <a:ext cx="1713785" cy="28682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833" y="898453"/>
            <a:ext cx="1773789" cy="267592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834158" y="2516627"/>
            <a:ext cx="1347302" cy="816913"/>
            <a:chOff x="9540552" y="4420621"/>
            <a:chExt cx="1619672" cy="98206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0552" y="4420621"/>
              <a:ext cx="1619672" cy="98206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0094177" y="4633824"/>
              <a:ext cx="441683" cy="628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1</a:t>
              </a:r>
              <a:endParaRPr lang="vi-VN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flipH="1">
            <a:off x="-1164573" y="2905074"/>
            <a:ext cx="1185564" cy="718847"/>
            <a:chOff x="9540552" y="4420621"/>
            <a:chExt cx="1619672" cy="98206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0552" y="4420621"/>
              <a:ext cx="1619672" cy="98206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070625" y="4590511"/>
              <a:ext cx="501939" cy="714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3</a:t>
              </a:r>
              <a:endParaRPr lang="vi-VN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-1199900" y="4074236"/>
            <a:ext cx="1185564" cy="718847"/>
            <a:chOff x="9540552" y="4420621"/>
            <a:chExt cx="1619672" cy="98206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0552" y="4420621"/>
              <a:ext cx="1619672" cy="98206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0107107" y="4619525"/>
              <a:ext cx="501939" cy="714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4</a:t>
              </a:r>
              <a:endParaRPr lang="vi-VN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95902" y="4002783"/>
            <a:ext cx="1275158" cy="773171"/>
            <a:chOff x="9540552" y="4420621"/>
            <a:chExt cx="1619672" cy="98206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0552" y="4420621"/>
              <a:ext cx="1619672" cy="982061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9989405" y="4665786"/>
              <a:ext cx="466672" cy="664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2</a:t>
              </a:r>
              <a:endParaRPr lang="vi-VN" sz="2800">
                <a:solidFill>
                  <a:schemeClr val="bg1"/>
                </a:soli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5" y="703439"/>
            <a:ext cx="3169658" cy="1615306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 flipH="1">
            <a:off x="4517872" y="360224"/>
            <a:ext cx="926003" cy="555046"/>
            <a:chOff x="9540552" y="4420621"/>
            <a:chExt cx="1619672" cy="98206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0552" y="4420621"/>
              <a:ext cx="1619672" cy="982061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0068103" y="4557691"/>
              <a:ext cx="550109" cy="707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</a:rPr>
                <a:t>2</a:t>
              </a:r>
              <a:endParaRPr lang="vi-VN" sz="2000">
                <a:solidFill>
                  <a:schemeClr val="bg1"/>
                </a:solidFill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99445" y="3264498"/>
            <a:ext cx="202748" cy="19016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571750"/>
            <a:ext cx="276225" cy="259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0861" y="635413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Con số 2 đúng?</a:t>
            </a:r>
            <a:endParaRPr lang="vi-VN" sz="2800">
              <a:solidFill>
                <a:srgbClr val="002060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70" y="1877765"/>
            <a:ext cx="557010" cy="25881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42" y="1659958"/>
            <a:ext cx="465614" cy="46561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006" y="1900550"/>
            <a:ext cx="343054" cy="34305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82" y="2697213"/>
            <a:ext cx="258790" cy="43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-2.71605E-6 L 0 -0.07222 " pathEditMode="relative" rAng="0" ptsTypes="AA">
                                      <p:cBhvr>
                                        <p:cTn id="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1.85185E-6 L -1.17031 -0.01459 " pathEditMode="relative" rAng="0" ptsTypes="AA">
                                      <p:cBhvr>
                                        <p:cTn id="15" dur="1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24" y="-74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1.22639 0.01065 " pathEditMode="relative" rAng="0" ptsTypes="AA">
                                      <p:cBhvr>
                                        <p:cTn id="17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319" y="53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1.22639 0.01065 " pathEditMode="relative" rAng="0" ptsTypes="AA">
                                      <p:cBhvr>
                                        <p:cTn id="19" dur="7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319" y="53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1.85185E-6 L -1.17031 -0.01459 " pathEditMode="relative" rAng="0" ptsTypes="AA">
                                      <p:cBhvr>
                                        <p:cTn id="21" dur="1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24" y="-74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35802E-6 L 0.01024 1.35802E-6 L 0.01024 0.33025 L -2.77778E-7 0.33025 L -2.77778E-7 1.35802E-6 Z " pathEditMode="relative" rAng="0" ptsTypes="FFFFF">
                                      <p:cBhvr>
                                        <p:cTn id="23" dur="2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1651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0469E-6 L 0.53924 -3.20469E-6 L 0.53924 0.01791 L -5.55556E-7 0.01791 L -5.55556E-7 -3.20469E-6 Z " pathEditMode="relative" rAng="0" ptsTypes="FFFFF">
                                      <p:cBhvr>
                                        <p:cTn id="25" dur="4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62" y="89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8148E-6 3.33333E-6 L 0.01018 3.33333E-6 L 0.01018 0.33024 L 1.48148E-6 0.33024 L 1.48148E-6 3.33333E-6 Z " pathEditMode="relative" rAng="0" ptsTypes="AAAAA">
                                      <p:cBhvr>
                                        <p:cTn id="27" dur="1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9" y="16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76398"/>
            <a:ext cx="6858000" cy="32861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25" y="1834114"/>
            <a:ext cx="276225" cy="2590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2011"/>
            <a:ext cx="2945423" cy="2465054"/>
          </a:xfrm>
          <a:prstGeom prst="rect">
            <a:avLst/>
          </a:prstGeom>
        </p:spPr>
      </p:pic>
      <p:sp>
        <p:nvSpPr>
          <p:cNvPr id="5" name="Rectangle 12"/>
          <p:cNvSpPr/>
          <p:nvPr/>
        </p:nvSpPr>
        <p:spPr>
          <a:xfrm>
            <a:off x="0" y="-19050"/>
            <a:ext cx="6858000" cy="2490350"/>
          </a:xfrm>
          <a:custGeom>
            <a:avLst/>
            <a:gdLst>
              <a:gd name="connsiteX0" fmla="*/ 0 w 9144000"/>
              <a:gd name="connsiteY0" fmla="*/ 0 h 2780928"/>
              <a:gd name="connsiteX1" fmla="*/ 9144000 w 9144000"/>
              <a:gd name="connsiteY1" fmla="*/ 0 h 2780928"/>
              <a:gd name="connsiteX2" fmla="*/ 9144000 w 9144000"/>
              <a:gd name="connsiteY2" fmla="*/ 2780928 h 2780928"/>
              <a:gd name="connsiteX3" fmla="*/ 0 w 9144000"/>
              <a:gd name="connsiteY3" fmla="*/ 2780928 h 2780928"/>
              <a:gd name="connsiteX4" fmla="*/ 0 w 9144000"/>
              <a:gd name="connsiteY4" fmla="*/ 0 h 2780928"/>
              <a:gd name="connsiteX0" fmla="*/ 0 w 9144000"/>
              <a:gd name="connsiteY0" fmla="*/ 0 h 3162373"/>
              <a:gd name="connsiteX1" fmla="*/ 9144000 w 9144000"/>
              <a:gd name="connsiteY1" fmla="*/ 0 h 3162373"/>
              <a:gd name="connsiteX2" fmla="*/ 9144000 w 9144000"/>
              <a:gd name="connsiteY2" fmla="*/ 2780928 h 3162373"/>
              <a:gd name="connsiteX3" fmla="*/ 6477000 w 9144000"/>
              <a:gd name="connsiteY3" fmla="*/ 3162300 h 3162373"/>
              <a:gd name="connsiteX4" fmla="*/ 0 w 9144000"/>
              <a:gd name="connsiteY4" fmla="*/ 2780928 h 3162373"/>
              <a:gd name="connsiteX5" fmla="*/ 0 w 9144000"/>
              <a:gd name="connsiteY5" fmla="*/ 0 h 3162373"/>
              <a:gd name="connsiteX0" fmla="*/ 0 w 9144000"/>
              <a:gd name="connsiteY0" fmla="*/ 0 h 3162373"/>
              <a:gd name="connsiteX1" fmla="*/ 9144000 w 9144000"/>
              <a:gd name="connsiteY1" fmla="*/ 0 h 3162373"/>
              <a:gd name="connsiteX2" fmla="*/ 9144000 w 9144000"/>
              <a:gd name="connsiteY2" fmla="*/ 2780928 h 3162373"/>
              <a:gd name="connsiteX3" fmla="*/ 6477000 w 9144000"/>
              <a:gd name="connsiteY3" fmla="*/ 3162300 h 3162373"/>
              <a:gd name="connsiteX4" fmla="*/ 5105400 w 9144000"/>
              <a:gd name="connsiteY4" fmla="*/ 2781300 h 3162373"/>
              <a:gd name="connsiteX5" fmla="*/ 0 w 9144000"/>
              <a:gd name="connsiteY5" fmla="*/ 2780928 h 3162373"/>
              <a:gd name="connsiteX6" fmla="*/ 0 w 9144000"/>
              <a:gd name="connsiteY6" fmla="*/ 0 h 3162373"/>
              <a:gd name="connsiteX0" fmla="*/ 0 w 9144000"/>
              <a:gd name="connsiteY0" fmla="*/ 0 h 3162373"/>
              <a:gd name="connsiteX1" fmla="*/ 9144000 w 9144000"/>
              <a:gd name="connsiteY1" fmla="*/ 0 h 3162373"/>
              <a:gd name="connsiteX2" fmla="*/ 9144000 w 9144000"/>
              <a:gd name="connsiteY2" fmla="*/ 2780928 h 3162373"/>
              <a:gd name="connsiteX3" fmla="*/ 6477000 w 9144000"/>
              <a:gd name="connsiteY3" fmla="*/ 3162300 h 3162373"/>
              <a:gd name="connsiteX4" fmla="*/ 5105400 w 9144000"/>
              <a:gd name="connsiteY4" fmla="*/ 2781300 h 3162373"/>
              <a:gd name="connsiteX5" fmla="*/ 2286000 w 9144000"/>
              <a:gd name="connsiteY5" fmla="*/ 2952750 h 3162373"/>
              <a:gd name="connsiteX6" fmla="*/ 0 w 9144000"/>
              <a:gd name="connsiteY6" fmla="*/ 2780928 h 3162373"/>
              <a:gd name="connsiteX7" fmla="*/ 0 w 9144000"/>
              <a:gd name="connsiteY7" fmla="*/ 0 h 3162373"/>
              <a:gd name="connsiteX0" fmla="*/ 0 w 9144000"/>
              <a:gd name="connsiteY0" fmla="*/ 0 h 3162373"/>
              <a:gd name="connsiteX1" fmla="*/ 9144000 w 9144000"/>
              <a:gd name="connsiteY1" fmla="*/ 0 h 3162373"/>
              <a:gd name="connsiteX2" fmla="*/ 9144000 w 9144000"/>
              <a:gd name="connsiteY2" fmla="*/ 2780928 h 3162373"/>
              <a:gd name="connsiteX3" fmla="*/ 6477000 w 9144000"/>
              <a:gd name="connsiteY3" fmla="*/ 3162300 h 3162373"/>
              <a:gd name="connsiteX4" fmla="*/ 6096000 w 9144000"/>
              <a:gd name="connsiteY4" fmla="*/ 2647950 h 3162373"/>
              <a:gd name="connsiteX5" fmla="*/ 2286000 w 9144000"/>
              <a:gd name="connsiteY5" fmla="*/ 2952750 h 3162373"/>
              <a:gd name="connsiteX6" fmla="*/ 0 w 9144000"/>
              <a:gd name="connsiteY6" fmla="*/ 2780928 h 3162373"/>
              <a:gd name="connsiteX7" fmla="*/ 0 w 9144000"/>
              <a:gd name="connsiteY7" fmla="*/ 0 h 3162373"/>
              <a:gd name="connsiteX0" fmla="*/ 0 w 9144000"/>
              <a:gd name="connsiteY0" fmla="*/ 0 h 3162373"/>
              <a:gd name="connsiteX1" fmla="*/ 9144000 w 9144000"/>
              <a:gd name="connsiteY1" fmla="*/ 0 h 3162373"/>
              <a:gd name="connsiteX2" fmla="*/ 9144000 w 9144000"/>
              <a:gd name="connsiteY2" fmla="*/ 2780928 h 3162373"/>
              <a:gd name="connsiteX3" fmla="*/ 6477000 w 9144000"/>
              <a:gd name="connsiteY3" fmla="*/ 3162300 h 3162373"/>
              <a:gd name="connsiteX4" fmla="*/ 5619750 w 9144000"/>
              <a:gd name="connsiteY4" fmla="*/ 2762250 h 3162373"/>
              <a:gd name="connsiteX5" fmla="*/ 2286000 w 9144000"/>
              <a:gd name="connsiteY5" fmla="*/ 2952750 h 3162373"/>
              <a:gd name="connsiteX6" fmla="*/ 0 w 9144000"/>
              <a:gd name="connsiteY6" fmla="*/ 2780928 h 3162373"/>
              <a:gd name="connsiteX7" fmla="*/ 0 w 9144000"/>
              <a:gd name="connsiteY7" fmla="*/ 0 h 3162373"/>
              <a:gd name="connsiteX0" fmla="*/ 0 w 9144000"/>
              <a:gd name="connsiteY0" fmla="*/ 0 h 3333801"/>
              <a:gd name="connsiteX1" fmla="*/ 9144000 w 9144000"/>
              <a:gd name="connsiteY1" fmla="*/ 0 h 3333801"/>
              <a:gd name="connsiteX2" fmla="*/ 9144000 w 9144000"/>
              <a:gd name="connsiteY2" fmla="*/ 2780928 h 3333801"/>
              <a:gd name="connsiteX3" fmla="*/ 6400800 w 9144000"/>
              <a:gd name="connsiteY3" fmla="*/ 3333750 h 3333801"/>
              <a:gd name="connsiteX4" fmla="*/ 5619750 w 9144000"/>
              <a:gd name="connsiteY4" fmla="*/ 2762250 h 3333801"/>
              <a:gd name="connsiteX5" fmla="*/ 2286000 w 9144000"/>
              <a:gd name="connsiteY5" fmla="*/ 2952750 h 3333801"/>
              <a:gd name="connsiteX6" fmla="*/ 0 w 9144000"/>
              <a:gd name="connsiteY6" fmla="*/ 2780928 h 3333801"/>
              <a:gd name="connsiteX7" fmla="*/ 0 w 9144000"/>
              <a:gd name="connsiteY7" fmla="*/ 0 h 3333801"/>
              <a:gd name="connsiteX0" fmla="*/ 0 w 9144000"/>
              <a:gd name="connsiteY0" fmla="*/ 0 h 3333801"/>
              <a:gd name="connsiteX1" fmla="*/ 9144000 w 9144000"/>
              <a:gd name="connsiteY1" fmla="*/ 0 h 3333801"/>
              <a:gd name="connsiteX2" fmla="*/ 9144000 w 9144000"/>
              <a:gd name="connsiteY2" fmla="*/ 2780928 h 3333801"/>
              <a:gd name="connsiteX3" fmla="*/ 6400800 w 9144000"/>
              <a:gd name="connsiteY3" fmla="*/ 3333750 h 3333801"/>
              <a:gd name="connsiteX4" fmla="*/ 4622224 w 9144000"/>
              <a:gd name="connsiteY4" fmla="*/ 2790662 h 3333801"/>
              <a:gd name="connsiteX5" fmla="*/ 2286000 w 9144000"/>
              <a:gd name="connsiteY5" fmla="*/ 2952750 h 3333801"/>
              <a:gd name="connsiteX6" fmla="*/ 0 w 9144000"/>
              <a:gd name="connsiteY6" fmla="*/ 2780928 h 3333801"/>
              <a:gd name="connsiteX7" fmla="*/ 0 w 9144000"/>
              <a:gd name="connsiteY7" fmla="*/ 0 h 3333801"/>
              <a:gd name="connsiteX0" fmla="*/ 0 w 9144000"/>
              <a:gd name="connsiteY0" fmla="*/ 0 h 3518474"/>
              <a:gd name="connsiteX1" fmla="*/ 9144000 w 9144000"/>
              <a:gd name="connsiteY1" fmla="*/ 0 h 3518474"/>
              <a:gd name="connsiteX2" fmla="*/ 9144000 w 9144000"/>
              <a:gd name="connsiteY2" fmla="*/ 2780928 h 3518474"/>
              <a:gd name="connsiteX3" fmla="*/ 5056909 w 9144000"/>
              <a:gd name="connsiteY3" fmla="*/ 3518436 h 3518474"/>
              <a:gd name="connsiteX4" fmla="*/ 4622224 w 9144000"/>
              <a:gd name="connsiteY4" fmla="*/ 2790662 h 3518474"/>
              <a:gd name="connsiteX5" fmla="*/ 2286000 w 9144000"/>
              <a:gd name="connsiteY5" fmla="*/ 2952750 h 3518474"/>
              <a:gd name="connsiteX6" fmla="*/ 0 w 9144000"/>
              <a:gd name="connsiteY6" fmla="*/ 2780928 h 3518474"/>
              <a:gd name="connsiteX7" fmla="*/ 0 w 9144000"/>
              <a:gd name="connsiteY7" fmla="*/ 0 h 3518474"/>
              <a:gd name="connsiteX0" fmla="*/ 0 w 9144000"/>
              <a:gd name="connsiteY0" fmla="*/ 0 h 3518474"/>
              <a:gd name="connsiteX1" fmla="*/ 9144000 w 9144000"/>
              <a:gd name="connsiteY1" fmla="*/ 0 h 3518474"/>
              <a:gd name="connsiteX2" fmla="*/ 9144000 w 9144000"/>
              <a:gd name="connsiteY2" fmla="*/ 2780928 h 3518474"/>
              <a:gd name="connsiteX3" fmla="*/ 5056909 w 9144000"/>
              <a:gd name="connsiteY3" fmla="*/ 3518436 h 3518474"/>
              <a:gd name="connsiteX4" fmla="*/ 4428260 w 9144000"/>
              <a:gd name="connsiteY4" fmla="*/ 2748042 h 3518474"/>
              <a:gd name="connsiteX5" fmla="*/ 2286000 w 9144000"/>
              <a:gd name="connsiteY5" fmla="*/ 2952750 h 3518474"/>
              <a:gd name="connsiteX6" fmla="*/ 0 w 9144000"/>
              <a:gd name="connsiteY6" fmla="*/ 2780928 h 3518474"/>
              <a:gd name="connsiteX7" fmla="*/ 0 w 9144000"/>
              <a:gd name="connsiteY7" fmla="*/ 0 h 3518474"/>
              <a:gd name="connsiteX0" fmla="*/ 0 w 9144000"/>
              <a:gd name="connsiteY0" fmla="*/ 0 h 3404828"/>
              <a:gd name="connsiteX1" fmla="*/ 9144000 w 9144000"/>
              <a:gd name="connsiteY1" fmla="*/ 0 h 3404828"/>
              <a:gd name="connsiteX2" fmla="*/ 9144000 w 9144000"/>
              <a:gd name="connsiteY2" fmla="*/ 2780928 h 3404828"/>
              <a:gd name="connsiteX3" fmla="*/ 5306291 w 9144000"/>
              <a:gd name="connsiteY3" fmla="*/ 3404782 h 3404828"/>
              <a:gd name="connsiteX4" fmla="*/ 4428260 w 9144000"/>
              <a:gd name="connsiteY4" fmla="*/ 2748042 h 3404828"/>
              <a:gd name="connsiteX5" fmla="*/ 2286000 w 9144000"/>
              <a:gd name="connsiteY5" fmla="*/ 2952750 h 3404828"/>
              <a:gd name="connsiteX6" fmla="*/ 0 w 9144000"/>
              <a:gd name="connsiteY6" fmla="*/ 2780928 h 3404828"/>
              <a:gd name="connsiteX7" fmla="*/ 0 w 9144000"/>
              <a:gd name="connsiteY7" fmla="*/ 0 h 3404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404828">
                <a:moveTo>
                  <a:pt x="0" y="0"/>
                </a:moveTo>
                <a:lnTo>
                  <a:pt x="9144000" y="0"/>
                </a:lnTo>
                <a:lnTo>
                  <a:pt x="9144000" y="2780928"/>
                </a:lnTo>
                <a:cubicBezTo>
                  <a:pt x="8248650" y="2774702"/>
                  <a:pt x="6201641" y="3411008"/>
                  <a:pt x="5306291" y="3404782"/>
                </a:cubicBezTo>
                <a:cubicBezTo>
                  <a:pt x="4423641" y="3353982"/>
                  <a:pt x="5310910" y="2798842"/>
                  <a:pt x="4428260" y="2748042"/>
                </a:cubicBezTo>
                <a:cubicBezTo>
                  <a:pt x="3488460" y="2748042"/>
                  <a:pt x="3225800" y="2952750"/>
                  <a:pt x="2286000" y="2952750"/>
                </a:cubicBezTo>
                <a:lnTo>
                  <a:pt x="0" y="2780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67" y="2642317"/>
            <a:ext cx="1862193" cy="139664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47642" y="2711962"/>
            <a:ext cx="252413" cy="42624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08" y="2292449"/>
            <a:ext cx="1713785" cy="28682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833" y="898453"/>
            <a:ext cx="1773789" cy="267592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884377" y="3950548"/>
            <a:ext cx="1347302" cy="816913"/>
            <a:chOff x="9540552" y="4420621"/>
            <a:chExt cx="1619672" cy="98206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0552" y="4420621"/>
              <a:ext cx="1619672" cy="98206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0094177" y="4633824"/>
              <a:ext cx="441683" cy="628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1</a:t>
              </a:r>
              <a:endParaRPr lang="vi-VN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flipH="1">
            <a:off x="-1164573" y="2905074"/>
            <a:ext cx="1185564" cy="718847"/>
            <a:chOff x="9540552" y="4420621"/>
            <a:chExt cx="1619672" cy="98206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0552" y="4420621"/>
              <a:ext cx="1619672" cy="98206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070625" y="4590511"/>
              <a:ext cx="501939" cy="714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2</a:t>
              </a:r>
              <a:endParaRPr lang="vi-VN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-1199900" y="4074236"/>
            <a:ext cx="1185564" cy="718847"/>
            <a:chOff x="9540552" y="4420621"/>
            <a:chExt cx="1619672" cy="98206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0552" y="4420621"/>
              <a:ext cx="1619672" cy="98206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0107107" y="4619525"/>
              <a:ext cx="501939" cy="714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4</a:t>
              </a:r>
              <a:endParaRPr lang="vi-VN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20449" y="2572047"/>
            <a:ext cx="1275158" cy="773171"/>
            <a:chOff x="9540552" y="4420621"/>
            <a:chExt cx="1619672" cy="98206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0552" y="4420621"/>
              <a:ext cx="1619672" cy="982061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9989405" y="4665786"/>
              <a:ext cx="466672" cy="664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3</a:t>
              </a:r>
              <a:endParaRPr lang="vi-VN" sz="2800">
                <a:solidFill>
                  <a:schemeClr val="bg1"/>
                </a:soli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5" y="703439"/>
            <a:ext cx="3169658" cy="1615306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 flipH="1">
            <a:off x="4517872" y="360224"/>
            <a:ext cx="926003" cy="555046"/>
            <a:chOff x="9540552" y="4420621"/>
            <a:chExt cx="1619672" cy="98206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0552" y="4420621"/>
              <a:ext cx="1619672" cy="982061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0068103" y="4557691"/>
              <a:ext cx="550109" cy="707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</a:rPr>
                <a:t>3</a:t>
              </a:r>
              <a:endParaRPr lang="vi-VN" sz="2000">
                <a:solidFill>
                  <a:schemeClr val="bg1"/>
                </a:solidFill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99445" y="3264498"/>
            <a:ext cx="202748" cy="19016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571750"/>
            <a:ext cx="276225" cy="259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0861" y="635413"/>
            <a:ext cx="2826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Con cá số 3 đúng?</a:t>
            </a:r>
            <a:endParaRPr lang="vi-VN" sz="2800">
              <a:solidFill>
                <a:srgbClr val="002060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70" y="1877765"/>
            <a:ext cx="557010" cy="25881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42" y="1659958"/>
            <a:ext cx="465614" cy="46561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006" y="1900550"/>
            <a:ext cx="343054" cy="34305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82" y="2697213"/>
            <a:ext cx="258790" cy="43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1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1.85185E-6 L -1.17031 -0.01459 " pathEditMode="relative" rAng="0" ptsTypes="AA">
                                      <p:cBhvr>
                                        <p:cTn id="15" dur="1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24" y="-74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1.22639 0.01065 " pathEditMode="relative" rAng="0" ptsTypes="AA">
                                      <p:cBhvr>
                                        <p:cTn id="17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319" y="53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1.22639 0.01065 " pathEditMode="relative" rAng="0" ptsTypes="AA">
                                      <p:cBhvr>
                                        <p:cTn id="19" dur="7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319" y="53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1.85185E-6 L -1.17031 -0.01459 " pathEditMode="relative" rAng="0" ptsTypes="AA">
                                      <p:cBhvr>
                                        <p:cTn id="21" dur="1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24" y="-74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35802E-6 L 0.01024 1.35802E-6 L 0.01024 0.33025 L -2.77778E-7 0.33025 L -2.77778E-7 1.35802E-6 Z " pathEditMode="relative" rAng="0" ptsTypes="FFFFF">
                                      <p:cBhvr>
                                        <p:cTn id="23" dur="2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1651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0469E-6 L 0.53924 -3.20469E-6 L 0.53924 0.01791 L -5.55556E-7 0.01791 L -5.55556E-7 -3.20469E-6 Z " pathEditMode="relative" rAng="0" ptsTypes="FFFFF">
                                      <p:cBhvr>
                                        <p:cTn id="25" dur="4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62" y="89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8148E-6 3.33333E-6 L 0.01018 3.33333E-6 L 0.01018 0.33024 L 1.48148E-6 0.33024 L 1.48148E-6 3.33333E-6 Z " pathEditMode="relative" rAng="0" ptsTypes="AAAAA">
                                      <p:cBhvr>
                                        <p:cTn id="27" dur="1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9" y="16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76398"/>
            <a:ext cx="6858000" cy="32861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25" y="1834114"/>
            <a:ext cx="276225" cy="2590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2011"/>
            <a:ext cx="2945423" cy="2465054"/>
          </a:xfrm>
          <a:prstGeom prst="rect">
            <a:avLst/>
          </a:prstGeom>
        </p:spPr>
      </p:pic>
      <p:sp>
        <p:nvSpPr>
          <p:cNvPr id="5" name="Rectangle 12"/>
          <p:cNvSpPr/>
          <p:nvPr/>
        </p:nvSpPr>
        <p:spPr>
          <a:xfrm>
            <a:off x="0" y="-19050"/>
            <a:ext cx="6858000" cy="2490350"/>
          </a:xfrm>
          <a:custGeom>
            <a:avLst/>
            <a:gdLst>
              <a:gd name="connsiteX0" fmla="*/ 0 w 9144000"/>
              <a:gd name="connsiteY0" fmla="*/ 0 h 2780928"/>
              <a:gd name="connsiteX1" fmla="*/ 9144000 w 9144000"/>
              <a:gd name="connsiteY1" fmla="*/ 0 h 2780928"/>
              <a:gd name="connsiteX2" fmla="*/ 9144000 w 9144000"/>
              <a:gd name="connsiteY2" fmla="*/ 2780928 h 2780928"/>
              <a:gd name="connsiteX3" fmla="*/ 0 w 9144000"/>
              <a:gd name="connsiteY3" fmla="*/ 2780928 h 2780928"/>
              <a:gd name="connsiteX4" fmla="*/ 0 w 9144000"/>
              <a:gd name="connsiteY4" fmla="*/ 0 h 2780928"/>
              <a:gd name="connsiteX0" fmla="*/ 0 w 9144000"/>
              <a:gd name="connsiteY0" fmla="*/ 0 h 3162373"/>
              <a:gd name="connsiteX1" fmla="*/ 9144000 w 9144000"/>
              <a:gd name="connsiteY1" fmla="*/ 0 h 3162373"/>
              <a:gd name="connsiteX2" fmla="*/ 9144000 w 9144000"/>
              <a:gd name="connsiteY2" fmla="*/ 2780928 h 3162373"/>
              <a:gd name="connsiteX3" fmla="*/ 6477000 w 9144000"/>
              <a:gd name="connsiteY3" fmla="*/ 3162300 h 3162373"/>
              <a:gd name="connsiteX4" fmla="*/ 0 w 9144000"/>
              <a:gd name="connsiteY4" fmla="*/ 2780928 h 3162373"/>
              <a:gd name="connsiteX5" fmla="*/ 0 w 9144000"/>
              <a:gd name="connsiteY5" fmla="*/ 0 h 3162373"/>
              <a:gd name="connsiteX0" fmla="*/ 0 w 9144000"/>
              <a:gd name="connsiteY0" fmla="*/ 0 h 3162373"/>
              <a:gd name="connsiteX1" fmla="*/ 9144000 w 9144000"/>
              <a:gd name="connsiteY1" fmla="*/ 0 h 3162373"/>
              <a:gd name="connsiteX2" fmla="*/ 9144000 w 9144000"/>
              <a:gd name="connsiteY2" fmla="*/ 2780928 h 3162373"/>
              <a:gd name="connsiteX3" fmla="*/ 6477000 w 9144000"/>
              <a:gd name="connsiteY3" fmla="*/ 3162300 h 3162373"/>
              <a:gd name="connsiteX4" fmla="*/ 5105400 w 9144000"/>
              <a:gd name="connsiteY4" fmla="*/ 2781300 h 3162373"/>
              <a:gd name="connsiteX5" fmla="*/ 0 w 9144000"/>
              <a:gd name="connsiteY5" fmla="*/ 2780928 h 3162373"/>
              <a:gd name="connsiteX6" fmla="*/ 0 w 9144000"/>
              <a:gd name="connsiteY6" fmla="*/ 0 h 3162373"/>
              <a:gd name="connsiteX0" fmla="*/ 0 w 9144000"/>
              <a:gd name="connsiteY0" fmla="*/ 0 h 3162373"/>
              <a:gd name="connsiteX1" fmla="*/ 9144000 w 9144000"/>
              <a:gd name="connsiteY1" fmla="*/ 0 h 3162373"/>
              <a:gd name="connsiteX2" fmla="*/ 9144000 w 9144000"/>
              <a:gd name="connsiteY2" fmla="*/ 2780928 h 3162373"/>
              <a:gd name="connsiteX3" fmla="*/ 6477000 w 9144000"/>
              <a:gd name="connsiteY3" fmla="*/ 3162300 h 3162373"/>
              <a:gd name="connsiteX4" fmla="*/ 5105400 w 9144000"/>
              <a:gd name="connsiteY4" fmla="*/ 2781300 h 3162373"/>
              <a:gd name="connsiteX5" fmla="*/ 2286000 w 9144000"/>
              <a:gd name="connsiteY5" fmla="*/ 2952750 h 3162373"/>
              <a:gd name="connsiteX6" fmla="*/ 0 w 9144000"/>
              <a:gd name="connsiteY6" fmla="*/ 2780928 h 3162373"/>
              <a:gd name="connsiteX7" fmla="*/ 0 w 9144000"/>
              <a:gd name="connsiteY7" fmla="*/ 0 h 3162373"/>
              <a:gd name="connsiteX0" fmla="*/ 0 w 9144000"/>
              <a:gd name="connsiteY0" fmla="*/ 0 h 3162373"/>
              <a:gd name="connsiteX1" fmla="*/ 9144000 w 9144000"/>
              <a:gd name="connsiteY1" fmla="*/ 0 h 3162373"/>
              <a:gd name="connsiteX2" fmla="*/ 9144000 w 9144000"/>
              <a:gd name="connsiteY2" fmla="*/ 2780928 h 3162373"/>
              <a:gd name="connsiteX3" fmla="*/ 6477000 w 9144000"/>
              <a:gd name="connsiteY3" fmla="*/ 3162300 h 3162373"/>
              <a:gd name="connsiteX4" fmla="*/ 6096000 w 9144000"/>
              <a:gd name="connsiteY4" fmla="*/ 2647950 h 3162373"/>
              <a:gd name="connsiteX5" fmla="*/ 2286000 w 9144000"/>
              <a:gd name="connsiteY5" fmla="*/ 2952750 h 3162373"/>
              <a:gd name="connsiteX6" fmla="*/ 0 w 9144000"/>
              <a:gd name="connsiteY6" fmla="*/ 2780928 h 3162373"/>
              <a:gd name="connsiteX7" fmla="*/ 0 w 9144000"/>
              <a:gd name="connsiteY7" fmla="*/ 0 h 3162373"/>
              <a:gd name="connsiteX0" fmla="*/ 0 w 9144000"/>
              <a:gd name="connsiteY0" fmla="*/ 0 h 3162373"/>
              <a:gd name="connsiteX1" fmla="*/ 9144000 w 9144000"/>
              <a:gd name="connsiteY1" fmla="*/ 0 h 3162373"/>
              <a:gd name="connsiteX2" fmla="*/ 9144000 w 9144000"/>
              <a:gd name="connsiteY2" fmla="*/ 2780928 h 3162373"/>
              <a:gd name="connsiteX3" fmla="*/ 6477000 w 9144000"/>
              <a:gd name="connsiteY3" fmla="*/ 3162300 h 3162373"/>
              <a:gd name="connsiteX4" fmla="*/ 5619750 w 9144000"/>
              <a:gd name="connsiteY4" fmla="*/ 2762250 h 3162373"/>
              <a:gd name="connsiteX5" fmla="*/ 2286000 w 9144000"/>
              <a:gd name="connsiteY5" fmla="*/ 2952750 h 3162373"/>
              <a:gd name="connsiteX6" fmla="*/ 0 w 9144000"/>
              <a:gd name="connsiteY6" fmla="*/ 2780928 h 3162373"/>
              <a:gd name="connsiteX7" fmla="*/ 0 w 9144000"/>
              <a:gd name="connsiteY7" fmla="*/ 0 h 3162373"/>
              <a:gd name="connsiteX0" fmla="*/ 0 w 9144000"/>
              <a:gd name="connsiteY0" fmla="*/ 0 h 3333801"/>
              <a:gd name="connsiteX1" fmla="*/ 9144000 w 9144000"/>
              <a:gd name="connsiteY1" fmla="*/ 0 h 3333801"/>
              <a:gd name="connsiteX2" fmla="*/ 9144000 w 9144000"/>
              <a:gd name="connsiteY2" fmla="*/ 2780928 h 3333801"/>
              <a:gd name="connsiteX3" fmla="*/ 6400800 w 9144000"/>
              <a:gd name="connsiteY3" fmla="*/ 3333750 h 3333801"/>
              <a:gd name="connsiteX4" fmla="*/ 5619750 w 9144000"/>
              <a:gd name="connsiteY4" fmla="*/ 2762250 h 3333801"/>
              <a:gd name="connsiteX5" fmla="*/ 2286000 w 9144000"/>
              <a:gd name="connsiteY5" fmla="*/ 2952750 h 3333801"/>
              <a:gd name="connsiteX6" fmla="*/ 0 w 9144000"/>
              <a:gd name="connsiteY6" fmla="*/ 2780928 h 3333801"/>
              <a:gd name="connsiteX7" fmla="*/ 0 w 9144000"/>
              <a:gd name="connsiteY7" fmla="*/ 0 h 3333801"/>
              <a:gd name="connsiteX0" fmla="*/ 0 w 9144000"/>
              <a:gd name="connsiteY0" fmla="*/ 0 h 3333801"/>
              <a:gd name="connsiteX1" fmla="*/ 9144000 w 9144000"/>
              <a:gd name="connsiteY1" fmla="*/ 0 h 3333801"/>
              <a:gd name="connsiteX2" fmla="*/ 9144000 w 9144000"/>
              <a:gd name="connsiteY2" fmla="*/ 2780928 h 3333801"/>
              <a:gd name="connsiteX3" fmla="*/ 6400800 w 9144000"/>
              <a:gd name="connsiteY3" fmla="*/ 3333750 h 3333801"/>
              <a:gd name="connsiteX4" fmla="*/ 4622224 w 9144000"/>
              <a:gd name="connsiteY4" fmla="*/ 2790662 h 3333801"/>
              <a:gd name="connsiteX5" fmla="*/ 2286000 w 9144000"/>
              <a:gd name="connsiteY5" fmla="*/ 2952750 h 3333801"/>
              <a:gd name="connsiteX6" fmla="*/ 0 w 9144000"/>
              <a:gd name="connsiteY6" fmla="*/ 2780928 h 3333801"/>
              <a:gd name="connsiteX7" fmla="*/ 0 w 9144000"/>
              <a:gd name="connsiteY7" fmla="*/ 0 h 3333801"/>
              <a:gd name="connsiteX0" fmla="*/ 0 w 9144000"/>
              <a:gd name="connsiteY0" fmla="*/ 0 h 3518474"/>
              <a:gd name="connsiteX1" fmla="*/ 9144000 w 9144000"/>
              <a:gd name="connsiteY1" fmla="*/ 0 h 3518474"/>
              <a:gd name="connsiteX2" fmla="*/ 9144000 w 9144000"/>
              <a:gd name="connsiteY2" fmla="*/ 2780928 h 3518474"/>
              <a:gd name="connsiteX3" fmla="*/ 5056909 w 9144000"/>
              <a:gd name="connsiteY3" fmla="*/ 3518436 h 3518474"/>
              <a:gd name="connsiteX4" fmla="*/ 4622224 w 9144000"/>
              <a:gd name="connsiteY4" fmla="*/ 2790662 h 3518474"/>
              <a:gd name="connsiteX5" fmla="*/ 2286000 w 9144000"/>
              <a:gd name="connsiteY5" fmla="*/ 2952750 h 3518474"/>
              <a:gd name="connsiteX6" fmla="*/ 0 w 9144000"/>
              <a:gd name="connsiteY6" fmla="*/ 2780928 h 3518474"/>
              <a:gd name="connsiteX7" fmla="*/ 0 w 9144000"/>
              <a:gd name="connsiteY7" fmla="*/ 0 h 3518474"/>
              <a:gd name="connsiteX0" fmla="*/ 0 w 9144000"/>
              <a:gd name="connsiteY0" fmla="*/ 0 h 3518474"/>
              <a:gd name="connsiteX1" fmla="*/ 9144000 w 9144000"/>
              <a:gd name="connsiteY1" fmla="*/ 0 h 3518474"/>
              <a:gd name="connsiteX2" fmla="*/ 9144000 w 9144000"/>
              <a:gd name="connsiteY2" fmla="*/ 2780928 h 3518474"/>
              <a:gd name="connsiteX3" fmla="*/ 5056909 w 9144000"/>
              <a:gd name="connsiteY3" fmla="*/ 3518436 h 3518474"/>
              <a:gd name="connsiteX4" fmla="*/ 4428260 w 9144000"/>
              <a:gd name="connsiteY4" fmla="*/ 2748042 h 3518474"/>
              <a:gd name="connsiteX5" fmla="*/ 2286000 w 9144000"/>
              <a:gd name="connsiteY5" fmla="*/ 2952750 h 3518474"/>
              <a:gd name="connsiteX6" fmla="*/ 0 w 9144000"/>
              <a:gd name="connsiteY6" fmla="*/ 2780928 h 3518474"/>
              <a:gd name="connsiteX7" fmla="*/ 0 w 9144000"/>
              <a:gd name="connsiteY7" fmla="*/ 0 h 3518474"/>
              <a:gd name="connsiteX0" fmla="*/ 0 w 9144000"/>
              <a:gd name="connsiteY0" fmla="*/ 0 h 3404828"/>
              <a:gd name="connsiteX1" fmla="*/ 9144000 w 9144000"/>
              <a:gd name="connsiteY1" fmla="*/ 0 h 3404828"/>
              <a:gd name="connsiteX2" fmla="*/ 9144000 w 9144000"/>
              <a:gd name="connsiteY2" fmla="*/ 2780928 h 3404828"/>
              <a:gd name="connsiteX3" fmla="*/ 5306291 w 9144000"/>
              <a:gd name="connsiteY3" fmla="*/ 3404782 h 3404828"/>
              <a:gd name="connsiteX4" fmla="*/ 4428260 w 9144000"/>
              <a:gd name="connsiteY4" fmla="*/ 2748042 h 3404828"/>
              <a:gd name="connsiteX5" fmla="*/ 2286000 w 9144000"/>
              <a:gd name="connsiteY5" fmla="*/ 2952750 h 3404828"/>
              <a:gd name="connsiteX6" fmla="*/ 0 w 9144000"/>
              <a:gd name="connsiteY6" fmla="*/ 2780928 h 3404828"/>
              <a:gd name="connsiteX7" fmla="*/ 0 w 9144000"/>
              <a:gd name="connsiteY7" fmla="*/ 0 h 3404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404828">
                <a:moveTo>
                  <a:pt x="0" y="0"/>
                </a:moveTo>
                <a:lnTo>
                  <a:pt x="9144000" y="0"/>
                </a:lnTo>
                <a:lnTo>
                  <a:pt x="9144000" y="2780928"/>
                </a:lnTo>
                <a:cubicBezTo>
                  <a:pt x="8248650" y="2774702"/>
                  <a:pt x="6201641" y="3411008"/>
                  <a:pt x="5306291" y="3404782"/>
                </a:cubicBezTo>
                <a:cubicBezTo>
                  <a:pt x="4423641" y="3353982"/>
                  <a:pt x="5310910" y="2798842"/>
                  <a:pt x="4428260" y="2748042"/>
                </a:cubicBezTo>
                <a:cubicBezTo>
                  <a:pt x="3488460" y="2748042"/>
                  <a:pt x="3225800" y="2952750"/>
                  <a:pt x="2286000" y="2952750"/>
                </a:cubicBezTo>
                <a:lnTo>
                  <a:pt x="0" y="2780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67" y="2642317"/>
            <a:ext cx="1862193" cy="139664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47642" y="2711962"/>
            <a:ext cx="252413" cy="42624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08" y="2292449"/>
            <a:ext cx="1713785" cy="286825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82" y="2697213"/>
            <a:ext cx="258790" cy="437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833" y="898453"/>
            <a:ext cx="1773789" cy="267592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884377" y="3950548"/>
            <a:ext cx="1347302" cy="816913"/>
            <a:chOff x="9540552" y="4420621"/>
            <a:chExt cx="1619672" cy="98206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0552" y="4420621"/>
              <a:ext cx="1619672" cy="98206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0094177" y="4633824"/>
              <a:ext cx="441683" cy="628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1</a:t>
              </a:r>
              <a:endParaRPr lang="vi-VN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03012" y="2469846"/>
            <a:ext cx="1185564" cy="718847"/>
            <a:chOff x="9540552" y="4420621"/>
            <a:chExt cx="1619672" cy="98206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0552" y="4420621"/>
              <a:ext cx="1619672" cy="98206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070625" y="4590511"/>
              <a:ext cx="501939" cy="714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2</a:t>
              </a:r>
              <a:endParaRPr lang="vi-VN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-1254651" y="2925084"/>
            <a:ext cx="1185564" cy="718847"/>
            <a:chOff x="9540552" y="4420621"/>
            <a:chExt cx="1619672" cy="98206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0552" y="4420621"/>
              <a:ext cx="1619672" cy="98206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0107107" y="4619525"/>
              <a:ext cx="501939" cy="714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3</a:t>
              </a:r>
              <a:endParaRPr lang="vi-VN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-1367911" y="3978634"/>
            <a:ext cx="1275158" cy="773171"/>
            <a:chOff x="9540552" y="4420621"/>
            <a:chExt cx="1619672" cy="98206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0552" y="4420621"/>
              <a:ext cx="1619672" cy="982061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9989405" y="4665786"/>
              <a:ext cx="466672" cy="664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4</a:t>
              </a:r>
              <a:endParaRPr lang="vi-VN" sz="2800">
                <a:solidFill>
                  <a:schemeClr val="bg1"/>
                </a:soli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5" y="703439"/>
            <a:ext cx="3169658" cy="1615306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 flipH="1">
            <a:off x="4517872" y="360224"/>
            <a:ext cx="926003" cy="555046"/>
            <a:chOff x="9540552" y="4420621"/>
            <a:chExt cx="1619672" cy="98206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0552" y="4420621"/>
              <a:ext cx="1619672" cy="982061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0068103" y="4557691"/>
              <a:ext cx="550109" cy="707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</a:rPr>
                <a:t>4</a:t>
              </a:r>
              <a:endParaRPr lang="vi-VN" sz="2000">
                <a:solidFill>
                  <a:schemeClr val="bg1"/>
                </a:solidFill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99445" y="3264498"/>
            <a:ext cx="202748" cy="19016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571750"/>
            <a:ext cx="276225" cy="259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0861" y="635413"/>
            <a:ext cx="2826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Con cá số 4 đúng?</a:t>
            </a:r>
            <a:endParaRPr lang="vi-VN" sz="2800">
              <a:solidFill>
                <a:srgbClr val="002060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73" y="1576026"/>
            <a:ext cx="660243" cy="66024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70" y="1877765"/>
            <a:ext cx="557010" cy="25881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42" y="1659958"/>
            <a:ext cx="465614" cy="46561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006" y="1900550"/>
            <a:ext cx="343054" cy="3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2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1.85185E-6 L -1.17031 -0.01459 " pathEditMode="relative" rAng="0" ptsTypes="AA">
                                      <p:cBhvr>
                                        <p:cTn id="15" dur="1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24" y="-74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7407E-6 1.11022E-16 L -1.18842 0.05648 " pathEditMode="relative" rAng="0" ptsTypes="AA">
                                      <p:cBhvr>
                                        <p:cTn id="17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421" y="280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46914E-7 L 1.22639 0.0108 " pathEditMode="relative" rAng="0" ptsTypes="AA">
                                      <p:cBhvr>
                                        <p:cTn id="19" dur="7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319" y="52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8148E-6 3.20988E-6 L 1.26204 -0.10278 " pathEditMode="relative" rAng="0" ptsTypes="AA">
                                      <p:cBhvr>
                                        <p:cTn id="21" dur="1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02" y="-515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8148E-6 3.33333E-6 L 0.01018 3.33333E-6 L 0.01018 0.33024 L 1.48148E-6 0.33024 L 1.48148E-6 3.33333E-6 Z " pathEditMode="relative" rAng="0" ptsTypes="AAAAA">
                                      <p:cBhvr>
                                        <p:cTn id="23" dur="1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9" y="1651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35802E-6 L 0.01024 1.35802E-6 L 0.01024 0.33025 L -2.77778E-7 0.33025 L -2.77778E-7 1.35802E-6 Z " pathEditMode="relative" rAng="0" ptsTypes="FFFFF">
                                      <p:cBhvr>
                                        <p:cTn id="25" dur="2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1651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0469E-6 L 0.53924 -3.20469E-6 L 0.53924 0.01791 L -5.55556E-7 0.01791 L -5.55556E-7 -3.20469E-6 Z " pathEditMode="relative" rAng="0" ptsTypes="FFFFF">
                                      <p:cBhvr>
                                        <p:cTn id="27" dur="4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62" y="8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7464" y="0"/>
            <a:ext cx="9148464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Notched Right Arrow 3"/>
          <p:cNvSpPr/>
          <p:nvPr/>
        </p:nvSpPr>
        <p:spPr>
          <a:xfrm>
            <a:off x="3860800" y="4019550"/>
            <a:ext cx="2895600" cy="1009650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Đây là đáp án đúng *</a:t>
            </a:r>
          </a:p>
        </p:txBody>
      </p:sp>
      <p:sp>
        <p:nvSpPr>
          <p:cNvPr id="5" name="Rectangle 4"/>
          <p:cNvSpPr/>
          <p:nvPr/>
        </p:nvSpPr>
        <p:spPr>
          <a:xfrm>
            <a:off x="-1066800" y="893434"/>
            <a:ext cx="5867400" cy="343091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&gt;&gt;&gt;Thầy cô sửa đáp án phù hợp với nội dung câu hỏi.</a:t>
            </a:r>
          </a:p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&gt;&gt;&gt; Copy vị trí câu đúng phù hợp với câu hỏi thầy cô soạn</a:t>
            </a:r>
          </a:p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Mình làm sẵn 4 slide với 4 vị trí đúng khác nhau rồi đó nhé</a:t>
            </a:r>
          </a:p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Slide 1 cá 1 đúng</a:t>
            </a:r>
          </a:p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Slide 2 cá 2 đúng</a:t>
            </a:r>
          </a:p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Slide 3 cá 3 đúng</a:t>
            </a:r>
          </a:p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Slide 4 cá 4 đúng</a:t>
            </a:r>
          </a:p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Thầy cô phải đảo vị trí đúng để tránh học sinh đoán nhé</a:t>
            </a:r>
          </a:p>
          <a:p>
            <a:endParaRPr lang="en-US" b="1">
              <a:latin typeface="Times New Roman" pitchFamily="18" charset="0"/>
              <a:cs typeface="Times New Roman" pitchFamily="18" charset="0"/>
            </a:endParaRPr>
          </a:p>
          <a:p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342" y="681603"/>
            <a:ext cx="3169658" cy="161530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 flipH="1">
            <a:off x="5713319" y="338388"/>
            <a:ext cx="926003" cy="555046"/>
            <a:chOff x="9540552" y="4420621"/>
            <a:chExt cx="1619672" cy="98206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0552" y="4420621"/>
              <a:ext cx="1619672" cy="98206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068103" y="4557691"/>
              <a:ext cx="550109" cy="707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</a:rPr>
                <a:t>?</a:t>
              </a:r>
              <a:endParaRPr lang="vi-VN" sz="2000">
                <a:solidFill>
                  <a:schemeClr val="bg1"/>
                </a:solidFill>
              </a:endParaRPr>
            </a:p>
          </p:txBody>
        </p:sp>
      </p:grpSp>
      <p:sp>
        <p:nvSpPr>
          <p:cNvPr id="12" name="Notched Right Arrow 11"/>
          <p:cNvSpPr/>
          <p:nvPr/>
        </p:nvSpPr>
        <p:spPr>
          <a:xfrm>
            <a:off x="3430682" y="133350"/>
            <a:ext cx="2512918" cy="1009650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Sửa luôn ở đây</a:t>
            </a:r>
          </a:p>
        </p:txBody>
      </p:sp>
    </p:spTree>
    <p:extLst>
      <p:ext uri="{BB962C8B-B14F-4D97-AF65-F5344CB8AC3E}">
        <p14:creationId xmlns:p14="http://schemas.microsoft.com/office/powerpoint/2010/main" val="305908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130</Words>
  <Application>Microsoft Office PowerPoint</Application>
  <PresentationFormat>Custom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Times New Roman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vvxel</dc:creator>
  <cp:lastModifiedBy>Vo Van Xin Em</cp:lastModifiedBy>
  <cp:revision>15</cp:revision>
  <dcterms:created xsi:type="dcterms:W3CDTF">2018-01-14T04:30:44Z</dcterms:created>
  <dcterms:modified xsi:type="dcterms:W3CDTF">2019-04-01T06:45:19Z</dcterms:modified>
</cp:coreProperties>
</file>