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64" r:id="rId2"/>
    <p:sldId id="261" r:id="rId3"/>
    <p:sldId id="262" r:id="rId4"/>
    <p:sldId id="265" r:id="rId5"/>
    <p:sldId id="266" r:id="rId6"/>
    <p:sldId id="267" r:id="rId7"/>
    <p:sldId id="260" r:id="rId8"/>
    <p:sldId id="269" r:id="rId9"/>
    <p:sldId id="268" r:id="rId10"/>
    <p:sldId id="263" r:id="rId11"/>
    <p:sldId id="270" r:id="rId12"/>
    <p:sldId id="271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B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7" autoAdjust="0"/>
    <p:restoredTop sz="93455" autoAdjust="0"/>
  </p:normalViewPr>
  <p:slideViewPr>
    <p:cSldViewPr>
      <p:cViewPr varScale="1">
        <p:scale>
          <a:sx n="99" d="100"/>
          <a:sy n="99" d="100"/>
        </p:scale>
        <p:origin x="979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9511C-90A4-4AF1-BFE8-55470CF2D80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8C8BC-32A5-41CA-88DD-3CEDC5A2D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29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7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C8BC-32A5-41CA-88DD-3CEDC5A2DA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77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381-B563-4F09-922B-CF4B20ADD68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9C5E-03E4-4C4A-873D-BE45CF80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8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381-B563-4F09-922B-CF4B20ADD68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9C5E-03E4-4C4A-873D-BE45CF80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2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381-B563-4F09-922B-CF4B20ADD68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9C5E-03E4-4C4A-873D-BE45CF80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381-B563-4F09-922B-CF4B20ADD68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9C5E-03E4-4C4A-873D-BE45CF80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4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381-B563-4F09-922B-CF4B20ADD68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9C5E-03E4-4C4A-873D-BE45CF80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7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381-B563-4F09-922B-CF4B20ADD68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9C5E-03E4-4C4A-873D-BE45CF80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9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381-B563-4F09-922B-CF4B20ADD68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9C5E-03E4-4C4A-873D-BE45CF80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7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381-B563-4F09-922B-CF4B20ADD68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9C5E-03E4-4C4A-873D-BE45CF80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8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381-B563-4F09-922B-CF4B20ADD68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9C5E-03E4-4C4A-873D-BE45CF80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5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381-B563-4F09-922B-CF4B20ADD68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9C5E-03E4-4C4A-873D-BE45CF80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4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381-B563-4F09-922B-CF4B20ADD68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9C5E-03E4-4C4A-873D-BE45CF80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7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A2381-B563-4F09-922B-CF4B20ADD68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69C5E-03E4-4C4A-873D-BE45CF805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0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gif"/><Relationship Id="rId12" Type="http://schemas.openxmlformats.org/officeDocument/2006/relationships/image" Target="../media/image9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gif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6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audio" Target="../media/audio2.wav"/><Relationship Id="rId7" Type="http://schemas.openxmlformats.org/officeDocument/2006/relationships/image" Target="../media/image5.gif"/><Relationship Id="rId12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11" Type="http://schemas.openxmlformats.org/officeDocument/2006/relationships/image" Target="../media/image10.png"/><Relationship Id="rId5" Type="http://schemas.openxmlformats.org/officeDocument/2006/relationships/image" Target="../media/image3.gif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audio" Target="../media/audio2.wav"/><Relationship Id="rId7" Type="http://schemas.openxmlformats.org/officeDocument/2006/relationships/image" Target="../media/image5.gif"/><Relationship Id="rId12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11" Type="http://schemas.openxmlformats.org/officeDocument/2006/relationships/image" Target="../media/image10.png"/><Relationship Id="rId5" Type="http://schemas.openxmlformats.org/officeDocument/2006/relationships/image" Target="../media/image3.gif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audio" Target="../media/audio2.wav"/><Relationship Id="rId7" Type="http://schemas.openxmlformats.org/officeDocument/2006/relationships/image" Target="../media/image5.gif"/><Relationship Id="rId12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11" Type="http://schemas.openxmlformats.org/officeDocument/2006/relationships/image" Target="../media/image10.png"/><Relationship Id="rId5" Type="http://schemas.openxmlformats.org/officeDocument/2006/relationships/image" Target="../media/image3.gif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audio" Target="../media/audio2.wav"/><Relationship Id="rId7" Type="http://schemas.openxmlformats.org/officeDocument/2006/relationships/image" Target="../media/image5.gif"/><Relationship Id="rId12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11" Type="http://schemas.openxmlformats.org/officeDocument/2006/relationships/image" Target="../media/image10.png"/><Relationship Id="rId5" Type="http://schemas.openxmlformats.org/officeDocument/2006/relationships/image" Target="../media/image3.gif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audio" Target="../media/audio2.wav"/><Relationship Id="rId7" Type="http://schemas.openxmlformats.org/officeDocument/2006/relationships/image" Target="../media/image5.gif"/><Relationship Id="rId12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11" Type="http://schemas.openxmlformats.org/officeDocument/2006/relationships/image" Target="../media/image10.png"/><Relationship Id="rId5" Type="http://schemas.openxmlformats.org/officeDocument/2006/relationships/image" Target="../media/image3.gif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audio" Target="../media/audio2.wav"/><Relationship Id="rId7" Type="http://schemas.openxmlformats.org/officeDocument/2006/relationships/image" Target="../media/image5.gif"/><Relationship Id="rId12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11" Type="http://schemas.openxmlformats.org/officeDocument/2006/relationships/image" Target="../media/image10.png"/><Relationship Id="rId5" Type="http://schemas.openxmlformats.org/officeDocument/2006/relationships/image" Target="../media/image3.gif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audio" Target="../media/audio2.wav"/><Relationship Id="rId7" Type="http://schemas.openxmlformats.org/officeDocument/2006/relationships/image" Target="../media/image5.gif"/><Relationship Id="rId12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11" Type="http://schemas.openxmlformats.org/officeDocument/2006/relationships/image" Target="../media/image10.png"/><Relationship Id="rId5" Type="http://schemas.openxmlformats.org/officeDocument/2006/relationships/image" Target="../media/image3.gif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audio" Target="../media/audio2.wav"/><Relationship Id="rId7" Type="http://schemas.openxmlformats.org/officeDocument/2006/relationships/image" Target="../media/image5.gif"/><Relationship Id="rId12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11" Type="http://schemas.openxmlformats.org/officeDocument/2006/relationships/image" Target="../media/image10.png"/><Relationship Id="rId5" Type="http://schemas.openxmlformats.org/officeDocument/2006/relationships/image" Target="../media/image3.gif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audio" Target="../media/audio2.wav"/><Relationship Id="rId7" Type="http://schemas.openxmlformats.org/officeDocument/2006/relationships/image" Target="../media/image5.gif"/><Relationship Id="rId12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11" Type="http://schemas.openxmlformats.org/officeDocument/2006/relationships/image" Target="../media/image10.png"/><Relationship Id="rId5" Type="http://schemas.openxmlformats.org/officeDocument/2006/relationships/image" Target="../media/image3.gif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audio" Target="../media/audio2.wav"/><Relationship Id="rId7" Type="http://schemas.openxmlformats.org/officeDocument/2006/relationships/image" Target="../media/image5.gif"/><Relationship Id="rId12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11" Type="http://schemas.openxmlformats.org/officeDocument/2006/relationships/image" Target="../media/image10.png"/><Relationship Id="rId5" Type="http://schemas.openxmlformats.org/officeDocument/2006/relationships/image" Target="../media/image3.gif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5987BEA9-8605-4CA8-B8EC-0F737B0F4C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286" y="2638417"/>
            <a:ext cx="267058" cy="250482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2F4CCD3-90FD-40BD-9EE1-F3B4C9278D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62" y="2552700"/>
            <a:ext cx="276225" cy="25908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D4BB4CF-F8A2-44BC-9235-55243A937E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40" y="3520700"/>
            <a:ext cx="175050" cy="164184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5FA170F-2335-42D7-A9B3-594DAC8D67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07" y="1366315"/>
            <a:ext cx="781778" cy="54290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63523" y="2647950"/>
            <a:ext cx="336551" cy="56832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10" y="2265304"/>
            <a:ext cx="345053" cy="58268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23" y="2385957"/>
            <a:ext cx="2482924" cy="1862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118683"/>
            <a:ext cx="1454707" cy="21945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77156" y="4345048"/>
            <a:ext cx="1172808" cy="7315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566408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FISHING GAME</a:t>
            </a:r>
            <a:endParaRPr lang="vi-VN" sz="40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17C6954-6503-488C-A8E6-1D7D1802687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2739" y="2569019"/>
            <a:ext cx="1172808" cy="73152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215FB51-700D-412C-896C-8DEB74DD47E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42385" y="3135629"/>
            <a:ext cx="1172808" cy="73152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FE27EEE-BB8A-44DE-B860-6F6B339BB17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2739" y="4371850"/>
            <a:ext cx="1172808" cy="731521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D1155387-879E-40B6-9945-AA291C540A15}"/>
              </a:ext>
            </a:extLst>
          </p:cNvPr>
          <p:cNvSpPr/>
          <p:nvPr/>
        </p:nvSpPr>
        <p:spPr>
          <a:xfrm>
            <a:off x="2895600" y="3135629"/>
            <a:ext cx="3167923" cy="1233174"/>
          </a:xfrm>
          <a:prstGeom prst="homePlat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>
                <a:solidFill>
                  <a:srgbClr val="FF0000"/>
                </a:solidFill>
              </a:rPr>
              <a:t>GO</a:t>
            </a:r>
          </a:p>
        </p:txBody>
      </p:sp>
      <p:pic>
        <p:nvPicPr>
          <p:cNvPr id="3" name="introcauca">
            <a:hlinkClick r:id="" action="ppaction://media"/>
            <a:extLst>
              <a:ext uri="{FF2B5EF4-FFF2-40B4-BE49-F238E27FC236}">
                <a16:creationId xmlns:a16="http://schemas.microsoft.com/office/drawing/2014/main" id="{50FA3404-47C9-4CF6-B5C2-67B66A93396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5926998" y="-73572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2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4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7284E-6 L 0.01024 -1.7284E-6 L 0.01024 0.33025 L 2.77778E-6 0.33025 L 2.77778E-6 -1.7284E-6 Z " pathEditMode="relative" rAng="0" ptsTypes="AAAAA">
                                      <p:cBhvr>
                                        <p:cTn id="15" dur="2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1651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08642E-6 L 0.53923 -3.08642E-6 L 0.53923 0.0179 L 4.72222E-6 0.0179 L 4.72222E-6 -3.08642E-6 Z " pathEditMode="relative" rAng="0" ptsTypes="AAAAA">
                                      <p:cBhvr>
                                        <p:cTn id="17" dur="4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62" y="895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58025E-6 L 0.01024 -3.58025E-6 L 0.01024 0.33025 L 3.61111E-6 0.33025 L 3.61111E-6 -3.58025E-6 Z " pathEditMode="relative" rAng="0" ptsTypes="AAAAA">
                                      <p:cBhvr>
                                        <p:cTn id="19" dur="1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165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4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33333E-6 4.69136E-6 L 3.33333E-6 -0.07223 " pathEditMode="relative" rAng="0" ptsTypes="AA">
                                      <p:cBhvr>
                                        <p:cTn id="2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2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9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9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7" grpId="0"/>
      <p:bldP spid="7" grpId="1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5987BEA9-8605-4CA8-B8EC-0F737B0F4C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286" y="2638417"/>
            <a:ext cx="267058" cy="250482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2F4CCD3-90FD-40BD-9EE1-F3B4C9278D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62" y="2552700"/>
            <a:ext cx="276225" cy="25908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D4BB4CF-F8A2-44BC-9235-55243A937E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40" y="3520700"/>
            <a:ext cx="175050" cy="164184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5FA170F-2335-42D7-A9B3-594DAC8D67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07" y="1366315"/>
            <a:ext cx="781778" cy="54290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63523" y="2647950"/>
            <a:ext cx="336551" cy="56832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10" y="2265304"/>
            <a:ext cx="345053" cy="58268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23" y="2385957"/>
            <a:ext cx="2482924" cy="1862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118683"/>
            <a:ext cx="1454707" cy="219456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39C23D9B-84DE-4B7A-911F-1878CD20446D}"/>
              </a:ext>
            </a:extLst>
          </p:cNvPr>
          <p:cNvGrpSpPr/>
          <p:nvPr/>
        </p:nvGrpSpPr>
        <p:grpSpPr>
          <a:xfrm flipH="1">
            <a:off x="9153556" y="2048131"/>
            <a:ext cx="2133600" cy="1133219"/>
            <a:chOff x="-2312095" y="2265304"/>
            <a:chExt cx="2133600" cy="1133219"/>
          </a:xfrm>
        </p:grpSpPr>
        <p:sp>
          <p:nvSpPr>
            <p:cNvPr id="3" name="Speech Bubble: Rectangle with Corners Rounded 2">
              <a:extLst>
                <a:ext uri="{FF2B5EF4-FFF2-40B4-BE49-F238E27FC236}">
                  <a16:creationId xmlns:a16="http://schemas.microsoft.com/office/drawing/2014/main" id="{C80D90BE-243B-4CC2-9897-DC2567470CDA}"/>
                </a:ext>
              </a:extLst>
            </p:cNvPr>
            <p:cNvSpPr/>
            <p:nvPr/>
          </p:nvSpPr>
          <p:spPr>
            <a:xfrm>
              <a:off x="-2312095" y="2265304"/>
              <a:ext cx="2133600" cy="382646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B.right</a:t>
              </a:r>
              <a:endParaRPr kumimoji="0" lang="vi-V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6316" y="2667002"/>
              <a:ext cx="1172808" cy="731521"/>
            </a:xfrm>
            <a:prstGeom prst="rect">
              <a:avLst/>
            </a:prstGeom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251" y="911225"/>
            <a:ext cx="2691443" cy="1371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28575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Question 9?</a:t>
            </a:r>
            <a:endParaRPr kumimoji="0" lang="vi-VN" sz="3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A94EE4C-DC84-4124-A9D4-9D6529BF4EDC}"/>
              </a:ext>
            </a:extLst>
          </p:cNvPr>
          <p:cNvGrpSpPr/>
          <p:nvPr/>
        </p:nvGrpSpPr>
        <p:grpSpPr>
          <a:xfrm flipH="1">
            <a:off x="5455920" y="314322"/>
            <a:ext cx="1554480" cy="776289"/>
            <a:chOff x="-1732975" y="2265304"/>
            <a:chExt cx="1554480" cy="776289"/>
          </a:xfrm>
        </p:grpSpPr>
        <p:sp>
          <p:nvSpPr>
            <p:cNvPr id="37" name="Speech Bubble: Rectangle with Corners Rounded 36">
              <a:extLst>
                <a:ext uri="{FF2B5EF4-FFF2-40B4-BE49-F238E27FC236}">
                  <a16:creationId xmlns:a16="http://schemas.microsoft.com/office/drawing/2014/main" id="{8464420B-B920-4317-BE91-1D08964D7B72}"/>
                </a:ext>
              </a:extLst>
            </p:cNvPr>
            <p:cNvSpPr/>
            <p:nvPr/>
          </p:nvSpPr>
          <p:spPr>
            <a:xfrm>
              <a:off x="-1732975" y="2265304"/>
              <a:ext cx="1554480" cy="274320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B.right</a:t>
              </a:r>
              <a:endParaRPr kumimoji="0" lang="vi-VN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3CE51CF-BBF3-4E8C-8C2F-C00E7D8E8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69095" y="2584393"/>
              <a:ext cx="733003" cy="4572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8418B5F-CE4A-4DBA-A4BC-305D0001CD6E}"/>
              </a:ext>
            </a:extLst>
          </p:cNvPr>
          <p:cNvGrpSpPr/>
          <p:nvPr/>
        </p:nvGrpSpPr>
        <p:grpSpPr>
          <a:xfrm>
            <a:off x="-2133600" y="2167321"/>
            <a:ext cx="2133600" cy="1133219"/>
            <a:chOff x="-2312095" y="2265304"/>
            <a:chExt cx="2133600" cy="1133219"/>
          </a:xfrm>
        </p:grpSpPr>
        <p:sp>
          <p:nvSpPr>
            <p:cNvPr id="40" name="Speech Bubble: Rectangle with Corners Rounded 39">
              <a:extLst>
                <a:ext uri="{FF2B5EF4-FFF2-40B4-BE49-F238E27FC236}">
                  <a16:creationId xmlns:a16="http://schemas.microsoft.com/office/drawing/2014/main" id="{2461C522-FF0F-436E-8533-BD3D2DC10B53}"/>
                </a:ext>
              </a:extLst>
            </p:cNvPr>
            <p:cNvSpPr/>
            <p:nvPr/>
          </p:nvSpPr>
          <p:spPr>
            <a:xfrm>
              <a:off x="-2312095" y="2265304"/>
              <a:ext cx="2133600" cy="382646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A.wrong</a:t>
              </a:r>
              <a:endParaRPr kumimoji="0" lang="vi-V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17C6954-6503-488C-A8E6-1D7D18026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6316" y="2667002"/>
              <a:ext cx="1172808" cy="731521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8AC982F-5F1C-4DBD-AD2A-FFDC19ED0C2B}"/>
              </a:ext>
            </a:extLst>
          </p:cNvPr>
          <p:cNvGrpSpPr/>
          <p:nvPr/>
        </p:nvGrpSpPr>
        <p:grpSpPr>
          <a:xfrm flipH="1">
            <a:off x="9144000" y="3867150"/>
            <a:ext cx="2133600" cy="1133219"/>
            <a:chOff x="-2312095" y="2265304"/>
            <a:chExt cx="2133600" cy="1133219"/>
          </a:xfrm>
        </p:grpSpPr>
        <p:sp>
          <p:nvSpPr>
            <p:cNvPr id="45" name="Speech Bubble: Rectangle with Corners Rounded 44">
              <a:extLst>
                <a:ext uri="{FF2B5EF4-FFF2-40B4-BE49-F238E27FC236}">
                  <a16:creationId xmlns:a16="http://schemas.microsoft.com/office/drawing/2014/main" id="{FA301BAE-EABF-4823-A77C-08256DF60184}"/>
                </a:ext>
              </a:extLst>
            </p:cNvPr>
            <p:cNvSpPr/>
            <p:nvPr/>
          </p:nvSpPr>
          <p:spPr>
            <a:xfrm>
              <a:off x="-2312095" y="2265304"/>
              <a:ext cx="2133600" cy="382646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D.wrong</a:t>
              </a:r>
              <a:endParaRPr kumimoji="0" lang="vi-V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15FB51-700D-412C-896C-8DEB74DD4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6316" y="2667002"/>
              <a:ext cx="1172808" cy="731521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055A351-8018-43CC-AF85-72E9B10CD70C}"/>
              </a:ext>
            </a:extLst>
          </p:cNvPr>
          <p:cNvGrpSpPr/>
          <p:nvPr/>
        </p:nvGrpSpPr>
        <p:grpSpPr>
          <a:xfrm>
            <a:off x="-2133600" y="3970152"/>
            <a:ext cx="2133600" cy="1133219"/>
            <a:chOff x="-2312095" y="2265304"/>
            <a:chExt cx="2133600" cy="1133219"/>
          </a:xfrm>
        </p:grpSpPr>
        <p:sp>
          <p:nvSpPr>
            <p:cNvPr id="48" name="Speech Bubble: Rectangle with Corners Rounded 47">
              <a:extLst>
                <a:ext uri="{FF2B5EF4-FFF2-40B4-BE49-F238E27FC236}">
                  <a16:creationId xmlns:a16="http://schemas.microsoft.com/office/drawing/2014/main" id="{8759F8F5-EA73-4ECF-8396-C55219BE69C7}"/>
                </a:ext>
              </a:extLst>
            </p:cNvPr>
            <p:cNvSpPr/>
            <p:nvPr/>
          </p:nvSpPr>
          <p:spPr>
            <a:xfrm>
              <a:off x="-2312095" y="2265304"/>
              <a:ext cx="2133600" cy="382646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C.wrong</a:t>
              </a:r>
              <a:endParaRPr kumimoji="0" lang="vi-V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FE27EEE-BB8A-44DE-B860-6F6B339BB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6316" y="2667002"/>
              <a:ext cx="1172808" cy="731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668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7284E-6 L 0.01024 -1.7284E-6 L 0.01024 0.33025 L 2.77778E-6 0.33025 L 2.77778E-6 -1.7284E-6 Z " pathEditMode="relative" rAng="0" ptsTypes="AAAAA">
                                      <p:cBhvr>
                                        <p:cTn id="13" dur="2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1651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08642E-6 L 0.53923 -3.08642E-6 L 0.53923 0.0179 L 4.72222E-6 0.0179 L 4.72222E-6 -3.08642E-6 Z " pathEditMode="relative" rAng="0" ptsTypes="AAAAA">
                                      <p:cBhvr>
                                        <p:cTn id="15" dur="4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62" y="89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58025E-6 L 0.01024 -3.58025E-6 L 0.01024 0.33025 L 3.61111E-6 0.33025 L 3.61111E-6 -3.58025E-6 Z " pathEditMode="relative" rAng="0" ptsTypes="AAAAA">
                                      <p:cBhvr>
                                        <p:cTn id="17" dur="1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1651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6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6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8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8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yee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rong Buzz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rong Buzz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rong Buzz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5987BEA9-8605-4CA8-B8EC-0F737B0F4C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286" y="2638417"/>
            <a:ext cx="267058" cy="250482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2F4CCD3-90FD-40BD-9EE1-F3B4C9278D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62" y="2552700"/>
            <a:ext cx="276225" cy="25908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D4BB4CF-F8A2-44BC-9235-55243A937E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40" y="3520700"/>
            <a:ext cx="175050" cy="164184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5FA170F-2335-42D7-A9B3-594DAC8D67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07" y="1366315"/>
            <a:ext cx="781778" cy="54290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63523" y="2647950"/>
            <a:ext cx="336551" cy="56832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10" y="2265304"/>
            <a:ext cx="345053" cy="58268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23" y="2385957"/>
            <a:ext cx="2482924" cy="1862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118683"/>
            <a:ext cx="1454707" cy="219456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39C23D9B-84DE-4B7A-911F-1878CD20446D}"/>
              </a:ext>
            </a:extLst>
          </p:cNvPr>
          <p:cNvGrpSpPr/>
          <p:nvPr/>
        </p:nvGrpSpPr>
        <p:grpSpPr>
          <a:xfrm>
            <a:off x="-2133600" y="3867150"/>
            <a:ext cx="2133600" cy="1133219"/>
            <a:chOff x="-2312095" y="2265304"/>
            <a:chExt cx="2133600" cy="1133219"/>
          </a:xfrm>
        </p:grpSpPr>
        <p:sp>
          <p:nvSpPr>
            <p:cNvPr id="3" name="Speech Bubble: Rectangle with Corners Rounded 2">
              <a:extLst>
                <a:ext uri="{FF2B5EF4-FFF2-40B4-BE49-F238E27FC236}">
                  <a16:creationId xmlns:a16="http://schemas.microsoft.com/office/drawing/2014/main" id="{C80D90BE-243B-4CC2-9897-DC2567470CDA}"/>
                </a:ext>
              </a:extLst>
            </p:cNvPr>
            <p:cNvSpPr/>
            <p:nvPr/>
          </p:nvSpPr>
          <p:spPr>
            <a:xfrm>
              <a:off x="-2312095" y="2265304"/>
              <a:ext cx="2133600" cy="382646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C.right</a:t>
              </a:r>
              <a:endParaRPr kumimoji="0" lang="vi-V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6316" y="2667002"/>
              <a:ext cx="1172808" cy="731521"/>
            </a:xfrm>
            <a:prstGeom prst="rect">
              <a:avLst/>
            </a:prstGeom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251" y="911225"/>
            <a:ext cx="2691443" cy="1371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28575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Question 10?</a:t>
            </a:r>
            <a:endParaRPr kumimoji="0" lang="vi-VN" sz="3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A94EE4C-DC84-4124-A9D4-9D6529BF4EDC}"/>
              </a:ext>
            </a:extLst>
          </p:cNvPr>
          <p:cNvGrpSpPr/>
          <p:nvPr/>
        </p:nvGrpSpPr>
        <p:grpSpPr>
          <a:xfrm flipH="1">
            <a:off x="5455920" y="314322"/>
            <a:ext cx="1554480" cy="776289"/>
            <a:chOff x="-1732975" y="2265304"/>
            <a:chExt cx="1554480" cy="776289"/>
          </a:xfrm>
        </p:grpSpPr>
        <p:sp>
          <p:nvSpPr>
            <p:cNvPr id="37" name="Speech Bubble: Rectangle with Corners Rounded 36">
              <a:extLst>
                <a:ext uri="{FF2B5EF4-FFF2-40B4-BE49-F238E27FC236}">
                  <a16:creationId xmlns:a16="http://schemas.microsoft.com/office/drawing/2014/main" id="{8464420B-B920-4317-BE91-1D08964D7B72}"/>
                </a:ext>
              </a:extLst>
            </p:cNvPr>
            <p:cNvSpPr/>
            <p:nvPr/>
          </p:nvSpPr>
          <p:spPr>
            <a:xfrm>
              <a:off x="-1732975" y="2265304"/>
              <a:ext cx="1554480" cy="274320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C.right</a:t>
              </a:r>
              <a:endParaRPr kumimoji="0" lang="vi-VN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3CE51CF-BBF3-4E8C-8C2F-C00E7D8E8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69095" y="2584393"/>
              <a:ext cx="733003" cy="4572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8418B5F-CE4A-4DBA-A4BC-305D0001CD6E}"/>
              </a:ext>
            </a:extLst>
          </p:cNvPr>
          <p:cNvGrpSpPr/>
          <p:nvPr/>
        </p:nvGrpSpPr>
        <p:grpSpPr>
          <a:xfrm>
            <a:off x="-2133600" y="2352931"/>
            <a:ext cx="2133600" cy="1133219"/>
            <a:chOff x="-2312095" y="2265304"/>
            <a:chExt cx="2133600" cy="1133219"/>
          </a:xfrm>
        </p:grpSpPr>
        <p:sp>
          <p:nvSpPr>
            <p:cNvPr id="40" name="Speech Bubble: Rectangle with Corners Rounded 39">
              <a:extLst>
                <a:ext uri="{FF2B5EF4-FFF2-40B4-BE49-F238E27FC236}">
                  <a16:creationId xmlns:a16="http://schemas.microsoft.com/office/drawing/2014/main" id="{2461C522-FF0F-436E-8533-BD3D2DC10B53}"/>
                </a:ext>
              </a:extLst>
            </p:cNvPr>
            <p:cNvSpPr/>
            <p:nvPr/>
          </p:nvSpPr>
          <p:spPr>
            <a:xfrm>
              <a:off x="-2312095" y="2265304"/>
              <a:ext cx="2133600" cy="382646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A.wrong</a:t>
              </a:r>
              <a:endParaRPr kumimoji="0" lang="vi-V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17C6954-6503-488C-A8E6-1D7D18026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6316" y="2667002"/>
              <a:ext cx="1172808" cy="731521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8AC982F-5F1C-4DBD-AD2A-FFDC19ED0C2B}"/>
              </a:ext>
            </a:extLst>
          </p:cNvPr>
          <p:cNvGrpSpPr/>
          <p:nvPr/>
        </p:nvGrpSpPr>
        <p:grpSpPr>
          <a:xfrm flipH="1">
            <a:off x="9154886" y="2733931"/>
            <a:ext cx="2133600" cy="1133219"/>
            <a:chOff x="-2312095" y="2265304"/>
            <a:chExt cx="2133600" cy="1133219"/>
          </a:xfrm>
        </p:grpSpPr>
        <p:sp>
          <p:nvSpPr>
            <p:cNvPr id="45" name="Speech Bubble: Rectangle with Corners Rounded 44">
              <a:extLst>
                <a:ext uri="{FF2B5EF4-FFF2-40B4-BE49-F238E27FC236}">
                  <a16:creationId xmlns:a16="http://schemas.microsoft.com/office/drawing/2014/main" id="{FA301BAE-EABF-4823-A77C-08256DF60184}"/>
                </a:ext>
              </a:extLst>
            </p:cNvPr>
            <p:cNvSpPr/>
            <p:nvPr/>
          </p:nvSpPr>
          <p:spPr>
            <a:xfrm>
              <a:off x="-2312095" y="2265304"/>
              <a:ext cx="2133600" cy="382646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D.wrong</a:t>
              </a:r>
              <a:endParaRPr kumimoji="0" lang="vi-V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15FB51-700D-412C-896C-8DEB74DD4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6316" y="2667002"/>
              <a:ext cx="1172808" cy="731521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055A351-8018-43CC-AF85-72E9B10CD70C}"/>
              </a:ext>
            </a:extLst>
          </p:cNvPr>
          <p:cNvGrpSpPr/>
          <p:nvPr/>
        </p:nvGrpSpPr>
        <p:grpSpPr>
          <a:xfrm flipH="1">
            <a:off x="9154886" y="3800731"/>
            <a:ext cx="2133600" cy="1133219"/>
            <a:chOff x="-2312095" y="2265304"/>
            <a:chExt cx="2133600" cy="1133219"/>
          </a:xfrm>
        </p:grpSpPr>
        <p:sp>
          <p:nvSpPr>
            <p:cNvPr id="48" name="Speech Bubble: Rectangle with Corners Rounded 47">
              <a:extLst>
                <a:ext uri="{FF2B5EF4-FFF2-40B4-BE49-F238E27FC236}">
                  <a16:creationId xmlns:a16="http://schemas.microsoft.com/office/drawing/2014/main" id="{8759F8F5-EA73-4ECF-8396-C55219BE69C7}"/>
                </a:ext>
              </a:extLst>
            </p:cNvPr>
            <p:cNvSpPr/>
            <p:nvPr/>
          </p:nvSpPr>
          <p:spPr>
            <a:xfrm>
              <a:off x="-2312095" y="2265304"/>
              <a:ext cx="2133600" cy="382646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B.wrong</a:t>
              </a:r>
              <a:endParaRPr kumimoji="0" lang="vi-V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FE27EEE-BB8A-44DE-B860-6F6B339BB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6316" y="2667002"/>
              <a:ext cx="1172808" cy="731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038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7284E-6 L 0.01024 -1.7284E-6 L 0.01024 0.33025 L 2.77778E-6 0.33025 L 2.77778E-6 -1.7284E-6 Z " pathEditMode="relative" rAng="0" ptsTypes="AAAAA">
                                      <p:cBhvr>
                                        <p:cTn id="13" dur="2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1651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08642E-6 L 0.53923 -3.08642E-6 L 0.53923 0.0179 L 4.72222E-6 0.0179 L 4.72222E-6 -3.08642E-6 Z " pathEditMode="relative" rAng="0" ptsTypes="AAAAA">
                                      <p:cBhvr>
                                        <p:cTn id="15" dur="4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62" y="89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58025E-6 L 0.01024 -3.58025E-6 L 0.01024 0.33025 L 3.61111E-6 0.33025 L 3.61111E-6 -3.58025E-6 Z " pathEditMode="relative" rAng="0" ptsTypes="AAAAA">
                                      <p:cBhvr>
                                        <p:cTn id="17" dur="1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1651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6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6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8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8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yee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rong Buzz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rong Buzz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rong Buzz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52F01C7-C8F7-4381-9903-782FF680D282}"/>
              </a:ext>
            </a:extLst>
          </p:cNvPr>
          <p:cNvSpPr/>
          <p:nvPr/>
        </p:nvSpPr>
        <p:spPr>
          <a:xfrm>
            <a:off x="1066800" y="438150"/>
            <a:ext cx="7239482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4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Subscribe my channel, please</a:t>
            </a:r>
            <a:endParaRPr lang="vi-VN" sz="4400" b="1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/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32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72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5987BEA9-8605-4CA8-B8EC-0F737B0F4C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286" y="2638417"/>
            <a:ext cx="267058" cy="250482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2F4CCD3-90FD-40BD-9EE1-F3B4C9278D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62" y="2552700"/>
            <a:ext cx="276225" cy="25908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D4BB4CF-F8A2-44BC-9235-55243A937E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40" y="3520700"/>
            <a:ext cx="175050" cy="164184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5FA170F-2335-42D7-A9B3-594DAC8D67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07" y="1366315"/>
            <a:ext cx="781778" cy="54290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63523" y="2647950"/>
            <a:ext cx="336551" cy="56832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10" y="2265304"/>
            <a:ext cx="345053" cy="58268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23" y="2385957"/>
            <a:ext cx="2482924" cy="1862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118683"/>
            <a:ext cx="1454707" cy="219456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39C23D9B-84DE-4B7A-911F-1878CD20446D}"/>
              </a:ext>
            </a:extLst>
          </p:cNvPr>
          <p:cNvGrpSpPr/>
          <p:nvPr/>
        </p:nvGrpSpPr>
        <p:grpSpPr>
          <a:xfrm>
            <a:off x="-2133600" y="3867150"/>
            <a:ext cx="2133600" cy="1133219"/>
            <a:chOff x="-2312095" y="2265304"/>
            <a:chExt cx="2133600" cy="1133219"/>
          </a:xfrm>
        </p:grpSpPr>
        <p:sp>
          <p:nvSpPr>
            <p:cNvPr id="3" name="Speech Bubble: Rectangle with Corners Rounded 2">
              <a:extLst>
                <a:ext uri="{FF2B5EF4-FFF2-40B4-BE49-F238E27FC236}">
                  <a16:creationId xmlns:a16="http://schemas.microsoft.com/office/drawing/2014/main" id="{C80D90BE-243B-4CC2-9897-DC2567470CDA}"/>
                </a:ext>
              </a:extLst>
            </p:cNvPr>
            <p:cNvSpPr/>
            <p:nvPr/>
          </p:nvSpPr>
          <p:spPr>
            <a:xfrm>
              <a:off x="-2312095" y="2265304"/>
              <a:ext cx="2133600" cy="382646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C.</a:t>
              </a: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right</a:t>
              </a:r>
              <a:endParaRPr kumimoji="0" lang="vi-V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6316" y="2667002"/>
              <a:ext cx="1172808" cy="731521"/>
            </a:xfrm>
            <a:prstGeom prst="rect">
              <a:avLst/>
            </a:prstGeom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251" y="911225"/>
            <a:ext cx="2691443" cy="1371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28575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Question 1?</a:t>
            </a:r>
            <a:endParaRPr kumimoji="0" lang="vi-VN" sz="3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A94EE4C-DC84-4124-A9D4-9D6529BF4EDC}"/>
              </a:ext>
            </a:extLst>
          </p:cNvPr>
          <p:cNvGrpSpPr/>
          <p:nvPr/>
        </p:nvGrpSpPr>
        <p:grpSpPr>
          <a:xfrm flipH="1">
            <a:off x="5455920" y="314322"/>
            <a:ext cx="1554480" cy="776289"/>
            <a:chOff x="-1732975" y="2265304"/>
            <a:chExt cx="1554480" cy="776289"/>
          </a:xfrm>
        </p:grpSpPr>
        <p:sp>
          <p:nvSpPr>
            <p:cNvPr id="37" name="Speech Bubble: Rectangle with Corners Rounded 36">
              <a:extLst>
                <a:ext uri="{FF2B5EF4-FFF2-40B4-BE49-F238E27FC236}">
                  <a16:creationId xmlns:a16="http://schemas.microsoft.com/office/drawing/2014/main" id="{8464420B-B920-4317-BE91-1D08964D7B72}"/>
                </a:ext>
              </a:extLst>
            </p:cNvPr>
            <p:cNvSpPr/>
            <p:nvPr/>
          </p:nvSpPr>
          <p:spPr>
            <a:xfrm>
              <a:off x="-1732975" y="2265304"/>
              <a:ext cx="1554480" cy="274320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C.right</a:t>
              </a:r>
              <a:endParaRPr kumimoji="0" lang="vi-VN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3CE51CF-BBF3-4E8C-8C2F-C00E7D8E8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69095" y="2584393"/>
              <a:ext cx="733003" cy="4572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8418B5F-CE4A-4DBA-A4BC-305D0001CD6E}"/>
              </a:ext>
            </a:extLst>
          </p:cNvPr>
          <p:cNvGrpSpPr/>
          <p:nvPr/>
        </p:nvGrpSpPr>
        <p:grpSpPr>
          <a:xfrm>
            <a:off x="-2133600" y="2167321"/>
            <a:ext cx="2133600" cy="1133219"/>
            <a:chOff x="-2312095" y="2265304"/>
            <a:chExt cx="2133600" cy="1133219"/>
          </a:xfrm>
        </p:grpSpPr>
        <p:sp>
          <p:nvSpPr>
            <p:cNvPr id="40" name="Speech Bubble: Rectangle with Corners Rounded 39">
              <a:extLst>
                <a:ext uri="{FF2B5EF4-FFF2-40B4-BE49-F238E27FC236}">
                  <a16:creationId xmlns:a16="http://schemas.microsoft.com/office/drawing/2014/main" id="{2461C522-FF0F-436E-8533-BD3D2DC10B53}"/>
                </a:ext>
              </a:extLst>
            </p:cNvPr>
            <p:cNvSpPr/>
            <p:nvPr/>
          </p:nvSpPr>
          <p:spPr>
            <a:xfrm>
              <a:off x="-2312095" y="2265304"/>
              <a:ext cx="2133600" cy="382646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A.wrong</a:t>
              </a:r>
              <a:endParaRPr kumimoji="0" lang="vi-V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17C6954-6503-488C-A8E6-1D7D18026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6316" y="2667002"/>
              <a:ext cx="1172808" cy="731521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8AC982F-5F1C-4DBD-AD2A-FFDC19ED0C2B}"/>
              </a:ext>
            </a:extLst>
          </p:cNvPr>
          <p:cNvGrpSpPr/>
          <p:nvPr/>
        </p:nvGrpSpPr>
        <p:grpSpPr>
          <a:xfrm flipH="1">
            <a:off x="9154886" y="2733931"/>
            <a:ext cx="2133600" cy="1133219"/>
            <a:chOff x="-2312095" y="2265304"/>
            <a:chExt cx="2133600" cy="1133219"/>
          </a:xfrm>
        </p:grpSpPr>
        <p:sp>
          <p:nvSpPr>
            <p:cNvPr id="45" name="Speech Bubble: Rectangle with Corners Rounded 44">
              <a:extLst>
                <a:ext uri="{FF2B5EF4-FFF2-40B4-BE49-F238E27FC236}">
                  <a16:creationId xmlns:a16="http://schemas.microsoft.com/office/drawing/2014/main" id="{FA301BAE-EABF-4823-A77C-08256DF60184}"/>
                </a:ext>
              </a:extLst>
            </p:cNvPr>
            <p:cNvSpPr/>
            <p:nvPr/>
          </p:nvSpPr>
          <p:spPr>
            <a:xfrm>
              <a:off x="-2312095" y="2265304"/>
              <a:ext cx="2133600" cy="382646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D.wrong</a:t>
              </a:r>
              <a:endParaRPr kumimoji="0" lang="vi-V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15FB51-700D-412C-896C-8DEB74DD4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6316" y="2667002"/>
              <a:ext cx="1172808" cy="731521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055A351-8018-43CC-AF85-72E9B10CD70C}"/>
              </a:ext>
            </a:extLst>
          </p:cNvPr>
          <p:cNvGrpSpPr/>
          <p:nvPr/>
        </p:nvGrpSpPr>
        <p:grpSpPr>
          <a:xfrm flipH="1">
            <a:off x="9154886" y="3876931"/>
            <a:ext cx="2133600" cy="1133219"/>
            <a:chOff x="-2312095" y="2265304"/>
            <a:chExt cx="2133600" cy="1133219"/>
          </a:xfrm>
        </p:grpSpPr>
        <p:sp>
          <p:nvSpPr>
            <p:cNvPr id="48" name="Speech Bubble: Rectangle with Corners Rounded 47">
              <a:extLst>
                <a:ext uri="{FF2B5EF4-FFF2-40B4-BE49-F238E27FC236}">
                  <a16:creationId xmlns:a16="http://schemas.microsoft.com/office/drawing/2014/main" id="{8759F8F5-EA73-4ECF-8396-C55219BE69C7}"/>
                </a:ext>
              </a:extLst>
            </p:cNvPr>
            <p:cNvSpPr/>
            <p:nvPr/>
          </p:nvSpPr>
          <p:spPr>
            <a:xfrm>
              <a:off x="-2312095" y="2265304"/>
              <a:ext cx="2133600" cy="382646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B.wrong</a:t>
              </a:r>
              <a:endParaRPr kumimoji="0" lang="vi-V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FE27EEE-BB8A-44DE-B860-6F6B339BB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6316" y="2667002"/>
              <a:ext cx="1172808" cy="731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692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7284E-6 L 0.01024 -1.7284E-6 L 0.01024 0.33025 L 2.77778E-6 0.33025 L 2.77778E-6 -1.7284E-6 Z " pathEditMode="relative" rAng="0" ptsTypes="AAAAA">
                                      <p:cBhvr>
                                        <p:cTn id="13" dur="2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1651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08642E-6 L 0.53923 -3.08642E-6 L 0.53923 0.0179 L 4.72222E-6 0.0179 L 4.72222E-6 -3.08642E-6 Z " pathEditMode="relative" rAng="0" ptsTypes="AAAAA">
                                      <p:cBhvr>
                                        <p:cTn id="15" dur="4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62" y="89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58025E-6 L 0.01024 -3.58025E-6 L 0.01024 0.33025 L 3.61111E-6 0.33025 L 3.61111E-6 -3.58025E-6 Z " pathEditMode="relative" rAng="0" ptsTypes="AAAAA">
                                      <p:cBhvr>
                                        <p:cTn id="17" dur="1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1651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6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6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8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8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yee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rong Buzz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rong Buzz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rong Buzz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5987BEA9-8605-4CA8-B8EC-0F737B0F4C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286" y="2638417"/>
            <a:ext cx="267058" cy="250482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2F4CCD3-90FD-40BD-9EE1-F3B4C9278D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62" y="2552700"/>
            <a:ext cx="276225" cy="25908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D4BB4CF-F8A2-44BC-9235-55243A937E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40" y="3520700"/>
            <a:ext cx="175050" cy="164184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5FA170F-2335-42D7-A9B3-594DAC8D67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07" y="1366315"/>
            <a:ext cx="781778" cy="54290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63523" y="2647950"/>
            <a:ext cx="336551" cy="56832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10" y="2265304"/>
            <a:ext cx="345053" cy="58268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23" y="2385957"/>
            <a:ext cx="2482924" cy="1862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118683"/>
            <a:ext cx="1454707" cy="219456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39C23D9B-84DE-4B7A-911F-1878CD20446D}"/>
              </a:ext>
            </a:extLst>
          </p:cNvPr>
          <p:cNvGrpSpPr/>
          <p:nvPr/>
        </p:nvGrpSpPr>
        <p:grpSpPr>
          <a:xfrm flipH="1">
            <a:off x="9144000" y="3857881"/>
            <a:ext cx="2133600" cy="1133219"/>
            <a:chOff x="-2312095" y="2265304"/>
            <a:chExt cx="2133600" cy="1133219"/>
          </a:xfrm>
        </p:grpSpPr>
        <p:sp>
          <p:nvSpPr>
            <p:cNvPr id="3" name="Speech Bubble: Rectangle with Corners Rounded 2">
              <a:extLst>
                <a:ext uri="{FF2B5EF4-FFF2-40B4-BE49-F238E27FC236}">
                  <a16:creationId xmlns:a16="http://schemas.microsoft.com/office/drawing/2014/main" id="{C80D90BE-243B-4CC2-9897-DC2567470CDA}"/>
                </a:ext>
              </a:extLst>
            </p:cNvPr>
            <p:cNvSpPr/>
            <p:nvPr/>
          </p:nvSpPr>
          <p:spPr>
            <a:xfrm>
              <a:off x="-2312095" y="2265304"/>
              <a:ext cx="2133600" cy="382646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D.right</a:t>
              </a:r>
              <a:endParaRPr kumimoji="0" lang="vi-V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6316" y="2667002"/>
              <a:ext cx="1172808" cy="731521"/>
            </a:xfrm>
            <a:prstGeom prst="rect">
              <a:avLst/>
            </a:prstGeom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251" y="911225"/>
            <a:ext cx="2691443" cy="1371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28575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Question 2?</a:t>
            </a:r>
            <a:endParaRPr kumimoji="0" lang="vi-VN" sz="3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A94EE4C-DC84-4124-A9D4-9D6529BF4EDC}"/>
              </a:ext>
            </a:extLst>
          </p:cNvPr>
          <p:cNvGrpSpPr/>
          <p:nvPr/>
        </p:nvGrpSpPr>
        <p:grpSpPr>
          <a:xfrm flipH="1">
            <a:off x="5455920" y="314322"/>
            <a:ext cx="1554480" cy="776289"/>
            <a:chOff x="-1732975" y="2265304"/>
            <a:chExt cx="1554480" cy="776289"/>
          </a:xfrm>
        </p:grpSpPr>
        <p:sp>
          <p:nvSpPr>
            <p:cNvPr id="37" name="Speech Bubble: Rectangle with Corners Rounded 36">
              <a:extLst>
                <a:ext uri="{FF2B5EF4-FFF2-40B4-BE49-F238E27FC236}">
                  <a16:creationId xmlns:a16="http://schemas.microsoft.com/office/drawing/2014/main" id="{8464420B-B920-4317-BE91-1D08964D7B72}"/>
                </a:ext>
              </a:extLst>
            </p:cNvPr>
            <p:cNvSpPr/>
            <p:nvPr/>
          </p:nvSpPr>
          <p:spPr>
            <a:xfrm>
              <a:off x="-1732975" y="2265304"/>
              <a:ext cx="1554480" cy="274320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D.right</a:t>
              </a:r>
              <a:endParaRPr kumimoji="0" lang="vi-VN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3CE51CF-BBF3-4E8C-8C2F-C00E7D8E8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69095" y="2584393"/>
              <a:ext cx="733003" cy="4572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8418B5F-CE4A-4DBA-A4BC-305D0001CD6E}"/>
              </a:ext>
            </a:extLst>
          </p:cNvPr>
          <p:cNvGrpSpPr/>
          <p:nvPr/>
        </p:nvGrpSpPr>
        <p:grpSpPr>
          <a:xfrm>
            <a:off x="-2133600" y="2429131"/>
            <a:ext cx="2133600" cy="1133219"/>
            <a:chOff x="-2312095" y="2265304"/>
            <a:chExt cx="2133600" cy="1133219"/>
          </a:xfrm>
        </p:grpSpPr>
        <p:sp>
          <p:nvSpPr>
            <p:cNvPr id="40" name="Speech Bubble: Rectangle with Corners Rounded 39">
              <a:extLst>
                <a:ext uri="{FF2B5EF4-FFF2-40B4-BE49-F238E27FC236}">
                  <a16:creationId xmlns:a16="http://schemas.microsoft.com/office/drawing/2014/main" id="{2461C522-FF0F-436E-8533-BD3D2DC10B53}"/>
                </a:ext>
              </a:extLst>
            </p:cNvPr>
            <p:cNvSpPr/>
            <p:nvPr/>
          </p:nvSpPr>
          <p:spPr>
            <a:xfrm>
              <a:off x="-2312095" y="2265304"/>
              <a:ext cx="2133600" cy="382646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A.wrong</a:t>
              </a:r>
              <a:endParaRPr kumimoji="0" lang="vi-V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17C6954-6503-488C-A8E6-1D7D18026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6316" y="2667002"/>
              <a:ext cx="1172808" cy="731521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8AC982F-5F1C-4DBD-AD2A-FFDC19ED0C2B}"/>
              </a:ext>
            </a:extLst>
          </p:cNvPr>
          <p:cNvGrpSpPr/>
          <p:nvPr/>
        </p:nvGrpSpPr>
        <p:grpSpPr>
          <a:xfrm flipH="1">
            <a:off x="9144000" y="2733931"/>
            <a:ext cx="2133600" cy="1133219"/>
            <a:chOff x="-2312095" y="2265304"/>
            <a:chExt cx="2133600" cy="1133219"/>
          </a:xfrm>
        </p:grpSpPr>
        <p:sp>
          <p:nvSpPr>
            <p:cNvPr id="45" name="Speech Bubble: Rectangle with Corners Rounded 44">
              <a:extLst>
                <a:ext uri="{FF2B5EF4-FFF2-40B4-BE49-F238E27FC236}">
                  <a16:creationId xmlns:a16="http://schemas.microsoft.com/office/drawing/2014/main" id="{FA301BAE-EABF-4823-A77C-08256DF60184}"/>
                </a:ext>
              </a:extLst>
            </p:cNvPr>
            <p:cNvSpPr/>
            <p:nvPr/>
          </p:nvSpPr>
          <p:spPr>
            <a:xfrm>
              <a:off x="-2312095" y="2265304"/>
              <a:ext cx="2133600" cy="382646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B.wrong</a:t>
              </a:r>
              <a:endParaRPr kumimoji="0" lang="vi-V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15FB51-700D-412C-896C-8DEB74DD4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6316" y="2667002"/>
              <a:ext cx="1172808" cy="731521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055A351-8018-43CC-AF85-72E9B10CD70C}"/>
              </a:ext>
            </a:extLst>
          </p:cNvPr>
          <p:cNvGrpSpPr/>
          <p:nvPr/>
        </p:nvGrpSpPr>
        <p:grpSpPr>
          <a:xfrm>
            <a:off x="-2133600" y="3943350"/>
            <a:ext cx="2133600" cy="1133219"/>
            <a:chOff x="-2312095" y="2265304"/>
            <a:chExt cx="2133600" cy="1133219"/>
          </a:xfrm>
        </p:grpSpPr>
        <p:sp>
          <p:nvSpPr>
            <p:cNvPr id="48" name="Speech Bubble: Rectangle with Corners Rounded 47">
              <a:extLst>
                <a:ext uri="{FF2B5EF4-FFF2-40B4-BE49-F238E27FC236}">
                  <a16:creationId xmlns:a16="http://schemas.microsoft.com/office/drawing/2014/main" id="{8759F8F5-EA73-4ECF-8396-C55219BE69C7}"/>
                </a:ext>
              </a:extLst>
            </p:cNvPr>
            <p:cNvSpPr/>
            <p:nvPr/>
          </p:nvSpPr>
          <p:spPr>
            <a:xfrm>
              <a:off x="-2312095" y="2265304"/>
              <a:ext cx="2133600" cy="382646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C.wrong</a:t>
              </a:r>
              <a:endParaRPr kumimoji="0" lang="vi-V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FE27EEE-BB8A-44DE-B860-6F6B339BB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6316" y="2667002"/>
              <a:ext cx="1172808" cy="731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688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7284E-6 L 0.01024 -1.7284E-6 L 0.01024 0.33025 L 2.77778E-6 0.33025 L 2.77778E-6 -1.7284E-6 Z " pathEditMode="relative" rAng="0" ptsTypes="AAAAA">
                                      <p:cBhvr>
                                        <p:cTn id="13" dur="2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1651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08642E-6 L 0.53923 -3.08642E-6 L 0.53923 0.0179 L 4.72222E-6 0.0179 L 4.72222E-6 -3.08642E-6 Z " pathEditMode="relative" rAng="0" ptsTypes="AAAAA">
                                      <p:cBhvr>
                                        <p:cTn id="15" dur="4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62" y="89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58025E-6 L 0.01024 -3.58025E-6 L 0.01024 0.33025 L 3.61111E-6 0.33025 L 3.61111E-6 -3.58025E-6 Z " pathEditMode="relative" rAng="0" ptsTypes="AAAAA">
                                      <p:cBhvr>
                                        <p:cTn id="17" dur="1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1651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6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6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8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8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yee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rong Buzz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rong Buzz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rong Buzz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5987BEA9-8605-4CA8-B8EC-0F737B0F4C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286" y="2638417"/>
            <a:ext cx="267058" cy="250482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2F4CCD3-90FD-40BD-9EE1-F3B4C9278D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62" y="2552700"/>
            <a:ext cx="276225" cy="25908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D4BB4CF-F8A2-44BC-9235-55243A937E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40" y="3520700"/>
            <a:ext cx="175050" cy="164184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5FA170F-2335-42D7-A9B3-594DAC8D67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07" y="1366315"/>
            <a:ext cx="781778" cy="54290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63523" y="2647950"/>
            <a:ext cx="336551" cy="56832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10" y="2265304"/>
            <a:ext cx="345053" cy="58268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23" y="2385957"/>
            <a:ext cx="2482924" cy="1862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118683"/>
            <a:ext cx="1454707" cy="219456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39C23D9B-84DE-4B7A-911F-1878CD20446D}"/>
              </a:ext>
            </a:extLst>
          </p:cNvPr>
          <p:cNvGrpSpPr/>
          <p:nvPr/>
        </p:nvGrpSpPr>
        <p:grpSpPr>
          <a:xfrm>
            <a:off x="-2133600" y="2265304"/>
            <a:ext cx="2133600" cy="1133219"/>
            <a:chOff x="-2312095" y="2265304"/>
            <a:chExt cx="2133600" cy="1133219"/>
          </a:xfrm>
        </p:grpSpPr>
        <p:sp>
          <p:nvSpPr>
            <p:cNvPr id="3" name="Speech Bubble: Rectangle with Corners Rounded 2">
              <a:extLst>
                <a:ext uri="{FF2B5EF4-FFF2-40B4-BE49-F238E27FC236}">
                  <a16:creationId xmlns:a16="http://schemas.microsoft.com/office/drawing/2014/main" id="{C80D90BE-243B-4CC2-9897-DC2567470CDA}"/>
                </a:ext>
              </a:extLst>
            </p:cNvPr>
            <p:cNvSpPr/>
            <p:nvPr/>
          </p:nvSpPr>
          <p:spPr>
            <a:xfrm>
              <a:off x="-2312095" y="2265304"/>
              <a:ext cx="2133600" cy="382646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A.right</a:t>
              </a:r>
              <a:endParaRPr kumimoji="0" lang="vi-V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6316" y="2667002"/>
              <a:ext cx="1172808" cy="731521"/>
            </a:xfrm>
            <a:prstGeom prst="rect">
              <a:avLst/>
            </a:prstGeom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251" y="911225"/>
            <a:ext cx="2691443" cy="1371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28575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Question 3?</a:t>
            </a:r>
            <a:endParaRPr kumimoji="0" lang="vi-VN" sz="3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A94EE4C-DC84-4124-A9D4-9D6529BF4EDC}"/>
              </a:ext>
            </a:extLst>
          </p:cNvPr>
          <p:cNvGrpSpPr/>
          <p:nvPr/>
        </p:nvGrpSpPr>
        <p:grpSpPr>
          <a:xfrm flipH="1">
            <a:off x="5455920" y="314322"/>
            <a:ext cx="1554480" cy="776289"/>
            <a:chOff x="-1732975" y="2265304"/>
            <a:chExt cx="1554480" cy="776289"/>
          </a:xfrm>
        </p:grpSpPr>
        <p:sp>
          <p:nvSpPr>
            <p:cNvPr id="37" name="Speech Bubble: Rectangle with Corners Rounded 36">
              <a:extLst>
                <a:ext uri="{FF2B5EF4-FFF2-40B4-BE49-F238E27FC236}">
                  <a16:creationId xmlns:a16="http://schemas.microsoft.com/office/drawing/2014/main" id="{8464420B-B920-4317-BE91-1D08964D7B72}"/>
                </a:ext>
              </a:extLst>
            </p:cNvPr>
            <p:cNvSpPr/>
            <p:nvPr/>
          </p:nvSpPr>
          <p:spPr>
            <a:xfrm>
              <a:off x="-1732975" y="2265304"/>
              <a:ext cx="1554480" cy="274320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A.right</a:t>
              </a:r>
              <a:endParaRPr kumimoji="0" lang="vi-VN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3CE51CF-BBF3-4E8C-8C2F-C00E7D8E8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69095" y="2584393"/>
              <a:ext cx="733003" cy="4572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8418B5F-CE4A-4DBA-A4BC-305D0001CD6E}"/>
              </a:ext>
            </a:extLst>
          </p:cNvPr>
          <p:cNvGrpSpPr/>
          <p:nvPr/>
        </p:nvGrpSpPr>
        <p:grpSpPr>
          <a:xfrm>
            <a:off x="-2133600" y="3867150"/>
            <a:ext cx="2133600" cy="1133219"/>
            <a:chOff x="-2312095" y="2265304"/>
            <a:chExt cx="2133600" cy="1133219"/>
          </a:xfrm>
        </p:grpSpPr>
        <p:sp>
          <p:nvSpPr>
            <p:cNvPr id="40" name="Speech Bubble: Rectangle with Corners Rounded 39">
              <a:extLst>
                <a:ext uri="{FF2B5EF4-FFF2-40B4-BE49-F238E27FC236}">
                  <a16:creationId xmlns:a16="http://schemas.microsoft.com/office/drawing/2014/main" id="{2461C522-FF0F-436E-8533-BD3D2DC10B53}"/>
                </a:ext>
              </a:extLst>
            </p:cNvPr>
            <p:cNvSpPr/>
            <p:nvPr/>
          </p:nvSpPr>
          <p:spPr>
            <a:xfrm>
              <a:off x="-2312095" y="2265304"/>
              <a:ext cx="2133600" cy="382646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C.wrong</a:t>
              </a:r>
              <a:endParaRPr kumimoji="0" lang="vi-V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17C6954-6503-488C-A8E6-1D7D18026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6316" y="2667002"/>
              <a:ext cx="1172808" cy="731521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8AC982F-5F1C-4DBD-AD2A-FFDC19ED0C2B}"/>
              </a:ext>
            </a:extLst>
          </p:cNvPr>
          <p:cNvGrpSpPr/>
          <p:nvPr/>
        </p:nvGrpSpPr>
        <p:grpSpPr>
          <a:xfrm flipH="1">
            <a:off x="9144000" y="2581531"/>
            <a:ext cx="2133600" cy="1133219"/>
            <a:chOff x="-2312095" y="2265304"/>
            <a:chExt cx="2133600" cy="1133219"/>
          </a:xfrm>
        </p:grpSpPr>
        <p:sp>
          <p:nvSpPr>
            <p:cNvPr id="45" name="Speech Bubble: Rectangle with Corners Rounded 44">
              <a:extLst>
                <a:ext uri="{FF2B5EF4-FFF2-40B4-BE49-F238E27FC236}">
                  <a16:creationId xmlns:a16="http://schemas.microsoft.com/office/drawing/2014/main" id="{FA301BAE-EABF-4823-A77C-08256DF60184}"/>
                </a:ext>
              </a:extLst>
            </p:cNvPr>
            <p:cNvSpPr/>
            <p:nvPr/>
          </p:nvSpPr>
          <p:spPr>
            <a:xfrm>
              <a:off x="-2312095" y="2265304"/>
              <a:ext cx="2133600" cy="382646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D.wrong</a:t>
              </a:r>
              <a:endParaRPr kumimoji="0" lang="vi-V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15FB51-700D-412C-896C-8DEB74DD4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6316" y="2667002"/>
              <a:ext cx="1172808" cy="731521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055A351-8018-43CC-AF85-72E9B10CD70C}"/>
              </a:ext>
            </a:extLst>
          </p:cNvPr>
          <p:cNvGrpSpPr/>
          <p:nvPr/>
        </p:nvGrpSpPr>
        <p:grpSpPr>
          <a:xfrm flipH="1">
            <a:off x="9144000" y="3857881"/>
            <a:ext cx="2133600" cy="1133219"/>
            <a:chOff x="-2312095" y="2265304"/>
            <a:chExt cx="2133600" cy="1133219"/>
          </a:xfrm>
        </p:grpSpPr>
        <p:sp>
          <p:nvSpPr>
            <p:cNvPr id="48" name="Speech Bubble: Rectangle with Corners Rounded 47">
              <a:extLst>
                <a:ext uri="{FF2B5EF4-FFF2-40B4-BE49-F238E27FC236}">
                  <a16:creationId xmlns:a16="http://schemas.microsoft.com/office/drawing/2014/main" id="{8759F8F5-EA73-4ECF-8396-C55219BE69C7}"/>
                </a:ext>
              </a:extLst>
            </p:cNvPr>
            <p:cNvSpPr/>
            <p:nvPr/>
          </p:nvSpPr>
          <p:spPr>
            <a:xfrm>
              <a:off x="-2312095" y="2265304"/>
              <a:ext cx="2133600" cy="382646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B.wrong</a:t>
              </a:r>
              <a:endParaRPr kumimoji="0" lang="vi-V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FE27EEE-BB8A-44DE-B860-6F6B339BB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6316" y="2667002"/>
              <a:ext cx="1172808" cy="731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29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7284E-6 L 0.01024 -1.7284E-6 L 0.01024 0.33025 L 2.77778E-6 0.33025 L 2.77778E-6 -1.7284E-6 Z " pathEditMode="relative" rAng="0" ptsTypes="AAAAA">
                                      <p:cBhvr>
                                        <p:cTn id="13" dur="2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1651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08642E-6 L 0.53923 -3.08642E-6 L 0.53923 0.0179 L 4.72222E-6 0.0179 L 4.72222E-6 -3.08642E-6 Z " pathEditMode="relative" rAng="0" ptsTypes="AAAAA">
                                      <p:cBhvr>
                                        <p:cTn id="15" dur="4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62" y="89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58025E-6 L 0.01024 -3.58025E-6 L 0.01024 0.33025 L 3.61111E-6 0.33025 L 3.61111E-6 -3.58025E-6 Z " pathEditMode="relative" rAng="0" ptsTypes="AAAAA">
                                      <p:cBhvr>
                                        <p:cTn id="17" dur="1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1651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6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6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8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8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yee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rong Buzz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rong Buzz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rong Buzz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5987BEA9-8605-4CA8-B8EC-0F737B0F4C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286" y="2638417"/>
            <a:ext cx="267058" cy="250482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2F4CCD3-90FD-40BD-9EE1-F3B4C9278D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62" y="2552700"/>
            <a:ext cx="276225" cy="25908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D4BB4CF-F8A2-44BC-9235-55243A937E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40" y="3520700"/>
            <a:ext cx="175050" cy="164184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5FA170F-2335-42D7-A9B3-594DAC8D67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07" y="1366315"/>
            <a:ext cx="781778" cy="54290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63523" y="2647950"/>
            <a:ext cx="336551" cy="56832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10" y="2265304"/>
            <a:ext cx="345053" cy="58268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23" y="2385957"/>
            <a:ext cx="2482924" cy="1862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118683"/>
            <a:ext cx="1454707" cy="219456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39C23D9B-84DE-4B7A-911F-1878CD20446D}"/>
              </a:ext>
            </a:extLst>
          </p:cNvPr>
          <p:cNvGrpSpPr/>
          <p:nvPr/>
        </p:nvGrpSpPr>
        <p:grpSpPr>
          <a:xfrm flipH="1">
            <a:off x="9144000" y="3867150"/>
            <a:ext cx="2133600" cy="1133219"/>
            <a:chOff x="-2312095" y="2265304"/>
            <a:chExt cx="2133600" cy="1133219"/>
          </a:xfrm>
        </p:grpSpPr>
        <p:sp>
          <p:nvSpPr>
            <p:cNvPr id="3" name="Speech Bubble: Rectangle with Corners Rounded 2">
              <a:extLst>
                <a:ext uri="{FF2B5EF4-FFF2-40B4-BE49-F238E27FC236}">
                  <a16:creationId xmlns:a16="http://schemas.microsoft.com/office/drawing/2014/main" id="{C80D90BE-243B-4CC2-9897-DC2567470CDA}"/>
                </a:ext>
              </a:extLst>
            </p:cNvPr>
            <p:cNvSpPr/>
            <p:nvPr/>
          </p:nvSpPr>
          <p:spPr>
            <a:xfrm>
              <a:off x="-2312095" y="2265304"/>
              <a:ext cx="2133600" cy="382646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D.right</a:t>
              </a:r>
              <a:endParaRPr kumimoji="0" lang="vi-V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6316" y="2667002"/>
              <a:ext cx="1172808" cy="731521"/>
            </a:xfrm>
            <a:prstGeom prst="rect">
              <a:avLst/>
            </a:prstGeom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251" y="911225"/>
            <a:ext cx="2691443" cy="1371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28575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Question 4?</a:t>
            </a:r>
            <a:endParaRPr kumimoji="0" lang="vi-VN" sz="3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A94EE4C-DC84-4124-A9D4-9D6529BF4EDC}"/>
              </a:ext>
            </a:extLst>
          </p:cNvPr>
          <p:cNvGrpSpPr/>
          <p:nvPr/>
        </p:nvGrpSpPr>
        <p:grpSpPr>
          <a:xfrm flipH="1">
            <a:off x="5455920" y="314322"/>
            <a:ext cx="1554480" cy="776289"/>
            <a:chOff x="-1732975" y="2265304"/>
            <a:chExt cx="1554480" cy="776289"/>
          </a:xfrm>
        </p:grpSpPr>
        <p:sp>
          <p:nvSpPr>
            <p:cNvPr id="37" name="Speech Bubble: Rectangle with Corners Rounded 36">
              <a:extLst>
                <a:ext uri="{FF2B5EF4-FFF2-40B4-BE49-F238E27FC236}">
                  <a16:creationId xmlns:a16="http://schemas.microsoft.com/office/drawing/2014/main" id="{8464420B-B920-4317-BE91-1D08964D7B72}"/>
                </a:ext>
              </a:extLst>
            </p:cNvPr>
            <p:cNvSpPr/>
            <p:nvPr/>
          </p:nvSpPr>
          <p:spPr>
            <a:xfrm>
              <a:off x="-1732975" y="2265304"/>
              <a:ext cx="1554480" cy="274320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D.right</a:t>
              </a:r>
              <a:endParaRPr kumimoji="0" lang="vi-VN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3CE51CF-BBF3-4E8C-8C2F-C00E7D8E8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69095" y="2584393"/>
              <a:ext cx="733003" cy="4572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8418B5F-CE4A-4DBA-A4BC-305D0001CD6E}"/>
              </a:ext>
            </a:extLst>
          </p:cNvPr>
          <p:cNvGrpSpPr/>
          <p:nvPr/>
        </p:nvGrpSpPr>
        <p:grpSpPr>
          <a:xfrm>
            <a:off x="-2133600" y="2352931"/>
            <a:ext cx="2133600" cy="1133219"/>
            <a:chOff x="-2312095" y="2265304"/>
            <a:chExt cx="2133600" cy="1133219"/>
          </a:xfrm>
        </p:grpSpPr>
        <p:sp>
          <p:nvSpPr>
            <p:cNvPr id="40" name="Speech Bubble: Rectangle with Corners Rounded 39">
              <a:extLst>
                <a:ext uri="{FF2B5EF4-FFF2-40B4-BE49-F238E27FC236}">
                  <a16:creationId xmlns:a16="http://schemas.microsoft.com/office/drawing/2014/main" id="{2461C522-FF0F-436E-8533-BD3D2DC10B53}"/>
                </a:ext>
              </a:extLst>
            </p:cNvPr>
            <p:cNvSpPr/>
            <p:nvPr/>
          </p:nvSpPr>
          <p:spPr>
            <a:xfrm>
              <a:off x="-2312095" y="2265304"/>
              <a:ext cx="2133600" cy="382646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A.wrong</a:t>
              </a:r>
              <a:endParaRPr kumimoji="0" lang="vi-V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17C6954-6503-488C-A8E6-1D7D18026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6316" y="2667002"/>
              <a:ext cx="1172808" cy="731521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8AC982F-5F1C-4DBD-AD2A-FFDC19ED0C2B}"/>
              </a:ext>
            </a:extLst>
          </p:cNvPr>
          <p:cNvGrpSpPr/>
          <p:nvPr/>
        </p:nvGrpSpPr>
        <p:grpSpPr>
          <a:xfrm flipH="1">
            <a:off x="9144000" y="2571750"/>
            <a:ext cx="2133600" cy="1133219"/>
            <a:chOff x="-2312095" y="2265304"/>
            <a:chExt cx="2133600" cy="1133219"/>
          </a:xfrm>
        </p:grpSpPr>
        <p:sp>
          <p:nvSpPr>
            <p:cNvPr id="45" name="Speech Bubble: Rectangle with Corners Rounded 44">
              <a:extLst>
                <a:ext uri="{FF2B5EF4-FFF2-40B4-BE49-F238E27FC236}">
                  <a16:creationId xmlns:a16="http://schemas.microsoft.com/office/drawing/2014/main" id="{FA301BAE-EABF-4823-A77C-08256DF60184}"/>
                </a:ext>
              </a:extLst>
            </p:cNvPr>
            <p:cNvSpPr/>
            <p:nvPr/>
          </p:nvSpPr>
          <p:spPr>
            <a:xfrm>
              <a:off x="-2312095" y="2265304"/>
              <a:ext cx="2133600" cy="382646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B.wrong</a:t>
              </a:r>
              <a:endParaRPr kumimoji="0" lang="vi-V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15FB51-700D-412C-896C-8DEB74DD4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6316" y="2667002"/>
              <a:ext cx="1172808" cy="731521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055A351-8018-43CC-AF85-72E9B10CD70C}"/>
              </a:ext>
            </a:extLst>
          </p:cNvPr>
          <p:cNvGrpSpPr/>
          <p:nvPr/>
        </p:nvGrpSpPr>
        <p:grpSpPr>
          <a:xfrm>
            <a:off x="-2133600" y="3867150"/>
            <a:ext cx="2133600" cy="1133219"/>
            <a:chOff x="-2312095" y="2265304"/>
            <a:chExt cx="2133600" cy="1133219"/>
          </a:xfrm>
        </p:grpSpPr>
        <p:sp>
          <p:nvSpPr>
            <p:cNvPr id="48" name="Speech Bubble: Rectangle with Corners Rounded 47">
              <a:extLst>
                <a:ext uri="{FF2B5EF4-FFF2-40B4-BE49-F238E27FC236}">
                  <a16:creationId xmlns:a16="http://schemas.microsoft.com/office/drawing/2014/main" id="{8759F8F5-EA73-4ECF-8396-C55219BE69C7}"/>
                </a:ext>
              </a:extLst>
            </p:cNvPr>
            <p:cNvSpPr/>
            <p:nvPr/>
          </p:nvSpPr>
          <p:spPr>
            <a:xfrm>
              <a:off x="-2312095" y="2265304"/>
              <a:ext cx="2133600" cy="382646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C.wrong</a:t>
              </a:r>
              <a:endParaRPr kumimoji="0" lang="vi-V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FE27EEE-BB8A-44DE-B860-6F6B339BB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6316" y="2667002"/>
              <a:ext cx="1172808" cy="731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712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7284E-6 L 0.01024 -1.7284E-6 L 0.01024 0.33025 L 2.77778E-6 0.33025 L 2.77778E-6 -1.7284E-6 Z " pathEditMode="relative" rAng="0" ptsTypes="AAAAA">
                                      <p:cBhvr>
                                        <p:cTn id="13" dur="2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1651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08642E-6 L 0.53923 -3.08642E-6 L 0.53923 0.0179 L 4.72222E-6 0.0179 L 4.72222E-6 -3.08642E-6 Z " pathEditMode="relative" rAng="0" ptsTypes="AAAAA">
                                      <p:cBhvr>
                                        <p:cTn id="15" dur="4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62" y="89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58025E-6 L 0.01024 -3.58025E-6 L 0.01024 0.33025 L 3.61111E-6 0.33025 L 3.61111E-6 -3.58025E-6 Z " pathEditMode="relative" rAng="0" ptsTypes="AAAAA">
                                      <p:cBhvr>
                                        <p:cTn id="17" dur="1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1651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6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6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8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8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yee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rong Buzz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rong Buzz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rong Buzz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5987BEA9-8605-4CA8-B8EC-0F737B0F4C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286" y="2638417"/>
            <a:ext cx="267058" cy="250482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2F4CCD3-90FD-40BD-9EE1-F3B4C9278D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62" y="2552700"/>
            <a:ext cx="276225" cy="25908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D4BB4CF-F8A2-44BC-9235-55243A937E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40" y="3520700"/>
            <a:ext cx="175050" cy="164184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5FA170F-2335-42D7-A9B3-594DAC8D67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07" y="1366315"/>
            <a:ext cx="781778" cy="54290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63523" y="2647950"/>
            <a:ext cx="336551" cy="56832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10" y="2265304"/>
            <a:ext cx="345053" cy="58268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23" y="2385957"/>
            <a:ext cx="2482924" cy="1862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118683"/>
            <a:ext cx="1454707" cy="219456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39C23D9B-84DE-4B7A-911F-1878CD20446D}"/>
              </a:ext>
            </a:extLst>
          </p:cNvPr>
          <p:cNvGrpSpPr/>
          <p:nvPr/>
        </p:nvGrpSpPr>
        <p:grpSpPr>
          <a:xfrm>
            <a:off x="-2133600" y="3867150"/>
            <a:ext cx="2133600" cy="1133219"/>
            <a:chOff x="-2312095" y="2265304"/>
            <a:chExt cx="2133600" cy="1133219"/>
          </a:xfrm>
        </p:grpSpPr>
        <p:sp>
          <p:nvSpPr>
            <p:cNvPr id="3" name="Speech Bubble: Rectangle with Corners Rounded 2">
              <a:extLst>
                <a:ext uri="{FF2B5EF4-FFF2-40B4-BE49-F238E27FC236}">
                  <a16:creationId xmlns:a16="http://schemas.microsoft.com/office/drawing/2014/main" id="{C80D90BE-243B-4CC2-9897-DC2567470CDA}"/>
                </a:ext>
              </a:extLst>
            </p:cNvPr>
            <p:cNvSpPr/>
            <p:nvPr/>
          </p:nvSpPr>
          <p:spPr>
            <a:xfrm>
              <a:off x="-2312095" y="2265304"/>
              <a:ext cx="2133600" cy="382646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C.right</a:t>
              </a:r>
              <a:endParaRPr kumimoji="0" lang="vi-V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6316" y="2667002"/>
              <a:ext cx="1172808" cy="731521"/>
            </a:xfrm>
            <a:prstGeom prst="rect">
              <a:avLst/>
            </a:prstGeom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251" y="911225"/>
            <a:ext cx="2691443" cy="1371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28575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Question 5?</a:t>
            </a:r>
            <a:endParaRPr kumimoji="0" lang="vi-VN" sz="3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A94EE4C-DC84-4124-A9D4-9D6529BF4EDC}"/>
              </a:ext>
            </a:extLst>
          </p:cNvPr>
          <p:cNvGrpSpPr/>
          <p:nvPr/>
        </p:nvGrpSpPr>
        <p:grpSpPr>
          <a:xfrm flipH="1">
            <a:off x="5455920" y="314322"/>
            <a:ext cx="1554480" cy="776289"/>
            <a:chOff x="-1732975" y="2265304"/>
            <a:chExt cx="1554480" cy="776289"/>
          </a:xfrm>
        </p:grpSpPr>
        <p:sp>
          <p:nvSpPr>
            <p:cNvPr id="37" name="Speech Bubble: Rectangle with Corners Rounded 36">
              <a:extLst>
                <a:ext uri="{FF2B5EF4-FFF2-40B4-BE49-F238E27FC236}">
                  <a16:creationId xmlns:a16="http://schemas.microsoft.com/office/drawing/2014/main" id="{8464420B-B920-4317-BE91-1D08964D7B72}"/>
                </a:ext>
              </a:extLst>
            </p:cNvPr>
            <p:cNvSpPr/>
            <p:nvPr/>
          </p:nvSpPr>
          <p:spPr>
            <a:xfrm>
              <a:off x="-1732975" y="2265304"/>
              <a:ext cx="1554480" cy="274320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C.right</a:t>
              </a:r>
              <a:endParaRPr kumimoji="0" lang="vi-VN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3CE51CF-BBF3-4E8C-8C2F-C00E7D8E8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69095" y="2584393"/>
              <a:ext cx="733003" cy="4572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8418B5F-CE4A-4DBA-A4BC-305D0001CD6E}"/>
              </a:ext>
            </a:extLst>
          </p:cNvPr>
          <p:cNvGrpSpPr/>
          <p:nvPr/>
        </p:nvGrpSpPr>
        <p:grpSpPr>
          <a:xfrm>
            <a:off x="-2133600" y="2352931"/>
            <a:ext cx="2133600" cy="1133219"/>
            <a:chOff x="-2312095" y="2265304"/>
            <a:chExt cx="2133600" cy="1133219"/>
          </a:xfrm>
        </p:grpSpPr>
        <p:sp>
          <p:nvSpPr>
            <p:cNvPr id="40" name="Speech Bubble: Rectangle with Corners Rounded 39">
              <a:extLst>
                <a:ext uri="{FF2B5EF4-FFF2-40B4-BE49-F238E27FC236}">
                  <a16:creationId xmlns:a16="http://schemas.microsoft.com/office/drawing/2014/main" id="{2461C522-FF0F-436E-8533-BD3D2DC10B53}"/>
                </a:ext>
              </a:extLst>
            </p:cNvPr>
            <p:cNvSpPr/>
            <p:nvPr/>
          </p:nvSpPr>
          <p:spPr>
            <a:xfrm>
              <a:off x="-2312095" y="2265304"/>
              <a:ext cx="2133600" cy="382646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A.wrong</a:t>
              </a:r>
              <a:endParaRPr kumimoji="0" lang="vi-V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17C6954-6503-488C-A8E6-1D7D18026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6316" y="2667002"/>
              <a:ext cx="1172808" cy="731521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8AC982F-5F1C-4DBD-AD2A-FFDC19ED0C2B}"/>
              </a:ext>
            </a:extLst>
          </p:cNvPr>
          <p:cNvGrpSpPr/>
          <p:nvPr/>
        </p:nvGrpSpPr>
        <p:grpSpPr>
          <a:xfrm flipH="1">
            <a:off x="9154886" y="2733931"/>
            <a:ext cx="2133600" cy="1133219"/>
            <a:chOff x="-2312095" y="2265304"/>
            <a:chExt cx="2133600" cy="1133219"/>
          </a:xfrm>
        </p:grpSpPr>
        <p:sp>
          <p:nvSpPr>
            <p:cNvPr id="45" name="Speech Bubble: Rectangle with Corners Rounded 44">
              <a:extLst>
                <a:ext uri="{FF2B5EF4-FFF2-40B4-BE49-F238E27FC236}">
                  <a16:creationId xmlns:a16="http://schemas.microsoft.com/office/drawing/2014/main" id="{FA301BAE-EABF-4823-A77C-08256DF60184}"/>
                </a:ext>
              </a:extLst>
            </p:cNvPr>
            <p:cNvSpPr/>
            <p:nvPr/>
          </p:nvSpPr>
          <p:spPr>
            <a:xfrm>
              <a:off x="-2312095" y="2265304"/>
              <a:ext cx="2133600" cy="382646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D.wrong</a:t>
              </a:r>
              <a:endParaRPr kumimoji="0" lang="vi-V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15FB51-700D-412C-896C-8DEB74DD4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6316" y="2667002"/>
              <a:ext cx="1172808" cy="731521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055A351-8018-43CC-AF85-72E9B10CD70C}"/>
              </a:ext>
            </a:extLst>
          </p:cNvPr>
          <p:cNvGrpSpPr/>
          <p:nvPr/>
        </p:nvGrpSpPr>
        <p:grpSpPr>
          <a:xfrm flipH="1">
            <a:off x="9154886" y="3800731"/>
            <a:ext cx="2133600" cy="1133219"/>
            <a:chOff x="-2312095" y="2265304"/>
            <a:chExt cx="2133600" cy="1133219"/>
          </a:xfrm>
        </p:grpSpPr>
        <p:sp>
          <p:nvSpPr>
            <p:cNvPr id="48" name="Speech Bubble: Rectangle with Corners Rounded 47">
              <a:extLst>
                <a:ext uri="{FF2B5EF4-FFF2-40B4-BE49-F238E27FC236}">
                  <a16:creationId xmlns:a16="http://schemas.microsoft.com/office/drawing/2014/main" id="{8759F8F5-EA73-4ECF-8396-C55219BE69C7}"/>
                </a:ext>
              </a:extLst>
            </p:cNvPr>
            <p:cNvSpPr/>
            <p:nvPr/>
          </p:nvSpPr>
          <p:spPr>
            <a:xfrm>
              <a:off x="-2312095" y="2265304"/>
              <a:ext cx="2133600" cy="382646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B.wrong</a:t>
              </a:r>
              <a:endParaRPr kumimoji="0" lang="vi-V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FE27EEE-BB8A-44DE-B860-6F6B339BB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6316" y="2667002"/>
              <a:ext cx="1172808" cy="731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826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7284E-6 L 0.01024 -1.7284E-6 L 0.01024 0.33025 L 2.77778E-6 0.33025 L 2.77778E-6 -1.7284E-6 Z " pathEditMode="relative" rAng="0" ptsTypes="AAAAA">
                                      <p:cBhvr>
                                        <p:cTn id="13" dur="2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1651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08642E-6 L 0.53923 -3.08642E-6 L 0.53923 0.0179 L 4.72222E-6 0.0179 L 4.72222E-6 -3.08642E-6 Z " pathEditMode="relative" rAng="0" ptsTypes="AAAAA">
                                      <p:cBhvr>
                                        <p:cTn id="15" dur="4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62" y="89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58025E-6 L 0.01024 -3.58025E-6 L 0.01024 0.33025 L 3.61111E-6 0.33025 L 3.61111E-6 -3.58025E-6 Z " pathEditMode="relative" rAng="0" ptsTypes="AAAAA">
                                      <p:cBhvr>
                                        <p:cTn id="17" dur="1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1651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6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6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8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8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yee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rong Buzz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rong Buzz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rong Buzz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5987BEA9-8605-4CA8-B8EC-0F737B0F4C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286" y="2638417"/>
            <a:ext cx="267058" cy="250482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2F4CCD3-90FD-40BD-9EE1-F3B4C9278D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62" y="2552700"/>
            <a:ext cx="276225" cy="25908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D4BB4CF-F8A2-44BC-9235-55243A937E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40" y="3520700"/>
            <a:ext cx="175050" cy="164184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5FA170F-2335-42D7-A9B3-594DAC8D67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07" y="1366315"/>
            <a:ext cx="781778" cy="54290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63523" y="2647950"/>
            <a:ext cx="336551" cy="56832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10" y="2265304"/>
            <a:ext cx="345053" cy="58268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23" y="2385957"/>
            <a:ext cx="2482924" cy="1862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118683"/>
            <a:ext cx="1454707" cy="219456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39C23D9B-84DE-4B7A-911F-1878CD20446D}"/>
              </a:ext>
            </a:extLst>
          </p:cNvPr>
          <p:cNvGrpSpPr/>
          <p:nvPr/>
        </p:nvGrpSpPr>
        <p:grpSpPr>
          <a:xfrm>
            <a:off x="-2133600" y="2265304"/>
            <a:ext cx="2133600" cy="1133219"/>
            <a:chOff x="-2312095" y="2265304"/>
            <a:chExt cx="2133600" cy="1133219"/>
          </a:xfrm>
        </p:grpSpPr>
        <p:sp>
          <p:nvSpPr>
            <p:cNvPr id="3" name="Speech Bubble: Rectangle with Corners Rounded 2">
              <a:extLst>
                <a:ext uri="{FF2B5EF4-FFF2-40B4-BE49-F238E27FC236}">
                  <a16:creationId xmlns:a16="http://schemas.microsoft.com/office/drawing/2014/main" id="{C80D90BE-243B-4CC2-9897-DC2567470CDA}"/>
                </a:ext>
              </a:extLst>
            </p:cNvPr>
            <p:cNvSpPr/>
            <p:nvPr/>
          </p:nvSpPr>
          <p:spPr>
            <a:xfrm>
              <a:off x="-2312095" y="2265304"/>
              <a:ext cx="2133600" cy="382646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A.right</a:t>
              </a:r>
              <a:endParaRPr lang="vi-V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6316" y="2667002"/>
              <a:ext cx="1172808" cy="731521"/>
            </a:xfrm>
            <a:prstGeom prst="rect">
              <a:avLst/>
            </a:prstGeom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251" y="911225"/>
            <a:ext cx="2691443" cy="1371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28575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6?</a:t>
            </a:r>
            <a:endParaRPr lang="vi-VN" sz="32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A94EE4C-DC84-4124-A9D4-9D6529BF4EDC}"/>
              </a:ext>
            </a:extLst>
          </p:cNvPr>
          <p:cNvGrpSpPr/>
          <p:nvPr/>
        </p:nvGrpSpPr>
        <p:grpSpPr>
          <a:xfrm flipH="1">
            <a:off x="5455920" y="314322"/>
            <a:ext cx="1554480" cy="776289"/>
            <a:chOff x="-1732975" y="2265304"/>
            <a:chExt cx="1554480" cy="776289"/>
          </a:xfrm>
        </p:grpSpPr>
        <p:sp>
          <p:nvSpPr>
            <p:cNvPr id="37" name="Speech Bubble: Rectangle with Corners Rounded 36">
              <a:extLst>
                <a:ext uri="{FF2B5EF4-FFF2-40B4-BE49-F238E27FC236}">
                  <a16:creationId xmlns:a16="http://schemas.microsoft.com/office/drawing/2014/main" id="{8464420B-B920-4317-BE91-1D08964D7B72}"/>
                </a:ext>
              </a:extLst>
            </p:cNvPr>
            <p:cNvSpPr/>
            <p:nvPr/>
          </p:nvSpPr>
          <p:spPr>
            <a:xfrm>
              <a:off x="-1732975" y="2265304"/>
              <a:ext cx="1554480" cy="274320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A.right</a:t>
              </a:r>
              <a:endParaRPr lang="vi-VN" sz="1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3CE51CF-BBF3-4E8C-8C2F-C00E7D8E8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69095" y="2584393"/>
              <a:ext cx="733003" cy="4572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8418B5F-CE4A-4DBA-A4BC-305D0001CD6E}"/>
              </a:ext>
            </a:extLst>
          </p:cNvPr>
          <p:cNvGrpSpPr/>
          <p:nvPr/>
        </p:nvGrpSpPr>
        <p:grpSpPr>
          <a:xfrm>
            <a:off x="-2133600" y="3867150"/>
            <a:ext cx="2133600" cy="1133219"/>
            <a:chOff x="-2312095" y="2265304"/>
            <a:chExt cx="2133600" cy="1133219"/>
          </a:xfrm>
        </p:grpSpPr>
        <p:sp>
          <p:nvSpPr>
            <p:cNvPr id="40" name="Speech Bubble: Rectangle with Corners Rounded 39">
              <a:extLst>
                <a:ext uri="{FF2B5EF4-FFF2-40B4-BE49-F238E27FC236}">
                  <a16:creationId xmlns:a16="http://schemas.microsoft.com/office/drawing/2014/main" id="{2461C522-FF0F-436E-8533-BD3D2DC10B53}"/>
                </a:ext>
              </a:extLst>
            </p:cNvPr>
            <p:cNvSpPr/>
            <p:nvPr/>
          </p:nvSpPr>
          <p:spPr>
            <a:xfrm>
              <a:off x="-2312095" y="2265304"/>
              <a:ext cx="2133600" cy="382646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C.wrong</a:t>
              </a:r>
              <a:endParaRPr lang="vi-V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17C6954-6503-488C-A8E6-1D7D18026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6316" y="2667002"/>
              <a:ext cx="1172808" cy="731521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8AC982F-5F1C-4DBD-AD2A-FFDC19ED0C2B}"/>
              </a:ext>
            </a:extLst>
          </p:cNvPr>
          <p:cNvGrpSpPr/>
          <p:nvPr/>
        </p:nvGrpSpPr>
        <p:grpSpPr>
          <a:xfrm flipH="1">
            <a:off x="9144000" y="2733931"/>
            <a:ext cx="2133600" cy="1133219"/>
            <a:chOff x="-2312095" y="2265304"/>
            <a:chExt cx="2133600" cy="1133219"/>
          </a:xfrm>
        </p:grpSpPr>
        <p:sp>
          <p:nvSpPr>
            <p:cNvPr id="45" name="Speech Bubble: Rectangle with Corners Rounded 44">
              <a:extLst>
                <a:ext uri="{FF2B5EF4-FFF2-40B4-BE49-F238E27FC236}">
                  <a16:creationId xmlns:a16="http://schemas.microsoft.com/office/drawing/2014/main" id="{FA301BAE-EABF-4823-A77C-08256DF60184}"/>
                </a:ext>
              </a:extLst>
            </p:cNvPr>
            <p:cNvSpPr/>
            <p:nvPr/>
          </p:nvSpPr>
          <p:spPr>
            <a:xfrm>
              <a:off x="-2312095" y="2265304"/>
              <a:ext cx="2133600" cy="382646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D.wrong</a:t>
              </a:r>
              <a:endParaRPr lang="vi-V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15FB51-700D-412C-896C-8DEB74DD4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6316" y="2667002"/>
              <a:ext cx="1172808" cy="731521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055A351-8018-43CC-AF85-72E9B10CD70C}"/>
              </a:ext>
            </a:extLst>
          </p:cNvPr>
          <p:cNvGrpSpPr/>
          <p:nvPr/>
        </p:nvGrpSpPr>
        <p:grpSpPr>
          <a:xfrm flipH="1">
            <a:off x="9144000" y="3857881"/>
            <a:ext cx="2133600" cy="1133219"/>
            <a:chOff x="-2312095" y="2265304"/>
            <a:chExt cx="2133600" cy="1133219"/>
          </a:xfrm>
        </p:grpSpPr>
        <p:sp>
          <p:nvSpPr>
            <p:cNvPr id="48" name="Speech Bubble: Rectangle with Corners Rounded 47">
              <a:extLst>
                <a:ext uri="{FF2B5EF4-FFF2-40B4-BE49-F238E27FC236}">
                  <a16:creationId xmlns:a16="http://schemas.microsoft.com/office/drawing/2014/main" id="{8759F8F5-EA73-4ECF-8396-C55219BE69C7}"/>
                </a:ext>
              </a:extLst>
            </p:cNvPr>
            <p:cNvSpPr/>
            <p:nvPr/>
          </p:nvSpPr>
          <p:spPr>
            <a:xfrm>
              <a:off x="-2312095" y="2265304"/>
              <a:ext cx="2133600" cy="382646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B.wrong</a:t>
              </a:r>
              <a:endParaRPr lang="vi-V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FE27EEE-BB8A-44DE-B860-6F6B339BB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6316" y="2667002"/>
              <a:ext cx="1172808" cy="731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949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7284E-6 L 0.01024 -1.7284E-6 L 0.01024 0.33025 L 2.77778E-6 0.33025 L 2.77778E-6 -1.7284E-6 Z " pathEditMode="relative" rAng="0" ptsTypes="AAAAA">
                                      <p:cBhvr>
                                        <p:cTn id="13" dur="2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1651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08642E-6 L 0.53923 -3.08642E-6 L 0.53923 0.0179 L 4.72222E-6 0.0179 L 4.72222E-6 -3.08642E-6 Z " pathEditMode="relative" rAng="0" ptsTypes="AAAAA">
                                      <p:cBhvr>
                                        <p:cTn id="15" dur="4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62" y="89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58025E-6 L 0.01024 -3.58025E-6 L 0.01024 0.33025 L 3.61111E-6 0.33025 L 3.61111E-6 -3.58025E-6 Z " pathEditMode="relative" rAng="0" ptsTypes="AAAAA">
                                      <p:cBhvr>
                                        <p:cTn id="17" dur="1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1651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6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6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8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8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yee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rong Buzz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rong Buzz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rong Buzz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5987BEA9-8605-4CA8-B8EC-0F737B0F4C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286" y="2638417"/>
            <a:ext cx="267058" cy="250482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2F4CCD3-90FD-40BD-9EE1-F3B4C9278D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62" y="2552700"/>
            <a:ext cx="276225" cy="25908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D4BB4CF-F8A2-44BC-9235-55243A937E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40" y="3520700"/>
            <a:ext cx="175050" cy="164184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5FA170F-2335-42D7-A9B3-594DAC8D67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07" y="1366315"/>
            <a:ext cx="781778" cy="54290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63523" y="2647950"/>
            <a:ext cx="336551" cy="56832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10" y="2265304"/>
            <a:ext cx="345053" cy="58268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23" y="2385957"/>
            <a:ext cx="2482924" cy="1862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118683"/>
            <a:ext cx="1454707" cy="219456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39C23D9B-84DE-4B7A-911F-1878CD20446D}"/>
              </a:ext>
            </a:extLst>
          </p:cNvPr>
          <p:cNvGrpSpPr/>
          <p:nvPr/>
        </p:nvGrpSpPr>
        <p:grpSpPr>
          <a:xfrm flipH="1">
            <a:off x="9144000" y="3867150"/>
            <a:ext cx="2133600" cy="1133219"/>
            <a:chOff x="-2312095" y="2265304"/>
            <a:chExt cx="2133600" cy="1133219"/>
          </a:xfrm>
        </p:grpSpPr>
        <p:sp>
          <p:nvSpPr>
            <p:cNvPr id="3" name="Speech Bubble: Rectangle with Corners Rounded 2">
              <a:extLst>
                <a:ext uri="{FF2B5EF4-FFF2-40B4-BE49-F238E27FC236}">
                  <a16:creationId xmlns:a16="http://schemas.microsoft.com/office/drawing/2014/main" id="{C80D90BE-243B-4CC2-9897-DC2567470CDA}"/>
                </a:ext>
              </a:extLst>
            </p:cNvPr>
            <p:cNvSpPr/>
            <p:nvPr/>
          </p:nvSpPr>
          <p:spPr>
            <a:xfrm>
              <a:off x="-2312095" y="2265304"/>
              <a:ext cx="2133600" cy="382646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D.right</a:t>
              </a:r>
              <a:endParaRPr kumimoji="0" lang="vi-V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6316" y="2667002"/>
              <a:ext cx="1172808" cy="731521"/>
            </a:xfrm>
            <a:prstGeom prst="rect">
              <a:avLst/>
            </a:prstGeom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251" y="911225"/>
            <a:ext cx="2691443" cy="1371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28575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Question 7?</a:t>
            </a:r>
            <a:endParaRPr kumimoji="0" lang="vi-VN" sz="3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A94EE4C-DC84-4124-A9D4-9D6529BF4EDC}"/>
              </a:ext>
            </a:extLst>
          </p:cNvPr>
          <p:cNvGrpSpPr/>
          <p:nvPr/>
        </p:nvGrpSpPr>
        <p:grpSpPr>
          <a:xfrm flipH="1">
            <a:off x="5455920" y="314322"/>
            <a:ext cx="1554480" cy="776289"/>
            <a:chOff x="-1732975" y="2265304"/>
            <a:chExt cx="1554480" cy="776289"/>
          </a:xfrm>
        </p:grpSpPr>
        <p:sp>
          <p:nvSpPr>
            <p:cNvPr id="37" name="Speech Bubble: Rectangle with Corners Rounded 36">
              <a:extLst>
                <a:ext uri="{FF2B5EF4-FFF2-40B4-BE49-F238E27FC236}">
                  <a16:creationId xmlns:a16="http://schemas.microsoft.com/office/drawing/2014/main" id="{8464420B-B920-4317-BE91-1D08964D7B72}"/>
                </a:ext>
              </a:extLst>
            </p:cNvPr>
            <p:cNvSpPr/>
            <p:nvPr/>
          </p:nvSpPr>
          <p:spPr>
            <a:xfrm>
              <a:off x="-1732975" y="2265304"/>
              <a:ext cx="1554480" cy="274320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D.right</a:t>
              </a:r>
              <a:endParaRPr kumimoji="0" lang="vi-VN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3CE51CF-BBF3-4E8C-8C2F-C00E7D8E8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69095" y="2584393"/>
              <a:ext cx="733003" cy="4572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8418B5F-CE4A-4DBA-A4BC-305D0001CD6E}"/>
              </a:ext>
            </a:extLst>
          </p:cNvPr>
          <p:cNvGrpSpPr/>
          <p:nvPr/>
        </p:nvGrpSpPr>
        <p:grpSpPr>
          <a:xfrm>
            <a:off x="-2133600" y="2352931"/>
            <a:ext cx="2133600" cy="1133219"/>
            <a:chOff x="-2312095" y="2265304"/>
            <a:chExt cx="2133600" cy="1133219"/>
          </a:xfrm>
        </p:grpSpPr>
        <p:sp>
          <p:nvSpPr>
            <p:cNvPr id="40" name="Speech Bubble: Rectangle with Corners Rounded 39">
              <a:extLst>
                <a:ext uri="{FF2B5EF4-FFF2-40B4-BE49-F238E27FC236}">
                  <a16:creationId xmlns:a16="http://schemas.microsoft.com/office/drawing/2014/main" id="{2461C522-FF0F-436E-8533-BD3D2DC10B53}"/>
                </a:ext>
              </a:extLst>
            </p:cNvPr>
            <p:cNvSpPr/>
            <p:nvPr/>
          </p:nvSpPr>
          <p:spPr>
            <a:xfrm>
              <a:off x="-2312095" y="2265304"/>
              <a:ext cx="2133600" cy="382646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A.wrong</a:t>
              </a:r>
              <a:endParaRPr kumimoji="0" lang="vi-V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17C6954-6503-488C-A8E6-1D7D18026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6316" y="2667002"/>
              <a:ext cx="1172808" cy="731521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8AC982F-5F1C-4DBD-AD2A-FFDC19ED0C2B}"/>
              </a:ext>
            </a:extLst>
          </p:cNvPr>
          <p:cNvGrpSpPr/>
          <p:nvPr/>
        </p:nvGrpSpPr>
        <p:grpSpPr>
          <a:xfrm flipH="1">
            <a:off x="9144000" y="2571750"/>
            <a:ext cx="2133600" cy="1133219"/>
            <a:chOff x="-2312095" y="2265304"/>
            <a:chExt cx="2133600" cy="1133219"/>
          </a:xfrm>
        </p:grpSpPr>
        <p:sp>
          <p:nvSpPr>
            <p:cNvPr id="45" name="Speech Bubble: Rectangle with Corners Rounded 44">
              <a:extLst>
                <a:ext uri="{FF2B5EF4-FFF2-40B4-BE49-F238E27FC236}">
                  <a16:creationId xmlns:a16="http://schemas.microsoft.com/office/drawing/2014/main" id="{FA301BAE-EABF-4823-A77C-08256DF60184}"/>
                </a:ext>
              </a:extLst>
            </p:cNvPr>
            <p:cNvSpPr/>
            <p:nvPr/>
          </p:nvSpPr>
          <p:spPr>
            <a:xfrm>
              <a:off x="-2312095" y="2265304"/>
              <a:ext cx="2133600" cy="382646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B.wrong</a:t>
              </a:r>
              <a:endParaRPr kumimoji="0" lang="vi-V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15FB51-700D-412C-896C-8DEB74DD4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6316" y="2667002"/>
              <a:ext cx="1172808" cy="731521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055A351-8018-43CC-AF85-72E9B10CD70C}"/>
              </a:ext>
            </a:extLst>
          </p:cNvPr>
          <p:cNvGrpSpPr/>
          <p:nvPr/>
        </p:nvGrpSpPr>
        <p:grpSpPr>
          <a:xfrm>
            <a:off x="-2133600" y="3867150"/>
            <a:ext cx="2133600" cy="1133219"/>
            <a:chOff x="-2312095" y="2265304"/>
            <a:chExt cx="2133600" cy="1133219"/>
          </a:xfrm>
        </p:grpSpPr>
        <p:sp>
          <p:nvSpPr>
            <p:cNvPr id="48" name="Speech Bubble: Rectangle with Corners Rounded 47">
              <a:extLst>
                <a:ext uri="{FF2B5EF4-FFF2-40B4-BE49-F238E27FC236}">
                  <a16:creationId xmlns:a16="http://schemas.microsoft.com/office/drawing/2014/main" id="{8759F8F5-EA73-4ECF-8396-C55219BE69C7}"/>
                </a:ext>
              </a:extLst>
            </p:cNvPr>
            <p:cNvSpPr/>
            <p:nvPr/>
          </p:nvSpPr>
          <p:spPr>
            <a:xfrm>
              <a:off x="-2312095" y="2265304"/>
              <a:ext cx="2133600" cy="382646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C.wrong</a:t>
              </a:r>
              <a:endParaRPr kumimoji="0" lang="vi-V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FE27EEE-BB8A-44DE-B860-6F6B339BB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6316" y="2667002"/>
              <a:ext cx="1172808" cy="731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635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7284E-6 L 0.01024 -1.7284E-6 L 0.01024 0.33025 L 2.77778E-6 0.33025 L 2.77778E-6 -1.7284E-6 Z " pathEditMode="relative" rAng="0" ptsTypes="AAAAA">
                                      <p:cBhvr>
                                        <p:cTn id="13" dur="2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1651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08642E-6 L 0.53923 -3.08642E-6 L 0.53923 0.0179 L 4.72222E-6 0.0179 L 4.72222E-6 -3.08642E-6 Z " pathEditMode="relative" rAng="0" ptsTypes="AAAAA">
                                      <p:cBhvr>
                                        <p:cTn id="15" dur="4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62" y="89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58025E-6 L 0.01024 -3.58025E-6 L 0.01024 0.33025 L 3.61111E-6 0.33025 L 3.61111E-6 -3.58025E-6 Z " pathEditMode="relative" rAng="0" ptsTypes="AAAAA">
                                      <p:cBhvr>
                                        <p:cTn id="17" dur="1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1651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6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6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8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8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yee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rong Buzz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rong Buzz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rong Buzz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5987BEA9-8605-4CA8-B8EC-0F737B0F4C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286" y="2638417"/>
            <a:ext cx="267058" cy="250482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2F4CCD3-90FD-40BD-9EE1-F3B4C9278D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62" y="2552700"/>
            <a:ext cx="276225" cy="25908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D4BB4CF-F8A2-44BC-9235-55243A937E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40" y="3520700"/>
            <a:ext cx="175050" cy="164184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5FA170F-2335-42D7-A9B3-594DAC8D67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07" y="1366315"/>
            <a:ext cx="781778" cy="54290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63523" y="2647950"/>
            <a:ext cx="336551" cy="56832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10" y="2265304"/>
            <a:ext cx="345053" cy="58268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23" y="2385957"/>
            <a:ext cx="2482924" cy="1862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118683"/>
            <a:ext cx="1454707" cy="219456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39C23D9B-84DE-4B7A-911F-1878CD20446D}"/>
              </a:ext>
            </a:extLst>
          </p:cNvPr>
          <p:cNvGrpSpPr/>
          <p:nvPr/>
        </p:nvGrpSpPr>
        <p:grpSpPr>
          <a:xfrm>
            <a:off x="-2133600" y="2265304"/>
            <a:ext cx="2133600" cy="1133219"/>
            <a:chOff x="-2312095" y="2265304"/>
            <a:chExt cx="2133600" cy="1133219"/>
          </a:xfrm>
        </p:grpSpPr>
        <p:sp>
          <p:nvSpPr>
            <p:cNvPr id="3" name="Speech Bubble: Rectangle with Corners Rounded 2">
              <a:extLst>
                <a:ext uri="{FF2B5EF4-FFF2-40B4-BE49-F238E27FC236}">
                  <a16:creationId xmlns:a16="http://schemas.microsoft.com/office/drawing/2014/main" id="{C80D90BE-243B-4CC2-9897-DC2567470CDA}"/>
                </a:ext>
              </a:extLst>
            </p:cNvPr>
            <p:cNvSpPr/>
            <p:nvPr/>
          </p:nvSpPr>
          <p:spPr>
            <a:xfrm>
              <a:off x="-2312095" y="2265304"/>
              <a:ext cx="2133600" cy="382646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A.right</a:t>
              </a:r>
              <a:endParaRPr kumimoji="0" lang="vi-V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6316" y="2667002"/>
              <a:ext cx="1172808" cy="731521"/>
            </a:xfrm>
            <a:prstGeom prst="rect">
              <a:avLst/>
            </a:prstGeom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251" y="911225"/>
            <a:ext cx="2691443" cy="1371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28575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Question 8?</a:t>
            </a:r>
            <a:endParaRPr kumimoji="0" lang="vi-VN" sz="3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A94EE4C-DC84-4124-A9D4-9D6529BF4EDC}"/>
              </a:ext>
            </a:extLst>
          </p:cNvPr>
          <p:cNvGrpSpPr/>
          <p:nvPr/>
        </p:nvGrpSpPr>
        <p:grpSpPr>
          <a:xfrm flipH="1">
            <a:off x="5455920" y="314322"/>
            <a:ext cx="1554480" cy="776289"/>
            <a:chOff x="-1732975" y="2265304"/>
            <a:chExt cx="1554480" cy="776289"/>
          </a:xfrm>
        </p:grpSpPr>
        <p:sp>
          <p:nvSpPr>
            <p:cNvPr id="37" name="Speech Bubble: Rectangle with Corners Rounded 36">
              <a:extLst>
                <a:ext uri="{FF2B5EF4-FFF2-40B4-BE49-F238E27FC236}">
                  <a16:creationId xmlns:a16="http://schemas.microsoft.com/office/drawing/2014/main" id="{8464420B-B920-4317-BE91-1D08964D7B72}"/>
                </a:ext>
              </a:extLst>
            </p:cNvPr>
            <p:cNvSpPr/>
            <p:nvPr/>
          </p:nvSpPr>
          <p:spPr>
            <a:xfrm>
              <a:off x="-1732975" y="2265304"/>
              <a:ext cx="1554480" cy="274320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A.right</a:t>
              </a:r>
              <a:endParaRPr kumimoji="0" lang="vi-VN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3CE51CF-BBF3-4E8C-8C2F-C00E7D8E8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69095" y="2584393"/>
              <a:ext cx="733003" cy="4572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8418B5F-CE4A-4DBA-A4BC-305D0001CD6E}"/>
              </a:ext>
            </a:extLst>
          </p:cNvPr>
          <p:cNvGrpSpPr/>
          <p:nvPr/>
        </p:nvGrpSpPr>
        <p:grpSpPr>
          <a:xfrm>
            <a:off x="-2133600" y="3867150"/>
            <a:ext cx="2133600" cy="1133219"/>
            <a:chOff x="-2312095" y="2265304"/>
            <a:chExt cx="2133600" cy="1133219"/>
          </a:xfrm>
        </p:grpSpPr>
        <p:sp>
          <p:nvSpPr>
            <p:cNvPr id="40" name="Speech Bubble: Rectangle with Corners Rounded 39">
              <a:extLst>
                <a:ext uri="{FF2B5EF4-FFF2-40B4-BE49-F238E27FC236}">
                  <a16:creationId xmlns:a16="http://schemas.microsoft.com/office/drawing/2014/main" id="{2461C522-FF0F-436E-8533-BD3D2DC10B53}"/>
                </a:ext>
              </a:extLst>
            </p:cNvPr>
            <p:cNvSpPr/>
            <p:nvPr/>
          </p:nvSpPr>
          <p:spPr>
            <a:xfrm>
              <a:off x="-2312095" y="2265304"/>
              <a:ext cx="2133600" cy="382646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C.wrong</a:t>
              </a:r>
              <a:endParaRPr kumimoji="0" lang="vi-V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17C6954-6503-488C-A8E6-1D7D18026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6316" y="2667002"/>
              <a:ext cx="1172808" cy="731521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8AC982F-5F1C-4DBD-AD2A-FFDC19ED0C2B}"/>
              </a:ext>
            </a:extLst>
          </p:cNvPr>
          <p:cNvGrpSpPr/>
          <p:nvPr/>
        </p:nvGrpSpPr>
        <p:grpSpPr>
          <a:xfrm flipH="1">
            <a:off x="9144000" y="2733931"/>
            <a:ext cx="2133600" cy="1133219"/>
            <a:chOff x="-2312095" y="2265304"/>
            <a:chExt cx="2133600" cy="1133219"/>
          </a:xfrm>
        </p:grpSpPr>
        <p:sp>
          <p:nvSpPr>
            <p:cNvPr id="45" name="Speech Bubble: Rectangle with Corners Rounded 44">
              <a:extLst>
                <a:ext uri="{FF2B5EF4-FFF2-40B4-BE49-F238E27FC236}">
                  <a16:creationId xmlns:a16="http://schemas.microsoft.com/office/drawing/2014/main" id="{FA301BAE-EABF-4823-A77C-08256DF60184}"/>
                </a:ext>
              </a:extLst>
            </p:cNvPr>
            <p:cNvSpPr/>
            <p:nvPr/>
          </p:nvSpPr>
          <p:spPr>
            <a:xfrm>
              <a:off x="-2312095" y="2265304"/>
              <a:ext cx="2133600" cy="382646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D.wrong</a:t>
              </a:r>
              <a:endParaRPr kumimoji="0" lang="vi-V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15FB51-700D-412C-896C-8DEB74DD4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6316" y="2667002"/>
              <a:ext cx="1172808" cy="731521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055A351-8018-43CC-AF85-72E9B10CD70C}"/>
              </a:ext>
            </a:extLst>
          </p:cNvPr>
          <p:cNvGrpSpPr/>
          <p:nvPr/>
        </p:nvGrpSpPr>
        <p:grpSpPr>
          <a:xfrm flipH="1">
            <a:off x="9144000" y="3594825"/>
            <a:ext cx="2133600" cy="1133219"/>
            <a:chOff x="-2312095" y="2265304"/>
            <a:chExt cx="2133600" cy="1133219"/>
          </a:xfrm>
        </p:grpSpPr>
        <p:sp>
          <p:nvSpPr>
            <p:cNvPr id="48" name="Speech Bubble: Rectangle with Corners Rounded 47">
              <a:extLst>
                <a:ext uri="{FF2B5EF4-FFF2-40B4-BE49-F238E27FC236}">
                  <a16:creationId xmlns:a16="http://schemas.microsoft.com/office/drawing/2014/main" id="{8759F8F5-EA73-4ECF-8396-C55219BE69C7}"/>
                </a:ext>
              </a:extLst>
            </p:cNvPr>
            <p:cNvSpPr/>
            <p:nvPr/>
          </p:nvSpPr>
          <p:spPr>
            <a:xfrm>
              <a:off x="-2312095" y="2265304"/>
              <a:ext cx="2133600" cy="382646"/>
            </a:xfrm>
            <a:prstGeom prst="wedgeRoundRectCallout">
              <a:avLst>
                <a:gd name="adj1" fmla="val -10241"/>
                <a:gd name="adj2" fmla="val 172150"/>
                <a:gd name="adj3" fmla="val 16667"/>
              </a:avLst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B.wrong</a:t>
              </a:r>
              <a:endParaRPr kumimoji="0" lang="vi-V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FE27EEE-BB8A-44DE-B860-6F6B339BB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6316" y="2667002"/>
              <a:ext cx="1172808" cy="731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72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7284E-6 L 0.01024 -1.7284E-6 L 0.01024 0.33025 L 2.77778E-6 0.33025 L 2.77778E-6 -1.7284E-6 Z " pathEditMode="relative" rAng="0" ptsTypes="AAAAA">
                                      <p:cBhvr>
                                        <p:cTn id="13" dur="2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1651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08642E-6 L 0.53923 -3.08642E-6 L 0.53923 0.0179 L 4.72222E-6 0.0179 L 4.72222E-6 -3.08642E-6 Z " pathEditMode="relative" rAng="0" ptsTypes="AAAAA">
                                      <p:cBhvr>
                                        <p:cTn id="15" dur="4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62" y="89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58025E-6 L 0.01024 -3.58025E-6 L 0.01024 0.33025 L 3.61111E-6 0.33025 L 3.61111E-6 -3.58025E-6 Z " pathEditMode="relative" rAng="0" ptsTypes="AAAAA">
                                      <p:cBhvr>
                                        <p:cTn id="17" dur="1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1651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6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6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8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8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yee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rong Buzz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rong Buzz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rong Buzz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190</Words>
  <Application>Microsoft Office PowerPoint</Application>
  <PresentationFormat>On-screen Show (16:9)</PresentationFormat>
  <Paragraphs>65</Paragraphs>
  <Slides>12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vvxel</dc:creator>
  <cp:lastModifiedBy>Vo Van Xin Em</cp:lastModifiedBy>
  <cp:revision>36</cp:revision>
  <dcterms:created xsi:type="dcterms:W3CDTF">2018-01-14T04:30:44Z</dcterms:created>
  <dcterms:modified xsi:type="dcterms:W3CDTF">2019-04-01T16:38:44Z</dcterms:modified>
</cp:coreProperties>
</file>