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6858000" cx="12192000"/>
  <p:notesSz cx="6858000" cy="9144000"/>
  <p:embeddedFontLst>
    <p:embeddedFont>
      <p:font typeface="Tahoma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696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0" roundtripDataSignature="AMtx7mitsPcDfJTIXfSFdj9ZaHAcVAV0r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696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Tahoma-bold.fntdata"/><Relationship Id="rId6" Type="http://schemas.openxmlformats.org/officeDocument/2006/relationships/slide" Target="slides/slide1.xml"/><Relationship Id="rId18" Type="http://schemas.openxmlformats.org/officeDocument/2006/relationships/font" Target="fonts/Tahoma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be899f583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gbe899f5838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be899f583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gbe899f5838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2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3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3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0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0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1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21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Relationship Id="rId4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1" Type="http://schemas.openxmlformats.org/officeDocument/2006/relationships/image" Target="../media/image12.png"/><Relationship Id="rId10" Type="http://schemas.openxmlformats.org/officeDocument/2006/relationships/image" Target="../media/image11.png"/><Relationship Id="rId13" Type="http://schemas.openxmlformats.org/officeDocument/2006/relationships/image" Target="../media/image6.png"/><Relationship Id="rId1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13.png"/><Relationship Id="rId9" Type="http://schemas.openxmlformats.org/officeDocument/2006/relationships/image" Target="../media/image4.png"/><Relationship Id="rId15" Type="http://schemas.openxmlformats.org/officeDocument/2006/relationships/image" Target="../media/image5.png"/><Relationship Id="rId14" Type="http://schemas.openxmlformats.org/officeDocument/2006/relationships/image" Target="../media/image8.png"/><Relationship Id="rId16" Type="http://schemas.openxmlformats.org/officeDocument/2006/relationships/image" Target="../media/image7.png"/><Relationship Id="rId5" Type="http://schemas.openxmlformats.org/officeDocument/2006/relationships/image" Target="../media/image14.png"/><Relationship Id="rId6" Type="http://schemas.openxmlformats.org/officeDocument/2006/relationships/image" Target="../media/image16.png"/><Relationship Id="rId7" Type="http://schemas.openxmlformats.org/officeDocument/2006/relationships/image" Target="../media/image3.png"/><Relationship Id="rId8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1" Type="http://schemas.openxmlformats.org/officeDocument/2006/relationships/image" Target="../media/image12.png"/><Relationship Id="rId10" Type="http://schemas.openxmlformats.org/officeDocument/2006/relationships/image" Target="../media/image11.png"/><Relationship Id="rId13" Type="http://schemas.openxmlformats.org/officeDocument/2006/relationships/image" Target="../media/image6.png"/><Relationship Id="rId1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13.png"/><Relationship Id="rId9" Type="http://schemas.openxmlformats.org/officeDocument/2006/relationships/image" Target="../media/image4.png"/><Relationship Id="rId15" Type="http://schemas.openxmlformats.org/officeDocument/2006/relationships/image" Target="../media/image5.png"/><Relationship Id="rId14" Type="http://schemas.openxmlformats.org/officeDocument/2006/relationships/image" Target="../media/image8.png"/><Relationship Id="rId16" Type="http://schemas.openxmlformats.org/officeDocument/2006/relationships/image" Target="../media/image7.png"/><Relationship Id="rId5" Type="http://schemas.openxmlformats.org/officeDocument/2006/relationships/image" Target="../media/image14.png"/><Relationship Id="rId6" Type="http://schemas.openxmlformats.org/officeDocument/2006/relationships/image" Target="../media/image16.png"/><Relationship Id="rId7" Type="http://schemas.openxmlformats.org/officeDocument/2006/relationships/image" Target="../media/image17.png"/><Relationship Id="rId8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0" Type="http://schemas.openxmlformats.org/officeDocument/2006/relationships/image" Target="../media/image7.png"/><Relationship Id="rId9" Type="http://schemas.openxmlformats.org/officeDocument/2006/relationships/image" Target="../media/image10.png"/><Relationship Id="rId5" Type="http://schemas.openxmlformats.org/officeDocument/2006/relationships/image" Target="../media/image4.png"/><Relationship Id="rId6" Type="http://schemas.openxmlformats.org/officeDocument/2006/relationships/image" Target="../media/image6.png"/><Relationship Id="rId7" Type="http://schemas.openxmlformats.org/officeDocument/2006/relationships/image" Target="../media/image8.png"/><Relationship Id="rId8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1" Type="http://schemas.openxmlformats.org/officeDocument/2006/relationships/image" Target="../media/image7.png"/><Relationship Id="rId10" Type="http://schemas.openxmlformats.org/officeDocument/2006/relationships/image" Target="../media/image5.png"/><Relationship Id="rId9" Type="http://schemas.openxmlformats.org/officeDocument/2006/relationships/image" Target="../media/image8.png"/><Relationship Id="rId5" Type="http://schemas.openxmlformats.org/officeDocument/2006/relationships/image" Target="../media/image4.png"/><Relationship Id="rId6" Type="http://schemas.openxmlformats.org/officeDocument/2006/relationships/image" Target="../media/image11.png"/><Relationship Id="rId7" Type="http://schemas.openxmlformats.org/officeDocument/2006/relationships/image" Target="../media/image10.png"/><Relationship Id="rId8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1" Type="http://schemas.openxmlformats.org/officeDocument/2006/relationships/image" Target="../media/image5.png"/><Relationship Id="rId10" Type="http://schemas.openxmlformats.org/officeDocument/2006/relationships/image" Target="../media/image8.png"/><Relationship Id="rId12" Type="http://schemas.openxmlformats.org/officeDocument/2006/relationships/image" Target="../media/image7.png"/><Relationship Id="rId9" Type="http://schemas.openxmlformats.org/officeDocument/2006/relationships/image" Target="../media/image6.png"/><Relationship Id="rId5" Type="http://schemas.openxmlformats.org/officeDocument/2006/relationships/image" Target="../media/image4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1" Type="http://schemas.openxmlformats.org/officeDocument/2006/relationships/image" Target="../media/image5.png"/><Relationship Id="rId10" Type="http://schemas.openxmlformats.org/officeDocument/2006/relationships/image" Target="../media/image8.png"/><Relationship Id="rId12" Type="http://schemas.openxmlformats.org/officeDocument/2006/relationships/image" Target="../media/image7.png"/><Relationship Id="rId9" Type="http://schemas.openxmlformats.org/officeDocument/2006/relationships/image" Target="../media/image6.png"/><Relationship Id="rId5" Type="http://schemas.openxmlformats.org/officeDocument/2006/relationships/image" Target="../media/image4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1" Type="http://schemas.openxmlformats.org/officeDocument/2006/relationships/image" Target="../media/image8.png"/><Relationship Id="rId10" Type="http://schemas.openxmlformats.org/officeDocument/2006/relationships/image" Target="../media/image6.png"/><Relationship Id="rId13" Type="http://schemas.openxmlformats.org/officeDocument/2006/relationships/image" Target="../media/image7.png"/><Relationship Id="rId1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13.png"/><Relationship Id="rId9" Type="http://schemas.openxmlformats.org/officeDocument/2006/relationships/image" Target="../media/image10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11.png"/><Relationship Id="rId8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1" Type="http://schemas.openxmlformats.org/officeDocument/2006/relationships/image" Target="../media/image8.png"/><Relationship Id="rId10" Type="http://schemas.openxmlformats.org/officeDocument/2006/relationships/image" Target="../media/image6.png"/><Relationship Id="rId13" Type="http://schemas.openxmlformats.org/officeDocument/2006/relationships/image" Target="../media/image7.png"/><Relationship Id="rId1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13.png"/><Relationship Id="rId9" Type="http://schemas.openxmlformats.org/officeDocument/2006/relationships/image" Target="../media/image10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11.png"/><Relationship Id="rId8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1" Type="http://schemas.openxmlformats.org/officeDocument/2006/relationships/image" Target="../media/image6.png"/><Relationship Id="rId10" Type="http://schemas.openxmlformats.org/officeDocument/2006/relationships/image" Target="../media/image10.png"/><Relationship Id="rId13" Type="http://schemas.openxmlformats.org/officeDocument/2006/relationships/image" Target="../media/image5.png"/><Relationship Id="rId1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13.png"/><Relationship Id="rId9" Type="http://schemas.openxmlformats.org/officeDocument/2006/relationships/image" Target="../media/image12.png"/><Relationship Id="rId14" Type="http://schemas.openxmlformats.org/officeDocument/2006/relationships/image" Target="../media/image7.png"/><Relationship Id="rId5" Type="http://schemas.openxmlformats.org/officeDocument/2006/relationships/image" Target="../media/image3.png"/><Relationship Id="rId6" Type="http://schemas.openxmlformats.org/officeDocument/2006/relationships/image" Target="../media/image15.png"/><Relationship Id="rId7" Type="http://schemas.openxmlformats.org/officeDocument/2006/relationships/image" Target="../media/image4.png"/><Relationship Id="rId8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1" Type="http://schemas.openxmlformats.org/officeDocument/2006/relationships/image" Target="../media/image10.png"/><Relationship Id="rId10" Type="http://schemas.openxmlformats.org/officeDocument/2006/relationships/image" Target="../media/image12.png"/><Relationship Id="rId13" Type="http://schemas.openxmlformats.org/officeDocument/2006/relationships/image" Target="../media/image8.png"/><Relationship Id="rId1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13.png"/><Relationship Id="rId9" Type="http://schemas.openxmlformats.org/officeDocument/2006/relationships/image" Target="../media/image11.png"/><Relationship Id="rId15" Type="http://schemas.openxmlformats.org/officeDocument/2006/relationships/image" Target="../media/image7.png"/><Relationship Id="rId14" Type="http://schemas.openxmlformats.org/officeDocument/2006/relationships/image" Target="../media/image5.png"/><Relationship Id="rId5" Type="http://schemas.openxmlformats.org/officeDocument/2006/relationships/image" Target="../media/image14.png"/><Relationship Id="rId6" Type="http://schemas.openxmlformats.org/officeDocument/2006/relationships/image" Target="../media/image3.png"/><Relationship Id="rId7" Type="http://schemas.openxmlformats.org/officeDocument/2006/relationships/image" Target="../media/image15.png"/><Relationship Id="rId8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"/>
          <p:cNvPicPr preferRelativeResize="0"/>
          <p:nvPr/>
        </p:nvPicPr>
        <p:blipFill rotWithShape="1">
          <a:blip r:embed="rId3">
            <a:alphaModFix/>
          </a:blip>
          <a:srcRect b="0" l="12656" r="12655" t="0"/>
          <a:stretch/>
        </p:blipFill>
        <p:spPr>
          <a:xfrm>
            <a:off x="0" y="-1"/>
            <a:ext cx="12192000" cy="68580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clipart&#10;&#10;Description automatically generated" id="85" name="Google Shape;85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2" y="-2"/>
            <a:ext cx="12192002" cy="6858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9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8" name="Google Shape;338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18321" y="3754191"/>
            <a:ext cx="3828619" cy="944962"/>
          </a:xfrm>
          <a:prstGeom prst="rect">
            <a:avLst/>
          </a:prstGeom>
          <a:noFill/>
          <a:ln>
            <a:noFill/>
          </a:ln>
        </p:spPr>
      </p:pic>
      <p:sp>
        <p:nvSpPr>
          <p:cNvPr id="339" name="Google Shape;339;p9"/>
          <p:cNvSpPr/>
          <p:nvPr/>
        </p:nvSpPr>
        <p:spPr>
          <a:xfrm>
            <a:off x="2275471" y="3822786"/>
            <a:ext cx="3038100" cy="807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200"/>
              <a:buFont typeface="Calibri"/>
              <a:buNone/>
            </a:pPr>
            <a:r>
              <a:rPr b="0" i="0" lang="en-US" sz="2200" u="none" cap="none" strike="noStrik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ĐIỀN NỘI DUNG VÀO ĐÂY (ADD TEXT HERE)</a:t>
            </a:r>
            <a:endParaRPr/>
          </a:p>
        </p:txBody>
      </p:sp>
      <p:pic>
        <p:nvPicPr>
          <p:cNvPr id="340" name="Google Shape;340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145059" y="1626451"/>
            <a:ext cx="3828619" cy="944962"/>
          </a:xfrm>
          <a:prstGeom prst="rect">
            <a:avLst/>
          </a:prstGeom>
          <a:noFill/>
          <a:ln>
            <a:noFill/>
          </a:ln>
        </p:spPr>
      </p:pic>
      <p:sp>
        <p:nvSpPr>
          <p:cNvPr id="341" name="Google Shape;341;p9"/>
          <p:cNvSpPr/>
          <p:nvPr/>
        </p:nvSpPr>
        <p:spPr>
          <a:xfrm>
            <a:off x="6202209" y="1695046"/>
            <a:ext cx="3038100" cy="807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200"/>
              <a:buFont typeface="Calibri"/>
              <a:buNone/>
            </a:pPr>
            <a:r>
              <a:rPr b="0" i="0" lang="en-US" sz="2200" u="none" cap="none" strike="noStrik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ĐIỀN NỘI DUNG VÀO ĐÂY (ADD TEXT HERE)</a:t>
            </a:r>
            <a:endParaRPr/>
          </a:p>
        </p:txBody>
      </p:sp>
      <p:pic>
        <p:nvPicPr>
          <p:cNvPr id="342" name="Google Shape;342;p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145059" y="2690321"/>
            <a:ext cx="3828619" cy="944962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Google Shape;343;p9"/>
          <p:cNvSpPr/>
          <p:nvPr/>
        </p:nvSpPr>
        <p:spPr>
          <a:xfrm>
            <a:off x="6202209" y="2758916"/>
            <a:ext cx="3038100" cy="807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200"/>
              <a:buFont typeface="Calibri"/>
              <a:buNone/>
            </a:pPr>
            <a:r>
              <a:rPr b="0" i="0" lang="en-US" sz="2200" u="none" cap="none" strike="noStrik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ĐIỀN NỘI DUNG VÀO ĐÂY (ADD TEXT HERE)</a:t>
            </a:r>
            <a:endParaRPr/>
          </a:p>
        </p:txBody>
      </p:sp>
      <p:pic>
        <p:nvPicPr>
          <p:cNvPr id="344" name="Google Shape;344;p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148107" y="3754191"/>
            <a:ext cx="3822523" cy="944962"/>
          </a:xfrm>
          <a:prstGeom prst="rect">
            <a:avLst/>
          </a:prstGeom>
          <a:noFill/>
          <a:ln>
            <a:noFill/>
          </a:ln>
        </p:spPr>
      </p:pic>
      <p:pic>
        <p:nvPicPr>
          <p:cNvPr id="345" name="Google Shape;345;p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145059" y="562581"/>
            <a:ext cx="3828619" cy="944962"/>
          </a:xfrm>
          <a:prstGeom prst="rect">
            <a:avLst/>
          </a:prstGeom>
          <a:noFill/>
          <a:ln>
            <a:noFill/>
          </a:ln>
        </p:spPr>
      </p:pic>
      <p:sp>
        <p:nvSpPr>
          <p:cNvPr id="346" name="Google Shape;346;p9"/>
          <p:cNvSpPr/>
          <p:nvPr/>
        </p:nvSpPr>
        <p:spPr>
          <a:xfrm>
            <a:off x="9241323" y="631176"/>
            <a:ext cx="645300" cy="807600"/>
          </a:xfrm>
          <a:prstGeom prst="rect">
            <a:avLst/>
          </a:prstGeom>
          <a:solidFill>
            <a:srgbClr val="2215E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Calibri"/>
              <a:buNone/>
            </a:pPr>
            <a:r>
              <a:rPr b="0" i="0" lang="en-US" sz="3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00</a:t>
            </a:r>
            <a:endParaRPr/>
          </a:p>
        </p:txBody>
      </p:sp>
      <p:sp>
        <p:nvSpPr>
          <p:cNvPr id="347" name="Google Shape;347;p9"/>
          <p:cNvSpPr/>
          <p:nvPr/>
        </p:nvSpPr>
        <p:spPr>
          <a:xfrm>
            <a:off x="6202209" y="631176"/>
            <a:ext cx="3038100" cy="807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200"/>
              <a:buFont typeface="Calibri"/>
              <a:buNone/>
            </a:pPr>
            <a:r>
              <a:rPr b="0" i="0" lang="en-US" sz="2200" u="none" cap="none" strike="noStrik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ĐIỀN NỘI DUNG VÀO ĐÂY (ADD TEXT HERE)</a:t>
            </a:r>
            <a:endParaRPr/>
          </a:p>
        </p:txBody>
      </p:sp>
      <p:sp>
        <p:nvSpPr>
          <p:cNvPr id="348" name="Google Shape;348;p9"/>
          <p:cNvSpPr/>
          <p:nvPr/>
        </p:nvSpPr>
        <p:spPr>
          <a:xfrm>
            <a:off x="5314585" y="3822786"/>
            <a:ext cx="645300" cy="807600"/>
          </a:xfrm>
          <a:prstGeom prst="rect">
            <a:avLst/>
          </a:prstGeom>
          <a:solidFill>
            <a:srgbClr val="2215E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Calibri"/>
              <a:buNone/>
            </a:pPr>
            <a:r>
              <a:rPr b="0" i="0" lang="en-US" sz="3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00</a:t>
            </a:r>
            <a:endParaRPr/>
          </a:p>
        </p:txBody>
      </p:sp>
      <p:pic>
        <p:nvPicPr>
          <p:cNvPr id="349" name="Google Shape;349;p9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2218321" y="562581"/>
            <a:ext cx="3828619" cy="944962"/>
          </a:xfrm>
          <a:prstGeom prst="rect">
            <a:avLst/>
          </a:prstGeom>
          <a:noFill/>
          <a:ln>
            <a:noFill/>
          </a:ln>
        </p:spPr>
      </p:pic>
      <p:sp>
        <p:nvSpPr>
          <p:cNvPr id="350" name="Google Shape;350;p9"/>
          <p:cNvSpPr/>
          <p:nvPr/>
        </p:nvSpPr>
        <p:spPr>
          <a:xfrm>
            <a:off x="5314585" y="631176"/>
            <a:ext cx="645300" cy="807600"/>
          </a:xfrm>
          <a:prstGeom prst="rect">
            <a:avLst/>
          </a:prstGeom>
          <a:solidFill>
            <a:srgbClr val="2215E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Calibri"/>
              <a:buNone/>
            </a:pPr>
            <a:r>
              <a:rPr b="0" i="0" lang="en-US" sz="3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00</a:t>
            </a:r>
            <a:endParaRPr/>
          </a:p>
        </p:txBody>
      </p:sp>
      <p:sp>
        <p:nvSpPr>
          <p:cNvPr id="351" name="Google Shape;351;p9"/>
          <p:cNvSpPr/>
          <p:nvPr/>
        </p:nvSpPr>
        <p:spPr>
          <a:xfrm>
            <a:off x="2275471" y="631176"/>
            <a:ext cx="3038100" cy="807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200"/>
              <a:buFont typeface="Calibri"/>
              <a:buNone/>
            </a:pPr>
            <a:r>
              <a:rPr b="0" i="0" lang="en-US" sz="2200" u="none" cap="none" strike="noStrik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ĐIỀN NỘI DUNG VÀO ĐÂY (ADD TEXT HERE)</a:t>
            </a:r>
            <a:endParaRPr/>
          </a:p>
        </p:txBody>
      </p:sp>
      <p:pic>
        <p:nvPicPr>
          <p:cNvPr id="352" name="Google Shape;352;p9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2218321" y="1626451"/>
            <a:ext cx="3828619" cy="944962"/>
          </a:xfrm>
          <a:prstGeom prst="rect">
            <a:avLst/>
          </a:prstGeom>
          <a:noFill/>
          <a:ln>
            <a:noFill/>
          </a:ln>
        </p:spPr>
      </p:pic>
      <p:sp>
        <p:nvSpPr>
          <p:cNvPr id="353" name="Google Shape;353;p9"/>
          <p:cNvSpPr/>
          <p:nvPr/>
        </p:nvSpPr>
        <p:spPr>
          <a:xfrm>
            <a:off x="5314585" y="1695046"/>
            <a:ext cx="645300" cy="807600"/>
          </a:xfrm>
          <a:prstGeom prst="rect">
            <a:avLst/>
          </a:prstGeom>
          <a:solidFill>
            <a:srgbClr val="2215E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Calibri"/>
              <a:buNone/>
            </a:pPr>
            <a:r>
              <a:rPr b="0" i="0" lang="en-US" sz="3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00</a:t>
            </a:r>
            <a:endParaRPr/>
          </a:p>
        </p:txBody>
      </p:sp>
      <p:sp>
        <p:nvSpPr>
          <p:cNvPr id="354" name="Google Shape;354;p9"/>
          <p:cNvSpPr/>
          <p:nvPr/>
        </p:nvSpPr>
        <p:spPr>
          <a:xfrm>
            <a:off x="2275471" y="1695046"/>
            <a:ext cx="3038100" cy="807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200"/>
              <a:buFont typeface="Calibri"/>
              <a:buNone/>
            </a:pPr>
            <a:r>
              <a:rPr b="0" i="0" lang="en-US" sz="2200" u="none" cap="none" strike="noStrik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ĐIỀN NỘI DUNG VÀO ĐÂY (ADD TEXT HERE)</a:t>
            </a:r>
            <a:endParaRPr/>
          </a:p>
        </p:txBody>
      </p:sp>
      <p:pic>
        <p:nvPicPr>
          <p:cNvPr id="355" name="Google Shape;355;p9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2218321" y="2690321"/>
            <a:ext cx="3828619" cy="944962"/>
          </a:xfrm>
          <a:prstGeom prst="rect">
            <a:avLst/>
          </a:prstGeom>
          <a:noFill/>
          <a:ln>
            <a:noFill/>
          </a:ln>
        </p:spPr>
      </p:pic>
      <p:sp>
        <p:nvSpPr>
          <p:cNvPr id="356" name="Google Shape;356;p9"/>
          <p:cNvSpPr/>
          <p:nvPr/>
        </p:nvSpPr>
        <p:spPr>
          <a:xfrm>
            <a:off x="5314585" y="2758916"/>
            <a:ext cx="645300" cy="807600"/>
          </a:xfrm>
          <a:prstGeom prst="rect">
            <a:avLst/>
          </a:prstGeom>
          <a:solidFill>
            <a:srgbClr val="2215E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Calibri"/>
              <a:buNone/>
            </a:pPr>
            <a:r>
              <a:rPr b="0" i="0" lang="en-US" sz="3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00</a:t>
            </a:r>
            <a:endParaRPr/>
          </a:p>
        </p:txBody>
      </p:sp>
      <p:sp>
        <p:nvSpPr>
          <p:cNvPr id="357" name="Google Shape;357;p9"/>
          <p:cNvSpPr/>
          <p:nvPr/>
        </p:nvSpPr>
        <p:spPr>
          <a:xfrm>
            <a:off x="2275471" y="2758916"/>
            <a:ext cx="3038100" cy="807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200"/>
              <a:buFont typeface="Calibri"/>
              <a:buNone/>
            </a:pPr>
            <a:r>
              <a:rPr b="0" i="0" lang="en-US" sz="2200" u="none" cap="none" strike="noStrik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ĐIỀN NỘI DUNG VÀO ĐÂY (ADD TEXT HERE)</a:t>
            </a:r>
            <a:endParaRPr/>
          </a:p>
        </p:txBody>
      </p:sp>
      <p:sp>
        <p:nvSpPr>
          <p:cNvPr id="358" name="Google Shape;358;p9"/>
          <p:cNvSpPr/>
          <p:nvPr/>
        </p:nvSpPr>
        <p:spPr>
          <a:xfrm>
            <a:off x="9241323" y="1695046"/>
            <a:ext cx="645300" cy="807600"/>
          </a:xfrm>
          <a:prstGeom prst="rect">
            <a:avLst/>
          </a:prstGeom>
          <a:solidFill>
            <a:srgbClr val="2215E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Calibri"/>
              <a:buNone/>
            </a:pPr>
            <a:r>
              <a:rPr b="0" i="0" lang="en-US" sz="3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00</a:t>
            </a:r>
            <a:endParaRPr/>
          </a:p>
        </p:txBody>
      </p:sp>
      <p:sp>
        <p:nvSpPr>
          <p:cNvPr id="359" name="Google Shape;359;p9"/>
          <p:cNvSpPr/>
          <p:nvPr/>
        </p:nvSpPr>
        <p:spPr>
          <a:xfrm>
            <a:off x="9241323" y="2758916"/>
            <a:ext cx="645300" cy="807600"/>
          </a:xfrm>
          <a:prstGeom prst="rect">
            <a:avLst/>
          </a:prstGeom>
          <a:solidFill>
            <a:srgbClr val="2215E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Calibri"/>
              <a:buNone/>
            </a:pPr>
            <a:r>
              <a:rPr b="0" i="0" lang="en-US" sz="3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00</a:t>
            </a:r>
            <a:endParaRPr/>
          </a:p>
        </p:txBody>
      </p:sp>
      <p:pic>
        <p:nvPicPr>
          <p:cNvPr id="360" name="Google Shape;360;p9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947482" y="5252553"/>
            <a:ext cx="10297035" cy="1359526"/>
          </a:xfrm>
          <a:prstGeom prst="rect">
            <a:avLst/>
          </a:prstGeom>
          <a:noFill/>
          <a:ln>
            <a:noFill/>
          </a:ln>
        </p:spPr>
      </p:pic>
      <p:sp>
        <p:nvSpPr>
          <p:cNvPr id="361" name="Google Shape;361;p9"/>
          <p:cNvSpPr txBox="1"/>
          <p:nvPr/>
        </p:nvSpPr>
        <p:spPr>
          <a:xfrm rot="-1206188">
            <a:off x="1185286" y="5582987"/>
            <a:ext cx="1443654" cy="7079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CÂU HỎI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(QUESTION)</a:t>
            </a:r>
            <a:endParaRPr/>
          </a:p>
        </p:txBody>
      </p:sp>
      <p:sp>
        <p:nvSpPr>
          <p:cNvPr id="362" name="Google Shape;362;p9"/>
          <p:cNvSpPr txBox="1"/>
          <p:nvPr/>
        </p:nvSpPr>
        <p:spPr>
          <a:xfrm>
            <a:off x="2920480" y="5551713"/>
            <a:ext cx="80943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Các bạn đánh nội dung câu hỏi vào đây nhé ! (Insert question here ?)</a:t>
            </a:r>
            <a:endParaRPr/>
          </a:p>
        </p:txBody>
      </p:sp>
      <p:sp>
        <p:nvSpPr>
          <p:cNvPr id="363" name="Google Shape;363;p9"/>
          <p:cNvSpPr txBox="1"/>
          <p:nvPr/>
        </p:nvSpPr>
        <p:spPr>
          <a:xfrm>
            <a:off x="159349" y="484789"/>
            <a:ext cx="1576200" cy="9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alibri"/>
              <a:buNone/>
            </a:pPr>
            <a:r>
              <a:rPr b="1" i="0" lang="en-US" sz="3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VÒNG 0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</a:pPr>
            <a:r>
              <a:rPr b="1" i="0" lang="en-US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(ROUND 0)</a:t>
            </a:r>
            <a:endParaRPr/>
          </a:p>
        </p:txBody>
      </p:sp>
      <p:pic>
        <p:nvPicPr>
          <p:cNvPr id="364" name="Google Shape;364;p9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5065215" y="-1993465"/>
            <a:ext cx="2165782" cy="2165782"/>
          </a:xfrm>
          <a:prstGeom prst="rect">
            <a:avLst/>
          </a:prstGeom>
          <a:noFill/>
          <a:ln>
            <a:noFill/>
          </a:ln>
        </p:spPr>
      </p:pic>
      <p:pic>
        <p:nvPicPr>
          <p:cNvPr id="365" name="Google Shape;365;p9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3837522" y="-1992708"/>
            <a:ext cx="4621170" cy="2164268"/>
          </a:xfrm>
          <a:prstGeom prst="rect">
            <a:avLst/>
          </a:prstGeom>
          <a:noFill/>
          <a:ln>
            <a:noFill/>
          </a:ln>
        </p:spPr>
      </p:pic>
      <p:pic>
        <p:nvPicPr>
          <p:cNvPr id="366" name="Google Shape;366;p9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2609072" y="-1992708"/>
            <a:ext cx="7078068" cy="2164268"/>
          </a:xfrm>
          <a:prstGeom prst="rect">
            <a:avLst/>
          </a:prstGeom>
          <a:noFill/>
          <a:ln>
            <a:noFill/>
          </a:ln>
        </p:spPr>
      </p:pic>
      <p:pic>
        <p:nvPicPr>
          <p:cNvPr id="367" name="Google Shape;367;p9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386027" y="3463335"/>
            <a:ext cx="1188823" cy="1158183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" name="Google Shape;368;p9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5065215" y="-1993465"/>
            <a:ext cx="2165782" cy="2165782"/>
          </a:xfrm>
          <a:prstGeom prst="rect">
            <a:avLst/>
          </a:prstGeom>
          <a:noFill/>
          <a:ln>
            <a:noFill/>
          </a:ln>
        </p:spPr>
      </p:pic>
      <p:pic>
        <p:nvPicPr>
          <p:cNvPr id="369" name="Google Shape;369;p9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386027" y="3463335"/>
            <a:ext cx="1188823" cy="1158183"/>
          </a:xfrm>
          <a:prstGeom prst="rect">
            <a:avLst/>
          </a:prstGeom>
          <a:noFill/>
          <a:ln>
            <a:noFill/>
          </a:ln>
        </p:spPr>
      </p:pic>
      <p:pic>
        <p:nvPicPr>
          <p:cNvPr id="370" name="Google Shape;370;p9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386027" y="3463335"/>
            <a:ext cx="1188823" cy="1158183"/>
          </a:xfrm>
          <a:prstGeom prst="rect">
            <a:avLst/>
          </a:prstGeom>
          <a:noFill/>
          <a:ln>
            <a:noFill/>
          </a:ln>
        </p:spPr>
      </p:pic>
      <p:pic>
        <p:nvPicPr>
          <p:cNvPr id="371" name="Google Shape;371;p9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386027" y="3463335"/>
            <a:ext cx="1188823" cy="11581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23" presetSubtype="32">
                                  <p:stCondLst>
                                    <p:cond delay="2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w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h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6" name="Google Shape;376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18321" y="3754191"/>
            <a:ext cx="3828619" cy="944962"/>
          </a:xfrm>
          <a:prstGeom prst="rect">
            <a:avLst/>
          </a:prstGeom>
          <a:noFill/>
          <a:ln>
            <a:noFill/>
          </a:ln>
        </p:spPr>
      </p:pic>
      <p:sp>
        <p:nvSpPr>
          <p:cNvPr id="377" name="Google Shape;377;p10"/>
          <p:cNvSpPr/>
          <p:nvPr/>
        </p:nvSpPr>
        <p:spPr>
          <a:xfrm>
            <a:off x="2275471" y="3822786"/>
            <a:ext cx="3038100" cy="807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00" u="none" cap="none" strike="noStrik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ĐIỀN NỘI DUNG VÀO ĐÂY (ADD TEXT HERE)</a:t>
            </a:r>
            <a:endParaRPr/>
          </a:p>
        </p:txBody>
      </p:sp>
      <p:pic>
        <p:nvPicPr>
          <p:cNvPr id="378" name="Google Shape;378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145059" y="1626451"/>
            <a:ext cx="3828619" cy="944962"/>
          </a:xfrm>
          <a:prstGeom prst="rect">
            <a:avLst/>
          </a:prstGeom>
          <a:noFill/>
          <a:ln>
            <a:noFill/>
          </a:ln>
        </p:spPr>
      </p:pic>
      <p:sp>
        <p:nvSpPr>
          <p:cNvPr id="379" name="Google Shape;379;p10"/>
          <p:cNvSpPr/>
          <p:nvPr/>
        </p:nvSpPr>
        <p:spPr>
          <a:xfrm>
            <a:off x="6202209" y="1695046"/>
            <a:ext cx="3038100" cy="807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ĐIỀN NỘI DUNG VÀO ĐÂY (ADD TEXT HERE)</a:t>
            </a:r>
            <a:endParaRPr/>
          </a:p>
        </p:txBody>
      </p:sp>
      <p:pic>
        <p:nvPicPr>
          <p:cNvPr id="380" name="Google Shape;380;p1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145059" y="2690321"/>
            <a:ext cx="3828619" cy="944962"/>
          </a:xfrm>
          <a:prstGeom prst="rect">
            <a:avLst/>
          </a:prstGeom>
          <a:noFill/>
          <a:ln>
            <a:noFill/>
          </a:ln>
        </p:spPr>
      </p:pic>
      <p:sp>
        <p:nvSpPr>
          <p:cNvPr id="381" name="Google Shape;381;p10"/>
          <p:cNvSpPr/>
          <p:nvPr/>
        </p:nvSpPr>
        <p:spPr>
          <a:xfrm>
            <a:off x="6202209" y="2758916"/>
            <a:ext cx="3038100" cy="807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ĐIỀN NỘI DUNG VÀO ĐÂY (ADD TEXT HERE)</a:t>
            </a:r>
            <a:endParaRPr/>
          </a:p>
        </p:txBody>
      </p:sp>
      <p:pic>
        <p:nvPicPr>
          <p:cNvPr id="382" name="Google Shape;382;p1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145059" y="3754191"/>
            <a:ext cx="3828619" cy="944962"/>
          </a:xfrm>
          <a:prstGeom prst="rect">
            <a:avLst/>
          </a:prstGeom>
          <a:noFill/>
          <a:ln>
            <a:noFill/>
          </a:ln>
        </p:spPr>
      </p:pic>
      <p:sp>
        <p:nvSpPr>
          <p:cNvPr id="383" name="Google Shape;383;p10"/>
          <p:cNvSpPr/>
          <p:nvPr/>
        </p:nvSpPr>
        <p:spPr>
          <a:xfrm>
            <a:off x="6202209" y="3822786"/>
            <a:ext cx="3038100" cy="807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ĐIỀN NỘI DUNG VÀO ĐÂY (ADD TEXT HERE)</a:t>
            </a:r>
            <a:endParaRPr/>
          </a:p>
        </p:txBody>
      </p:sp>
      <p:pic>
        <p:nvPicPr>
          <p:cNvPr id="384" name="Google Shape;384;p10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145059" y="562581"/>
            <a:ext cx="3828619" cy="944962"/>
          </a:xfrm>
          <a:prstGeom prst="rect">
            <a:avLst/>
          </a:prstGeom>
          <a:noFill/>
          <a:ln>
            <a:noFill/>
          </a:ln>
        </p:spPr>
      </p:pic>
      <p:sp>
        <p:nvSpPr>
          <p:cNvPr id="385" name="Google Shape;385;p10"/>
          <p:cNvSpPr/>
          <p:nvPr/>
        </p:nvSpPr>
        <p:spPr>
          <a:xfrm>
            <a:off x="9241323" y="631176"/>
            <a:ext cx="645300" cy="807600"/>
          </a:xfrm>
          <a:prstGeom prst="rect">
            <a:avLst/>
          </a:prstGeom>
          <a:solidFill>
            <a:srgbClr val="2215E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00</a:t>
            </a:r>
            <a:endParaRPr/>
          </a:p>
        </p:txBody>
      </p:sp>
      <p:sp>
        <p:nvSpPr>
          <p:cNvPr id="386" name="Google Shape;386;p10"/>
          <p:cNvSpPr/>
          <p:nvPr/>
        </p:nvSpPr>
        <p:spPr>
          <a:xfrm>
            <a:off x="6202209" y="631176"/>
            <a:ext cx="3038100" cy="807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ĐIỀN NỘI DUNG VÀO ĐÂY (ADD TEXT HERE)</a:t>
            </a:r>
            <a:endParaRPr/>
          </a:p>
        </p:txBody>
      </p:sp>
      <p:sp>
        <p:nvSpPr>
          <p:cNvPr id="387" name="Google Shape;387;p10"/>
          <p:cNvSpPr/>
          <p:nvPr/>
        </p:nvSpPr>
        <p:spPr>
          <a:xfrm>
            <a:off x="5314585" y="3822786"/>
            <a:ext cx="645300" cy="807600"/>
          </a:xfrm>
          <a:prstGeom prst="rect">
            <a:avLst/>
          </a:prstGeom>
          <a:solidFill>
            <a:srgbClr val="2215E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00</a:t>
            </a:r>
            <a:endParaRPr/>
          </a:p>
        </p:txBody>
      </p:sp>
      <p:pic>
        <p:nvPicPr>
          <p:cNvPr id="388" name="Google Shape;388;p10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2218321" y="562581"/>
            <a:ext cx="3828619" cy="944962"/>
          </a:xfrm>
          <a:prstGeom prst="rect">
            <a:avLst/>
          </a:prstGeom>
          <a:noFill/>
          <a:ln>
            <a:noFill/>
          </a:ln>
        </p:spPr>
      </p:pic>
      <p:sp>
        <p:nvSpPr>
          <p:cNvPr id="389" name="Google Shape;389;p10"/>
          <p:cNvSpPr/>
          <p:nvPr/>
        </p:nvSpPr>
        <p:spPr>
          <a:xfrm>
            <a:off x="5314585" y="631176"/>
            <a:ext cx="645300" cy="807600"/>
          </a:xfrm>
          <a:prstGeom prst="rect">
            <a:avLst/>
          </a:prstGeom>
          <a:solidFill>
            <a:srgbClr val="2215E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00</a:t>
            </a:r>
            <a:endParaRPr/>
          </a:p>
        </p:txBody>
      </p:sp>
      <p:sp>
        <p:nvSpPr>
          <p:cNvPr id="390" name="Google Shape;390;p10"/>
          <p:cNvSpPr/>
          <p:nvPr/>
        </p:nvSpPr>
        <p:spPr>
          <a:xfrm>
            <a:off x="2275471" y="631176"/>
            <a:ext cx="3038100" cy="807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ĐIỀN NỘI DUNG VÀO ĐÂY (ADD TEXT HERE)</a:t>
            </a:r>
            <a:endParaRPr/>
          </a:p>
        </p:txBody>
      </p:sp>
      <p:pic>
        <p:nvPicPr>
          <p:cNvPr id="391" name="Google Shape;391;p10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2218321" y="1626451"/>
            <a:ext cx="3828619" cy="944962"/>
          </a:xfrm>
          <a:prstGeom prst="rect">
            <a:avLst/>
          </a:prstGeom>
          <a:noFill/>
          <a:ln>
            <a:noFill/>
          </a:ln>
        </p:spPr>
      </p:pic>
      <p:sp>
        <p:nvSpPr>
          <p:cNvPr id="392" name="Google Shape;392;p10"/>
          <p:cNvSpPr/>
          <p:nvPr/>
        </p:nvSpPr>
        <p:spPr>
          <a:xfrm>
            <a:off x="5314585" y="1695046"/>
            <a:ext cx="645300" cy="807600"/>
          </a:xfrm>
          <a:prstGeom prst="rect">
            <a:avLst/>
          </a:prstGeom>
          <a:solidFill>
            <a:srgbClr val="2215E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00</a:t>
            </a:r>
            <a:endParaRPr/>
          </a:p>
        </p:txBody>
      </p:sp>
      <p:sp>
        <p:nvSpPr>
          <p:cNvPr id="393" name="Google Shape;393;p10"/>
          <p:cNvSpPr/>
          <p:nvPr/>
        </p:nvSpPr>
        <p:spPr>
          <a:xfrm>
            <a:off x="2275471" y="1695046"/>
            <a:ext cx="3038100" cy="807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ĐIỀN NỘI DUNG VÀO ĐÂY (ADD TEXT HERE)</a:t>
            </a:r>
            <a:endParaRPr/>
          </a:p>
        </p:txBody>
      </p:sp>
      <p:pic>
        <p:nvPicPr>
          <p:cNvPr id="394" name="Google Shape;394;p10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2218321" y="2690321"/>
            <a:ext cx="3828619" cy="944962"/>
          </a:xfrm>
          <a:prstGeom prst="rect">
            <a:avLst/>
          </a:prstGeom>
          <a:noFill/>
          <a:ln>
            <a:noFill/>
          </a:ln>
        </p:spPr>
      </p:pic>
      <p:sp>
        <p:nvSpPr>
          <p:cNvPr id="395" name="Google Shape;395;p10"/>
          <p:cNvSpPr/>
          <p:nvPr/>
        </p:nvSpPr>
        <p:spPr>
          <a:xfrm>
            <a:off x="5314585" y="2758916"/>
            <a:ext cx="645300" cy="807600"/>
          </a:xfrm>
          <a:prstGeom prst="rect">
            <a:avLst/>
          </a:prstGeom>
          <a:solidFill>
            <a:srgbClr val="2215E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00</a:t>
            </a:r>
            <a:endParaRPr/>
          </a:p>
        </p:txBody>
      </p:sp>
      <p:sp>
        <p:nvSpPr>
          <p:cNvPr id="396" name="Google Shape;396;p10"/>
          <p:cNvSpPr/>
          <p:nvPr/>
        </p:nvSpPr>
        <p:spPr>
          <a:xfrm>
            <a:off x="2275471" y="2758916"/>
            <a:ext cx="3038100" cy="807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ĐIỀN NỘI DUNG VÀO ĐÂY (ADD TEXT HERE)</a:t>
            </a:r>
            <a:endParaRPr/>
          </a:p>
        </p:txBody>
      </p:sp>
      <p:sp>
        <p:nvSpPr>
          <p:cNvPr id="397" name="Google Shape;397;p10"/>
          <p:cNvSpPr/>
          <p:nvPr/>
        </p:nvSpPr>
        <p:spPr>
          <a:xfrm>
            <a:off x="9241323" y="1695046"/>
            <a:ext cx="645300" cy="807600"/>
          </a:xfrm>
          <a:prstGeom prst="rect">
            <a:avLst/>
          </a:prstGeom>
          <a:solidFill>
            <a:srgbClr val="2215E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00</a:t>
            </a:r>
            <a:endParaRPr/>
          </a:p>
        </p:txBody>
      </p:sp>
      <p:sp>
        <p:nvSpPr>
          <p:cNvPr id="398" name="Google Shape;398;p10"/>
          <p:cNvSpPr/>
          <p:nvPr/>
        </p:nvSpPr>
        <p:spPr>
          <a:xfrm>
            <a:off x="9241323" y="2758916"/>
            <a:ext cx="645300" cy="807600"/>
          </a:xfrm>
          <a:prstGeom prst="rect">
            <a:avLst/>
          </a:prstGeom>
          <a:solidFill>
            <a:srgbClr val="2215E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00</a:t>
            </a:r>
            <a:endParaRPr/>
          </a:p>
        </p:txBody>
      </p:sp>
      <p:sp>
        <p:nvSpPr>
          <p:cNvPr id="399" name="Google Shape;399;p10"/>
          <p:cNvSpPr/>
          <p:nvPr/>
        </p:nvSpPr>
        <p:spPr>
          <a:xfrm>
            <a:off x="9241323" y="3822786"/>
            <a:ext cx="645300" cy="807600"/>
          </a:xfrm>
          <a:prstGeom prst="rect">
            <a:avLst/>
          </a:prstGeom>
          <a:solidFill>
            <a:srgbClr val="2215E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00</a:t>
            </a:r>
            <a:endParaRPr/>
          </a:p>
        </p:txBody>
      </p:sp>
      <p:pic>
        <p:nvPicPr>
          <p:cNvPr id="400" name="Google Shape;400;p10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947482" y="5252553"/>
            <a:ext cx="10297035" cy="1359526"/>
          </a:xfrm>
          <a:prstGeom prst="rect">
            <a:avLst/>
          </a:prstGeom>
          <a:noFill/>
          <a:ln>
            <a:noFill/>
          </a:ln>
        </p:spPr>
      </p:pic>
      <p:sp>
        <p:nvSpPr>
          <p:cNvPr id="401" name="Google Shape;401;p10"/>
          <p:cNvSpPr txBox="1"/>
          <p:nvPr/>
        </p:nvSpPr>
        <p:spPr>
          <a:xfrm rot="-1206188">
            <a:off x="1185286" y="5582987"/>
            <a:ext cx="1443654" cy="7079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CÂU HỎI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(QUESTION)</a:t>
            </a:r>
            <a:endParaRPr/>
          </a:p>
        </p:txBody>
      </p:sp>
      <p:sp>
        <p:nvSpPr>
          <p:cNvPr id="402" name="Google Shape;402;p10"/>
          <p:cNvSpPr txBox="1"/>
          <p:nvPr/>
        </p:nvSpPr>
        <p:spPr>
          <a:xfrm>
            <a:off x="2920480" y="5551713"/>
            <a:ext cx="80943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Các bạn đánh nội dung câu hỏi vào đây nhé ! (Insert question here ?)</a:t>
            </a:r>
            <a:endParaRPr/>
          </a:p>
        </p:txBody>
      </p:sp>
      <p:sp>
        <p:nvSpPr>
          <p:cNvPr id="403" name="Google Shape;403;p10"/>
          <p:cNvSpPr txBox="1"/>
          <p:nvPr/>
        </p:nvSpPr>
        <p:spPr>
          <a:xfrm>
            <a:off x="159349" y="484789"/>
            <a:ext cx="1576200" cy="9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VÒNG 0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(ROUND 0)</a:t>
            </a:r>
            <a:endParaRPr/>
          </a:p>
        </p:txBody>
      </p:sp>
      <p:pic>
        <p:nvPicPr>
          <p:cNvPr id="404" name="Google Shape;404;p10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5065215" y="-1993465"/>
            <a:ext cx="2165782" cy="2165782"/>
          </a:xfrm>
          <a:prstGeom prst="rect">
            <a:avLst/>
          </a:prstGeom>
          <a:noFill/>
          <a:ln>
            <a:noFill/>
          </a:ln>
        </p:spPr>
      </p:pic>
      <p:pic>
        <p:nvPicPr>
          <p:cNvPr id="405" name="Google Shape;405;p10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3837522" y="-1992708"/>
            <a:ext cx="4621170" cy="2164268"/>
          </a:xfrm>
          <a:prstGeom prst="rect">
            <a:avLst/>
          </a:prstGeom>
          <a:noFill/>
          <a:ln>
            <a:noFill/>
          </a:ln>
        </p:spPr>
      </p:pic>
      <p:pic>
        <p:nvPicPr>
          <p:cNvPr id="406" name="Google Shape;406;p10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2609072" y="-1992708"/>
            <a:ext cx="7078068" cy="2164268"/>
          </a:xfrm>
          <a:prstGeom prst="rect">
            <a:avLst/>
          </a:prstGeom>
          <a:noFill/>
          <a:ln>
            <a:noFill/>
          </a:ln>
        </p:spPr>
      </p:pic>
      <p:pic>
        <p:nvPicPr>
          <p:cNvPr id="407" name="Google Shape;407;p10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386027" y="3463335"/>
            <a:ext cx="1188823" cy="1158183"/>
          </a:xfrm>
          <a:prstGeom prst="rect">
            <a:avLst/>
          </a:prstGeom>
          <a:noFill/>
          <a:ln>
            <a:noFill/>
          </a:ln>
        </p:spPr>
      </p:pic>
      <p:pic>
        <p:nvPicPr>
          <p:cNvPr id="408" name="Google Shape;408;p10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5065215" y="-1993465"/>
            <a:ext cx="2165782" cy="2165782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" name="Google Shape;409;p10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386027" y="3463335"/>
            <a:ext cx="1188823" cy="1158183"/>
          </a:xfrm>
          <a:prstGeom prst="rect">
            <a:avLst/>
          </a:prstGeom>
          <a:noFill/>
          <a:ln>
            <a:noFill/>
          </a:ln>
        </p:spPr>
      </p:pic>
      <p:pic>
        <p:nvPicPr>
          <p:cNvPr id="410" name="Google Shape;410;p10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386027" y="3463335"/>
            <a:ext cx="1188823" cy="1158183"/>
          </a:xfrm>
          <a:prstGeom prst="rect">
            <a:avLst/>
          </a:prstGeom>
          <a:noFill/>
          <a:ln>
            <a:noFill/>
          </a:ln>
        </p:spPr>
      </p:pic>
      <p:pic>
        <p:nvPicPr>
          <p:cNvPr id="411" name="Google Shape;411;p10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386027" y="3463335"/>
            <a:ext cx="1188823" cy="11581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23" presetSubtype="32">
                                  <p:stCondLst>
                                    <p:cond delay="2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w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h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6600"/>
        </a:solidFill>
      </p:bgPr>
    </p:bg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11"/>
          <p:cNvSpPr txBox="1"/>
          <p:nvPr/>
        </p:nvSpPr>
        <p:spPr>
          <a:xfrm>
            <a:off x="1596210" y="1536174"/>
            <a:ext cx="8999700" cy="37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CHÚC BẠN DẠY THẬT TỐT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VÀ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ĐỪNG QUÊN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ĐĂNG KÝ KÊNH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ĐỂ KHÔNG BỎ LỠ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BẤT KỲ TRÒ CHƠI MỚI NÀO NHÉ.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21369" y="3754191"/>
            <a:ext cx="3822523" cy="944962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48107" y="1626451"/>
            <a:ext cx="3822523" cy="944962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48107" y="2690321"/>
            <a:ext cx="3822523" cy="944962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48107" y="3754191"/>
            <a:ext cx="3822523" cy="944962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48107" y="562581"/>
            <a:ext cx="3822523" cy="944962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218321" y="562581"/>
            <a:ext cx="3828619" cy="944962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3"/>
          <p:cNvSpPr/>
          <p:nvPr/>
        </p:nvSpPr>
        <p:spPr>
          <a:xfrm>
            <a:off x="5314585" y="631176"/>
            <a:ext cx="645300" cy="807600"/>
          </a:xfrm>
          <a:prstGeom prst="rect">
            <a:avLst/>
          </a:prstGeom>
          <a:solidFill>
            <a:srgbClr val="2215E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Calibri"/>
              <a:buNone/>
            </a:pPr>
            <a:r>
              <a:rPr b="0" i="0" lang="en-US" sz="3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00</a:t>
            </a:r>
            <a:endParaRPr/>
          </a:p>
        </p:txBody>
      </p:sp>
      <p:sp>
        <p:nvSpPr>
          <p:cNvPr id="97" name="Google Shape;97;p3"/>
          <p:cNvSpPr/>
          <p:nvPr/>
        </p:nvSpPr>
        <p:spPr>
          <a:xfrm>
            <a:off x="2275471" y="631176"/>
            <a:ext cx="3038100" cy="807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200"/>
              <a:buFont typeface="Calibri"/>
              <a:buNone/>
            </a:pPr>
            <a:r>
              <a:rPr b="0" i="0" lang="en-US" sz="2200" u="none" cap="none" strike="noStrik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ĐIỀN NỘI DUNG VÀO ĐÂY (ADD TEXT HERE)</a:t>
            </a:r>
            <a:endParaRPr/>
          </a:p>
        </p:txBody>
      </p:sp>
      <p:pic>
        <p:nvPicPr>
          <p:cNvPr id="98" name="Google Shape;98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21369" y="1626451"/>
            <a:ext cx="3822523" cy="944962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21369" y="2690321"/>
            <a:ext cx="3822523" cy="9449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065215" y="-1993465"/>
            <a:ext cx="2165782" cy="21657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837522" y="-1992708"/>
            <a:ext cx="4621170" cy="21642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609072" y="-1992708"/>
            <a:ext cx="7078068" cy="21642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3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947482" y="5252553"/>
            <a:ext cx="10297035" cy="1359526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3"/>
          <p:cNvSpPr txBox="1"/>
          <p:nvPr/>
        </p:nvSpPr>
        <p:spPr>
          <a:xfrm rot="-1206188">
            <a:off x="1185286" y="5582987"/>
            <a:ext cx="1443654" cy="7079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CÂU HỎI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(QUESTION)</a:t>
            </a:r>
            <a:endParaRPr/>
          </a:p>
        </p:txBody>
      </p:sp>
      <p:sp>
        <p:nvSpPr>
          <p:cNvPr id="105" name="Google Shape;105;p3"/>
          <p:cNvSpPr txBox="1"/>
          <p:nvPr/>
        </p:nvSpPr>
        <p:spPr>
          <a:xfrm>
            <a:off x="2920480" y="5551713"/>
            <a:ext cx="80943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Các bạn đánh nội dung câu hỏi vào đây nhé ! (Insert question here ?)</a:t>
            </a:r>
            <a:endParaRPr/>
          </a:p>
        </p:txBody>
      </p:sp>
      <p:sp>
        <p:nvSpPr>
          <p:cNvPr id="106" name="Google Shape;106;p3"/>
          <p:cNvSpPr txBox="1"/>
          <p:nvPr/>
        </p:nvSpPr>
        <p:spPr>
          <a:xfrm>
            <a:off x="159349" y="484789"/>
            <a:ext cx="1576200" cy="9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alibri"/>
              <a:buNone/>
            </a:pPr>
            <a:r>
              <a:rPr b="1" i="0" lang="en-US" sz="3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VÒNG 0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</a:pPr>
            <a:r>
              <a:rPr b="1" i="0" lang="en-US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(ROUND 0)</a:t>
            </a:r>
            <a:endParaRPr/>
          </a:p>
        </p:txBody>
      </p:sp>
      <p:pic>
        <p:nvPicPr>
          <p:cNvPr id="107" name="Google Shape;107;p3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386027" y="3463335"/>
            <a:ext cx="1188823" cy="11581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065215" y="-1993465"/>
            <a:ext cx="2165782" cy="21657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3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386027" y="3463335"/>
            <a:ext cx="1188823" cy="11581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3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386027" y="3463335"/>
            <a:ext cx="1188823" cy="11581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3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386027" y="3463335"/>
            <a:ext cx="1188823" cy="11581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23" presetSubtype="32">
                                  <p:stCondLst>
                                    <p:cond delay="2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w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h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21369" y="3754191"/>
            <a:ext cx="3822523" cy="9449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48107" y="1626451"/>
            <a:ext cx="3822523" cy="9449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48107" y="2690321"/>
            <a:ext cx="3822523" cy="9449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48107" y="3754191"/>
            <a:ext cx="3822523" cy="9449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48107" y="562581"/>
            <a:ext cx="3822523" cy="9449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218321" y="562581"/>
            <a:ext cx="3828619" cy="944962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4"/>
          <p:cNvSpPr/>
          <p:nvPr/>
        </p:nvSpPr>
        <p:spPr>
          <a:xfrm>
            <a:off x="5314585" y="631176"/>
            <a:ext cx="645300" cy="807600"/>
          </a:xfrm>
          <a:prstGeom prst="rect">
            <a:avLst/>
          </a:prstGeom>
          <a:solidFill>
            <a:srgbClr val="2215E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Calibri"/>
              <a:buNone/>
            </a:pPr>
            <a:r>
              <a:rPr b="0" i="0" lang="en-US" sz="3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00</a:t>
            </a:r>
            <a:endParaRPr/>
          </a:p>
        </p:txBody>
      </p:sp>
      <p:sp>
        <p:nvSpPr>
          <p:cNvPr id="123" name="Google Shape;123;p4"/>
          <p:cNvSpPr/>
          <p:nvPr/>
        </p:nvSpPr>
        <p:spPr>
          <a:xfrm>
            <a:off x="2275471" y="631176"/>
            <a:ext cx="3038100" cy="807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200"/>
              <a:buFont typeface="Calibri"/>
              <a:buNone/>
            </a:pPr>
            <a:r>
              <a:rPr b="0" i="0" lang="en-US" sz="2200" u="none" cap="none" strike="noStrik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ĐIỀN NỘI DUNG VÀO ĐÂY (ADD TEXT HERE)</a:t>
            </a:r>
            <a:endParaRPr/>
          </a:p>
        </p:txBody>
      </p:sp>
      <p:pic>
        <p:nvPicPr>
          <p:cNvPr id="124" name="Google Shape;124;p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218321" y="1626451"/>
            <a:ext cx="3828619" cy="944962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4"/>
          <p:cNvSpPr/>
          <p:nvPr/>
        </p:nvSpPr>
        <p:spPr>
          <a:xfrm>
            <a:off x="5314585" y="1695046"/>
            <a:ext cx="645300" cy="807600"/>
          </a:xfrm>
          <a:prstGeom prst="rect">
            <a:avLst/>
          </a:prstGeom>
          <a:solidFill>
            <a:srgbClr val="2215E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Calibri"/>
              <a:buNone/>
            </a:pPr>
            <a:r>
              <a:rPr b="0" i="0" lang="en-US" sz="3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00</a:t>
            </a:r>
            <a:endParaRPr/>
          </a:p>
        </p:txBody>
      </p:sp>
      <p:sp>
        <p:nvSpPr>
          <p:cNvPr id="126" name="Google Shape;126;p4"/>
          <p:cNvSpPr/>
          <p:nvPr/>
        </p:nvSpPr>
        <p:spPr>
          <a:xfrm>
            <a:off x="2275471" y="1695046"/>
            <a:ext cx="3038100" cy="807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200"/>
              <a:buFont typeface="Calibri"/>
              <a:buNone/>
            </a:pPr>
            <a:r>
              <a:rPr b="0" i="0" lang="en-US" sz="2200" u="none" cap="none" strike="noStrik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ĐIỀN NỘI DUNG VÀO ĐÂY (ADD TEXT HERE)</a:t>
            </a:r>
            <a:endParaRPr/>
          </a:p>
        </p:txBody>
      </p:sp>
      <p:pic>
        <p:nvPicPr>
          <p:cNvPr id="127" name="Google Shape;127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21369" y="2690321"/>
            <a:ext cx="3822523" cy="9449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947482" y="5252553"/>
            <a:ext cx="10297035" cy="1359526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4"/>
          <p:cNvSpPr txBox="1"/>
          <p:nvPr/>
        </p:nvSpPr>
        <p:spPr>
          <a:xfrm rot="-1206188">
            <a:off x="1185286" y="5582987"/>
            <a:ext cx="1443654" cy="7079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CÂU HỎI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(QUESTION)</a:t>
            </a:r>
            <a:endParaRPr/>
          </a:p>
        </p:txBody>
      </p:sp>
      <p:sp>
        <p:nvSpPr>
          <p:cNvPr id="130" name="Google Shape;130;p4"/>
          <p:cNvSpPr txBox="1"/>
          <p:nvPr/>
        </p:nvSpPr>
        <p:spPr>
          <a:xfrm>
            <a:off x="2920480" y="5551713"/>
            <a:ext cx="80943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Các bạn đánh nội dung câu hỏi vào đây nhé ! (Insert question here ?)</a:t>
            </a:r>
            <a:endParaRPr/>
          </a:p>
        </p:txBody>
      </p:sp>
      <p:sp>
        <p:nvSpPr>
          <p:cNvPr id="131" name="Google Shape;131;p4"/>
          <p:cNvSpPr txBox="1"/>
          <p:nvPr/>
        </p:nvSpPr>
        <p:spPr>
          <a:xfrm>
            <a:off x="159349" y="484789"/>
            <a:ext cx="1576200" cy="9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alibri"/>
              <a:buNone/>
            </a:pPr>
            <a:r>
              <a:rPr b="1" i="0" lang="en-US" sz="3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VÒNG 0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</a:pPr>
            <a:r>
              <a:rPr b="1" i="0" lang="en-US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(ROUND 0)</a:t>
            </a:r>
            <a:endParaRPr/>
          </a:p>
        </p:txBody>
      </p:sp>
      <p:pic>
        <p:nvPicPr>
          <p:cNvPr id="132" name="Google Shape;132;p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065215" y="-1993465"/>
            <a:ext cx="2165782" cy="21657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4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3837522" y="-1992708"/>
            <a:ext cx="4621170" cy="21642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4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2609072" y="-1992708"/>
            <a:ext cx="7078068" cy="21642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4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386027" y="3463335"/>
            <a:ext cx="1188823" cy="11581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065215" y="-1993465"/>
            <a:ext cx="2165782" cy="21657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4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386027" y="3463335"/>
            <a:ext cx="1188823" cy="11581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4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386027" y="3463335"/>
            <a:ext cx="1188823" cy="11581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4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386027" y="3463335"/>
            <a:ext cx="1188823" cy="11581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23" presetSubtype="32">
                                  <p:stCondLst>
                                    <p:cond delay="2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w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h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21369" y="3754191"/>
            <a:ext cx="3822523" cy="9449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48107" y="1626451"/>
            <a:ext cx="3822523" cy="9449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48107" y="2690321"/>
            <a:ext cx="3822523" cy="9449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48107" y="3754191"/>
            <a:ext cx="3822523" cy="9449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48107" y="562581"/>
            <a:ext cx="3822523" cy="9449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218321" y="562581"/>
            <a:ext cx="3828620" cy="944962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5"/>
          <p:cNvSpPr/>
          <p:nvPr/>
        </p:nvSpPr>
        <p:spPr>
          <a:xfrm>
            <a:off x="5314585" y="631176"/>
            <a:ext cx="645156" cy="807720"/>
          </a:xfrm>
          <a:prstGeom prst="rect">
            <a:avLst/>
          </a:prstGeom>
          <a:solidFill>
            <a:srgbClr val="2215E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Calibri"/>
              <a:buNone/>
            </a:pPr>
            <a:r>
              <a:rPr b="0" i="0" lang="en-US" sz="3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00</a:t>
            </a:r>
            <a:endParaRPr/>
          </a:p>
        </p:txBody>
      </p:sp>
      <p:sp>
        <p:nvSpPr>
          <p:cNvPr id="151" name="Google Shape;151;p5"/>
          <p:cNvSpPr/>
          <p:nvPr/>
        </p:nvSpPr>
        <p:spPr>
          <a:xfrm>
            <a:off x="2275471" y="631176"/>
            <a:ext cx="3038015" cy="80772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200"/>
              <a:buFont typeface="Calibri"/>
              <a:buNone/>
            </a:pPr>
            <a:r>
              <a:rPr lang="en-US" sz="22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/>
          </a:p>
        </p:txBody>
      </p:sp>
      <p:pic>
        <p:nvPicPr>
          <p:cNvPr id="152" name="Google Shape;152;p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218321" y="1626451"/>
            <a:ext cx="3828620" cy="944962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5"/>
          <p:cNvSpPr/>
          <p:nvPr/>
        </p:nvSpPr>
        <p:spPr>
          <a:xfrm>
            <a:off x="5314585" y="1695046"/>
            <a:ext cx="645156" cy="807720"/>
          </a:xfrm>
          <a:prstGeom prst="rect">
            <a:avLst/>
          </a:prstGeom>
          <a:solidFill>
            <a:srgbClr val="2215E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Calibri"/>
              <a:buNone/>
            </a:pPr>
            <a:r>
              <a:rPr b="0" i="0" lang="en-US" sz="3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00</a:t>
            </a:r>
            <a:endParaRPr/>
          </a:p>
        </p:txBody>
      </p:sp>
      <p:sp>
        <p:nvSpPr>
          <p:cNvPr id="154" name="Google Shape;154;p5"/>
          <p:cNvSpPr/>
          <p:nvPr/>
        </p:nvSpPr>
        <p:spPr>
          <a:xfrm>
            <a:off x="2275471" y="1695046"/>
            <a:ext cx="3038015" cy="80772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200"/>
              <a:buFont typeface="Calibri"/>
              <a:buNone/>
            </a:pPr>
            <a:r>
              <a:rPr lang="en-US"/>
              <a:t>z</a:t>
            </a:r>
            <a:endParaRPr/>
          </a:p>
        </p:txBody>
      </p:sp>
      <p:pic>
        <p:nvPicPr>
          <p:cNvPr id="155" name="Google Shape;155;p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218321" y="2690321"/>
            <a:ext cx="3828620" cy="944962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5"/>
          <p:cNvSpPr/>
          <p:nvPr/>
        </p:nvSpPr>
        <p:spPr>
          <a:xfrm>
            <a:off x="5314585" y="2758916"/>
            <a:ext cx="645156" cy="807720"/>
          </a:xfrm>
          <a:prstGeom prst="rect">
            <a:avLst/>
          </a:prstGeom>
          <a:solidFill>
            <a:srgbClr val="2215E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Calibri"/>
              <a:buNone/>
            </a:pPr>
            <a:r>
              <a:rPr b="0" i="0" lang="en-US" sz="3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00</a:t>
            </a:r>
            <a:endParaRPr/>
          </a:p>
        </p:txBody>
      </p:sp>
      <p:sp>
        <p:nvSpPr>
          <p:cNvPr id="157" name="Google Shape;157;p5"/>
          <p:cNvSpPr/>
          <p:nvPr/>
        </p:nvSpPr>
        <p:spPr>
          <a:xfrm>
            <a:off x="2275471" y="2758916"/>
            <a:ext cx="3038015" cy="80772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200"/>
              <a:buFont typeface="Calibri"/>
              <a:buNone/>
            </a:pPr>
            <a:r>
              <a:rPr b="0" i="0" lang="en-US" sz="2200" u="none" cap="none" strike="noStrik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ĐIỀN NỘI DUNG VÀO ĐÂY (ADD TEXT HERE)</a:t>
            </a:r>
            <a:endParaRPr/>
          </a:p>
        </p:txBody>
      </p:sp>
      <p:pic>
        <p:nvPicPr>
          <p:cNvPr id="158" name="Google Shape;158;p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947482" y="5252553"/>
            <a:ext cx="10297036" cy="1359526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5"/>
          <p:cNvSpPr txBox="1"/>
          <p:nvPr/>
        </p:nvSpPr>
        <p:spPr>
          <a:xfrm rot="-1206253">
            <a:off x="1185293" y="5582978"/>
            <a:ext cx="144360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CÂU HỎI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(QUESTION)</a:t>
            </a:r>
            <a:endParaRPr/>
          </a:p>
        </p:txBody>
      </p:sp>
      <p:sp>
        <p:nvSpPr>
          <p:cNvPr id="160" name="Google Shape;160;p5"/>
          <p:cNvSpPr txBox="1"/>
          <p:nvPr/>
        </p:nvSpPr>
        <p:spPr>
          <a:xfrm>
            <a:off x="2920480" y="5551713"/>
            <a:ext cx="8094184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Các bạn đánh nội dung câu hỏi vào đây nhé ! (Insert question here ?)</a:t>
            </a:r>
            <a:endParaRPr/>
          </a:p>
        </p:txBody>
      </p:sp>
      <p:sp>
        <p:nvSpPr>
          <p:cNvPr id="161" name="Google Shape;161;p5"/>
          <p:cNvSpPr txBox="1"/>
          <p:nvPr/>
        </p:nvSpPr>
        <p:spPr>
          <a:xfrm>
            <a:off x="159349" y="484789"/>
            <a:ext cx="1576265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alibri"/>
              <a:buNone/>
            </a:pPr>
            <a:r>
              <a:rPr b="1" i="0" lang="en-US" sz="3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VÒNG 0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</a:pPr>
            <a:r>
              <a:rPr b="1" i="0" lang="en-US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(ROUND 0)</a:t>
            </a:r>
            <a:endParaRPr/>
          </a:p>
        </p:txBody>
      </p:sp>
      <p:pic>
        <p:nvPicPr>
          <p:cNvPr id="162" name="Google Shape;162;p5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5065215" y="-1993465"/>
            <a:ext cx="2165782" cy="21657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5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3837522" y="-1992708"/>
            <a:ext cx="4621170" cy="21642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5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2609072" y="-1992708"/>
            <a:ext cx="7078068" cy="21642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5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386027" y="3463335"/>
            <a:ext cx="1188823" cy="11581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5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5065215" y="-1993465"/>
            <a:ext cx="2165782" cy="21657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5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386027" y="3463335"/>
            <a:ext cx="1188823" cy="11581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5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386027" y="3463335"/>
            <a:ext cx="1188823" cy="11581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5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386027" y="3463335"/>
            <a:ext cx="1188823" cy="11581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23" presetSubtype="32">
                                  <p:stCondLst>
                                    <p:cond delay="2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w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h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gbe899f5838_1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21369" y="3754191"/>
            <a:ext cx="3822523" cy="9449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gbe899f5838_1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48107" y="1626451"/>
            <a:ext cx="3822523" cy="9449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gbe899f5838_1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48107" y="2690321"/>
            <a:ext cx="3822523" cy="9449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gbe899f5838_1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48107" y="3754191"/>
            <a:ext cx="3822523" cy="9449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gbe899f5838_1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48107" y="562581"/>
            <a:ext cx="3822523" cy="9449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gbe899f5838_1_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218321" y="562581"/>
            <a:ext cx="3828619" cy="944962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gbe899f5838_1_0"/>
          <p:cNvSpPr/>
          <p:nvPr/>
        </p:nvSpPr>
        <p:spPr>
          <a:xfrm>
            <a:off x="5314585" y="631176"/>
            <a:ext cx="645300" cy="807600"/>
          </a:xfrm>
          <a:prstGeom prst="rect">
            <a:avLst/>
          </a:prstGeom>
          <a:solidFill>
            <a:srgbClr val="2215E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Calibri"/>
              <a:buNone/>
            </a:pPr>
            <a:r>
              <a:rPr b="0" i="0" lang="en-US" sz="3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00</a:t>
            </a:r>
            <a:endParaRPr/>
          </a:p>
        </p:txBody>
      </p:sp>
      <p:sp>
        <p:nvSpPr>
          <p:cNvPr id="181" name="Google Shape;181;gbe899f5838_1_0"/>
          <p:cNvSpPr/>
          <p:nvPr/>
        </p:nvSpPr>
        <p:spPr>
          <a:xfrm>
            <a:off x="2275471" y="631176"/>
            <a:ext cx="3038100" cy="807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200"/>
              <a:buFont typeface="Calibri"/>
              <a:buNone/>
            </a:pPr>
            <a:r>
              <a:rPr b="0" i="0" lang="en-US" sz="2200" u="none" cap="none" strike="noStrik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ĐIỀN NỘI DUNG VÀO ĐÂY (ADD TEXT HERE)</a:t>
            </a:r>
            <a:endParaRPr/>
          </a:p>
        </p:txBody>
      </p:sp>
      <p:pic>
        <p:nvPicPr>
          <p:cNvPr id="182" name="Google Shape;182;gbe899f5838_1_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218321" y="1626451"/>
            <a:ext cx="3828619" cy="944962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gbe899f5838_1_0"/>
          <p:cNvSpPr/>
          <p:nvPr/>
        </p:nvSpPr>
        <p:spPr>
          <a:xfrm>
            <a:off x="5314585" y="1695046"/>
            <a:ext cx="645300" cy="807600"/>
          </a:xfrm>
          <a:prstGeom prst="rect">
            <a:avLst/>
          </a:prstGeom>
          <a:solidFill>
            <a:srgbClr val="2215E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Calibri"/>
              <a:buNone/>
            </a:pPr>
            <a:r>
              <a:rPr b="0" i="0" lang="en-US" sz="3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00</a:t>
            </a:r>
            <a:endParaRPr/>
          </a:p>
        </p:txBody>
      </p:sp>
      <p:sp>
        <p:nvSpPr>
          <p:cNvPr id="184" name="Google Shape;184;gbe899f5838_1_0"/>
          <p:cNvSpPr/>
          <p:nvPr/>
        </p:nvSpPr>
        <p:spPr>
          <a:xfrm>
            <a:off x="2275471" y="1695046"/>
            <a:ext cx="3038100" cy="807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200"/>
              <a:buFont typeface="Calibri"/>
              <a:buNone/>
            </a:pPr>
            <a:r>
              <a:rPr b="0" i="0" lang="en-US" sz="2200" u="none" cap="none" strike="noStrik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ĐIỀN NỘI DUNG VÀO ĐÂY (ADD TEXT HERE)</a:t>
            </a:r>
            <a:endParaRPr/>
          </a:p>
        </p:txBody>
      </p:sp>
      <p:pic>
        <p:nvPicPr>
          <p:cNvPr id="185" name="Google Shape;185;gbe899f5838_1_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218321" y="2690321"/>
            <a:ext cx="3828619" cy="944962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gbe899f5838_1_0"/>
          <p:cNvSpPr/>
          <p:nvPr/>
        </p:nvSpPr>
        <p:spPr>
          <a:xfrm>
            <a:off x="5314585" y="2758916"/>
            <a:ext cx="645300" cy="807600"/>
          </a:xfrm>
          <a:prstGeom prst="rect">
            <a:avLst/>
          </a:prstGeom>
          <a:solidFill>
            <a:srgbClr val="2215E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Calibri"/>
              <a:buNone/>
            </a:pPr>
            <a:r>
              <a:rPr b="0" i="0" lang="en-US" sz="3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00</a:t>
            </a:r>
            <a:endParaRPr/>
          </a:p>
        </p:txBody>
      </p:sp>
      <p:sp>
        <p:nvSpPr>
          <p:cNvPr id="187" name="Google Shape;187;gbe899f5838_1_0"/>
          <p:cNvSpPr/>
          <p:nvPr/>
        </p:nvSpPr>
        <p:spPr>
          <a:xfrm>
            <a:off x="2275471" y="2758916"/>
            <a:ext cx="3038100" cy="807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200"/>
              <a:buFont typeface="Calibri"/>
              <a:buNone/>
            </a:pPr>
            <a:r>
              <a:rPr b="0" i="0" lang="en-US" sz="2200" u="none" cap="none" strike="noStrik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ĐIỀN NỘI DUNG VÀO ĐÂY (ADD TEXT HERE)</a:t>
            </a:r>
            <a:endParaRPr/>
          </a:p>
        </p:txBody>
      </p:sp>
      <p:pic>
        <p:nvPicPr>
          <p:cNvPr id="188" name="Google Shape;188;gbe899f5838_1_0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947482" y="5252553"/>
            <a:ext cx="10297035" cy="1359526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gbe899f5838_1_0"/>
          <p:cNvSpPr txBox="1"/>
          <p:nvPr/>
        </p:nvSpPr>
        <p:spPr>
          <a:xfrm rot="-1206188">
            <a:off x="1185286" y="5582987"/>
            <a:ext cx="1443654" cy="7079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CÂU HỎI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(QUESTION)</a:t>
            </a:r>
            <a:endParaRPr/>
          </a:p>
        </p:txBody>
      </p:sp>
      <p:sp>
        <p:nvSpPr>
          <p:cNvPr id="190" name="Google Shape;190;gbe899f5838_1_0"/>
          <p:cNvSpPr txBox="1"/>
          <p:nvPr/>
        </p:nvSpPr>
        <p:spPr>
          <a:xfrm>
            <a:off x="2920480" y="5551713"/>
            <a:ext cx="80943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Các bạn đánh nội dung câu hỏi vào đây nhé ! (Insert question here ?)</a:t>
            </a:r>
            <a:endParaRPr/>
          </a:p>
        </p:txBody>
      </p:sp>
      <p:sp>
        <p:nvSpPr>
          <p:cNvPr id="191" name="Google Shape;191;gbe899f5838_1_0"/>
          <p:cNvSpPr txBox="1"/>
          <p:nvPr/>
        </p:nvSpPr>
        <p:spPr>
          <a:xfrm>
            <a:off x="159349" y="484789"/>
            <a:ext cx="1576200" cy="9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alibri"/>
              <a:buNone/>
            </a:pPr>
            <a:r>
              <a:rPr b="1" i="0" lang="en-US" sz="3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VÒNG 0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</a:pPr>
            <a:r>
              <a:rPr b="1" i="0" lang="en-US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(ROUND 0)</a:t>
            </a:r>
            <a:endParaRPr/>
          </a:p>
        </p:txBody>
      </p:sp>
      <p:pic>
        <p:nvPicPr>
          <p:cNvPr id="192" name="Google Shape;192;gbe899f5838_1_0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5065215" y="-1993465"/>
            <a:ext cx="2165782" cy="21657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gbe899f5838_1_0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3837522" y="-1992708"/>
            <a:ext cx="4621170" cy="21642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gbe899f5838_1_0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2609072" y="-1992708"/>
            <a:ext cx="7078068" cy="21642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gbe899f5838_1_0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386027" y="3463335"/>
            <a:ext cx="1188823" cy="11581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gbe899f5838_1_0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5065215" y="-1993465"/>
            <a:ext cx="2165782" cy="21657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gbe899f5838_1_0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386027" y="3463335"/>
            <a:ext cx="1188823" cy="11581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gbe899f5838_1_0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386027" y="3463335"/>
            <a:ext cx="1188823" cy="11581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gbe899f5838_1_0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386027" y="3463335"/>
            <a:ext cx="1188823" cy="11581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23" presetSubtype="32">
                                  <p:stCondLst>
                                    <p:cond delay="2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w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h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Google Shape;204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18321" y="3754191"/>
            <a:ext cx="3828619" cy="944962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6"/>
          <p:cNvSpPr/>
          <p:nvPr/>
        </p:nvSpPr>
        <p:spPr>
          <a:xfrm>
            <a:off x="2275471" y="3822786"/>
            <a:ext cx="3038100" cy="807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200"/>
              <a:buFont typeface="Calibri"/>
              <a:buNone/>
            </a:pPr>
            <a:r>
              <a:rPr b="0" i="0" lang="en-US" sz="2200" u="none" cap="none" strike="noStrik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ĐIỀN NỘI DUNG VÀO ĐÂY (ADD TEXT HERE)</a:t>
            </a:r>
            <a:endParaRPr/>
          </a:p>
        </p:txBody>
      </p:sp>
      <p:pic>
        <p:nvPicPr>
          <p:cNvPr id="206" name="Google Shape;206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148107" y="1626451"/>
            <a:ext cx="3822523" cy="9449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148107" y="2690321"/>
            <a:ext cx="3822523" cy="9449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148107" y="3754191"/>
            <a:ext cx="3822523" cy="9449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148107" y="562581"/>
            <a:ext cx="3822523" cy="944962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6"/>
          <p:cNvSpPr/>
          <p:nvPr/>
        </p:nvSpPr>
        <p:spPr>
          <a:xfrm>
            <a:off x="5314585" y="3822786"/>
            <a:ext cx="645300" cy="807600"/>
          </a:xfrm>
          <a:prstGeom prst="rect">
            <a:avLst/>
          </a:prstGeom>
          <a:solidFill>
            <a:srgbClr val="2215E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Calibri"/>
              <a:buNone/>
            </a:pPr>
            <a:r>
              <a:rPr b="0" i="0" lang="en-US" sz="3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00</a:t>
            </a:r>
            <a:endParaRPr/>
          </a:p>
        </p:txBody>
      </p:sp>
      <p:pic>
        <p:nvPicPr>
          <p:cNvPr id="211" name="Google Shape;211;p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218321" y="562581"/>
            <a:ext cx="3828619" cy="944962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6"/>
          <p:cNvSpPr/>
          <p:nvPr/>
        </p:nvSpPr>
        <p:spPr>
          <a:xfrm>
            <a:off x="5314585" y="631176"/>
            <a:ext cx="645300" cy="807600"/>
          </a:xfrm>
          <a:prstGeom prst="rect">
            <a:avLst/>
          </a:prstGeom>
          <a:solidFill>
            <a:srgbClr val="2215E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Calibri"/>
              <a:buNone/>
            </a:pPr>
            <a:r>
              <a:rPr b="0" i="0" lang="en-US" sz="3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00</a:t>
            </a:r>
            <a:endParaRPr/>
          </a:p>
        </p:txBody>
      </p:sp>
      <p:sp>
        <p:nvSpPr>
          <p:cNvPr id="213" name="Google Shape;213;p6"/>
          <p:cNvSpPr/>
          <p:nvPr/>
        </p:nvSpPr>
        <p:spPr>
          <a:xfrm>
            <a:off x="2275471" y="631176"/>
            <a:ext cx="3038100" cy="807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200"/>
              <a:buFont typeface="Calibri"/>
              <a:buNone/>
            </a:pPr>
            <a:r>
              <a:rPr b="0" i="0" lang="en-US" sz="2200" u="none" cap="none" strike="noStrik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ĐIỀN NỘI DUNG VÀO ĐÂY (ADD TEXT HERE)</a:t>
            </a:r>
            <a:endParaRPr/>
          </a:p>
        </p:txBody>
      </p:sp>
      <p:pic>
        <p:nvPicPr>
          <p:cNvPr id="214" name="Google Shape;214;p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218321" y="1626451"/>
            <a:ext cx="3828619" cy="944962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6"/>
          <p:cNvSpPr/>
          <p:nvPr/>
        </p:nvSpPr>
        <p:spPr>
          <a:xfrm>
            <a:off x="5314585" y="1695046"/>
            <a:ext cx="645300" cy="807600"/>
          </a:xfrm>
          <a:prstGeom prst="rect">
            <a:avLst/>
          </a:prstGeom>
          <a:solidFill>
            <a:srgbClr val="2215E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Calibri"/>
              <a:buNone/>
            </a:pPr>
            <a:r>
              <a:rPr b="0" i="0" lang="en-US" sz="3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00</a:t>
            </a:r>
            <a:endParaRPr/>
          </a:p>
        </p:txBody>
      </p:sp>
      <p:sp>
        <p:nvSpPr>
          <p:cNvPr id="216" name="Google Shape;216;p6"/>
          <p:cNvSpPr/>
          <p:nvPr/>
        </p:nvSpPr>
        <p:spPr>
          <a:xfrm>
            <a:off x="2275471" y="1695046"/>
            <a:ext cx="3038100" cy="807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200"/>
              <a:buFont typeface="Calibri"/>
              <a:buNone/>
            </a:pPr>
            <a:r>
              <a:rPr b="0" i="0" lang="en-US" sz="2200" u="none" cap="none" strike="noStrik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ĐIỀN NỘI DUNG VÀO ĐÂY (ADD TEXT HERE)</a:t>
            </a:r>
            <a:endParaRPr/>
          </a:p>
        </p:txBody>
      </p:sp>
      <p:pic>
        <p:nvPicPr>
          <p:cNvPr id="217" name="Google Shape;217;p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218321" y="2690321"/>
            <a:ext cx="3828619" cy="944962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6"/>
          <p:cNvSpPr/>
          <p:nvPr/>
        </p:nvSpPr>
        <p:spPr>
          <a:xfrm>
            <a:off x="5314585" y="2758916"/>
            <a:ext cx="645300" cy="807600"/>
          </a:xfrm>
          <a:prstGeom prst="rect">
            <a:avLst/>
          </a:prstGeom>
          <a:solidFill>
            <a:srgbClr val="2215E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Calibri"/>
              <a:buNone/>
            </a:pPr>
            <a:r>
              <a:rPr b="0" i="0" lang="en-US" sz="3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00</a:t>
            </a:r>
            <a:endParaRPr/>
          </a:p>
        </p:txBody>
      </p:sp>
      <p:sp>
        <p:nvSpPr>
          <p:cNvPr id="219" name="Google Shape;219;p6"/>
          <p:cNvSpPr/>
          <p:nvPr/>
        </p:nvSpPr>
        <p:spPr>
          <a:xfrm>
            <a:off x="2275471" y="2758916"/>
            <a:ext cx="3038100" cy="807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200"/>
              <a:buFont typeface="Calibri"/>
              <a:buNone/>
            </a:pPr>
            <a:r>
              <a:rPr b="0" i="0" lang="en-US" sz="2200" u="none" cap="none" strike="noStrik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ĐIỀN NỘI DUNG VÀO ĐÂY (ADD TEXT HERE)</a:t>
            </a:r>
            <a:endParaRPr/>
          </a:p>
        </p:txBody>
      </p:sp>
      <p:pic>
        <p:nvPicPr>
          <p:cNvPr id="220" name="Google Shape;220;p6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947482" y="5252553"/>
            <a:ext cx="10297035" cy="1359526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6"/>
          <p:cNvSpPr txBox="1"/>
          <p:nvPr/>
        </p:nvSpPr>
        <p:spPr>
          <a:xfrm rot="-1206188">
            <a:off x="1185286" y="5582987"/>
            <a:ext cx="1443654" cy="7079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CÂU HỎI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(QUESTION)</a:t>
            </a:r>
            <a:endParaRPr/>
          </a:p>
        </p:txBody>
      </p:sp>
      <p:sp>
        <p:nvSpPr>
          <p:cNvPr id="222" name="Google Shape;222;p6"/>
          <p:cNvSpPr txBox="1"/>
          <p:nvPr/>
        </p:nvSpPr>
        <p:spPr>
          <a:xfrm>
            <a:off x="2920480" y="5551713"/>
            <a:ext cx="80943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Các bạn đánh nội dung câu hỏi vào đây nhé ! (Insert question here ?)</a:t>
            </a:r>
            <a:endParaRPr/>
          </a:p>
        </p:txBody>
      </p:sp>
      <p:sp>
        <p:nvSpPr>
          <p:cNvPr id="223" name="Google Shape;223;p6"/>
          <p:cNvSpPr txBox="1"/>
          <p:nvPr/>
        </p:nvSpPr>
        <p:spPr>
          <a:xfrm>
            <a:off x="159349" y="484789"/>
            <a:ext cx="1576200" cy="9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alibri"/>
              <a:buNone/>
            </a:pPr>
            <a:r>
              <a:rPr b="1" i="0" lang="en-US" sz="3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VÒNG 0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</a:pPr>
            <a:r>
              <a:rPr b="1" i="0" lang="en-US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(ROUND 0)</a:t>
            </a:r>
            <a:endParaRPr/>
          </a:p>
        </p:txBody>
      </p:sp>
      <p:pic>
        <p:nvPicPr>
          <p:cNvPr id="224" name="Google Shape;224;p6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5065215" y="-1993465"/>
            <a:ext cx="2165782" cy="2165782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6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3837522" y="-1992708"/>
            <a:ext cx="4621170" cy="216426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6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2609072" y="-1992708"/>
            <a:ext cx="7078068" cy="216426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6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386027" y="3463335"/>
            <a:ext cx="1188823" cy="1158183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6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5065215" y="-1993465"/>
            <a:ext cx="2165782" cy="2165782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6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386027" y="3463335"/>
            <a:ext cx="1188823" cy="1158183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6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386027" y="3463335"/>
            <a:ext cx="1188823" cy="1158183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6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386027" y="3463335"/>
            <a:ext cx="1188823" cy="11581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23" presetSubtype="32">
                                  <p:stCondLst>
                                    <p:cond delay="2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w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h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" name="Google Shape;236;gbe899f5838_0_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18321" y="3754191"/>
            <a:ext cx="3828619" cy="944962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gbe899f5838_0_5"/>
          <p:cNvSpPr/>
          <p:nvPr/>
        </p:nvSpPr>
        <p:spPr>
          <a:xfrm>
            <a:off x="2275471" y="3822786"/>
            <a:ext cx="3038100" cy="807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200"/>
              <a:buFont typeface="Calibri"/>
              <a:buNone/>
            </a:pPr>
            <a:r>
              <a:rPr b="0" i="0" lang="en-US" sz="2200" u="none" cap="none" strike="noStrik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ĐIỀN NỘI DUNG VÀO ĐÂY (ADD TEXT HERE)</a:t>
            </a:r>
            <a:endParaRPr/>
          </a:p>
        </p:txBody>
      </p:sp>
      <p:pic>
        <p:nvPicPr>
          <p:cNvPr id="238" name="Google Shape;238;gbe899f5838_0_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148107" y="1626451"/>
            <a:ext cx="3822523" cy="9449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gbe899f5838_0_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148107" y="2690321"/>
            <a:ext cx="3822523" cy="9449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gbe899f5838_0_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148107" y="3754191"/>
            <a:ext cx="3822523" cy="9449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gbe899f5838_0_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148107" y="562581"/>
            <a:ext cx="3822523" cy="944962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gbe899f5838_0_5"/>
          <p:cNvSpPr/>
          <p:nvPr/>
        </p:nvSpPr>
        <p:spPr>
          <a:xfrm>
            <a:off x="5314585" y="3822786"/>
            <a:ext cx="645300" cy="807600"/>
          </a:xfrm>
          <a:prstGeom prst="rect">
            <a:avLst/>
          </a:prstGeom>
          <a:solidFill>
            <a:srgbClr val="2215E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Calibri"/>
              <a:buNone/>
            </a:pPr>
            <a:r>
              <a:rPr b="0" i="0" lang="en-US" sz="3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00</a:t>
            </a:r>
            <a:endParaRPr/>
          </a:p>
        </p:txBody>
      </p:sp>
      <p:pic>
        <p:nvPicPr>
          <p:cNvPr id="243" name="Google Shape;243;gbe899f5838_0_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218321" y="562581"/>
            <a:ext cx="3828619" cy="944962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gbe899f5838_0_5"/>
          <p:cNvSpPr/>
          <p:nvPr/>
        </p:nvSpPr>
        <p:spPr>
          <a:xfrm>
            <a:off x="5314585" y="631176"/>
            <a:ext cx="645300" cy="807600"/>
          </a:xfrm>
          <a:prstGeom prst="rect">
            <a:avLst/>
          </a:prstGeom>
          <a:solidFill>
            <a:srgbClr val="2215E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Calibri"/>
              <a:buNone/>
            </a:pPr>
            <a:r>
              <a:rPr b="0" i="0" lang="en-US" sz="3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00</a:t>
            </a:r>
            <a:endParaRPr/>
          </a:p>
        </p:txBody>
      </p:sp>
      <p:sp>
        <p:nvSpPr>
          <p:cNvPr id="245" name="Google Shape;245;gbe899f5838_0_5"/>
          <p:cNvSpPr/>
          <p:nvPr/>
        </p:nvSpPr>
        <p:spPr>
          <a:xfrm>
            <a:off x="2275471" y="631176"/>
            <a:ext cx="3038100" cy="807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200"/>
              <a:buFont typeface="Calibri"/>
              <a:buNone/>
            </a:pPr>
            <a:r>
              <a:rPr b="0" i="0" lang="en-US" sz="2200" u="none" cap="none" strike="noStrik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ĐIỀN NỘI DUNG VÀO ĐÂY (ADD TEXT HERE)</a:t>
            </a:r>
            <a:endParaRPr/>
          </a:p>
        </p:txBody>
      </p:sp>
      <p:pic>
        <p:nvPicPr>
          <p:cNvPr id="246" name="Google Shape;246;gbe899f5838_0_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218321" y="1626451"/>
            <a:ext cx="3828619" cy="944962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gbe899f5838_0_5"/>
          <p:cNvSpPr/>
          <p:nvPr/>
        </p:nvSpPr>
        <p:spPr>
          <a:xfrm>
            <a:off x="5314585" y="1695046"/>
            <a:ext cx="645300" cy="807600"/>
          </a:xfrm>
          <a:prstGeom prst="rect">
            <a:avLst/>
          </a:prstGeom>
          <a:solidFill>
            <a:srgbClr val="2215E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Calibri"/>
              <a:buNone/>
            </a:pPr>
            <a:r>
              <a:rPr b="0" i="0" lang="en-US" sz="3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00</a:t>
            </a:r>
            <a:endParaRPr/>
          </a:p>
        </p:txBody>
      </p:sp>
      <p:sp>
        <p:nvSpPr>
          <p:cNvPr id="248" name="Google Shape;248;gbe899f5838_0_5"/>
          <p:cNvSpPr/>
          <p:nvPr/>
        </p:nvSpPr>
        <p:spPr>
          <a:xfrm>
            <a:off x="2275471" y="1695046"/>
            <a:ext cx="3038100" cy="807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200"/>
              <a:buFont typeface="Calibri"/>
              <a:buNone/>
            </a:pPr>
            <a:r>
              <a:rPr b="0" i="0" lang="en-US" sz="2200" u="none" cap="none" strike="noStrik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ĐIỀN NỘI DUNG VÀO ĐÂY (ADD TEXT HERE)</a:t>
            </a:r>
            <a:endParaRPr/>
          </a:p>
        </p:txBody>
      </p:sp>
      <p:pic>
        <p:nvPicPr>
          <p:cNvPr id="249" name="Google Shape;249;gbe899f5838_0_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218321" y="2690321"/>
            <a:ext cx="3828619" cy="944962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gbe899f5838_0_5"/>
          <p:cNvSpPr/>
          <p:nvPr/>
        </p:nvSpPr>
        <p:spPr>
          <a:xfrm>
            <a:off x="5314585" y="2758916"/>
            <a:ext cx="645300" cy="807600"/>
          </a:xfrm>
          <a:prstGeom prst="rect">
            <a:avLst/>
          </a:prstGeom>
          <a:solidFill>
            <a:srgbClr val="2215E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Calibri"/>
              <a:buNone/>
            </a:pPr>
            <a:r>
              <a:rPr b="0" i="0" lang="en-US" sz="3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00</a:t>
            </a:r>
            <a:endParaRPr/>
          </a:p>
        </p:txBody>
      </p:sp>
      <p:sp>
        <p:nvSpPr>
          <p:cNvPr id="251" name="Google Shape;251;gbe899f5838_0_5"/>
          <p:cNvSpPr/>
          <p:nvPr/>
        </p:nvSpPr>
        <p:spPr>
          <a:xfrm>
            <a:off x="2275471" y="2758916"/>
            <a:ext cx="3038100" cy="807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200"/>
              <a:buFont typeface="Calibri"/>
              <a:buNone/>
            </a:pPr>
            <a:r>
              <a:rPr b="0" i="0" lang="en-US" sz="2200" u="none" cap="none" strike="noStrik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ĐIỀN NỘI DUNG VÀO ĐÂY (ADD TEXT HERE)</a:t>
            </a:r>
            <a:endParaRPr/>
          </a:p>
        </p:txBody>
      </p:sp>
      <p:pic>
        <p:nvPicPr>
          <p:cNvPr id="252" name="Google Shape;252;gbe899f5838_0_5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947482" y="5252553"/>
            <a:ext cx="10297035" cy="1359526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gbe899f5838_0_5"/>
          <p:cNvSpPr txBox="1"/>
          <p:nvPr/>
        </p:nvSpPr>
        <p:spPr>
          <a:xfrm rot="-1206188">
            <a:off x="1185286" y="5582987"/>
            <a:ext cx="1443654" cy="7079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CÂU HỎI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(QUESTION)</a:t>
            </a:r>
            <a:endParaRPr/>
          </a:p>
        </p:txBody>
      </p:sp>
      <p:sp>
        <p:nvSpPr>
          <p:cNvPr id="254" name="Google Shape;254;gbe899f5838_0_5"/>
          <p:cNvSpPr txBox="1"/>
          <p:nvPr/>
        </p:nvSpPr>
        <p:spPr>
          <a:xfrm>
            <a:off x="2920480" y="5551713"/>
            <a:ext cx="80943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Các bạn đánh nội dung câu hỏi vào đây nhé ! (Insert question here ?)</a:t>
            </a:r>
            <a:endParaRPr/>
          </a:p>
        </p:txBody>
      </p:sp>
      <p:sp>
        <p:nvSpPr>
          <p:cNvPr id="255" name="Google Shape;255;gbe899f5838_0_5"/>
          <p:cNvSpPr txBox="1"/>
          <p:nvPr/>
        </p:nvSpPr>
        <p:spPr>
          <a:xfrm>
            <a:off x="159349" y="484789"/>
            <a:ext cx="1576200" cy="9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alibri"/>
              <a:buNone/>
            </a:pPr>
            <a:r>
              <a:rPr b="1" i="0" lang="en-US" sz="3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VÒNG 0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</a:pPr>
            <a:r>
              <a:rPr b="1" i="0" lang="en-US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(ROUND 0)</a:t>
            </a:r>
            <a:endParaRPr/>
          </a:p>
        </p:txBody>
      </p:sp>
      <p:pic>
        <p:nvPicPr>
          <p:cNvPr id="256" name="Google Shape;256;gbe899f5838_0_5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5065215" y="-1993465"/>
            <a:ext cx="2165782" cy="2165782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gbe899f5838_0_5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3837522" y="-1992708"/>
            <a:ext cx="4621170" cy="2164268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gbe899f5838_0_5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2609072" y="-1992708"/>
            <a:ext cx="7078068" cy="2164268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gbe899f5838_0_5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386027" y="3463335"/>
            <a:ext cx="1188823" cy="1158183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gbe899f5838_0_5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5065215" y="-1993465"/>
            <a:ext cx="2165782" cy="2165782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gbe899f5838_0_5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386027" y="3463335"/>
            <a:ext cx="1188823" cy="1158183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gbe899f5838_0_5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386027" y="3463335"/>
            <a:ext cx="1188823" cy="1158183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gbe899f5838_0_5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386027" y="3463335"/>
            <a:ext cx="1188823" cy="11581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23" presetSubtype="32">
                                  <p:stCondLst>
                                    <p:cond delay="2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w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h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8" name="Google Shape;268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18321" y="3754191"/>
            <a:ext cx="3828619" cy="944962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7"/>
          <p:cNvSpPr/>
          <p:nvPr/>
        </p:nvSpPr>
        <p:spPr>
          <a:xfrm>
            <a:off x="2275471" y="3822786"/>
            <a:ext cx="3038100" cy="807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200"/>
              <a:buFont typeface="Calibri"/>
              <a:buNone/>
            </a:pPr>
            <a:r>
              <a:rPr b="0" i="0" lang="en-US" sz="2200" u="none" cap="none" strike="noStrik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ĐIỀN NỘI DUNG VÀO ĐÂY (ADD TEXT HERE)</a:t>
            </a:r>
            <a:endParaRPr/>
          </a:p>
        </p:txBody>
      </p:sp>
      <p:pic>
        <p:nvPicPr>
          <p:cNvPr id="270" name="Google Shape;270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148107" y="1626451"/>
            <a:ext cx="3822523" cy="9449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148107" y="2690321"/>
            <a:ext cx="3822523" cy="9449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148107" y="3754191"/>
            <a:ext cx="3822523" cy="9449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p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145059" y="562581"/>
            <a:ext cx="3828619" cy="944962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7"/>
          <p:cNvSpPr/>
          <p:nvPr/>
        </p:nvSpPr>
        <p:spPr>
          <a:xfrm>
            <a:off x="9241323" y="631176"/>
            <a:ext cx="645300" cy="807600"/>
          </a:xfrm>
          <a:prstGeom prst="rect">
            <a:avLst/>
          </a:prstGeom>
          <a:solidFill>
            <a:srgbClr val="2215E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Calibri"/>
              <a:buNone/>
            </a:pPr>
            <a:r>
              <a:rPr b="0" i="0" lang="en-US" sz="3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00</a:t>
            </a:r>
            <a:endParaRPr/>
          </a:p>
        </p:txBody>
      </p:sp>
      <p:sp>
        <p:nvSpPr>
          <p:cNvPr id="275" name="Google Shape;275;p7"/>
          <p:cNvSpPr/>
          <p:nvPr/>
        </p:nvSpPr>
        <p:spPr>
          <a:xfrm>
            <a:off x="6202209" y="631176"/>
            <a:ext cx="3038100" cy="807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200"/>
              <a:buFont typeface="Calibri"/>
              <a:buNone/>
            </a:pPr>
            <a:r>
              <a:rPr b="0" i="0" lang="en-US" sz="2200" u="none" cap="none" strike="noStrik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ĐIỀN NỘI DUNG VÀO ĐÂY (ADD TEXT HERE)</a:t>
            </a:r>
            <a:endParaRPr/>
          </a:p>
        </p:txBody>
      </p:sp>
      <p:sp>
        <p:nvSpPr>
          <p:cNvPr id="276" name="Google Shape;276;p7"/>
          <p:cNvSpPr/>
          <p:nvPr/>
        </p:nvSpPr>
        <p:spPr>
          <a:xfrm>
            <a:off x="5314585" y="3822786"/>
            <a:ext cx="645300" cy="807600"/>
          </a:xfrm>
          <a:prstGeom prst="rect">
            <a:avLst/>
          </a:prstGeom>
          <a:solidFill>
            <a:srgbClr val="2215E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Calibri"/>
              <a:buNone/>
            </a:pPr>
            <a:r>
              <a:rPr b="0" i="0" lang="en-US" sz="3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00</a:t>
            </a:r>
            <a:endParaRPr/>
          </a:p>
        </p:txBody>
      </p:sp>
      <p:pic>
        <p:nvPicPr>
          <p:cNvPr id="277" name="Google Shape;277;p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218321" y="562581"/>
            <a:ext cx="3828619" cy="944962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p7"/>
          <p:cNvSpPr/>
          <p:nvPr/>
        </p:nvSpPr>
        <p:spPr>
          <a:xfrm>
            <a:off x="5314585" y="631176"/>
            <a:ext cx="645300" cy="807600"/>
          </a:xfrm>
          <a:prstGeom prst="rect">
            <a:avLst/>
          </a:prstGeom>
          <a:solidFill>
            <a:srgbClr val="2215E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Calibri"/>
              <a:buNone/>
            </a:pPr>
            <a:r>
              <a:rPr b="0" i="0" lang="en-US" sz="3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00</a:t>
            </a:r>
            <a:endParaRPr/>
          </a:p>
        </p:txBody>
      </p:sp>
      <p:sp>
        <p:nvSpPr>
          <p:cNvPr id="279" name="Google Shape;279;p7"/>
          <p:cNvSpPr/>
          <p:nvPr/>
        </p:nvSpPr>
        <p:spPr>
          <a:xfrm>
            <a:off x="2275471" y="631176"/>
            <a:ext cx="3038100" cy="807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200"/>
              <a:buFont typeface="Calibri"/>
              <a:buNone/>
            </a:pPr>
            <a:r>
              <a:rPr b="0" i="0" lang="en-US" sz="2200" u="none" cap="none" strike="noStrik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ĐIỀN NỘI DUNG VÀO ĐÂY (ADD TEXT HERE)</a:t>
            </a:r>
            <a:endParaRPr/>
          </a:p>
        </p:txBody>
      </p:sp>
      <p:pic>
        <p:nvPicPr>
          <p:cNvPr id="280" name="Google Shape;280;p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218321" y="1626451"/>
            <a:ext cx="3828619" cy="944962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7"/>
          <p:cNvSpPr/>
          <p:nvPr/>
        </p:nvSpPr>
        <p:spPr>
          <a:xfrm>
            <a:off x="5314585" y="1695046"/>
            <a:ext cx="645300" cy="807600"/>
          </a:xfrm>
          <a:prstGeom prst="rect">
            <a:avLst/>
          </a:prstGeom>
          <a:solidFill>
            <a:srgbClr val="2215E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Calibri"/>
              <a:buNone/>
            </a:pPr>
            <a:r>
              <a:rPr b="0" i="0" lang="en-US" sz="3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00</a:t>
            </a:r>
            <a:endParaRPr/>
          </a:p>
        </p:txBody>
      </p:sp>
      <p:sp>
        <p:nvSpPr>
          <p:cNvPr id="282" name="Google Shape;282;p7"/>
          <p:cNvSpPr/>
          <p:nvPr/>
        </p:nvSpPr>
        <p:spPr>
          <a:xfrm>
            <a:off x="2275471" y="1695046"/>
            <a:ext cx="3038100" cy="807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200"/>
              <a:buFont typeface="Calibri"/>
              <a:buNone/>
            </a:pPr>
            <a:r>
              <a:rPr b="0" i="0" lang="en-US" sz="2200" u="none" cap="none" strike="noStrik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ĐIỀN NỘI DUNG VÀO ĐÂY (ADD TEXT HERE)</a:t>
            </a:r>
            <a:endParaRPr/>
          </a:p>
        </p:txBody>
      </p:sp>
      <p:pic>
        <p:nvPicPr>
          <p:cNvPr id="283" name="Google Shape;283;p7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2218321" y="2690321"/>
            <a:ext cx="3828619" cy="944962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7"/>
          <p:cNvSpPr/>
          <p:nvPr/>
        </p:nvSpPr>
        <p:spPr>
          <a:xfrm>
            <a:off x="5314585" y="2758916"/>
            <a:ext cx="645300" cy="807600"/>
          </a:xfrm>
          <a:prstGeom prst="rect">
            <a:avLst/>
          </a:prstGeom>
          <a:solidFill>
            <a:srgbClr val="2215E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Calibri"/>
              <a:buNone/>
            </a:pPr>
            <a:r>
              <a:rPr b="0" i="0" lang="en-US" sz="3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00</a:t>
            </a:r>
            <a:endParaRPr/>
          </a:p>
        </p:txBody>
      </p:sp>
      <p:sp>
        <p:nvSpPr>
          <p:cNvPr id="285" name="Google Shape;285;p7"/>
          <p:cNvSpPr/>
          <p:nvPr/>
        </p:nvSpPr>
        <p:spPr>
          <a:xfrm>
            <a:off x="2275471" y="2758916"/>
            <a:ext cx="3038100" cy="807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200"/>
              <a:buFont typeface="Calibri"/>
              <a:buNone/>
            </a:pPr>
            <a:r>
              <a:rPr b="0" i="0" lang="en-US" sz="2200" u="none" cap="none" strike="noStrik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ĐIỀN NỘI DUNG VÀO ĐÂY (ADD TEXT HERE)</a:t>
            </a:r>
            <a:endParaRPr/>
          </a:p>
        </p:txBody>
      </p:sp>
      <p:pic>
        <p:nvPicPr>
          <p:cNvPr id="286" name="Google Shape;286;p7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947482" y="5252553"/>
            <a:ext cx="10297035" cy="1359526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7"/>
          <p:cNvSpPr txBox="1"/>
          <p:nvPr/>
        </p:nvSpPr>
        <p:spPr>
          <a:xfrm rot="-1206188">
            <a:off x="1185286" y="5582987"/>
            <a:ext cx="1443654" cy="7079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CÂU HỎI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(QUESTION)</a:t>
            </a:r>
            <a:endParaRPr/>
          </a:p>
        </p:txBody>
      </p:sp>
      <p:sp>
        <p:nvSpPr>
          <p:cNvPr id="288" name="Google Shape;288;p7"/>
          <p:cNvSpPr txBox="1"/>
          <p:nvPr/>
        </p:nvSpPr>
        <p:spPr>
          <a:xfrm>
            <a:off x="2920480" y="5551713"/>
            <a:ext cx="80943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Các bạn đánh nội dung câu hỏi vào đây nhé ! (Insert question here ?)</a:t>
            </a:r>
            <a:endParaRPr/>
          </a:p>
        </p:txBody>
      </p:sp>
      <p:sp>
        <p:nvSpPr>
          <p:cNvPr id="289" name="Google Shape;289;p7"/>
          <p:cNvSpPr txBox="1"/>
          <p:nvPr/>
        </p:nvSpPr>
        <p:spPr>
          <a:xfrm>
            <a:off x="159349" y="484789"/>
            <a:ext cx="1576200" cy="9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alibri"/>
              <a:buNone/>
            </a:pPr>
            <a:r>
              <a:rPr b="1" i="0" lang="en-US" sz="3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VÒNG 0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</a:pPr>
            <a:r>
              <a:rPr b="1" i="0" lang="en-US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(ROUND 0)</a:t>
            </a:r>
            <a:endParaRPr/>
          </a:p>
        </p:txBody>
      </p:sp>
      <p:pic>
        <p:nvPicPr>
          <p:cNvPr id="290" name="Google Shape;290;p7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5065215" y="-1993465"/>
            <a:ext cx="2165782" cy="2165782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7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3837522" y="-1992708"/>
            <a:ext cx="4621170" cy="2164268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7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2609072" y="-1992708"/>
            <a:ext cx="7078068" cy="2164268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7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386027" y="3463335"/>
            <a:ext cx="1188823" cy="1158183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p7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5065215" y="-1993465"/>
            <a:ext cx="2165782" cy="2165782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p7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386027" y="3463335"/>
            <a:ext cx="1188823" cy="1158183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7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386027" y="3463335"/>
            <a:ext cx="1188823" cy="1158183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p7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386027" y="3463335"/>
            <a:ext cx="1188823" cy="11581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23" presetSubtype="32">
                                  <p:stCondLst>
                                    <p:cond delay="2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w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h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2" name="Google Shape;302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18321" y="3754191"/>
            <a:ext cx="3828619" cy="944962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p8"/>
          <p:cNvSpPr/>
          <p:nvPr/>
        </p:nvSpPr>
        <p:spPr>
          <a:xfrm>
            <a:off x="2275471" y="3822786"/>
            <a:ext cx="3038100" cy="807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200"/>
              <a:buFont typeface="Calibri"/>
              <a:buNone/>
            </a:pPr>
            <a:r>
              <a:rPr b="0" i="0" lang="en-US" sz="2200" u="none" cap="none" strike="noStrik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ĐIỀN NỘI DUNG VÀO ĐÂY (ADD TEXT HERE)</a:t>
            </a:r>
            <a:endParaRPr/>
          </a:p>
        </p:txBody>
      </p:sp>
      <p:pic>
        <p:nvPicPr>
          <p:cNvPr id="304" name="Google Shape;304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145059" y="1626451"/>
            <a:ext cx="3828619" cy="944962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p8"/>
          <p:cNvSpPr/>
          <p:nvPr/>
        </p:nvSpPr>
        <p:spPr>
          <a:xfrm>
            <a:off x="6202209" y="1695046"/>
            <a:ext cx="3038100" cy="807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200"/>
              <a:buFont typeface="Calibri"/>
              <a:buNone/>
            </a:pPr>
            <a:r>
              <a:rPr b="0" i="0" lang="en-US" sz="2200" u="none" cap="none" strike="noStrik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ĐIỀN NỘI DUNG VÀO ĐÂY (ADD TEXT HERE)</a:t>
            </a:r>
            <a:endParaRPr/>
          </a:p>
        </p:txBody>
      </p:sp>
      <p:pic>
        <p:nvPicPr>
          <p:cNvPr id="306" name="Google Shape;306;p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148107" y="2690321"/>
            <a:ext cx="3822523" cy="944962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p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148107" y="3754191"/>
            <a:ext cx="3822523" cy="944962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Google Shape;308;p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145059" y="562581"/>
            <a:ext cx="3828619" cy="944962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Google Shape;309;p8"/>
          <p:cNvSpPr/>
          <p:nvPr/>
        </p:nvSpPr>
        <p:spPr>
          <a:xfrm>
            <a:off x="9241323" y="631176"/>
            <a:ext cx="645300" cy="807600"/>
          </a:xfrm>
          <a:prstGeom prst="rect">
            <a:avLst/>
          </a:prstGeom>
          <a:solidFill>
            <a:srgbClr val="2215E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Calibri"/>
              <a:buNone/>
            </a:pPr>
            <a:r>
              <a:rPr b="0" i="0" lang="en-US" sz="3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00</a:t>
            </a:r>
            <a:endParaRPr/>
          </a:p>
        </p:txBody>
      </p:sp>
      <p:sp>
        <p:nvSpPr>
          <p:cNvPr id="310" name="Google Shape;310;p8"/>
          <p:cNvSpPr/>
          <p:nvPr/>
        </p:nvSpPr>
        <p:spPr>
          <a:xfrm>
            <a:off x="6202209" y="631176"/>
            <a:ext cx="3038100" cy="807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200"/>
              <a:buFont typeface="Calibri"/>
              <a:buNone/>
            </a:pPr>
            <a:r>
              <a:rPr b="0" i="0" lang="en-US" sz="2200" u="none" cap="none" strike="noStrik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ĐIỀN NỘI DUNG VÀO ĐÂY (ADD TEXT HERE)</a:t>
            </a:r>
            <a:endParaRPr/>
          </a:p>
        </p:txBody>
      </p:sp>
      <p:sp>
        <p:nvSpPr>
          <p:cNvPr id="311" name="Google Shape;311;p8"/>
          <p:cNvSpPr/>
          <p:nvPr/>
        </p:nvSpPr>
        <p:spPr>
          <a:xfrm>
            <a:off x="5314585" y="3822786"/>
            <a:ext cx="645300" cy="807600"/>
          </a:xfrm>
          <a:prstGeom prst="rect">
            <a:avLst/>
          </a:prstGeom>
          <a:solidFill>
            <a:srgbClr val="2215E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Calibri"/>
              <a:buNone/>
            </a:pPr>
            <a:r>
              <a:rPr b="0" i="0" lang="en-US" sz="3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00</a:t>
            </a:r>
            <a:endParaRPr/>
          </a:p>
        </p:txBody>
      </p:sp>
      <p:pic>
        <p:nvPicPr>
          <p:cNvPr id="312" name="Google Shape;312;p8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218321" y="562581"/>
            <a:ext cx="3828619" cy="944962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8"/>
          <p:cNvSpPr/>
          <p:nvPr/>
        </p:nvSpPr>
        <p:spPr>
          <a:xfrm>
            <a:off x="5314585" y="631176"/>
            <a:ext cx="645300" cy="807600"/>
          </a:xfrm>
          <a:prstGeom prst="rect">
            <a:avLst/>
          </a:prstGeom>
          <a:solidFill>
            <a:srgbClr val="2215E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Calibri"/>
              <a:buNone/>
            </a:pPr>
            <a:r>
              <a:rPr b="0" i="0" lang="en-US" sz="3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00</a:t>
            </a:r>
            <a:endParaRPr/>
          </a:p>
        </p:txBody>
      </p:sp>
      <p:sp>
        <p:nvSpPr>
          <p:cNvPr id="314" name="Google Shape;314;p8"/>
          <p:cNvSpPr/>
          <p:nvPr/>
        </p:nvSpPr>
        <p:spPr>
          <a:xfrm>
            <a:off x="2275471" y="631176"/>
            <a:ext cx="3038100" cy="807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200"/>
              <a:buFont typeface="Calibri"/>
              <a:buNone/>
            </a:pPr>
            <a:r>
              <a:rPr b="0" i="0" lang="en-US" sz="2200" u="none" cap="none" strike="noStrik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ĐIỀN NỘI DUNG VÀO ĐÂY (ADD TEXT HERE)</a:t>
            </a:r>
            <a:endParaRPr/>
          </a:p>
        </p:txBody>
      </p:sp>
      <p:pic>
        <p:nvPicPr>
          <p:cNvPr id="315" name="Google Shape;315;p8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2218321" y="1626451"/>
            <a:ext cx="3828619" cy="944962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8"/>
          <p:cNvSpPr/>
          <p:nvPr/>
        </p:nvSpPr>
        <p:spPr>
          <a:xfrm>
            <a:off x="5314585" y="1695046"/>
            <a:ext cx="645300" cy="807600"/>
          </a:xfrm>
          <a:prstGeom prst="rect">
            <a:avLst/>
          </a:prstGeom>
          <a:solidFill>
            <a:srgbClr val="2215E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Calibri"/>
              <a:buNone/>
            </a:pPr>
            <a:r>
              <a:rPr b="0" i="0" lang="en-US" sz="3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00</a:t>
            </a:r>
            <a:endParaRPr/>
          </a:p>
        </p:txBody>
      </p:sp>
      <p:sp>
        <p:nvSpPr>
          <p:cNvPr id="317" name="Google Shape;317;p8"/>
          <p:cNvSpPr/>
          <p:nvPr/>
        </p:nvSpPr>
        <p:spPr>
          <a:xfrm>
            <a:off x="2275471" y="1695046"/>
            <a:ext cx="3038100" cy="807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200"/>
              <a:buFont typeface="Calibri"/>
              <a:buNone/>
            </a:pPr>
            <a:r>
              <a:rPr b="0" i="0" lang="en-US" sz="2200" u="none" cap="none" strike="noStrik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ĐIỀN NỘI DUNG VÀO ĐÂY (ADD TEXT HERE)</a:t>
            </a:r>
            <a:endParaRPr/>
          </a:p>
        </p:txBody>
      </p:sp>
      <p:pic>
        <p:nvPicPr>
          <p:cNvPr id="318" name="Google Shape;318;p8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2218321" y="2690321"/>
            <a:ext cx="3828619" cy="944962"/>
          </a:xfrm>
          <a:prstGeom prst="rect">
            <a:avLst/>
          </a:prstGeom>
          <a:noFill/>
          <a:ln>
            <a:noFill/>
          </a:ln>
        </p:spPr>
      </p:pic>
      <p:sp>
        <p:nvSpPr>
          <p:cNvPr id="319" name="Google Shape;319;p8"/>
          <p:cNvSpPr/>
          <p:nvPr/>
        </p:nvSpPr>
        <p:spPr>
          <a:xfrm>
            <a:off x="5314585" y="2758916"/>
            <a:ext cx="645300" cy="807600"/>
          </a:xfrm>
          <a:prstGeom prst="rect">
            <a:avLst/>
          </a:prstGeom>
          <a:solidFill>
            <a:srgbClr val="2215E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Calibri"/>
              <a:buNone/>
            </a:pPr>
            <a:r>
              <a:rPr b="0" i="0" lang="en-US" sz="3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00</a:t>
            </a:r>
            <a:endParaRPr/>
          </a:p>
        </p:txBody>
      </p:sp>
      <p:sp>
        <p:nvSpPr>
          <p:cNvPr id="320" name="Google Shape;320;p8"/>
          <p:cNvSpPr/>
          <p:nvPr/>
        </p:nvSpPr>
        <p:spPr>
          <a:xfrm>
            <a:off x="2275471" y="2758916"/>
            <a:ext cx="3038100" cy="807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200"/>
              <a:buFont typeface="Calibri"/>
              <a:buNone/>
            </a:pPr>
            <a:r>
              <a:rPr b="0" i="0" lang="en-US" sz="2200" u="none" cap="none" strike="noStrik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ĐIỀN NỘI DUNG VÀO ĐÂY (ADD TEXT HERE)</a:t>
            </a:r>
            <a:endParaRPr/>
          </a:p>
        </p:txBody>
      </p:sp>
      <p:sp>
        <p:nvSpPr>
          <p:cNvPr id="321" name="Google Shape;321;p8"/>
          <p:cNvSpPr/>
          <p:nvPr/>
        </p:nvSpPr>
        <p:spPr>
          <a:xfrm>
            <a:off x="9241323" y="1695046"/>
            <a:ext cx="645300" cy="807600"/>
          </a:xfrm>
          <a:prstGeom prst="rect">
            <a:avLst/>
          </a:prstGeom>
          <a:solidFill>
            <a:srgbClr val="2215E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Calibri"/>
              <a:buNone/>
            </a:pPr>
            <a:r>
              <a:rPr b="0" i="0" lang="en-US" sz="3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00</a:t>
            </a:r>
            <a:endParaRPr/>
          </a:p>
        </p:txBody>
      </p:sp>
      <p:pic>
        <p:nvPicPr>
          <p:cNvPr id="322" name="Google Shape;322;p8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947482" y="5252553"/>
            <a:ext cx="10297035" cy="1359526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Google Shape;323;p8"/>
          <p:cNvSpPr txBox="1"/>
          <p:nvPr/>
        </p:nvSpPr>
        <p:spPr>
          <a:xfrm rot="-1206188">
            <a:off x="1185286" y="5582987"/>
            <a:ext cx="1443654" cy="7079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CÂU HỎI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(QUESTION)</a:t>
            </a:r>
            <a:endParaRPr/>
          </a:p>
        </p:txBody>
      </p:sp>
      <p:sp>
        <p:nvSpPr>
          <p:cNvPr id="324" name="Google Shape;324;p8"/>
          <p:cNvSpPr txBox="1"/>
          <p:nvPr/>
        </p:nvSpPr>
        <p:spPr>
          <a:xfrm>
            <a:off x="2920480" y="5551713"/>
            <a:ext cx="80943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Các bạn đánh nội dung câu hỏi vào đây nhé ! (Insert question here ?)</a:t>
            </a:r>
            <a:endParaRPr/>
          </a:p>
        </p:txBody>
      </p:sp>
      <p:sp>
        <p:nvSpPr>
          <p:cNvPr id="325" name="Google Shape;325;p8"/>
          <p:cNvSpPr txBox="1"/>
          <p:nvPr/>
        </p:nvSpPr>
        <p:spPr>
          <a:xfrm>
            <a:off x="159349" y="484789"/>
            <a:ext cx="1576200" cy="9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alibri"/>
              <a:buNone/>
            </a:pPr>
            <a:r>
              <a:rPr b="1" i="0" lang="en-US" sz="3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VÒNG 0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</a:pPr>
            <a:r>
              <a:rPr b="1" i="0" lang="en-US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(ROUND 0)</a:t>
            </a:r>
            <a:endParaRPr/>
          </a:p>
        </p:txBody>
      </p:sp>
      <p:pic>
        <p:nvPicPr>
          <p:cNvPr id="326" name="Google Shape;326;p8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5065215" y="-1993465"/>
            <a:ext cx="2165782" cy="2165782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" name="Google Shape;327;p8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3837522" y="-1992708"/>
            <a:ext cx="4621170" cy="2164268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" name="Google Shape;328;p8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2609072" y="-1992708"/>
            <a:ext cx="7078068" cy="2164268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" name="Google Shape;329;p8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386027" y="3463335"/>
            <a:ext cx="1188823" cy="1158183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Google Shape;330;p8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5065215" y="-1993465"/>
            <a:ext cx="2165782" cy="2165782"/>
          </a:xfrm>
          <a:prstGeom prst="rect">
            <a:avLst/>
          </a:prstGeom>
          <a:noFill/>
          <a:ln>
            <a:noFill/>
          </a:ln>
        </p:spPr>
      </p:pic>
      <p:pic>
        <p:nvPicPr>
          <p:cNvPr id="331" name="Google Shape;331;p8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386027" y="3463335"/>
            <a:ext cx="1188823" cy="1158183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" name="Google Shape;332;p8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386027" y="3463335"/>
            <a:ext cx="1188823" cy="1158183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Google Shape;333;p8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386027" y="3463335"/>
            <a:ext cx="1188823" cy="11581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23" presetSubtype="32">
                                  <p:stCondLst>
                                    <p:cond delay="2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w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h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2019-02-22T04:36:52Z</dcterms:created>
  <dc:creator>Vo Van Xin Em</dc:creator>
</cp:coreProperties>
</file>