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007635"/>
    <a:srgbClr val="FF0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6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05E6-48CB-41E8-AF0B-197B35EF670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260C-F51B-4CE8-90C3-CD06DFCE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90261"/>
            <a:ext cx="12193057" cy="32677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6784" y="1386185"/>
            <a:ext cx="53847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TRÒ CHƠI POWERPOINT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4879" y="2022623"/>
            <a:ext cx="500855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ÚP</a:t>
            </a:r>
            <a:r>
              <a:rPr lang="en-US" sz="16600" b="1" cap="none" spc="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LY</a:t>
            </a:r>
            <a:endParaRPr lang="en-US" sz="166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3" y="1257465"/>
            <a:ext cx="4034490" cy="43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-0.180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1.48148E-6 C -0.00716 0.06181 0.12526 0.16111 0.11823 0.22361 C 0.06263 0.25509 -0.05339 0.33796 -0.10899 0.36945 C -0.13386 0.33982 -0.24401 0.15671 -0.26914 0.12708 C -0.32696 0.14283 -0.37643 0.17222 -0.43594 0.15255 " pathEditMode="relative" rAng="0" ptsTypes="AAAAA">
                                      <p:cBhvr>
                                        <p:cTn id="13" dur="1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90261"/>
            <a:ext cx="12193057" cy="326773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8839041" y="5384800"/>
            <a:ext cx="2438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62" y="2545030"/>
            <a:ext cx="1828959" cy="19615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041" y="5384800"/>
            <a:ext cx="2438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2" y="2545030"/>
            <a:ext cx="1828959" cy="1961572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251041" y="5384800"/>
            <a:ext cx="2438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62" y="2545030"/>
            <a:ext cx="1828959" cy="1961572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045041" y="5384800"/>
            <a:ext cx="2438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1400" b="1" noProof="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62" y="2545030"/>
            <a:ext cx="1828959" cy="196157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57600" y="1274735"/>
            <a:ext cx="837282" cy="83728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3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51600" y="1274735"/>
            <a:ext cx="837282" cy="83728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3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45600" y="1274735"/>
            <a:ext cx="837282" cy="83728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3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639600" y="1274735"/>
            <a:ext cx="837282" cy="83728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3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4219460" y="4726236"/>
            <a:ext cx="3205909" cy="539827"/>
          </a:xfrm>
          <a:prstGeom prst="rect">
            <a:avLst/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Bắt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đầu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54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2324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23241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2324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3.33333E-6 -0.2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1.11022E-16 -0.23241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1.11022E-16 -0.2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5013 0.00185 0.10338 0.12199 0.1539 0.12407 C 0.23372 0.1331 0.40794 0.01226 0.48711 0.02152 C 0.55885 0.0368 0.61536 -0.01505 0.68906 0.00046 " pathEditMode="fixed" rAng="0" ptsTypes="AA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53" y="611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11111E-6 C 0.06862 0.07153 0.16367 0.17245 0.23268 0.24514 C 0.21354 0.16829 0.18177 0.10231 0.15664 0.00995 C 0.20338 0.00764 -0.18724 0.00208 -0.22917 1.11111E-6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224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46 L 0.28203 0.20648 L -0.47513 0.19815 L -0.26041 0.07245 C -0.25989 0.07245 -0.22916 -0.00023 -0.22916 2.59259E-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0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-0.16094 -0.03496 L -0.68854 0.04861 C -0.53646 0.04861 -0.38099 0.00162 -0.22878 0.0016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27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9" grpId="0" animBg="1"/>
      <p:bldP spid="9" grpId="1" animBg="1"/>
      <p:bldP spid="9" grpId="2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2" grpId="0" animBg="1"/>
      <p:bldP spid="12" grpId="0" animBg="1"/>
      <p:bldP spid="13" grpId="0" animBg="1"/>
      <p:bldP spid="1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90261"/>
            <a:ext cx="12193057" cy="326773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848228" y="3885052"/>
            <a:ext cx="2438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41299" y="3885052"/>
            <a:ext cx="2438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4370" y="3885052"/>
            <a:ext cx="2438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441" y="3885052"/>
            <a:ext cx="2438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2" y="2545030"/>
            <a:ext cx="1828959" cy="196157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57600" y="1274735"/>
            <a:ext cx="837282" cy="83728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62" y="2545025"/>
            <a:ext cx="1828959" cy="1961572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058956" y="1274732"/>
            <a:ext cx="837282" cy="83728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2545026"/>
            <a:ext cx="1828959" cy="1961572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6846224" y="1274731"/>
            <a:ext cx="837282" cy="83728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9636563" y="1274730"/>
            <a:ext cx="837282" cy="83728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25" y="2545025"/>
            <a:ext cx="1828959" cy="19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78 -0.143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-0.00105 0.2138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00078 -0.1430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1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0104 0.2138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6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078 -0.1430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15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00104 0.2138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69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00078 -0.1430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15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00104 0.2138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6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9" grpId="0" animBg="1"/>
      <p:bldP spid="19" grpId="1" animBg="1"/>
      <p:bldP spid="16" grpId="0" animBg="1"/>
      <p:bldP spid="16" grpId="1" animBg="1"/>
      <p:bldP spid="9" grpId="0" animBg="1"/>
      <p:bldP spid="9" grpId="1" animBg="1"/>
      <p:bldP spid="2" grpId="0" animBg="1"/>
      <p:bldP spid="18" grpId="0" animBg="1"/>
      <p:bldP spid="21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2020-12-17T07:03:14Z</dcterms:created>
  <dcterms:modified xsi:type="dcterms:W3CDTF">2021-04-09T11:10:21Z</dcterms:modified>
</cp:coreProperties>
</file>