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0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150E0-CF3C-4F17-BAA2-C7C97C0E6125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B38DB-537B-4BBB-A6F4-D7DAA81E0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2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7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079287-648C-4B3D-8FE1-F0E0722F13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67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900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A373F-394D-4945-AF55-FC857FB1A5F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010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336808-C6CB-44B4-BF21-3C39EB82FE4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401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17EA78-AA5F-4596-931F-3C2566596B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425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9EEE61-6411-42CC-8D36-97057DBDD0A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815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7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079287-648C-4B3D-8FE1-F0E0722F13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67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843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1F78C7-5B58-4FD3-AEDE-11D4B538233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825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09D5DA-563B-4E70-99A2-F262D60F5A2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493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6D8F85-41A6-4DD6-AA48-706EFF37D0B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495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C1E830-39BD-4A39-972B-045F25C6D7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280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3613FA-6C4F-4BC8-80C3-97D4E0B0577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78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7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079287-648C-4B3D-8FE1-F0E0722F13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67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546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1FF93D-368C-4FD9-83EF-188054E1D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40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7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079287-648C-4B3D-8FE1-F0E0722F13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67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168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F497D5-1B80-4FC8-A26B-046D2A69E69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04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52C80A-9F45-462E-87CE-685426BA61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776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52C80A-9F45-462E-87CE-685426BA61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142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43BDE-53BB-490A-9323-FFE6A02950B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69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85BDDC-0652-496A-BB8E-28D704772BD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78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BB81E4-0A06-4620-BC78-D7BDAEFF8E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020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6C38D1-B2BE-413E-AA30-76D6C8A318A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38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6A9249-D617-4CC2-9D80-860C6969B6E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16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6A9249-D617-4CC2-9D80-860C6969B6E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52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7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079287-648C-4B3D-8FE1-F0E0722F13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67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007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8A25C2-0D90-49F6-A6F7-37F3A8FEBF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01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" y="1"/>
            <a:ext cx="9134569" cy="5145618"/>
          </a:xfrm>
          <a:prstGeom prst="rect">
            <a:avLst/>
          </a:prstGeom>
        </p:spPr>
      </p:pic>
      <p:sp>
        <p:nvSpPr>
          <p:cNvPr id="6" name="圆角矩形 5"/>
          <p:cNvSpPr/>
          <p:nvPr userDrawn="1"/>
        </p:nvSpPr>
        <p:spPr>
          <a:xfrm>
            <a:off x="139700" y="631724"/>
            <a:ext cx="8890000" cy="4410176"/>
          </a:xfrm>
          <a:prstGeom prst="roundRect">
            <a:avLst>
              <a:gd name="adj" fmla="val 51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2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56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449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23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226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364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472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482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4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2556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6202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531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673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009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673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0551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0275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574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3845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334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5"/>
          <a:stretch/>
        </p:blipFill>
        <p:spPr>
          <a:xfrm>
            <a:off x="0" y="4876800"/>
            <a:ext cx="914400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1" b="30917"/>
          <a:stretch/>
        </p:blipFill>
        <p:spPr>
          <a:xfrm>
            <a:off x="0" y="0"/>
            <a:ext cx="9144000" cy="74022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0286" y="108504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click to add text  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8600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2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B826-6809-49B3-9B4B-177D412235B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89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5" y="2461482"/>
            <a:ext cx="6698950" cy="26820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84600" y="1312865"/>
            <a:ext cx="4498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Thêm</a:t>
            </a:r>
            <a:r>
              <a:rPr lang="en-US" altLang="zh-CN" sz="4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000" b="1" dirty="0" err="1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chủ</a:t>
            </a:r>
            <a:r>
              <a:rPr lang="en-US" altLang="zh-CN" sz="4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000" b="1" dirty="0" err="1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đề</a:t>
            </a:r>
            <a:r>
              <a:rPr lang="en-US" altLang="zh-CN" sz="4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000" b="1" dirty="0" err="1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tại</a:t>
            </a:r>
            <a:r>
              <a:rPr lang="en-US" altLang="zh-CN" sz="4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000" b="1" dirty="0" err="1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đây</a:t>
            </a:r>
            <a:endParaRPr lang="en-US" altLang="zh-CN" sz="4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60638" y="1009590"/>
            <a:ext cx="2153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2017POWERPOINT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88256" y="2043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7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66063" y="945719"/>
            <a:ext cx="7465709" cy="1057144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10314">
              <a:defRPr/>
            </a:pPr>
            <a:endParaRPr lang="zh-CN" altLang="en-US" sz="2352" kern="0">
              <a:solidFill>
                <a:srgbClr val="262626">
                  <a:lumMod val="90000"/>
                  <a:lumOff val="10000"/>
                </a:srgbClr>
              </a:solidFill>
              <a:latin typeface="Calibri"/>
              <a:ea typeface="微软雅黑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049679" y="1026349"/>
            <a:ext cx="1746976" cy="903351"/>
            <a:chOff x="717476" y="1291449"/>
            <a:chExt cx="2054324" cy="1106750"/>
          </a:xfrm>
        </p:grpSpPr>
        <p:sp>
          <p:nvSpPr>
            <p:cNvPr id="5" name="圆角矩形 4"/>
            <p:cNvSpPr/>
            <p:nvPr/>
          </p:nvSpPr>
          <p:spPr>
            <a:xfrm>
              <a:off x="717476" y="1291449"/>
              <a:ext cx="2054324" cy="1106750"/>
            </a:xfrm>
            <a:prstGeom prst="roundRect">
              <a:avLst>
                <a:gd name="adj" fmla="val 10880"/>
              </a:avLst>
            </a:prstGeom>
            <a:solidFill>
              <a:schemeClr val="bg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0314">
                <a:lnSpc>
                  <a:spcPct val="120000"/>
                </a:lnSpc>
                <a:defRPr/>
              </a:pPr>
              <a:endParaRPr lang="zh-CN" altLang="en-US" sz="1411" b="1">
                <a:solidFill>
                  <a:prstClr val="white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6" name="Freeform 41"/>
            <p:cNvSpPr>
              <a:spLocks noEditPoints="1"/>
            </p:cNvSpPr>
            <p:nvPr/>
          </p:nvSpPr>
          <p:spPr bwMode="auto">
            <a:xfrm>
              <a:off x="828093" y="1596949"/>
              <a:ext cx="575913" cy="515873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0314">
                <a:lnSpc>
                  <a:spcPct val="120000"/>
                </a:lnSpc>
                <a:defRPr/>
              </a:pPr>
              <a:endParaRPr lang="en-US" sz="141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6" name="TextBox 6"/>
            <p:cNvSpPr txBox="1">
              <a:spLocks noChangeArrowheads="1"/>
            </p:cNvSpPr>
            <p:nvPr/>
          </p:nvSpPr>
          <p:spPr bwMode="auto">
            <a:xfrm>
              <a:off x="1403648" y="1609635"/>
              <a:ext cx="1224138" cy="541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defTabSz="909361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69" b="1" dirty="0">
                  <a:solidFill>
                    <a:prstClr val="white"/>
                  </a:solidFill>
                  <a:latin typeface="微软雅黑" pitchFamily="34" charset="-122"/>
                </a:rPr>
                <a:t>TITLE</a:t>
              </a:r>
              <a:endParaRPr lang="zh-CN" altLang="en-US" sz="2069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2981804" y="1130869"/>
            <a:ext cx="4897505" cy="771720"/>
          </a:xfrm>
          <a:prstGeom prst="rect">
            <a:avLst/>
          </a:prstGeom>
          <a:noFill/>
        </p:spPr>
        <p:txBody>
          <a:bodyPr lIns="93315" tIns="46658" rIns="93315" bIns="46658">
            <a:spAutoFit/>
          </a:bodyPr>
          <a:lstStyle/>
          <a:p>
            <a:pPr marL="291623" indent="-291623" defTabSz="910314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</a:p>
          <a:p>
            <a:pPr marL="291623" indent="-291623" defTabSz="910314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</a:p>
          <a:p>
            <a:pPr marL="291623" indent="-291623" defTabSz="910314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66063" y="2219370"/>
            <a:ext cx="7465709" cy="1057144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10314">
              <a:defRPr/>
            </a:pPr>
            <a:endParaRPr lang="zh-CN" altLang="en-US" sz="2352" kern="0">
              <a:solidFill>
                <a:srgbClr val="262626">
                  <a:lumMod val="90000"/>
                  <a:lumOff val="10000"/>
                </a:srgbClr>
              </a:solidFill>
              <a:latin typeface="Calibri"/>
              <a:ea typeface="微软雅黑"/>
            </a:endParaRPr>
          </a:p>
        </p:txBody>
      </p:sp>
      <p:sp>
        <p:nvSpPr>
          <p:cNvPr id="10" name="文本框 58"/>
          <p:cNvSpPr txBox="1"/>
          <p:nvPr/>
        </p:nvSpPr>
        <p:spPr>
          <a:xfrm>
            <a:off x="2981804" y="2382122"/>
            <a:ext cx="4897505" cy="771720"/>
          </a:xfrm>
          <a:prstGeom prst="rect">
            <a:avLst/>
          </a:prstGeom>
          <a:noFill/>
        </p:spPr>
        <p:txBody>
          <a:bodyPr lIns="93315" tIns="46658" rIns="93315" bIns="46658">
            <a:spAutoFit/>
          </a:bodyPr>
          <a:lstStyle/>
          <a:p>
            <a:pPr marL="291623" indent="-291623" defTabSz="910314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</a:p>
          <a:p>
            <a:pPr marL="291623" indent="-291623" defTabSz="910314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</a:p>
          <a:p>
            <a:pPr marL="291623" indent="-291623" defTabSz="910314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66063" y="3510937"/>
            <a:ext cx="7465709" cy="1055652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10314">
              <a:defRPr/>
            </a:pPr>
            <a:endParaRPr lang="zh-CN" altLang="en-US" sz="2352" kern="0">
              <a:solidFill>
                <a:srgbClr val="262626">
                  <a:lumMod val="90000"/>
                  <a:lumOff val="10000"/>
                </a:srgbClr>
              </a:solidFill>
              <a:latin typeface="Calibri"/>
              <a:ea typeface="微软雅黑"/>
            </a:endParaRPr>
          </a:p>
        </p:txBody>
      </p:sp>
      <p:sp>
        <p:nvSpPr>
          <p:cNvPr id="12" name="文本框 58"/>
          <p:cNvSpPr txBox="1"/>
          <p:nvPr/>
        </p:nvSpPr>
        <p:spPr>
          <a:xfrm>
            <a:off x="2981804" y="3670703"/>
            <a:ext cx="4897505" cy="771720"/>
          </a:xfrm>
          <a:prstGeom prst="rect">
            <a:avLst/>
          </a:prstGeom>
          <a:noFill/>
        </p:spPr>
        <p:txBody>
          <a:bodyPr lIns="93315" tIns="46658" rIns="93315" bIns="46658">
            <a:spAutoFit/>
          </a:bodyPr>
          <a:lstStyle/>
          <a:p>
            <a:pPr marL="291623" indent="-291623" defTabSz="910314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</a:p>
          <a:p>
            <a:pPr marL="291623" indent="-291623" defTabSz="910314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</a:p>
          <a:p>
            <a:pPr marL="291623" indent="-291623" defTabSz="910314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r>
              <a:rPr lang="zh-CN" altLang="en-US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23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</a:p>
        </p:txBody>
      </p: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1049679" y="2297013"/>
            <a:ext cx="1746976" cy="901858"/>
            <a:chOff x="710462" y="2852936"/>
            <a:chExt cx="2054324" cy="1106750"/>
          </a:xfrm>
        </p:grpSpPr>
        <p:grpSp>
          <p:nvGrpSpPr>
            <p:cNvPr id="17425" name="组合 13"/>
            <p:cNvGrpSpPr>
              <a:grpSpLocks/>
            </p:cNvGrpSpPr>
            <p:nvPr/>
          </p:nvGrpSpPr>
          <p:grpSpPr bwMode="auto">
            <a:xfrm>
              <a:off x="710462" y="2852936"/>
              <a:ext cx="2054324" cy="1106750"/>
              <a:chOff x="717476" y="1291449"/>
              <a:chExt cx="2054324" cy="110675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0314">
                  <a:lnSpc>
                    <a:spcPct val="120000"/>
                  </a:lnSpc>
                  <a:defRPr/>
                </a:pPr>
                <a:endParaRPr lang="zh-CN" altLang="en-US" sz="1411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/>
                </a:endParaRPr>
              </a:p>
            </p:txBody>
          </p:sp>
          <p:sp>
            <p:nvSpPr>
              <p:cNvPr id="17431" name="TextBox 17"/>
              <p:cNvSpPr txBox="1">
                <a:spLocks noChangeArrowheads="1"/>
              </p:cNvSpPr>
              <p:nvPr/>
            </p:nvSpPr>
            <p:spPr bwMode="auto">
              <a:xfrm>
                <a:off x="1403648" y="1609636"/>
                <a:ext cx="1224138" cy="542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5pPr>
                <a:lvl6pPr marL="25146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6pPr>
                <a:lvl7pPr marL="29718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7pPr>
                <a:lvl8pPr marL="34290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8pPr>
                <a:lvl9pPr marL="38862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9pPr>
              </a:lstStyle>
              <a:p>
                <a:pPr algn="ctr" defTabSz="909361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69" b="1" dirty="0">
                    <a:solidFill>
                      <a:prstClr val="white"/>
                    </a:solidFill>
                    <a:latin typeface="微软雅黑" pitchFamily="34" charset="-122"/>
                  </a:rPr>
                  <a:t>TITLE</a:t>
                </a:r>
                <a:endParaRPr lang="zh-CN" altLang="en-US" sz="2069" b="1" dirty="0">
                  <a:solidFill>
                    <a:prstClr val="white"/>
                  </a:solidFill>
                  <a:latin typeface="微软雅黑" pitchFamily="34" charset="-122"/>
                </a:endParaRPr>
              </a:p>
            </p:txBody>
          </p:sp>
        </p:grp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828102" y="3043502"/>
              <a:ext cx="467051" cy="467253"/>
            </a:xfrm>
            <a:custGeom>
              <a:avLst/>
              <a:gdLst/>
              <a:ahLst/>
              <a:cxnLst>
                <a:cxn ang="0">
                  <a:pos x="51" y="27"/>
                </a:cxn>
                <a:cxn ang="0">
                  <a:pos x="46" y="23"/>
                </a:cxn>
                <a:cxn ang="0">
                  <a:pos x="52" y="20"/>
                </a:cxn>
                <a:cxn ang="0">
                  <a:pos x="49" y="13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43" y="7"/>
                </a:cxn>
                <a:cxn ang="0">
                  <a:pos x="37" y="2"/>
                </a:cxn>
                <a:cxn ang="0">
                  <a:pos x="32" y="7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19" y="2"/>
                </a:cxn>
                <a:cxn ang="0">
                  <a:pos x="18" y="9"/>
                </a:cxn>
                <a:cxn ang="0">
                  <a:pos x="12" y="4"/>
                </a:cxn>
                <a:cxn ang="0">
                  <a:pos x="6" y="10"/>
                </a:cxn>
                <a:cxn ang="0">
                  <a:pos x="10" y="15"/>
                </a:cxn>
                <a:cxn ang="0">
                  <a:pos x="3" y="16"/>
                </a:cxn>
                <a:cxn ang="0">
                  <a:pos x="2" y="1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2" y="31"/>
                </a:cxn>
                <a:cxn ang="0">
                  <a:pos x="4" y="39"/>
                </a:cxn>
                <a:cxn ang="0">
                  <a:pos x="6" y="40"/>
                </a:cxn>
                <a:cxn ang="0">
                  <a:pos x="12" y="40"/>
                </a:cxn>
                <a:cxn ang="0">
                  <a:pos x="10" y="47"/>
                </a:cxn>
                <a:cxn ang="0">
                  <a:pos x="17" y="50"/>
                </a:cxn>
                <a:cxn ang="0">
                  <a:pos x="21" y="45"/>
                </a:cxn>
                <a:cxn ang="0">
                  <a:pos x="23" y="51"/>
                </a:cxn>
                <a:cxn ang="0">
                  <a:pos x="24" y="52"/>
                </a:cxn>
                <a:cxn ang="0">
                  <a:pos x="32" y="52"/>
                </a:cxn>
                <a:cxn ang="0">
                  <a:pos x="33" y="50"/>
                </a:cxn>
                <a:cxn ang="0">
                  <a:pos x="35" y="44"/>
                </a:cxn>
                <a:cxn ang="0">
                  <a:pos x="40" y="48"/>
                </a:cxn>
                <a:cxn ang="0">
                  <a:pos x="46" y="43"/>
                </a:cxn>
                <a:cxn ang="0">
                  <a:pos x="46" y="41"/>
                </a:cxn>
                <a:cxn ang="0">
                  <a:pos x="43" y="35"/>
                </a:cxn>
                <a:cxn ang="0">
                  <a:pos x="50" y="36"/>
                </a:cxn>
                <a:cxn ang="0">
                  <a:pos x="52" y="29"/>
                </a:cxn>
                <a:cxn ang="0">
                  <a:pos x="33" y="28"/>
                </a:cxn>
                <a:cxn ang="0">
                  <a:pos x="19" y="25"/>
                </a:cxn>
                <a:cxn ang="0">
                  <a:pos x="33" y="28"/>
                </a:cxn>
              </a:cxnLst>
              <a:rect l="0" t="0" r="r" b="b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0314">
                <a:lnSpc>
                  <a:spcPct val="120000"/>
                </a:lnSpc>
                <a:defRPr/>
              </a:pPr>
              <a:endParaRPr lang="da-DK" sz="141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1226677" y="3382490"/>
              <a:ext cx="331852" cy="335324"/>
            </a:xfrm>
            <a:custGeom>
              <a:avLst/>
              <a:gdLst/>
              <a:ahLst/>
              <a:cxnLst>
                <a:cxn ang="0">
                  <a:pos x="33" y="29"/>
                </a:cxn>
                <a:cxn ang="0">
                  <a:pos x="31" y="24"/>
                </a:cxn>
                <a:cxn ang="0">
                  <a:pos x="36" y="25"/>
                </a:cxn>
                <a:cxn ang="0">
                  <a:pos x="37" y="20"/>
                </a:cxn>
                <a:cxn ang="0">
                  <a:pos x="36" y="18"/>
                </a:cxn>
                <a:cxn ang="0">
                  <a:pos x="32" y="16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0" y="10"/>
                </a:cxn>
                <a:cxn ang="0">
                  <a:pos x="31" y="5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17"/>
                </a:cxn>
                <a:cxn ang="0">
                  <a:pos x="1" y="18"/>
                </a:cxn>
                <a:cxn ang="0">
                  <a:pos x="5" y="20"/>
                </a:cxn>
                <a:cxn ang="0">
                  <a:pos x="1" y="23"/>
                </a:cxn>
                <a:cxn ang="0">
                  <a:pos x="4" y="28"/>
                </a:cxn>
                <a:cxn ang="0">
                  <a:pos x="8" y="27"/>
                </a:cxn>
                <a:cxn ang="0">
                  <a:pos x="7" y="31"/>
                </a:cxn>
                <a:cxn ang="0">
                  <a:pos x="7" y="33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7" y="32"/>
                </a:cxn>
                <a:cxn ang="0">
                  <a:pos x="17" y="37"/>
                </a:cxn>
                <a:cxn ang="0">
                  <a:pos x="23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8" y="34"/>
                </a:cxn>
                <a:cxn ang="0">
                  <a:pos x="33" y="30"/>
                </a:cxn>
                <a:cxn ang="0">
                  <a:pos x="22" y="22"/>
                </a:cxn>
                <a:cxn ang="0">
                  <a:pos x="15" y="15"/>
                </a:cxn>
                <a:cxn ang="0">
                  <a:pos x="22" y="22"/>
                </a:cxn>
              </a:cxnLst>
              <a:rect l="0" t="0" r="r" b="b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0314">
                <a:lnSpc>
                  <a:spcPct val="120000"/>
                </a:lnSpc>
                <a:defRPr/>
              </a:pPr>
              <a:endParaRPr lang="da-DK" sz="141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8"/>
          <p:cNvGrpSpPr>
            <a:grpSpLocks/>
          </p:cNvGrpSpPr>
          <p:nvPr/>
        </p:nvGrpSpPr>
        <p:grpSpPr bwMode="auto">
          <a:xfrm>
            <a:off x="1049679" y="3588580"/>
            <a:ext cx="1746976" cy="901858"/>
            <a:chOff x="710462" y="4437112"/>
            <a:chExt cx="2054324" cy="1106750"/>
          </a:xfrm>
        </p:grpSpPr>
        <p:grpSp>
          <p:nvGrpSpPr>
            <p:cNvPr id="17419" name="组合 19"/>
            <p:cNvGrpSpPr>
              <a:grpSpLocks/>
            </p:cNvGrpSpPr>
            <p:nvPr/>
          </p:nvGrpSpPr>
          <p:grpSpPr bwMode="auto">
            <a:xfrm>
              <a:off x="710462" y="4437112"/>
              <a:ext cx="2054324" cy="1106750"/>
              <a:chOff x="717476" y="1291449"/>
              <a:chExt cx="2054324" cy="1106750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0314">
                  <a:lnSpc>
                    <a:spcPct val="120000"/>
                  </a:lnSpc>
                  <a:defRPr/>
                </a:pPr>
                <a:endParaRPr lang="zh-CN" altLang="en-US" sz="1411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/>
                </a:endParaRPr>
              </a:p>
            </p:txBody>
          </p:sp>
          <p:sp>
            <p:nvSpPr>
              <p:cNvPr id="17424" name="TextBox 22"/>
              <p:cNvSpPr txBox="1">
                <a:spLocks noChangeArrowheads="1"/>
              </p:cNvSpPr>
              <p:nvPr/>
            </p:nvSpPr>
            <p:spPr bwMode="auto">
              <a:xfrm>
                <a:off x="1403648" y="1609636"/>
                <a:ext cx="1224138" cy="542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5pPr>
                <a:lvl6pPr marL="25146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6pPr>
                <a:lvl7pPr marL="29718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7pPr>
                <a:lvl8pPr marL="34290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8pPr>
                <a:lvl9pPr marL="38862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9pPr>
              </a:lstStyle>
              <a:p>
                <a:pPr algn="ctr" defTabSz="909361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69" b="1" dirty="0">
                    <a:solidFill>
                      <a:prstClr val="white"/>
                    </a:solidFill>
                    <a:latin typeface="微软雅黑" pitchFamily="34" charset="-122"/>
                  </a:rPr>
                  <a:t>TITLE</a:t>
                </a:r>
                <a:endParaRPr lang="zh-CN" altLang="en-US" sz="2069" b="1" dirty="0">
                  <a:solidFill>
                    <a:prstClr val="white"/>
                  </a:solidFill>
                  <a:latin typeface="微软雅黑" pitchFamily="34" charset="-122"/>
                </a:endParaRPr>
              </a:p>
            </p:txBody>
          </p:sp>
        </p:grpSp>
        <p:sp>
          <p:nvSpPr>
            <p:cNvPr id="21" name="Freeform 41"/>
            <p:cNvSpPr>
              <a:spLocks noEditPoints="1"/>
            </p:cNvSpPr>
            <p:nvPr/>
          </p:nvSpPr>
          <p:spPr bwMode="auto">
            <a:xfrm>
              <a:off x="828102" y="4743118"/>
              <a:ext cx="614541" cy="494739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0314">
                <a:lnSpc>
                  <a:spcPct val="120000"/>
                </a:lnSpc>
                <a:defRPr/>
              </a:pPr>
              <a:endParaRPr lang="en-US" sz="141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25" name="任意多边形 24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26" name="直接连接符 25"/>
            <p:cNvCxnSpPr>
              <a:stCxn id="25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28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" name="五边形 29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0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15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/>
      <p:bldP spid="11" grpId="0" animBg="1"/>
      <p:bldP spid="12" grpId="0"/>
      <p:bldP spid="23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2"/>
          <p:cNvGrpSpPr>
            <a:grpSpLocks/>
          </p:cNvGrpSpPr>
          <p:nvPr/>
        </p:nvGrpSpPr>
        <p:grpSpPr bwMode="auto">
          <a:xfrm>
            <a:off x="3014257" y="1796064"/>
            <a:ext cx="2629423" cy="2595080"/>
            <a:chOff x="3868719" y="1776670"/>
            <a:chExt cx="2628619" cy="2628031"/>
          </a:xfrm>
        </p:grpSpPr>
        <p:sp>
          <p:nvSpPr>
            <p:cNvPr id="54" name="Freeform 4"/>
            <p:cNvSpPr>
              <a:spLocks/>
            </p:cNvSpPr>
            <p:nvPr/>
          </p:nvSpPr>
          <p:spPr bwMode="auto">
            <a:xfrm>
              <a:off x="3868719" y="1776670"/>
              <a:ext cx="2628619" cy="2628031"/>
            </a:xfrm>
            <a:custGeom>
              <a:avLst/>
              <a:gdLst>
                <a:gd name="T0" fmla="*/ 800 w 1050"/>
                <a:gd name="T1" fmla="*/ 903 h 1049"/>
                <a:gd name="T2" fmla="*/ 766 w 1050"/>
                <a:gd name="T3" fmla="*/ 996 h 1049"/>
                <a:gd name="T4" fmla="*/ 671 w 1050"/>
                <a:gd name="T5" fmla="*/ 969 h 1049"/>
                <a:gd name="T6" fmla="*/ 625 w 1050"/>
                <a:gd name="T7" fmla="*/ 1044 h 1049"/>
                <a:gd name="T8" fmla="*/ 526 w 1050"/>
                <a:gd name="T9" fmla="*/ 991 h 1049"/>
                <a:gd name="T10" fmla="*/ 443 w 1050"/>
                <a:gd name="T11" fmla="*/ 1047 h 1049"/>
                <a:gd name="T12" fmla="*/ 381 w 1050"/>
                <a:gd name="T13" fmla="*/ 969 h 1049"/>
                <a:gd name="T14" fmla="*/ 301 w 1050"/>
                <a:gd name="T15" fmla="*/ 1003 h 1049"/>
                <a:gd name="T16" fmla="*/ 272 w 1050"/>
                <a:gd name="T17" fmla="*/ 917 h 1049"/>
                <a:gd name="T18" fmla="*/ 232 w 1050"/>
                <a:gd name="T19" fmla="*/ 888 h 1049"/>
                <a:gd name="T20" fmla="*/ 140 w 1050"/>
                <a:gd name="T21" fmla="*/ 886 h 1049"/>
                <a:gd name="T22" fmla="*/ 134 w 1050"/>
                <a:gd name="T23" fmla="*/ 778 h 1049"/>
                <a:gd name="T24" fmla="*/ 47 w 1050"/>
                <a:gd name="T25" fmla="*/ 750 h 1049"/>
                <a:gd name="T26" fmla="*/ 78 w 1050"/>
                <a:gd name="T27" fmla="*/ 657 h 1049"/>
                <a:gd name="T28" fmla="*/ 0 w 1050"/>
                <a:gd name="T29" fmla="*/ 590 h 1049"/>
                <a:gd name="T30" fmla="*/ 60 w 1050"/>
                <a:gd name="T31" fmla="*/ 500 h 1049"/>
                <a:gd name="T32" fmla="*/ 6 w 1050"/>
                <a:gd name="T33" fmla="*/ 426 h 1049"/>
                <a:gd name="T34" fmla="*/ 86 w 1050"/>
                <a:gd name="T35" fmla="*/ 368 h 1049"/>
                <a:gd name="T36" fmla="*/ 55 w 1050"/>
                <a:gd name="T37" fmla="*/ 284 h 1049"/>
                <a:gd name="T38" fmla="*/ 148 w 1050"/>
                <a:gd name="T39" fmla="*/ 250 h 1049"/>
                <a:gd name="T40" fmla="*/ 140 w 1050"/>
                <a:gd name="T41" fmla="*/ 163 h 1049"/>
                <a:gd name="T42" fmla="*/ 232 w 1050"/>
                <a:gd name="T43" fmla="*/ 162 h 1049"/>
                <a:gd name="T44" fmla="*/ 271 w 1050"/>
                <a:gd name="T45" fmla="*/ 61 h 1049"/>
                <a:gd name="T46" fmla="*/ 358 w 1050"/>
                <a:gd name="T47" fmla="*/ 88 h 1049"/>
                <a:gd name="T48" fmla="*/ 405 w 1050"/>
                <a:gd name="T49" fmla="*/ 73 h 1049"/>
                <a:gd name="T50" fmla="*/ 501 w 1050"/>
                <a:gd name="T51" fmla="*/ 58 h 1049"/>
                <a:gd name="T52" fmla="*/ 592 w 1050"/>
                <a:gd name="T53" fmla="*/ 0 h 1049"/>
                <a:gd name="T54" fmla="*/ 646 w 1050"/>
                <a:gd name="T55" fmla="*/ 73 h 1049"/>
                <a:gd name="T56" fmla="*/ 694 w 1050"/>
                <a:gd name="T57" fmla="*/ 88 h 1049"/>
                <a:gd name="T58" fmla="*/ 781 w 1050"/>
                <a:gd name="T59" fmla="*/ 61 h 1049"/>
                <a:gd name="T60" fmla="*/ 810 w 1050"/>
                <a:gd name="T61" fmla="*/ 155 h 1049"/>
                <a:gd name="T62" fmla="*/ 900 w 1050"/>
                <a:gd name="T63" fmla="*/ 151 h 1049"/>
                <a:gd name="T64" fmla="*/ 904 w 1050"/>
                <a:gd name="T65" fmla="*/ 250 h 1049"/>
                <a:gd name="T66" fmla="*/ 997 w 1050"/>
                <a:gd name="T67" fmla="*/ 284 h 1049"/>
                <a:gd name="T68" fmla="*/ 970 w 1050"/>
                <a:gd name="T69" fmla="*/ 380 h 1049"/>
                <a:gd name="T70" fmla="*/ 1045 w 1050"/>
                <a:gd name="T71" fmla="*/ 426 h 1049"/>
                <a:gd name="T72" fmla="*/ 993 w 1050"/>
                <a:gd name="T73" fmla="*/ 524 h 1049"/>
                <a:gd name="T74" fmla="*/ 1048 w 1050"/>
                <a:gd name="T75" fmla="*/ 607 h 1049"/>
                <a:gd name="T76" fmla="*/ 970 w 1050"/>
                <a:gd name="T77" fmla="*/ 669 h 1049"/>
                <a:gd name="T78" fmla="*/ 1005 w 1050"/>
                <a:gd name="T79" fmla="*/ 750 h 1049"/>
                <a:gd name="T80" fmla="*/ 918 w 1050"/>
                <a:gd name="T81" fmla="*/ 778 h 1049"/>
                <a:gd name="T82" fmla="*/ 889 w 1050"/>
                <a:gd name="T83" fmla="*/ 818 h 1049"/>
                <a:gd name="T84" fmla="*/ 888 w 1050"/>
                <a:gd name="T85" fmla="*/ 91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0" h="1049">
                  <a:moveTo>
                    <a:pt x="888" y="911"/>
                  </a:moveTo>
                  <a:lnTo>
                    <a:pt x="820" y="888"/>
                  </a:lnTo>
                  <a:lnTo>
                    <a:pt x="800" y="903"/>
                  </a:lnTo>
                  <a:lnTo>
                    <a:pt x="780" y="917"/>
                  </a:lnTo>
                  <a:lnTo>
                    <a:pt x="781" y="988"/>
                  </a:lnTo>
                  <a:lnTo>
                    <a:pt x="766" y="996"/>
                  </a:lnTo>
                  <a:lnTo>
                    <a:pt x="751" y="1003"/>
                  </a:lnTo>
                  <a:lnTo>
                    <a:pt x="694" y="961"/>
                  </a:lnTo>
                  <a:lnTo>
                    <a:pt x="671" y="969"/>
                  </a:lnTo>
                  <a:lnTo>
                    <a:pt x="658" y="972"/>
                  </a:lnTo>
                  <a:lnTo>
                    <a:pt x="646" y="976"/>
                  </a:lnTo>
                  <a:lnTo>
                    <a:pt x="625" y="1044"/>
                  </a:lnTo>
                  <a:lnTo>
                    <a:pt x="592" y="1049"/>
                  </a:lnTo>
                  <a:lnTo>
                    <a:pt x="551" y="991"/>
                  </a:lnTo>
                  <a:lnTo>
                    <a:pt x="526" y="991"/>
                  </a:lnTo>
                  <a:lnTo>
                    <a:pt x="501" y="991"/>
                  </a:lnTo>
                  <a:lnTo>
                    <a:pt x="460" y="1049"/>
                  </a:lnTo>
                  <a:lnTo>
                    <a:pt x="443" y="1047"/>
                  </a:lnTo>
                  <a:lnTo>
                    <a:pt x="426" y="1044"/>
                  </a:lnTo>
                  <a:lnTo>
                    <a:pt x="405" y="976"/>
                  </a:lnTo>
                  <a:lnTo>
                    <a:pt x="381" y="969"/>
                  </a:lnTo>
                  <a:lnTo>
                    <a:pt x="369" y="965"/>
                  </a:lnTo>
                  <a:lnTo>
                    <a:pt x="358" y="961"/>
                  </a:lnTo>
                  <a:lnTo>
                    <a:pt x="301" y="1003"/>
                  </a:lnTo>
                  <a:lnTo>
                    <a:pt x="286" y="996"/>
                  </a:lnTo>
                  <a:lnTo>
                    <a:pt x="271" y="988"/>
                  </a:lnTo>
                  <a:lnTo>
                    <a:pt x="272" y="917"/>
                  </a:lnTo>
                  <a:lnTo>
                    <a:pt x="252" y="903"/>
                  </a:lnTo>
                  <a:lnTo>
                    <a:pt x="242" y="895"/>
                  </a:lnTo>
                  <a:lnTo>
                    <a:pt x="232" y="888"/>
                  </a:lnTo>
                  <a:lnTo>
                    <a:pt x="164" y="911"/>
                  </a:lnTo>
                  <a:lnTo>
                    <a:pt x="152" y="899"/>
                  </a:lnTo>
                  <a:lnTo>
                    <a:pt x="140" y="886"/>
                  </a:lnTo>
                  <a:lnTo>
                    <a:pt x="163" y="818"/>
                  </a:lnTo>
                  <a:lnTo>
                    <a:pt x="148" y="799"/>
                  </a:lnTo>
                  <a:lnTo>
                    <a:pt x="134" y="778"/>
                  </a:lnTo>
                  <a:lnTo>
                    <a:pt x="63" y="779"/>
                  </a:lnTo>
                  <a:lnTo>
                    <a:pt x="55" y="765"/>
                  </a:lnTo>
                  <a:lnTo>
                    <a:pt x="47" y="750"/>
                  </a:lnTo>
                  <a:lnTo>
                    <a:pt x="90" y="693"/>
                  </a:lnTo>
                  <a:lnTo>
                    <a:pt x="82" y="669"/>
                  </a:lnTo>
                  <a:lnTo>
                    <a:pt x="78" y="657"/>
                  </a:lnTo>
                  <a:lnTo>
                    <a:pt x="75" y="645"/>
                  </a:lnTo>
                  <a:lnTo>
                    <a:pt x="6" y="623"/>
                  </a:lnTo>
                  <a:lnTo>
                    <a:pt x="0" y="590"/>
                  </a:lnTo>
                  <a:lnTo>
                    <a:pt x="60" y="549"/>
                  </a:lnTo>
                  <a:lnTo>
                    <a:pt x="59" y="524"/>
                  </a:lnTo>
                  <a:lnTo>
                    <a:pt x="60" y="500"/>
                  </a:lnTo>
                  <a:lnTo>
                    <a:pt x="0" y="459"/>
                  </a:lnTo>
                  <a:lnTo>
                    <a:pt x="3" y="442"/>
                  </a:lnTo>
                  <a:lnTo>
                    <a:pt x="6" y="426"/>
                  </a:lnTo>
                  <a:lnTo>
                    <a:pt x="75" y="405"/>
                  </a:lnTo>
                  <a:lnTo>
                    <a:pt x="82" y="380"/>
                  </a:lnTo>
                  <a:lnTo>
                    <a:pt x="86" y="368"/>
                  </a:lnTo>
                  <a:lnTo>
                    <a:pt x="90" y="356"/>
                  </a:lnTo>
                  <a:lnTo>
                    <a:pt x="47" y="299"/>
                  </a:lnTo>
                  <a:lnTo>
                    <a:pt x="55" y="284"/>
                  </a:lnTo>
                  <a:lnTo>
                    <a:pt x="63" y="270"/>
                  </a:lnTo>
                  <a:lnTo>
                    <a:pt x="134" y="271"/>
                  </a:lnTo>
                  <a:lnTo>
                    <a:pt x="148" y="250"/>
                  </a:lnTo>
                  <a:lnTo>
                    <a:pt x="155" y="240"/>
                  </a:lnTo>
                  <a:lnTo>
                    <a:pt x="163" y="231"/>
                  </a:lnTo>
                  <a:lnTo>
                    <a:pt x="140" y="163"/>
                  </a:lnTo>
                  <a:lnTo>
                    <a:pt x="152" y="151"/>
                  </a:lnTo>
                  <a:lnTo>
                    <a:pt x="164" y="139"/>
                  </a:lnTo>
                  <a:lnTo>
                    <a:pt x="232" y="162"/>
                  </a:lnTo>
                  <a:lnTo>
                    <a:pt x="252" y="147"/>
                  </a:lnTo>
                  <a:lnTo>
                    <a:pt x="272" y="133"/>
                  </a:lnTo>
                  <a:lnTo>
                    <a:pt x="271" y="61"/>
                  </a:lnTo>
                  <a:lnTo>
                    <a:pt x="286" y="53"/>
                  </a:lnTo>
                  <a:lnTo>
                    <a:pt x="301" y="46"/>
                  </a:lnTo>
                  <a:lnTo>
                    <a:pt x="358" y="88"/>
                  </a:lnTo>
                  <a:lnTo>
                    <a:pt x="381" y="80"/>
                  </a:lnTo>
                  <a:lnTo>
                    <a:pt x="393" y="76"/>
                  </a:lnTo>
                  <a:lnTo>
                    <a:pt x="405" y="73"/>
                  </a:lnTo>
                  <a:lnTo>
                    <a:pt x="426" y="5"/>
                  </a:lnTo>
                  <a:lnTo>
                    <a:pt x="460" y="0"/>
                  </a:lnTo>
                  <a:lnTo>
                    <a:pt x="501" y="58"/>
                  </a:lnTo>
                  <a:lnTo>
                    <a:pt x="526" y="57"/>
                  </a:lnTo>
                  <a:lnTo>
                    <a:pt x="551" y="58"/>
                  </a:lnTo>
                  <a:lnTo>
                    <a:pt x="592" y="0"/>
                  </a:lnTo>
                  <a:lnTo>
                    <a:pt x="608" y="2"/>
                  </a:lnTo>
                  <a:lnTo>
                    <a:pt x="625" y="5"/>
                  </a:lnTo>
                  <a:lnTo>
                    <a:pt x="646" y="73"/>
                  </a:lnTo>
                  <a:lnTo>
                    <a:pt x="671" y="80"/>
                  </a:lnTo>
                  <a:lnTo>
                    <a:pt x="682" y="84"/>
                  </a:lnTo>
                  <a:lnTo>
                    <a:pt x="694" y="88"/>
                  </a:lnTo>
                  <a:lnTo>
                    <a:pt x="751" y="46"/>
                  </a:lnTo>
                  <a:lnTo>
                    <a:pt x="766" y="53"/>
                  </a:lnTo>
                  <a:lnTo>
                    <a:pt x="781" y="61"/>
                  </a:lnTo>
                  <a:lnTo>
                    <a:pt x="780" y="133"/>
                  </a:lnTo>
                  <a:lnTo>
                    <a:pt x="800" y="147"/>
                  </a:lnTo>
                  <a:lnTo>
                    <a:pt x="810" y="155"/>
                  </a:lnTo>
                  <a:lnTo>
                    <a:pt x="820" y="162"/>
                  </a:lnTo>
                  <a:lnTo>
                    <a:pt x="888" y="139"/>
                  </a:lnTo>
                  <a:lnTo>
                    <a:pt x="900" y="151"/>
                  </a:lnTo>
                  <a:lnTo>
                    <a:pt x="912" y="163"/>
                  </a:lnTo>
                  <a:lnTo>
                    <a:pt x="889" y="231"/>
                  </a:lnTo>
                  <a:lnTo>
                    <a:pt x="904" y="250"/>
                  </a:lnTo>
                  <a:lnTo>
                    <a:pt x="918" y="271"/>
                  </a:lnTo>
                  <a:lnTo>
                    <a:pt x="989" y="270"/>
                  </a:lnTo>
                  <a:lnTo>
                    <a:pt x="997" y="284"/>
                  </a:lnTo>
                  <a:lnTo>
                    <a:pt x="1005" y="299"/>
                  </a:lnTo>
                  <a:lnTo>
                    <a:pt x="962" y="356"/>
                  </a:lnTo>
                  <a:lnTo>
                    <a:pt x="970" y="380"/>
                  </a:lnTo>
                  <a:lnTo>
                    <a:pt x="974" y="393"/>
                  </a:lnTo>
                  <a:lnTo>
                    <a:pt x="977" y="405"/>
                  </a:lnTo>
                  <a:lnTo>
                    <a:pt x="1045" y="426"/>
                  </a:lnTo>
                  <a:lnTo>
                    <a:pt x="1050" y="459"/>
                  </a:lnTo>
                  <a:lnTo>
                    <a:pt x="992" y="500"/>
                  </a:lnTo>
                  <a:lnTo>
                    <a:pt x="993" y="524"/>
                  </a:lnTo>
                  <a:lnTo>
                    <a:pt x="992" y="549"/>
                  </a:lnTo>
                  <a:lnTo>
                    <a:pt x="1050" y="590"/>
                  </a:lnTo>
                  <a:lnTo>
                    <a:pt x="1048" y="607"/>
                  </a:lnTo>
                  <a:lnTo>
                    <a:pt x="1045" y="623"/>
                  </a:lnTo>
                  <a:lnTo>
                    <a:pt x="977" y="645"/>
                  </a:lnTo>
                  <a:lnTo>
                    <a:pt x="970" y="669"/>
                  </a:lnTo>
                  <a:lnTo>
                    <a:pt x="966" y="681"/>
                  </a:lnTo>
                  <a:lnTo>
                    <a:pt x="962" y="693"/>
                  </a:lnTo>
                  <a:lnTo>
                    <a:pt x="1005" y="750"/>
                  </a:lnTo>
                  <a:lnTo>
                    <a:pt x="997" y="765"/>
                  </a:lnTo>
                  <a:lnTo>
                    <a:pt x="989" y="779"/>
                  </a:lnTo>
                  <a:lnTo>
                    <a:pt x="918" y="778"/>
                  </a:lnTo>
                  <a:lnTo>
                    <a:pt x="904" y="799"/>
                  </a:lnTo>
                  <a:lnTo>
                    <a:pt x="897" y="809"/>
                  </a:lnTo>
                  <a:lnTo>
                    <a:pt x="889" y="818"/>
                  </a:lnTo>
                  <a:lnTo>
                    <a:pt x="912" y="886"/>
                  </a:lnTo>
                  <a:lnTo>
                    <a:pt x="900" y="899"/>
                  </a:lnTo>
                  <a:lnTo>
                    <a:pt x="888" y="911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0314" fontAlgn="base">
                <a:lnSpc>
                  <a:spcPct val="120000"/>
                </a:lnSpc>
                <a:spcBef>
                  <a:spcPts val="597"/>
                </a:spcBef>
                <a:spcAft>
                  <a:spcPts val="597"/>
                </a:spcAft>
                <a:defRPr/>
              </a:pPr>
              <a:endParaRPr lang="en-US" sz="2822" kern="0" dirty="0">
                <a:solidFill>
                  <a:srgbClr val="5A5959"/>
                </a:solidFill>
                <a:latin typeface="Impact" pitchFamily="34" charset="0"/>
                <a:ea typeface="微软雅黑"/>
              </a:endParaRPr>
            </a:p>
          </p:txBody>
        </p:sp>
        <p:sp>
          <p:nvSpPr>
            <p:cNvPr id="55" name="Oval 5"/>
            <p:cNvSpPr>
              <a:spLocks noChangeArrowheads="1"/>
            </p:cNvSpPr>
            <p:nvPr/>
          </p:nvSpPr>
          <p:spPr bwMode="auto">
            <a:xfrm>
              <a:off x="4274729" y="2177377"/>
              <a:ext cx="1822569" cy="18266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  <a:round/>
              <a:headEnd/>
              <a:tailEnd/>
            </a:ln>
            <a:effectLst/>
          </p:spPr>
          <p:txBody>
            <a:bodyPr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0314">
                <a:defRPr/>
              </a:pPr>
              <a:r>
                <a:rPr lang="en-US" altLang="zh-CN" sz="1787" kern="0" dirty="0">
                  <a:solidFill>
                    <a:srgbClr val="5A5959"/>
                  </a:solidFill>
                  <a:latin typeface="Calibri"/>
                  <a:ea typeface="微软雅黑"/>
                </a:rPr>
                <a:t>click to add text </a:t>
              </a:r>
              <a:endParaRPr lang="en-US" sz="1787" kern="0" dirty="0">
                <a:solidFill>
                  <a:srgbClr val="5A5959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" name="组合 55"/>
          <p:cNvGrpSpPr>
            <a:grpSpLocks/>
          </p:cNvGrpSpPr>
          <p:nvPr/>
        </p:nvGrpSpPr>
        <p:grpSpPr bwMode="auto">
          <a:xfrm>
            <a:off x="5328627" y="1319751"/>
            <a:ext cx="1790277" cy="1767880"/>
            <a:chOff x="6012485" y="1170407"/>
            <a:chExt cx="1487948" cy="1487615"/>
          </a:xfrm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6012485" y="1170407"/>
              <a:ext cx="1487948" cy="1487615"/>
            </a:xfrm>
            <a:custGeom>
              <a:avLst/>
              <a:gdLst>
                <a:gd name="T0" fmla="*/ 441 w 637"/>
                <a:gd name="T1" fmla="*/ 550 h 638"/>
                <a:gd name="T2" fmla="*/ 420 w 637"/>
                <a:gd name="T3" fmla="*/ 560 h 638"/>
                <a:gd name="T4" fmla="*/ 397 w 637"/>
                <a:gd name="T5" fmla="*/ 568 h 638"/>
                <a:gd name="T6" fmla="*/ 362 w 637"/>
                <a:gd name="T7" fmla="*/ 636 h 638"/>
                <a:gd name="T8" fmla="*/ 312 w 637"/>
                <a:gd name="T9" fmla="*/ 579 h 638"/>
                <a:gd name="T10" fmla="*/ 288 w 637"/>
                <a:gd name="T11" fmla="*/ 577 h 638"/>
                <a:gd name="T12" fmla="*/ 264 w 637"/>
                <a:gd name="T13" fmla="*/ 573 h 638"/>
                <a:gd name="T14" fmla="*/ 209 w 637"/>
                <a:gd name="T15" fmla="*/ 619 h 638"/>
                <a:gd name="T16" fmla="*/ 181 w 637"/>
                <a:gd name="T17" fmla="*/ 608 h 638"/>
                <a:gd name="T18" fmla="*/ 174 w 637"/>
                <a:gd name="T19" fmla="*/ 533 h 638"/>
                <a:gd name="T20" fmla="*/ 155 w 637"/>
                <a:gd name="T21" fmla="*/ 519 h 638"/>
                <a:gd name="T22" fmla="*/ 79 w 637"/>
                <a:gd name="T23" fmla="*/ 531 h 638"/>
                <a:gd name="T24" fmla="*/ 56 w 637"/>
                <a:gd name="T25" fmla="*/ 502 h 638"/>
                <a:gd name="T26" fmla="*/ 89 w 637"/>
                <a:gd name="T27" fmla="*/ 432 h 638"/>
                <a:gd name="T28" fmla="*/ 78 w 637"/>
                <a:gd name="T29" fmla="*/ 410 h 638"/>
                <a:gd name="T30" fmla="*/ 6 w 637"/>
                <a:gd name="T31" fmla="*/ 383 h 638"/>
                <a:gd name="T32" fmla="*/ 0 w 637"/>
                <a:gd name="T33" fmla="*/ 346 h 638"/>
                <a:gd name="T34" fmla="*/ 64 w 637"/>
                <a:gd name="T35" fmla="*/ 301 h 638"/>
                <a:gd name="T36" fmla="*/ 67 w 637"/>
                <a:gd name="T37" fmla="*/ 276 h 638"/>
                <a:gd name="T38" fmla="*/ 17 w 637"/>
                <a:gd name="T39" fmla="*/ 215 h 638"/>
                <a:gd name="T40" fmla="*/ 30 w 637"/>
                <a:gd name="T41" fmla="*/ 182 h 638"/>
                <a:gd name="T42" fmla="*/ 109 w 637"/>
                <a:gd name="T43" fmla="*/ 175 h 638"/>
                <a:gd name="T44" fmla="*/ 124 w 637"/>
                <a:gd name="T45" fmla="*/ 155 h 638"/>
                <a:gd name="T46" fmla="*/ 111 w 637"/>
                <a:gd name="T47" fmla="*/ 76 h 638"/>
                <a:gd name="T48" fmla="*/ 138 w 637"/>
                <a:gd name="T49" fmla="*/ 55 h 638"/>
                <a:gd name="T50" fmla="*/ 211 w 637"/>
                <a:gd name="T51" fmla="*/ 88 h 638"/>
                <a:gd name="T52" fmla="*/ 234 w 637"/>
                <a:gd name="T53" fmla="*/ 79 h 638"/>
                <a:gd name="T54" fmla="*/ 261 w 637"/>
                <a:gd name="T55" fmla="*/ 4 h 638"/>
                <a:gd name="T56" fmla="*/ 279 w 637"/>
                <a:gd name="T57" fmla="*/ 1 h 638"/>
                <a:gd name="T58" fmla="*/ 330 w 637"/>
                <a:gd name="T59" fmla="*/ 64 h 638"/>
                <a:gd name="T60" fmla="*/ 355 w 637"/>
                <a:gd name="T61" fmla="*/ 66 h 638"/>
                <a:gd name="T62" fmla="*/ 379 w 637"/>
                <a:gd name="T63" fmla="*/ 70 h 638"/>
                <a:gd name="T64" fmla="*/ 436 w 637"/>
                <a:gd name="T65" fmla="*/ 21 h 638"/>
                <a:gd name="T66" fmla="*/ 461 w 637"/>
                <a:gd name="T67" fmla="*/ 32 h 638"/>
                <a:gd name="T68" fmla="*/ 468 w 637"/>
                <a:gd name="T69" fmla="*/ 110 h 638"/>
                <a:gd name="T70" fmla="*/ 488 w 637"/>
                <a:gd name="T71" fmla="*/ 125 h 638"/>
                <a:gd name="T72" fmla="*/ 562 w 637"/>
                <a:gd name="T73" fmla="*/ 112 h 638"/>
                <a:gd name="T74" fmla="*/ 579 w 637"/>
                <a:gd name="T75" fmla="*/ 136 h 638"/>
                <a:gd name="T76" fmla="*/ 548 w 637"/>
                <a:gd name="T77" fmla="*/ 201 h 638"/>
                <a:gd name="T78" fmla="*/ 554 w 637"/>
                <a:gd name="T79" fmla="*/ 213 h 638"/>
                <a:gd name="T80" fmla="*/ 563 w 637"/>
                <a:gd name="T81" fmla="*/ 235 h 638"/>
                <a:gd name="T82" fmla="*/ 632 w 637"/>
                <a:gd name="T83" fmla="*/ 261 h 638"/>
                <a:gd name="T84" fmla="*/ 637 w 637"/>
                <a:gd name="T85" fmla="*/ 301 h 638"/>
                <a:gd name="T86" fmla="*/ 577 w 637"/>
                <a:gd name="T87" fmla="*/ 344 h 638"/>
                <a:gd name="T88" fmla="*/ 574 w 637"/>
                <a:gd name="T89" fmla="*/ 367 h 638"/>
                <a:gd name="T90" fmla="*/ 620 w 637"/>
                <a:gd name="T91" fmla="*/ 424 h 638"/>
                <a:gd name="T92" fmla="*/ 604 w 637"/>
                <a:gd name="T93" fmla="*/ 462 h 638"/>
                <a:gd name="T94" fmla="*/ 532 w 637"/>
                <a:gd name="T95" fmla="*/ 469 h 638"/>
                <a:gd name="T96" fmla="*/ 518 w 637"/>
                <a:gd name="T97" fmla="*/ 488 h 638"/>
                <a:gd name="T98" fmla="*/ 529 w 637"/>
                <a:gd name="T99" fmla="*/ 559 h 638"/>
                <a:gd name="T100" fmla="*/ 505 w 637"/>
                <a:gd name="T101" fmla="*/ 57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7" h="638">
                  <a:moveTo>
                    <a:pt x="496" y="585"/>
                  </a:moveTo>
                  <a:lnTo>
                    <a:pt x="441" y="550"/>
                  </a:lnTo>
                  <a:lnTo>
                    <a:pt x="431" y="555"/>
                  </a:lnTo>
                  <a:lnTo>
                    <a:pt x="420" y="560"/>
                  </a:lnTo>
                  <a:lnTo>
                    <a:pt x="409" y="564"/>
                  </a:lnTo>
                  <a:lnTo>
                    <a:pt x="397" y="568"/>
                  </a:lnTo>
                  <a:lnTo>
                    <a:pt x="382" y="633"/>
                  </a:lnTo>
                  <a:lnTo>
                    <a:pt x="362" y="636"/>
                  </a:lnTo>
                  <a:lnTo>
                    <a:pt x="342" y="638"/>
                  </a:lnTo>
                  <a:lnTo>
                    <a:pt x="312" y="579"/>
                  </a:lnTo>
                  <a:lnTo>
                    <a:pt x="300" y="579"/>
                  </a:lnTo>
                  <a:lnTo>
                    <a:pt x="288" y="577"/>
                  </a:lnTo>
                  <a:lnTo>
                    <a:pt x="275" y="576"/>
                  </a:lnTo>
                  <a:lnTo>
                    <a:pt x="264" y="573"/>
                  </a:lnTo>
                  <a:lnTo>
                    <a:pt x="219" y="622"/>
                  </a:lnTo>
                  <a:lnTo>
                    <a:pt x="209" y="619"/>
                  </a:lnTo>
                  <a:lnTo>
                    <a:pt x="200" y="616"/>
                  </a:lnTo>
                  <a:lnTo>
                    <a:pt x="181" y="608"/>
                  </a:lnTo>
                  <a:lnTo>
                    <a:pt x="184" y="540"/>
                  </a:lnTo>
                  <a:lnTo>
                    <a:pt x="174" y="533"/>
                  </a:lnTo>
                  <a:lnTo>
                    <a:pt x="164" y="526"/>
                  </a:lnTo>
                  <a:lnTo>
                    <a:pt x="155" y="519"/>
                  </a:lnTo>
                  <a:lnTo>
                    <a:pt x="146" y="511"/>
                  </a:lnTo>
                  <a:lnTo>
                    <a:pt x="79" y="531"/>
                  </a:lnTo>
                  <a:lnTo>
                    <a:pt x="67" y="517"/>
                  </a:lnTo>
                  <a:lnTo>
                    <a:pt x="56" y="502"/>
                  </a:lnTo>
                  <a:lnTo>
                    <a:pt x="94" y="443"/>
                  </a:lnTo>
                  <a:lnTo>
                    <a:pt x="89" y="432"/>
                  </a:lnTo>
                  <a:lnTo>
                    <a:pt x="83" y="421"/>
                  </a:lnTo>
                  <a:lnTo>
                    <a:pt x="78" y="410"/>
                  </a:lnTo>
                  <a:lnTo>
                    <a:pt x="74" y="398"/>
                  </a:lnTo>
                  <a:lnTo>
                    <a:pt x="6" y="383"/>
                  </a:lnTo>
                  <a:lnTo>
                    <a:pt x="3" y="364"/>
                  </a:lnTo>
                  <a:lnTo>
                    <a:pt x="0" y="346"/>
                  </a:lnTo>
                  <a:lnTo>
                    <a:pt x="63" y="314"/>
                  </a:lnTo>
                  <a:lnTo>
                    <a:pt x="64" y="301"/>
                  </a:lnTo>
                  <a:lnTo>
                    <a:pt x="65" y="288"/>
                  </a:lnTo>
                  <a:lnTo>
                    <a:pt x="67" y="276"/>
                  </a:lnTo>
                  <a:lnTo>
                    <a:pt x="69" y="264"/>
                  </a:lnTo>
                  <a:lnTo>
                    <a:pt x="17" y="215"/>
                  </a:lnTo>
                  <a:lnTo>
                    <a:pt x="23" y="198"/>
                  </a:lnTo>
                  <a:lnTo>
                    <a:pt x="30" y="182"/>
                  </a:lnTo>
                  <a:lnTo>
                    <a:pt x="102" y="185"/>
                  </a:lnTo>
                  <a:lnTo>
                    <a:pt x="109" y="175"/>
                  </a:lnTo>
                  <a:lnTo>
                    <a:pt x="117" y="165"/>
                  </a:lnTo>
                  <a:lnTo>
                    <a:pt x="124" y="155"/>
                  </a:lnTo>
                  <a:lnTo>
                    <a:pt x="133" y="146"/>
                  </a:lnTo>
                  <a:lnTo>
                    <a:pt x="111" y="76"/>
                  </a:lnTo>
                  <a:lnTo>
                    <a:pt x="124" y="65"/>
                  </a:lnTo>
                  <a:lnTo>
                    <a:pt x="138" y="55"/>
                  </a:lnTo>
                  <a:lnTo>
                    <a:pt x="200" y="94"/>
                  </a:lnTo>
                  <a:lnTo>
                    <a:pt x="211" y="88"/>
                  </a:lnTo>
                  <a:lnTo>
                    <a:pt x="222" y="83"/>
                  </a:lnTo>
                  <a:lnTo>
                    <a:pt x="234" y="79"/>
                  </a:lnTo>
                  <a:lnTo>
                    <a:pt x="246" y="75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7" y="0"/>
                  </a:lnTo>
                  <a:lnTo>
                    <a:pt x="330" y="64"/>
                  </a:lnTo>
                  <a:lnTo>
                    <a:pt x="343" y="65"/>
                  </a:lnTo>
                  <a:lnTo>
                    <a:pt x="355" y="66"/>
                  </a:lnTo>
                  <a:lnTo>
                    <a:pt x="367" y="68"/>
                  </a:lnTo>
                  <a:lnTo>
                    <a:pt x="379" y="70"/>
                  </a:lnTo>
                  <a:lnTo>
                    <a:pt x="427" y="18"/>
                  </a:lnTo>
                  <a:lnTo>
                    <a:pt x="436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3"/>
                  </a:lnTo>
                  <a:lnTo>
                    <a:pt x="468" y="110"/>
                  </a:lnTo>
                  <a:lnTo>
                    <a:pt x="478" y="117"/>
                  </a:lnTo>
                  <a:lnTo>
                    <a:pt x="488" y="125"/>
                  </a:lnTo>
                  <a:lnTo>
                    <a:pt x="497" y="134"/>
                  </a:lnTo>
                  <a:lnTo>
                    <a:pt x="562" y="112"/>
                  </a:lnTo>
                  <a:lnTo>
                    <a:pt x="574" y="128"/>
                  </a:lnTo>
                  <a:lnTo>
                    <a:pt x="579" y="136"/>
                  </a:lnTo>
                  <a:lnTo>
                    <a:pt x="586" y="144"/>
                  </a:lnTo>
                  <a:lnTo>
                    <a:pt x="548" y="201"/>
                  </a:lnTo>
                  <a:lnTo>
                    <a:pt x="551" y="206"/>
                  </a:lnTo>
                  <a:lnTo>
                    <a:pt x="554" y="213"/>
                  </a:lnTo>
                  <a:lnTo>
                    <a:pt x="559" y="224"/>
                  </a:lnTo>
                  <a:lnTo>
                    <a:pt x="563" y="235"/>
                  </a:lnTo>
                  <a:lnTo>
                    <a:pt x="567" y="247"/>
                  </a:lnTo>
                  <a:lnTo>
                    <a:pt x="632" y="261"/>
                  </a:lnTo>
                  <a:lnTo>
                    <a:pt x="635" y="280"/>
                  </a:lnTo>
                  <a:lnTo>
                    <a:pt x="637" y="301"/>
                  </a:lnTo>
                  <a:lnTo>
                    <a:pt x="578" y="332"/>
                  </a:lnTo>
                  <a:lnTo>
                    <a:pt x="577" y="344"/>
                  </a:lnTo>
                  <a:lnTo>
                    <a:pt x="576" y="356"/>
                  </a:lnTo>
                  <a:lnTo>
                    <a:pt x="574" y="367"/>
                  </a:lnTo>
                  <a:lnTo>
                    <a:pt x="571" y="380"/>
                  </a:lnTo>
                  <a:lnTo>
                    <a:pt x="620" y="424"/>
                  </a:lnTo>
                  <a:lnTo>
                    <a:pt x="613" y="443"/>
                  </a:lnTo>
                  <a:lnTo>
                    <a:pt x="604" y="462"/>
                  </a:lnTo>
                  <a:lnTo>
                    <a:pt x="539" y="458"/>
                  </a:lnTo>
                  <a:lnTo>
                    <a:pt x="532" y="469"/>
                  </a:lnTo>
                  <a:lnTo>
                    <a:pt x="525" y="479"/>
                  </a:lnTo>
                  <a:lnTo>
                    <a:pt x="518" y="488"/>
                  </a:lnTo>
                  <a:lnTo>
                    <a:pt x="510" y="497"/>
                  </a:lnTo>
                  <a:lnTo>
                    <a:pt x="529" y="559"/>
                  </a:lnTo>
                  <a:lnTo>
                    <a:pt x="513" y="573"/>
                  </a:lnTo>
                  <a:lnTo>
                    <a:pt x="505" y="579"/>
                  </a:lnTo>
                  <a:lnTo>
                    <a:pt x="496" y="585"/>
                  </a:ln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0314" fontAlgn="base">
                <a:lnSpc>
                  <a:spcPct val="120000"/>
                </a:lnSpc>
                <a:spcBef>
                  <a:spcPts val="597"/>
                </a:spcBef>
                <a:spcAft>
                  <a:spcPts val="597"/>
                </a:spcAft>
                <a:defRPr/>
              </a:pPr>
              <a:endParaRPr lang="en-US" sz="2822" kern="0" dirty="0">
                <a:solidFill>
                  <a:srgbClr val="5A5959"/>
                </a:solidFill>
                <a:latin typeface="Impact" pitchFamily="34" charset="0"/>
                <a:ea typeface="微软雅黑"/>
              </a:endParaRP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307841" y="1468181"/>
              <a:ext cx="897237" cy="8920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  <a:round/>
              <a:headEnd/>
              <a:tailEnd/>
            </a:ln>
            <a:effectLst/>
          </p:spPr>
          <p:txBody>
            <a:bodyPr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60085">
                <a:defRPr/>
              </a:pPr>
              <a:r>
                <a:rPr lang="en-US" altLang="zh-CN" sz="1223" kern="0" dirty="0">
                  <a:solidFill>
                    <a:srgbClr val="5A5959"/>
                  </a:solidFill>
                  <a:latin typeface="Calibri"/>
                  <a:ea typeface="微软雅黑"/>
                </a:rPr>
                <a:t>click to add text </a:t>
              </a:r>
            </a:p>
          </p:txBody>
        </p:sp>
      </p:grpSp>
      <p:grpSp>
        <p:nvGrpSpPr>
          <p:cNvPr id="4" name="组合 58"/>
          <p:cNvGrpSpPr>
            <a:grpSpLocks/>
          </p:cNvGrpSpPr>
          <p:nvPr/>
        </p:nvGrpSpPr>
        <p:grpSpPr bwMode="auto">
          <a:xfrm>
            <a:off x="1083625" y="1584037"/>
            <a:ext cx="2075467" cy="2054563"/>
            <a:chOff x="2057536" y="1194444"/>
            <a:chExt cx="2075647" cy="2080525"/>
          </a:xfrm>
        </p:grpSpPr>
        <p:sp>
          <p:nvSpPr>
            <p:cNvPr id="60" name="Freeform 8"/>
            <p:cNvSpPr>
              <a:spLocks/>
            </p:cNvSpPr>
            <p:nvPr/>
          </p:nvSpPr>
          <p:spPr bwMode="auto">
            <a:xfrm>
              <a:off x="2057536" y="1194444"/>
              <a:ext cx="2075647" cy="2080525"/>
            </a:xfrm>
            <a:custGeom>
              <a:avLst/>
              <a:gdLst>
                <a:gd name="T0" fmla="*/ 587 w 808"/>
                <a:gd name="T1" fmla="*/ 691 h 810"/>
                <a:gd name="T2" fmla="*/ 553 w 808"/>
                <a:gd name="T3" fmla="*/ 710 h 810"/>
                <a:gd name="T4" fmla="*/ 535 w 808"/>
                <a:gd name="T5" fmla="*/ 789 h 810"/>
                <a:gd name="T6" fmla="*/ 509 w 808"/>
                <a:gd name="T7" fmla="*/ 797 h 810"/>
                <a:gd name="T8" fmla="*/ 450 w 808"/>
                <a:gd name="T9" fmla="*/ 741 h 810"/>
                <a:gd name="T10" fmla="*/ 425 w 808"/>
                <a:gd name="T11" fmla="*/ 744 h 810"/>
                <a:gd name="T12" fmla="*/ 378 w 808"/>
                <a:gd name="T13" fmla="*/ 810 h 810"/>
                <a:gd name="T14" fmla="*/ 351 w 808"/>
                <a:gd name="T15" fmla="*/ 807 h 810"/>
                <a:gd name="T16" fmla="*/ 317 w 808"/>
                <a:gd name="T17" fmla="*/ 733 h 810"/>
                <a:gd name="T18" fmla="*/ 292 w 808"/>
                <a:gd name="T19" fmla="*/ 726 h 810"/>
                <a:gd name="T20" fmla="*/ 225 w 808"/>
                <a:gd name="T21" fmla="*/ 769 h 810"/>
                <a:gd name="T22" fmla="*/ 199 w 808"/>
                <a:gd name="T23" fmla="*/ 755 h 810"/>
                <a:gd name="T24" fmla="*/ 197 w 808"/>
                <a:gd name="T25" fmla="*/ 675 h 810"/>
                <a:gd name="T26" fmla="*/ 177 w 808"/>
                <a:gd name="T27" fmla="*/ 658 h 810"/>
                <a:gd name="T28" fmla="*/ 99 w 808"/>
                <a:gd name="T29" fmla="*/ 672 h 810"/>
                <a:gd name="T30" fmla="*/ 81 w 808"/>
                <a:gd name="T31" fmla="*/ 649 h 810"/>
                <a:gd name="T32" fmla="*/ 103 w 808"/>
                <a:gd name="T33" fmla="*/ 563 h 810"/>
                <a:gd name="T34" fmla="*/ 92 w 808"/>
                <a:gd name="T35" fmla="*/ 540 h 810"/>
                <a:gd name="T36" fmla="*/ 16 w 808"/>
                <a:gd name="T37" fmla="*/ 521 h 810"/>
                <a:gd name="T38" fmla="*/ 67 w 808"/>
                <a:gd name="T39" fmla="*/ 461 h 810"/>
                <a:gd name="T40" fmla="*/ 64 w 808"/>
                <a:gd name="T41" fmla="*/ 436 h 810"/>
                <a:gd name="T42" fmla="*/ 62 w 808"/>
                <a:gd name="T43" fmla="*/ 410 h 810"/>
                <a:gd name="T44" fmla="*/ 1 w 808"/>
                <a:gd name="T45" fmla="*/ 362 h 810"/>
                <a:gd name="T46" fmla="*/ 70 w 808"/>
                <a:gd name="T47" fmla="*/ 328 h 810"/>
                <a:gd name="T48" fmla="*/ 78 w 808"/>
                <a:gd name="T49" fmla="*/ 303 h 810"/>
                <a:gd name="T50" fmla="*/ 86 w 808"/>
                <a:gd name="T51" fmla="*/ 278 h 810"/>
                <a:gd name="T52" fmla="*/ 48 w 808"/>
                <a:gd name="T53" fmla="*/ 212 h 810"/>
                <a:gd name="T54" fmla="*/ 125 w 808"/>
                <a:gd name="T55" fmla="*/ 206 h 810"/>
                <a:gd name="T56" fmla="*/ 140 w 808"/>
                <a:gd name="T57" fmla="*/ 186 h 810"/>
                <a:gd name="T58" fmla="*/ 157 w 808"/>
                <a:gd name="T59" fmla="*/ 166 h 810"/>
                <a:gd name="T60" fmla="*/ 148 w 808"/>
                <a:gd name="T61" fmla="*/ 91 h 810"/>
                <a:gd name="T62" fmla="*/ 221 w 808"/>
                <a:gd name="T63" fmla="*/ 114 h 810"/>
                <a:gd name="T64" fmla="*/ 255 w 808"/>
                <a:gd name="T65" fmla="*/ 95 h 810"/>
                <a:gd name="T66" fmla="*/ 272 w 808"/>
                <a:gd name="T67" fmla="*/ 21 h 810"/>
                <a:gd name="T68" fmla="*/ 302 w 808"/>
                <a:gd name="T69" fmla="*/ 12 h 810"/>
                <a:gd name="T70" fmla="*/ 358 w 808"/>
                <a:gd name="T71" fmla="*/ 63 h 810"/>
                <a:gd name="T72" fmla="*/ 383 w 808"/>
                <a:gd name="T73" fmla="*/ 61 h 810"/>
                <a:gd name="T74" fmla="*/ 427 w 808"/>
                <a:gd name="T75" fmla="*/ 0 h 810"/>
                <a:gd name="T76" fmla="*/ 459 w 808"/>
                <a:gd name="T77" fmla="*/ 3 h 810"/>
                <a:gd name="T78" fmla="*/ 491 w 808"/>
                <a:gd name="T79" fmla="*/ 71 h 810"/>
                <a:gd name="T80" fmla="*/ 515 w 808"/>
                <a:gd name="T81" fmla="*/ 78 h 810"/>
                <a:gd name="T82" fmla="*/ 579 w 808"/>
                <a:gd name="T83" fmla="*/ 39 h 810"/>
                <a:gd name="T84" fmla="*/ 607 w 808"/>
                <a:gd name="T85" fmla="*/ 54 h 810"/>
                <a:gd name="T86" fmla="*/ 611 w 808"/>
                <a:gd name="T87" fmla="*/ 130 h 810"/>
                <a:gd name="T88" fmla="*/ 630 w 808"/>
                <a:gd name="T89" fmla="*/ 146 h 810"/>
                <a:gd name="T90" fmla="*/ 705 w 808"/>
                <a:gd name="T91" fmla="*/ 134 h 810"/>
                <a:gd name="T92" fmla="*/ 725 w 808"/>
                <a:gd name="T93" fmla="*/ 158 h 810"/>
                <a:gd name="T94" fmla="*/ 705 w 808"/>
                <a:gd name="T95" fmla="*/ 241 h 810"/>
                <a:gd name="T96" fmla="*/ 716 w 808"/>
                <a:gd name="T97" fmla="*/ 264 h 810"/>
                <a:gd name="T98" fmla="*/ 791 w 808"/>
                <a:gd name="T99" fmla="*/ 285 h 810"/>
                <a:gd name="T100" fmla="*/ 740 w 808"/>
                <a:gd name="T101" fmla="*/ 343 h 810"/>
                <a:gd name="T102" fmla="*/ 744 w 808"/>
                <a:gd name="T103" fmla="*/ 368 h 810"/>
                <a:gd name="T104" fmla="*/ 745 w 808"/>
                <a:gd name="T105" fmla="*/ 395 h 810"/>
                <a:gd name="T106" fmla="*/ 807 w 808"/>
                <a:gd name="T107" fmla="*/ 442 h 810"/>
                <a:gd name="T108" fmla="*/ 737 w 808"/>
                <a:gd name="T109" fmla="*/ 477 h 810"/>
                <a:gd name="T110" fmla="*/ 730 w 808"/>
                <a:gd name="T111" fmla="*/ 502 h 810"/>
                <a:gd name="T112" fmla="*/ 722 w 808"/>
                <a:gd name="T113" fmla="*/ 526 h 810"/>
                <a:gd name="T114" fmla="*/ 762 w 808"/>
                <a:gd name="T115" fmla="*/ 595 h 810"/>
                <a:gd name="T116" fmla="*/ 683 w 808"/>
                <a:gd name="T117" fmla="*/ 599 h 810"/>
                <a:gd name="T118" fmla="*/ 668 w 808"/>
                <a:gd name="T119" fmla="*/ 620 h 810"/>
                <a:gd name="T120" fmla="*/ 651 w 808"/>
                <a:gd name="T121" fmla="*/ 639 h 810"/>
                <a:gd name="T122" fmla="*/ 662 w 808"/>
                <a:gd name="T123" fmla="*/ 71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solidFill>
              <a:schemeClr val="bg2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0314" fontAlgn="base">
                <a:lnSpc>
                  <a:spcPct val="120000"/>
                </a:lnSpc>
                <a:spcBef>
                  <a:spcPts val="597"/>
                </a:spcBef>
                <a:spcAft>
                  <a:spcPts val="597"/>
                </a:spcAft>
                <a:defRPr/>
              </a:pPr>
              <a:endParaRPr lang="en-US" sz="2822" kern="0" dirty="0">
                <a:solidFill>
                  <a:srgbClr val="5A5959"/>
                </a:solidFill>
                <a:latin typeface="Impact" pitchFamily="34" charset="0"/>
                <a:ea typeface="微软雅黑"/>
              </a:endParaRPr>
            </a:p>
          </p:txBody>
        </p:sp>
        <p:sp>
          <p:nvSpPr>
            <p:cNvPr id="61" name="Oval 9"/>
            <p:cNvSpPr>
              <a:spLocks noChangeArrowheads="1"/>
            </p:cNvSpPr>
            <p:nvPr/>
          </p:nvSpPr>
          <p:spPr bwMode="auto">
            <a:xfrm>
              <a:off x="2405468" y="1543719"/>
              <a:ext cx="1378290" cy="137895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0314">
                <a:defRPr/>
              </a:pPr>
              <a:r>
                <a:rPr lang="en-US" altLang="zh-CN" sz="1411" kern="0" dirty="0">
                  <a:solidFill>
                    <a:srgbClr val="5A5959"/>
                  </a:solidFill>
                  <a:latin typeface="Calibri"/>
                  <a:ea typeface="微软雅黑"/>
                </a:rPr>
                <a:t>click to add text </a:t>
              </a:r>
              <a:endParaRPr lang="en-US" sz="1411" kern="0" dirty="0">
                <a:solidFill>
                  <a:srgbClr val="5A5959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62" name="Freeform 10"/>
          <p:cNvSpPr>
            <a:spLocks/>
          </p:cNvSpPr>
          <p:nvPr/>
        </p:nvSpPr>
        <p:spPr bwMode="auto">
          <a:xfrm>
            <a:off x="1686855" y="4388157"/>
            <a:ext cx="4924381" cy="334464"/>
          </a:xfrm>
          <a:custGeom>
            <a:avLst/>
            <a:gdLst>
              <a:gd name="T0" fmla="*/ 0 w 3686"/>
              <a:gd name="T1" fmla="*/ 85 h 254"/>
              <a:gd name="T2" fmla="*/ 129 w 3686"/>
              <a:gd name="T3" fmla="*/ 85 h 254"/>
              <a:gd name="T4" fmla="*/ 185 w 3686"/>
              <a:gd name="T5" fmla="*/ 0 h 254"/>
              <a:gd name="T6" fmla="*/ 279 w 3686"/>
              <a:gd name="T7" fmla="*/ 0 h 254"/>
              <a:gd name="T8" fmla="*/ 336 w 3686"/>
              <a:gd name="T9" fmla="*/ 85 h 254"/>
              <a:gd name="T10" fmla="*/ 421 w 3686"/>
              <a:gd name="T11" fmla="*/ 85 h 254"/>
              <a:gd name="T12" fmla="*/ 477 w 3686"/>
              <a:gd name="T13" fmla="*/ 0 h 254"/>
              <a:gd name="T14" fmla="*/ 571 w 3686"/>
              <a:gd name="T15" fmla="*/ 0 h 254"/>
              <a:gd name="T16" fmla="*/ 629 w 3686"/>
              <a:gd name="T17" fmla="*/ 85 h 254"/>
              <a:gd name="T18" fmla="*/ 709 w 3686"/>
              <a:gd name="T19" fmla="*/ 85 h 254"/>
              <a:gd name="T20" fmla="*/ 764 w 3686"/>
              <a:gd name="T21" fmla="*/ 0 h 254"/>
              <a:gd name="T22" fmla="*/ 862 w 3686"/>
              <a:gd name="T23" fmla="*/ 0 h 254"/>
              <a:gd name="T24" fmla="*/ 916 w 3686"/>
              <a:gd name="T25" fmla="*/ 85 h 254"/>
              <a:gd name="T26" fmla="*/ 1001 w 3686"/>
              <a:gd name="T27" fmla="*/ 85 h 254"/>
              <a:gd name="T28" fmla="*/ 1058 w 3686"/>
              <a:gd name="T29" fmla="*/ 0 h 254"/>
              <a:gd name="T30" fmla="*/ 1154 w 3686"/>
              <a:gd name="T31" fmla="*/ 0 h 254"/>
              <a:gd name="T32" fmla="*/ 1208 w 3686"/>
              <a:gd name="T33" fmla="*/ 85 h 254"/>
              <a:gd name="T34" fmla="*/ 1299 w 3686"/>
              <a:gd name="T35" fmla="*/ 85 h 254"/>
              <a:gd name="T36" fmla="*/ 1353 w 3686"/>
              <a:gd name="T37" fmla="*/ 0 h 254"/>
              <a:gd name="T38" fmla="*/ 1449 w 3686"/>
              <a:gd name="T39" fmla="*/ 0 h 254"/>
              <a:gd name="T40" fmla="*/ 1507 w 3686"/>
              <a:gd name="T41" fmla="*/ 85 h 254"/>
              <a:gd name="T42" fmla="*/ 1591 w 3686"/>
              <a:gd name="T43" fmla="*/ 85 h 254"/>
              <a:gd name="T44" fmla="*/ 1645 w 3686"/>
              <a:gd name="T45" fmla="*/ 0 h 254"/>
              <a:gd name="T46" fmla="*/ 1743 w 3686"/>
              <a:gd name="T47" fmla="*/ 0 h 254"/>
              <a:gd name="T48" fmla="*/ 1799 w 3686"/>
              <a:gd name="T49" fmla="*/ 85 h 254"/>
              <a:gd name="T50" fmla="*/ 1890 w 3686"/>
              <a:gd name="T51" fmla="*/ 85 h 254"/>
              <a:gd name="T52" fmla="*/ 1946 w 3686"/>
              <a:gd name="T53" fmla="*/ 0 h 254"/>
              <a:gd name="T54" fmla="*/ 2044 w 3686"/>
              <a:gd name="T55" fmla="*/ 0 h 254"/>
              <a:gd name="T56" fmla="*/ 2099 w 3686"/>
              <a:gd name="T57" fmla="*/ 85 h 254"/>
              <a:gd name="T58" fmla="*/ 2184 w 3686"/>
              <a:gd name="T59" fmla="*/ 85 h 254"/>
              <a:gd name="T60" fmla="*/ 2240 w 3686"/>
              <a:gd name="T61" fmla="*/ 0 h 254"/>
              <a:gd name="T62" fmla="*/ 2336 w 3686"/>
              <a:gd name="T63" fmla="*/ 0 h 254"/>
              <a:gd name="T64" fmla="*/ 2391 w 3686"/>
              <a:gd name="T65" fmla="*/ 85 h 254"/>
              <a:gd name="T66" fmla="*/ 2472 w 3686"/>
              <a:gd name="T67" fmla="*/ 85 h 254"/>
              <a:gd name="T68" fmla="*/ 2529 w 3686"/>
              <a:gd name="T69" fmla="*/ 0 h 254"/>
              <a:gd name="T70" fmla="*/ 2623 w 3686"/>
              <a:gd name="T71" fmla="*/ 0 h 254"/>
              <a:gd name="T72" fmla="*/ 2681 w 3686"/>
              <a:gd name="T73" fmla="*/ 85 h 254"/>
              <a:gd name="T74" fmla="*/ 2765 w 3686"/>
              <a:gd name="T75" fmla="*/ 85 h 254"/>
              <a:gd name="T76" fmla="*/ 2821 w 3686"/>
              <a:gd name="T77" fmla="*/ 0 h 254"/>
              <a:gd name="T78" fmla="*/ 2917 w 3686"/>
              <a:gd name="T79" fmla="*/ 0 h 254"/>
              <a:gd name="T80" fmla="*/ 2973 w 3686"/>
              <a:gd name="T81" fmla="*/ 85 h 254"/>
              <a:gd name="T82" fmla="*/ 3062 w 3686"/>
              <a:gd name="T83" fmla="*/ 85 h 254"/>
              <a:gd name="T84" fmla="*/ 3118 w 3686"/>
              <a:gd name="T85" fmla="*/ 0 h 254"/>
              <a:gd name="T86" fmla="*/ 3214 w 3686"/>
              <a:gd name="T87" fmla="*/ 0 h 254"/>
              <a:gd name="T88" fmla="*/ 3269 w 3686"/>
              <a:gd name="T89" fmla="*/ 85 h 254"/>
              <a:gd name="T90" fmla="*/ 3356 w 3686"/>
              <a:gd name="T91" fmla="*/ 85 h 254"/>
              <a:gd name="T92" fmla="*/ 3410 w 3686"/>
              <a:gd name="T93" fmla="*/ 0 h 254"/>
              <a:gd name="T94" fmla="*/ 3506 w 3686"/>
              <a:gd name="T95" fmla="*/ 0 h 254"/>
              <a:gd name="T96" fmla="*/ 3561 w 3686"/>
              <a:gd name="T97" fmla="*/ 85 h 254"/>
              <a:gd name="T98" fmla="*/ 3686 w 3686"/>
              <a:gd name="T99" fmla="*/ 85 h 254"/>
              <a:gd name="T100" fmla="*/ 3686 w 3686"/>
              <a:gd name="T101" fmla="*/ 254 h 254"/>
              <a:gd name="T102" fmla="*/ 0 w 3686"/>
              <a:gd name="T103" fmla="*/ 254 h 254"/>
              <a:gd name="T104" fmla="*/ 0 w 3686"/>
              <a:gd name="T105" fmla="*/ 8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6" h="254">
                <a:moveTo>
                  <a:pt x="0" y="85"/>
                </a:moveTo>
                <a:lnTo>
                  <a:pt x="129" y="85"/>
                </a:lnTo>
                <a:lnTo>
                  <a:pt x="185" y="0"/>
                </a:lnTo>
                <a:lnTo>
                  <a:pt x="279" y="0"/>
                </a:lnTo>
                <a:lnTo>
                  <a:pt x="336" y="85"/>
                </a:lnTo>
                <a:lnTo>
                  <a:pt x="421" y="85"/>
                </a:lnTo>
                <a:lnTo>
                  <a:pt x="477" y="0"/>
                </a:lnTo>
                <a:lnTo>
                  <a:pt x="571" y="0"/>
                </a:lnTo>
                <a:lnTo>
                  <a:pt x="629" y="85"/>
                </a:lnTo>
                <a:lnTo>
                  <a:pt x="709" y="85"/>
                </a:lnTo>
                <a:lnTo>
                  <a:pt x="764" y="0"/>
                </a:lnTo>
                <a:lnTo>
                  <a:pt x="862" y="0"/>
                </a:lnTo>
                <a:lnTo>
                  <a:pt x="916" y="85"/>
                </a:lnTo>
                <a:lnTo>
                  <a:pt x="1001" y="85"/>
                </a:lnTo>
                <a:lnTo>
                  <a:pt x="1058" y="0"/>
                </a:lnTo>
                <a:lnTo>
                  <a:pt x="1154" y="0"/>
                </a:lnTo>
                <a:lnTo>
                  <a:pt x="1208" y="85"/>
                </a:lnTo>
                <a:lnTo>
                  <a:pt x="1299" y="85"/>
                </a:lnTo>
                <a:lnTo>
                  <a:pt x="1353" y="0"/>
                </a:lnTo>
                <a:lnTo>
                  <a:pt x="1449" y="0"/>
                </a:lnTo>
                <a:lnTo>
                  <a:pt x="1507" y="85"/>
                </a:lnTo>
                <a:lnTo>
                  <a:pt x="1591" y="85"/>
                </a:lnTo>
                <a:lnTo>
                  <a:pt x="1645" y="0"/>
                </a:lnTo>
                <a:lnTo>
                  <a:pt x="1743" y="0"/>
                </a:lnTo>
                <a:lnTo>
                  <a:pt x="1799" y="85"/>
                </a:lnTo>
                <a:lnTo>
                  <a:pt x="1890" y="85"/>
                </a:lnTo>
                <a:lnTo>
                  <a:pt x="1946" y="0"/>
                </a:lnTo>
                <a:lnTo>
                  <a:pt x="2044" y="0"/>
                </a:lnTo>
                <a:lnTo>
                  <a:pt x="2099" y="85"/>
                </a:lnTo>
                <a:lnTo>
                  <a:pt x="2184" y="85"/>
                </a:lnTo>
                <a:lnTo>
                  <a:pt x="2240" y="0"/>
                </a:lnTo>
                <a:lnTo>
                  <a:pt x="2336" y="0"/>
                </a:lnTo>
                <a:lnTo>
                  <a:pt x="2391" y="85"/>
                </a:lnTo>
                <a:lnTo>
                  <a:pt x="2472" y="85"/>
                </a:lnTo>
                <a:lnTo>
                  <a:pt x="2529" y="0"/>
                </a:lnTo>
                <a:lnTo>
                  <a:pt x="2623" y="0"/>
                </a:lnTo>
                <a:lnTo>
                  <a:pt x="2681" y="85"/>
                </a:lnTo>
                <a:lnTo>
                  <a:pt x="2765" y="85"/>
                </a:lnTo>
                <a:lnTo>
                  <a:pt x="2821" y="0"/>
                </a:lnTo>
                <a:lnTo>
                  <a:pt x="2917" y="0"/>
                </a:lnTo>
                <a:lnTo>
                  <a:pt x="2973" y="85"/>
                </a:lnTo>
                <a:lnTo>
                  <a:pt x="3062" y="85"/>
                </a:lnTo>
                <a:lnTo>
                  <a:pt x="3118" y="0"/>
                </a:lnTo>
                <a:lnTo>
                  <a:pt x="3214" y="0"/>
                </a:lnTo>
                <a:lnTo>
                  <a:pt x="3269" y="85"/>
                </a:lnTo>
                <a:lnTo>
                  <a:pt x="3356" y="85"/>
                </a:lnTo>
                <a:lnTo>
                  <a:pt x="3410" y="0"/>
                </a:lnTo>
                <a:lnTo>
                  <a:pt x="3506" y="0"/>
                </a:lnTo>
                <a:lnTo>
                  <a:pt x="3561" y="85"/>
                </a:lnTo>
                <a:lnTo>
                  <a:pt x="3686" y="85"/>
                </a:lnTo>
                <a:lnTo>
                  <a:pt x="3686" y="254"/>
                </a:lnTo>
                <a:lnTo>
                  <a:pt x="0" y="254"/>
                </a:lnTo>
                <a:lnTo>
                  <a:pt x="0" y="85"/>
                </a:lnTo>
                <a:close/>
              </a:path>
            </a:pathLst>
          </a:custGeom>
          <a:solidFill>
            <a:srgbClr val="A9A9A9"/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</p:spPr>
        <p:txBody>
          <a:bodyPr vert="eaVert" lIns="91028" tIns="45514" rIns="91028" bIns="4551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03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11" kern="0" dirty="0">
              <a:solidFill>
                <a:sysClr val="window" lastClr="FFFFFF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63" name="TextBox 53"/>
          <p:cNvSpPr txBox="1">
            <a:spLocks noChangeArrowheads="1"/>
          </p:cNvSpPr>
          <p:nvPr/>
        </p:nvSpPr>
        <p:spPr bwMode="auto">
          <a:xfrm>
            <a:off x="1141858" y="1218218"/>
            <a:ext cx="1729058" cy="309028"/>
          </a:xfrm>
          <a:prstGeom prst="rect">
            <a:avLst/>
          </a:prstGeom>
          <a:noFill/>
          <a:ln>
            <a:noFill/>
          </a:ln>
        </p:spPr>
        <p:txBody>
          <a:bodyPr lIns="91028" tIns="45514" rIns="91028" bIns="45514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11" b="1" dirty="0">
                <a:solidFill>
                  <a:srgbClr val="5A5959"/>
                </a:solidFill>
                <a:latin typeface="微软雅黑" pitchFamily="34" charset="-122"/>
              </a:rPr>
              <a:t>ADD TITLE</a:t>
            </a:r>
            <a:endParaRPr lang="zh-CN" altLang="en-US" sz="1975" dirty="0">
              <a:solidFill>
                <a:srgbClr val="5A5959"/>
              </a:solidFill>
            </a:endParaRPr>
          </a:p>
        </p:txBody>
      </p:sp>
      <p:sp>
        <p:nvSpPr>
          <p:cNvPr id="64" name="TextBox 53"/>
          <p:cNvSpPr txBox="1">
            <a:spLocks noChangeArrowheads="1"/>
          </p:cNvSpPr>
          <p:nvPr/>
        </p:nvSpPr>
        <p:spPr bwMode="auto">
          <a:xfrm>
            <a:off x="3374105" y="1451148"/>
            <a:ext cx="1729058" cy="309028"/>
          </a:xfrm>
          <a:prstGeom prst="rect">
            <a:avLst/>
          </a:prstGeom>
          <a:noFill/>
          <a:ln>
            <a:noFill/>
          </a:ln>
        </p:spPr>
        <p:txBody>
          <a:bodyPr lIns="91028" tIns="45514" rIns="91028" bIns="45514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11" b="1" dirty="0">
                <a:solidFill>
                  <a:srgbClr val="5A5959"/>
                </a:solidFill>
                <a:latin typeface="微软雅黑" pitchFamily="34" charset="-122"/>
              </a:rPr>
              <a:t>ADD TITLE</a:t>
            </a:r>
            <a:endParaRPr lang="zh-CN" altLang="en-US" sz="1975" dirty="0">
              <a:solidFill>
                <a:srgbClr val="5A5959"/>
              </a:solidFill>
            </a:endParaRPr>
          </a:p>
        </p:txBody>
      </p:sp>
      <p:sp>
        <p:nvSpPr>
          <p:cNvPr id="65" name="TextBox 53"/>
          <p:cNvSpPr txBox="1">
            <a:spLocks noChangeArrowheads="1"/>
          </p:cNvSpPr>
          <p:nvPr/>
        </p:nvSpPr>
        <p:spPr bwMode="auto">
          <a:xfrm>
            <a:off x="6903892" y="1787104"/>
            <a:ext cx="1511059" cy="309028"/>
          </a:xfrm>
          <a:prstGeom prst="rect">
            <a:avLst/>
          </a:prstGeom>
          <a:noFill/>
          <a:ln>
            <a:noFill/>
          </a:ln>
        </p:spPr>
        <p:txBody>
          <a:bodyPr lIns="91028" tIns="45514" rIns="91028" bIns="45514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11" b="1" dirty="0">
                <a:solidFill>
                  <a:srgbClr val="5A5959"/>
                </a:solidFill>
                <a:latin typeface="微软雅黑" pitchFamily="34" charset="-122"/>
              </a:rPr>
              <a:t>ADD TITLE</a:t>
            </a:r>
            <a:endParaRPr lang="zh-CN" altLang="en-US" sz="1975" dirty="0">
              <a:solidFill>
                <a:srgbClr val="5A5959"/>
              </a:solidFill>
            </a:endParaRPr>
          </a:p>
        </p:txBody>
      </p:sp>
      <p:grpSp>
        <p:nvGrpSpPr>
          <p:cNvPr id="5" name="组合 65"/>
          <p:cNvGrpSpPr>
            <a:grpSpLocks/>
          </p:cNvGrpSpPr>
          <p:nvPr/>
        </p:nvGrpSpPr>
        <p:grpSpPr bwMode="auto">
          <a:xfrm>
            <a:off x="6830728" y="2230568"/>
            <a:ext cx="1657387" cy="1639470"/>
            <a:chOff x="2057536" y="1194444"/>
            <a:chExt cx="2075647" cy="2080525"/>
          </a:xfrm>
        </p:grpSpPr>
        <p:sp>
          <p:nvSpPr>
            <p:cNvPr id="67" name="Freeform 8"/>
            <p:cNvSpPr>
              <a:spLocks/>
            </p:cNvSpPr>
            <p:nvPr/>
          </p:nvSpPr>
          <p:spPr bwMode="auto">
            <a:xfrm>
              <a:off x="2057536" y="1194444"/>
              <a:ext cx="2075647" cy="2080525"/>
            </a:xfrm>
            <a:custGeom>
              <a:avLst/>
              <a:gdLst>
                <a:gd name="T0" fmla="*/ 587 w 808"/>
                <a:gd name="T1" fmla="*/ 691 h 810"/>
                <a:gd name="T2" fmla="*/ 553 w 808"/>
                <a:gd name="T3" fmla="*/ 710 h 810"/>
                <a:gd name="T4" fmla="*/ 535 w 808"/>
                <a:gd name="T5" fmla="*/ 789 h 810"/>
                <a:gd name="T6" fmla="*/ 509 w 808"/>
                <a:gd name="T7" fmla="*/ 797 h 810"/>
                <a:gd name="T8" fmla="*/ 450 w 808"/>
                <a:gd name="T9" fmla="*/ 741 h 810"/>
                <a:gd name="T10" fmla="*/ 425 w 808"/>
                <a:gd name="T11" fmla="*/ 744 h 810"/>
                <a:gd name="T12" fmla="*/ 378 w 808"/>
                <a:gd name="T13" fmla="*/ 810 h 810"/>
                <a:gd name="T14" fmla="*/ 351 w 808"/>
                <a:gd name="T15" fmla="*/ 807 h 810"/>
                <a:gd name="T16" fmla="*/ 317 w 808"/>
                <a:gd name="T17" fmla="*/ 733 h 810"/>
                <a:gd name="T18" fmla="*/ 292 w 808"/>
                <a:gd name="T19" fmla="*/ 726 h 810"/>
                <a:gd name="T20" fmla="*/ 225 w 808"/>
                <a:gd name="T21" fmla="*/ 769 h 810"/>
                <a:gd name="T22" fmla="*/ 199 w 808"/>
                <a:gd name="T23" fmla="*/ 755 h 810"/>
                <a:gd name="T24" fmla="*/ 197 w 808"/>
                <a:gd name="T25" fmla="*/ 675 h 810"/>
                <a:gd name="T26" fmla="*/ 177 w 808"/>
                <a:gd name="T27" fmla="*/ 658 h 810"/>
                <a:gd name="T28" fmla="*/ 99 w 808"/>
                <a:gd name="T29" fmla="*/ 672 h 810"/>
                <a:gd name="T30" fmla="*/ 81 w 808"/>
                <a:gd name="T31" fmla="*/ 649 h 810"/>
                <a:gd name="T32" fmla="*/ 103 w 808"/>
                <a:gd name="T33" fmla="*/ 563 h 810"/>
                <a:gd name="T34" fmla="*/ 92 w 808"/>
                <a:gd name="T35" fmla="*/ 540 h 810"/>
                <a:gd name="T36" fmla="*/ 16 w 808"/>
                <a:gd name="T37" fmla="*/ 521 h 810"/>
                <a:gd name="T38" fmla="*/ 67 w 808"/>
                <a:gd name="T39" fmla="*/ 461 h 810"/>
                <a:gd name="T40" fmla="*/ 64 w 808"/>
                <a:gd name="T41" fmla="*/ 436 h 810"/>
                <a:gd name="T42" fmla="*/ 62 w 808"/>
                <a:gd name="T43" fmla="*/ 410 h 810"/>
                <a:gd name="T44" fmla="*/ 1 w 808"/>
                <a:gd name="T45" fmla="*/ 362 h 810"/>
                <a:gd name="T46" fmla="*/ 70 w 808"/>
                <a:gd name="T47" fmla="*/ 328 h 810"/>
                <a:gd name="T48" fmla="*/ 78 w 808"/>
                <a:gd name="T49" fmla="*/ 303 h 810"/>
                <a:gd name="T50" fmla="*/ 86 w 808"/>
                <a:gd name="T51" fmla="*/ 278 h 810"/>
                <a:gd name="T52" fmla="*/ 48 w 808"/>
                <a:gd name="T53" fmla="*/ 212 h 810"/>
                <a:gd name="T54" fmla="*/ 125 w 808"/>
                <a:gd name="T55" fmla="*/ 206 h 810"/>
                <a:gd name="T56" fmla="*/ 140 w 808"/>
                <a:gd name="T57" fmla="*/ 186 h 810"/>
                <a:gd name="T58" fmla="*/ 157 w 808"/>
                <a:gd name="T59" fmla="*/ 166 h 810"/>
                <a:gd name="T60" fmla="*/ 148 w 808"/>
                <a:gd name="T61" fmla="*/ 91 h 810"/>
                <a:gd name="T62" fmla="*/ 221 w 808"/>
                <a:gd name="T63" fmla="*/ 114 h 810"/>
                <a:gd name="T64" fmla="*/ 255 w 808"/>
                <a:gd name="T65" fmla="*/ 95 h 810"/>
                <a:gd name="T66" fmla="*/ 272 w 808"/>
                <a:gd name="T67" fmla="*/ 21 h 810"/>
                <a:gd name="T68" fmla="*/ 302 w 808"/>
                <a:gd name="T69" fmla="*/ 12 h 810"/>
                <a:gd name="T70" fmla="*/ 358 w 808"/>
                <a:gd name="T71" fmla="*/ 63 h 810"/>
                <a:gd name="T72" fmla="*/ 383 w 808"/>
                <a:gd name="T73" fmla="*/ 61 h 810"/>
                <a:gd name="T74" fmla="*/ 427 w 808"/>
                <a:gd name="T75" fmla="*/ 0 h 810"/>
                <a:gd name="T76" fmla="*/ 459 w 808"/>
                <a:gd name="T77" fmla="*/ 3 h 810"/>
                <a:gd name="T78" fmla="*/ 491 w 808"/>
                <a:gd name="T79" fmla="*/ 71 h 810"/>
                <a:gd name="T80" fmla="*/ 515 w 808"/>
                <a:gd name="T81" fmla="*/ 78 h 810"/>
                <a:gd name="T82" fmla="*/ 579 w 808"/>
                <a:gd name="T83" fmla="*/ 39 h 810"/>
                <a:gd name="T84" fmla="*/ 607 w 808"/>
                <a:gd name="T85" fmla="*/ 54 h 810"/>
                <a:gd name="T86" fmla="*/ 611 w 808"/>
                <a:gd name="T87" fmla="*/ 130 h 810"/>
                <a:gd name="T88" fmla="*/ 630 w 808"/>
                <a:gd name="T89" fmla="*/ 146 h 810"/>
                <a:gd name="T90" fmla="*/ 705 w 808"/>
                <a:gd name="T91" fmla="*/ 134 h 810"/>
                <a:gd name="T92" fmla="*/ 725 w 808"/>
                <a:gd name="T93" fmla="*/ 158 h 810"/>
                <a:gd name="T94" fmla="*/ 705 w 808"/>
                <a:gd name="T95" fmla="*/ 241 h 810"/>
                <a:gd name="T96" fmla="*/ 716 w 808"/>
                <a:gd name="T97" fmla="*/ 264 h 810"/>
                <a:gd name="T98" fmla="*/ 791 w 808"/>
                <a:gd name="T99" fmla="*/ 285 h 810"/>
                <a:gd name="T100" fmla="*/ 740 w 808"/>
                <a:gd name="T101" fmla="*/ 343 h 810"/>
                <a:gd name="T102" fmla="*/ 744 w 808"/>
                <a:gd name="T103" fmla="*/ 368 h 810"/>
                <a:gd name="T104" fmla="*/ 745 w 808"/>
                <a:gd name="T105" fmla="*/ 395 h 810"/>
                <a:gd name="T106" fmla="*/ 807 w 808"/>
                <a:gd name="T107" fmla="*/ 442 h 810"/>
                <a:gd name="T108" fmla="*/ 737 w 808"/>
                <a:gd name="T109" fmla="*/ 477 h 810"/>
                <a:gd name="T110" fmla="*/ 730 w 808"/>
                <a:gd name="T111" fmla="*/ 502 h 810"/>
                <a:gd name="T112" fmla="*/ 722 w 808"/>
                <a:gd name="T113" fmla="*/ 526 h 810"/>
                <a:gd name="T114" fmla="*/ 762 w 808"/>
                <a:gd name="T115" fmla="*/ 595 h 810"/>
                <a:gd name="T116" fmla="*/ 683 w 808"/>
                <a:gd name="T117" fmla="*/ 599 h 810"/>
                <a:gd name="T118" fmla="*/ 668 w 808"/>
                <a:gd name="T119" fmla="*/ 620 h 810"/>
                <a:gd name="T120" fmla="*/ 651 w 808"/>
                <a:gd name="T121" fmla="*/ 639 h 810"/>
                <a:gd name="T122" fmla="*/ 662 w 808"/>
                <a:gd name="T123" fmla="*/ 71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0314" fontAlgn="base">
                <a:lnSpc>
                  <a:spcPct val="120000"/>
                </a:lnSpc>
                <a:spcBef>
                  <a:spcPts val="597"/>
                </a:spcBef>
                <a:spcAft>
                  <a:spcPts val="597"/>
                </a:spcAft>
                <a:defRPr/>
              </a:pPr>
              <a:endParaRPr lang="en-US" sz="2822" kern="0" dirty="0">
                <a:solidFill>
                  <a:srgbClr val="5A5959"/>
                </a:solidFill>
                <a:latin typeface="Impact" pitchFamily="34" charset="0"/>
                <a:ea typeface="微软雅黑"/>
              </a:endParaRPr>
            </a:p>
          </p:txBody>
        </p:sp>
        <p:sp>
          <p:nvSpPr>
            <p:cNvPr id="68" name="Oval 9"/>
            <p:cNvSpPr>
              <a:spLocks noChangeArrowheads="1"/>
            </p:cNvSpPr>
            <p:nvPr/>
          </p:nvSpPr>
          <p:spPr bwMode="auto">
            <a:xfrm>
              <a:off x="2405347" y="1544987"/>
              <a:ext cx="1378155" cy="137754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0314">
                <a:defRPr/>
              </a:pPr>
              <a:r>
                <a:rPr lang="en-US" altLang="zh-CN" sz="1411" kern="0" dirty="0">
                  <a:solidFill>
                    <a:srgbClr val="5A5959"/>
                  </a:solidFill>
                  <a:latin typeface="Calibri"/>
                  <a:ea typeface="微软雅黑"/>
                </a:rPr>
                <a:t>click to add text </a:t>
              </a:r>
              <a:endParaRPr lang="en-US" sz="1411" kern="0" dirty="0">
                <a:solidFill>
                  <a:srgbClr val="5A5959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69" name="TextBox 53"/>
          <p:cNvSpPr txBox="1">
            <a:spLocks noChangeArrowheads="1"/>
          </p:cNvSpPr>
          <p:nvPr/>
        </p:nvSpPr>
        <p:spPr bwMode="auto">
          <a:xfrm>
            <a:off x="5328627" y="953931"/>
            <a:ext cx="1729058" cy="309028"/>
          </a:xfrm>
          <a:prstGeom prst="rect">
            <a:avLst/>
          </a:prstGeom>
          <a:noFill/>
          <a:ln>
            <a:noFill/>
          </a:ln>
        </p:spPr>
        <p:txBody>
          <a:bodyPr lIns="91028" tIns="45514" rIns="91028" bIns="45514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11" b="1" dirty="0">
                <a:solidFill>
                  <a:srgbClr val="5A5959"/>
                </a:solidFill>
                <a:latin typeface="微软雅黑" pitchFamily="34" charset="-122"/>
              </a:rPr>
              <a:t>ADD TITLE</a:t>
            </a:r>
            <a:endParaRPr lang="zh-CN" altLang="en-US" sz="1975" dirty="0">
              <a:solidFill>
                <a:srgbClr val="5A5959"/>
              </a:solidFill>
            </a:endParaRPr>
          </a:p>
        </p:txBody>
      </p:sp>
      <p:sp>
        <p:nvSpPr>
          <p:cNvPr id="19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21" name="任意多边形 20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22" name="直接连接符 21"/>
            <p:cNvCxnSpPr>
              <a:stCxn id="21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24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5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6" name="五边形 25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5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95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9" grpId="0"/>
      <p:bldP spid="19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utoShape 10"/>
          <p:cNvSpPr>
            <a:spLocks noChangeArrowheads="1"/>
          </p:cNvSpPr>
          <p:nvPr/>
        </p:nvSpPr>
        <p:spPr bwMode="auto">
          <a:xfrm rot="-5400000">
            <a:off x="3903073" y="-1053597"/>
            <a:ext cx="1381156" cy="7676242"/>
          </a:xfrm>
          <a:prstGeom prst="downArrow">
            <a:avLst>
              <a:gd name="adj1" fmla="val 49065"/>
              <a:gd name="adj2" fmla="val 44849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028" tIns="45514" rIns="91028" bIns="45514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975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59"/>
          <p:cNvGrpSpPr>
            <a:grpSpLocks/>
          </p:cNvGrpSpPr>
          <p:nvPr/>
        </p:nvGrpSpPr>
        <p:grpSpPr bwMode="auto">
          <a:xfrm>
            <a:off x="2589108" y="2059603"/>
            <a:ext cx="1702182" cy="1520018"/>
            <a:chOff x="1214414" y="2786058"/>
            <a:chExt cx="1935848" cy="1751017"/>
          </a:xfrm>
        </p:grpSpPr>
        <p:grpSp>
          <p:nvGrpSpPr>
            <p:cNvPr id="18459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18461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975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462" name="Oval 8"/>
              <p:cNvSpPr>
                <a:spLocks noChangeArrowheads="1"/>
              </p:cNvSpPr>
              <p:nvPr/>
            </p:nvSpPr>
            <p:spPr bwMode="auto">
              <a:xfrm>
                <a:off x="1945" y="2493"/>
                <a:ext cx="1556" cy="155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975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460" name="Text Box 9"/>
            <p:cNvSpPr txBox="1">
              <a:spLocks noChangeArrowheads="1"/>
            </p:cNvSpPr>
            <p:nvPr/>
          </p:nvSpPr>
          <p:spPr bwMode="auto">
            <a:xfrm>
              <a:off x="1214414" y="341311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75" b="1" dirty="0">
                  <a:solidFill>
                    <a:prstClr val="white"/>
                  </a:solidFill>
                  <a:latin typeface="微软雅黑" pitchFamily="34" charset="-122"/>
                </a:rPr>
                <a:t>add text  </a:t>
              </a:r>
              <a:endParaRPr lang="zh-CN" altLang="en-US" sz="1975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" name="组合 64"/>
          <p:cNvGrpSpPr>
            <a:grpSpLocks/>
          </p:cNvGrpSpPr>
          <p:nvPr/>
        </p:nvGrpSpPr>
        <p:grpSpPr bwMode="auto">
          <a:xfrm>
            <a:off x="4291289" y="2059603"/>
            <a:ext cx="1702182" cy="1520018"/>
            <a:chOff x="1214414" y="2786058"/>
            <a:chExt cx="1935848" cy="1751017"/>
          </a:xfrm>
        </p:grpSpPr>
        <p:grpSp>
          <p:nvGrpSpPr>
            <p:cNvPr id="18455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18457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975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Oval 8"/>
              <p:cNvSpPr>
                <a:spLocks noChangeArrowheads="1"/>
              </p:cNvSpPr>
              <p:nvPr/>
            </p:nvSpPr>
            <p:spPr bwMode="auto">
              <a:xfrm>
                <a:off x="1946" y="2493"/>
                <a:ext cx="1556" cy="1555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0314">
                  <a:defRPr/>
                </a:pPr>
                <a:endParaRPr lang="zh-CN" altLang="en-US" sz="1975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456" name="Text Box 9"/>
            <p:cNvSpPr txBox="1">
              <a:spLocks noChangeArrowheads="1"/>
            </p:cNvSpPr>
            <p:nvPr/>
          </p:nvSpPr>
          <p:spPr bwMode="auto">
            <a:xfrm>
              <a:off x="1214414" y="339406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75" b="1" dirty="0">
                  <a:solidFill>
                    <a:prstClr val="white"/>
                  </a:solidFill>
                  <a:latin typeface="微软雅黑" pitchFamily="34" charset="-122"/>
                </a:rPr>
                <a:t>add text  </a:t>
              </a:r>
              <a:endParaRPr lang="zh-CN" altLang="en-US" sz="1975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6" name="组合 69"/>
          <p:cNvGrpSpPr>
            <a:grpSpLocks/>
          </p:cNvGrpSpPr>
          <p:nvPr/>
        </p:nvGrpSpPr>
        <p:grpSpPr bwMode="auto">
          <a:xfrm>
            <a:off x="6009896" y="2059603"/>
            <a:ext cx="1702182" cy="1520018"/>
            <a:chOff x="1214414" y="2786058"/>
            <a:chExt cx="1935848" cy="1751017"/>
          </a:xfrm>
        </p:grpSpPr>
        <p:grpSp>
          <p:nvGrpSpPr>
            <p:cNvPr id="18451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18453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975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Oval 8"/>
              <p:cNvSpPr>
                <a:spLocks noChangeArrowheads="1"/>
              </p:cNvSpPr>
              <p:nvPr/>
            </p:nvSpPr>
            <p:spPr bwMode="auto">
              <a:xfrm>
                <a:off x="1946" y="2493"/>
                <a:ext cx="1556" cy="1555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0314">
                  <a:defRPr/>
                </a:pPr>
                <a:endParaRPr lang="zh-CN" altLang="en-US" sz="1975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452" name="Text Box 9"/>
            <p:cNvSpPr txBox="1">
              <a:spLocks noChangeArrowheads="1"/>
            </p:cNvSpPr>
            <p:nvPr/>
          </p:nvSpPr>
          <p:spPr bwMode="auto">
            <a:xfrm>
              <a:off x="1214414" y="339406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75" b="1" dirty="0">
                  <a:solidFill>
                    <a:prstClr val="white"/>
                  </a:solidFill>
                  <a:latin typeface="微软雅黑" pitchFamily="34" charset="-122"/>
                </a:rPr>
                <a:t>add text  </a:t>
              </a:r>
              <a:endParaRPr lang="zh-CN" altLang="en-US" sz="1975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8" name="组合 40"/>
          <p:cNvGrpSpPr>
            <a:grpSpLocks/>
          </p:cNvGrpSpPr>
          <p:nvPr/>
        </p:nvGrpSpPr>
        <p:grpSpPr bwMode="auto">
          <a:xfrm>
            <a:off x="925748" y="2059603"/>
            <a:ext cx="1702182" cy="1520018"/>
            <a:chOff x="1214414" y="2786058"/>
            <a:chExt cx="1935848" cy="1751017"/>
          </a:xfrm>
        </p:grpSpPr>
        <p:grpSp>
          <p:nvGrpSpPr>
            <p:cNvPr id="18447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18449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975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450" name="Oval 8"/>
              <p:cNvSpPr>
                <a:spLocks noChangeArrowheads="1"/>
              </p:cNvSpPr>
              <p:nvPr/>
            </p:nvSpPr>
            <p:spPr bwMode="auto">
              <a:xfrm>
                <a:off x="1946" y="2493"/>
                <a:ext cx="1556" cy="155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975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448" name="Text Box 9"/>
            <p:cNvSpPr txBox="1">
              <a:spLocks noChangeArrowheads="1"/>
            </p:cNvSpPr>
            <p:nvPr/>
          </p:nvSpPr>
          <p:spPr bwMode="auto">
            <a:xfrm>
              <a:off x="1214414" y="339406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75" b="1" dirty="0">
                  <a:solidFill>
                    <a:prstClr val="white"/>
                  </a:solidFill>
                  <a:latin typeface="微软雅黑" pitchFamily="34" charset="-122"/>
                </a:rPr>
                <a:t>add text  </a:t>
              </a:r>
              <a:endParaRPr lang="zh-CN" altLang="en-US" sz="1975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80" name="矩形标注 79"/>
          <p:cNvSpPr/>
          <p:nvPr/>
        </p:nvSpPr>
        <p:spPr>
          <a:xfrm>
            <a:off x="2922079" y="3854360"/>
            <a:ext cx="1476717" cy="44794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28" tIns="45514" rIns="91028" bIns="45514" anchor="ctr"/>
          <a:lstStyle/>
          <a:p>
            <a:pPr algn="ctr" defTabSz="910314">
              <a:defRPr/>
            </a:pPr>
            <a:endParaRPr lang="zh-CN" altLang="en-US" sz="1787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81" name="矩形标注 80"/>
          <p:cNvSpPr/>
          <p:nvPr/>
        </p:nvSpPr>
        <p:spPr>
          <a:xfrm>
            <a:off x="1230349" y="1716181"/>
            <a:ext cx="1584224" cy="64206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28" tIns="45514" rIns="91028" bIns="45514" anchor="ctr"/>
          <a:lstStyle/>
          <a:p>
            <a:pPr algn="ctr" defTabSz="910314">
              <a:defRPr/>
            </a:pPr>
            <a:endParaRPr lang="zh-CN" altLang="en-US" sz="1787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82" name="Rectangle 28"/>
          <p:cNvSpPr>
            <a:spLocks noChangeArrowheads="1"/>
          </p:cNvSpPr>
          <p:nvPr/>
        </p:nvSpPr>
        <p:spPr bwMode="auto">
          <a:xfrm>
            <a:off x="2901175" y="3891689"/>
            <a:ext cx="1475224" cy="543579"/>
          </a:xfrm>
          <a:prstGeom prst="rect">
            <a:avLst/>
          </a:prstGeom>
          <a:noFill/>
          <a:ln>
            <a:noFill/>
          </a:ln>
        </p:spPr>
        <p:txBody>
          <a:bodyPr lIns="91028" tIns="45514" rIns="91028" bIns="45514">
            <a:spAutoFit/>
          </a:bodyPr>
          <a:lstStyle/>
          <a:p>
            <a:pPr defTabSz="910314">
              <a:lnSpc>
                <a:spcPct val="120000"/>
              </a:lnSpc>
              <a:defRPr/>
            </a:pPr>
            <a:r>
              <a:rPr lang="en-US" altLang="zh-CN" sz="1223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to add text  </a:t>
            </a:r>
            <a:endParaRPr lang="zh-CN" altLang="en-US" sz="1223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0314">
              <a:lnSpc>
                <a:spcPct val="120000"/>
              </a:lnSpc>
              <a:defRPr/>
            </a:pPr>
            <a:r>
              <a:rPr lang="en-US" altLang="zh-CN" sz="1223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to add text  </a:t>
            </a:r>
            <a:endParaRPr lang="zh-CN" altLang="en-US" sz="1223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Rectangle 28"/>
          <p:cNvSpPr>
            <a:spLocks noChangeArrowheads="1"/>
          </p:cNvSpPr>
          <p:nvPr/>
        </p:nvSpPr>
        <p:spPr bwMode="auto">
          <a:xfrm>
            <a:off x="1297541" y="1180144"/>
            <a:ext cx="1475224" cy="543579"/>
          </a:xfrm>
          <a:prstGeom prst="rect">
            <a:avLst/>
          </a:prstGeom>
          <a:noFill/>
          <a:ln>
            <a:noFill/>
          </a:ln>
        </p:spPr>
        <p:txBody>
          <a:bodyPr lIns="91028" tIns="45514" rIns="91028" bIns="45514">
            <a:spAutoFit/>
          </a:bodyPr>
          <a:lstStyle/>
          <a:p>
            <a:pPr defTabSz="910314">
              <a:lnSpc>
                <a:spcPct val="120000"/>
              </a:lnSpc>
              <a:defRPr/>
            </a:pPr>
            <a:r>
              <a:rPr lang="en-US" altLang="zh-CN" sz="1223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to add text  </a:t>
            </a:r>
            <a:endParaRPr lang="zh-CN" altLang="en-US" sz="1223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0314">
              <a:lnSpc>
                <a:spcPct val="120000"/>
              </a:lnSpc>
              <a:defRPr/>
            </a:pPr>
            <a:r>
              <a:rPr lang="en-US" altLang="zh-CN" sz="1223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to add text  </a:t>
            </a:r>
            <a:endParaRPr lang="zh-CN" altLang="en-US" sz="1223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标注 83"/>
          <p:cNvSpPr/>
          <p:nvPr/>
        </p:nvSpPr>
        <p:spPr>
          <a:xfrm>
            <a:off x="4542137" y="1716181"/>
            <a:ext cx="1585717" cy="64206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28" tIns="45514" rIns="91028" bIns="45514" anchor="ctr"/>
          <a:lstStyle/>
          <a:p>
            <a:pPr algn="ctr" defTabSz="910314">
              <a:defRPr/>
            </a:pPr>
            <a:endParaRPr lang="zh-CN" altLang="en-US" sz="1787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85" name="Rectangle 28"/>
          <p:cNvSpPr>
            <a:spLocks noChangeArrowheads="1"/>
          </p:cNvSpPr>
          <p:nvPr/>
        </p:nvSpPr>
        <p:spPr bwMode="auto">
          <a:xfrm>
            <a:off x="4609329" y="1180144"/>
            <a:ext cx="1475224" cy="543579"/>
          </a:xfrm>
          <a:prstGeom prst="rect">
            <a:avLst/>
          </a:prstGeom>
          <a:noFill/>
          <a:ln>
            <a:noFill/>
          </a:ln>
        </p:spPr>
        <p:txBody>
          <a:bodyPr lIns="91028" tIns="45514" rIns="91028" bIns="45514">
            <a:spAutoFit/>
          </a:bodyPr>
          <a:lstStyle/>
          <a:p>
            <a:pPr defTabSz="910314">
              <a:lnSpc>
                <a:spcPct val="120000"/>
              </a:lnSpc>
              <a:defRPr/>
            </a:pPr>
            <a:r>
              <a:rPr lang="en-US" altLang="zh-CN" sz="1223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to add text  </a:t>
            </a:r>
            <a:endParaRPr lang="zh-CN" altLang="en-US" sz="1223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0314">
              <a:lnSpc>
                <a:spcPct val="120000"/>
              </a:lnSpc>
              <a:defRPr/>
            </a:pPr>
            <a:r>
              <a:rPr lang="en-US" altLang="zh-CN" sz="1223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to add text  </a:t>
            </a:r>
            <a:endParaRPr lang="zh-CN" altLang="en-US" sz="1223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标注 85"/>
          <p:cNvSpPr/>
          <p:nvPr/>
        </p:nvSpPr>
        <p:spPr>
          <a:xfrm>
            <a:off x="6377209" y="3854360"/>
            <a:ext cx="1478210" cy="44794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28" tIns="45514" rIns="91028" bIns="45514" anchor="ctr"/>
          <a:lstStyle/>
          <a:p>
            <a:pPr algn="ctr" defTabSz="910314">
              <a:defRPr/>
            </a:pPr>
            <a:endParaRPr lang="zh-CN" altLang="en-US" sz="1787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6357798" y="3891689"/>
            <a:ext cx="1475224" cy="543579"/>
          </a:xfrm>
          <a:prstGeom prst="rect">
            <a:avLst/>
          </a:prstGeom>
          <a:noFill/>
          <a:ln>
            <a:noFill/>
          </a:ln>
        </p:spPr>
        <p:txBody>
          <a:bodyPr lIns="91028" tIns="45514" rIns="91028" bIns="45514">
            <a:spAutoFit/>
          </a:bodyPr>
          <a:lstStyle/>
          <a:p>
            <a:pPr defTabSz="910314">
              <a:lnSpc>
                <a:spcPct val="120000"/>
              </a:lnSpc>
              <a:defRPr/>
            </a:pPr>
            <a:r>
              <a:rPr lang="en-US" altLang="zh-CN" sz="1223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to add text  </a:t>
            </a:r>
            <a:endParaRPr lang="zh-CN" altLang="en-US" sz="1223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0314">
              <a:lnSpc>
                <a:spcPct val="120000"/>
              </a:lnSpc>
              <a:defRPr/>
            </a:pPr>
            <a:r>
              <a:rPr lang="en-US" altLang="zh-CN" sz="1223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to add text  </a:t>
            </a:r>
            <a:endParaRPr lang="zh-CN" altLang="en-US" sz="1223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33" name="任意多边形 32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34" name="直接连接符 33"/>
            <p:cNvCxnSpPr>
              <a:stCxn id="33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36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7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8" name="五边形 37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64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5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7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7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8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9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82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10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11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9700"/>
                            </p:stCondLst>
                            <p:childTnLst>
                              <p:par>
                                <p:cTn id="114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119" presetID="5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2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2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2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2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2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3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2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3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3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1950"/>
                            </p:stCondLst>
                            <p:childTnLst>
                              <p:par>
                                <p:cTn id="140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/>
      <p:bldP spid="82" grpId="1"/>
      <p:bldP spid="83" grpId="0"/>
      <p:bldP spid="83" grpId="1"/>
      <p:bldP spid="84" grpId="0" animBg="1"/>
      <p:bldP spid="84" grpId="1" animBg="1"/>
      <p:bldP spid="84" grpId="2" animBg="1"/>
      <p:bldP spid="85" grpId="0"/>
      <p:bldP spid="85" grpId="1"/>
      <p:bldP spid="86" grpId="0" animBg="1"/>
      <p:bldP spid="86" grpId="1" animBg="1"/>
      <p:bldP spid="86" grpId="2" animBg="1"/>
      <p:bldP spid="87" grpId="0"/>
      <p:bldP spid="87" grpId="1"/>
      <p:bldP spid="31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Freeform 6"/>
          <p:cNvSpPr>
            <a:spLocks/>
          </p:cNvSpPr>
          <p:nvPr/>
        </p:nvSpPr>
        <p:spPr bwMode="auto">
          <a:xfrm flipH="1">
            <a:off x="6400655" y="3809541"/>
            <a:ext cx="606606" cy="189973"/>
          </a:xfrm>
          <a:custGeom>
            <a:avLst/>
            <a:gdLst/>
            <a:ahLst/>
            <a:cxnLst>
              <a:cxn ang="0">
                <a:pos x="201" y="47"/>
              </a:cxn>
              <a:cxn ang="0">
                <a:pos x="201" y="0"/>
              </a:cxn>
              <a:cxn ang="0">
                <a:pos x="0" y="97"/>
              </a:cxn>
              <a:cxn ang="0">
                <a:pos x="201" y="201"/>
              </a:cxn>
              <a:cxn ang="0">
                <a:pos x="201" y="146"/>
              </a:cxn>
              <a:cxn ang="0">
                <a:pos x="430" y="146"/>
              </a:cxn>
              <a:cxn ang="0">
                <a:pos x="430" y="47"/>
              </a:cxn>
              <a:cxn ang="0">
                <a:pos x="201" y="47"/>
              </a:cxn>
            </a:cxnLst>
            <a:rect l="0" t="0" r="r" b="b"/>
            <a:pathLst>
              <a:path w="430" h="201">
                <a:moveTo>
                  <a:pt x="201" y="47"/>
                </a:moveTo>
                <a:lnTo>
                  <a:pt x="201" y="0"/>
                </a:lnTo>
                <a:lnTo>
                  <a:pt x="0" y="97"/>
                </a:lnTo>
                <a:lnTo>
                  <a:pt x="201" y="201"/>
                </a:lnTo>
                <a:lnTo>
                  <a:pt x="201" y="146"/>
                </a:lnTo>
                <a:lnTo>
                  <a:pt x="430" y="146"/>
                </a:lnTo>
                <a:lnTo>
                  <a:pt x="430" y="47"/>
                </a:lnTo>
                <a:lnTo>
                  <a:pt x="201" y="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9693" tIns="49847" rIns="99693" bIns="49847" numCol="1" anchor="t" anchorCtr="0" compatLnSpc="1">
            <a:prstTxWarp prst="textNoShape">
              <a:avLst/>
            </a:prstTxWarp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0067" y="2720181"/>
            <a:ext cx="4857703" cy="768300"/>
            <a:chOff x="1063265" y="2858148"/>
            <a:chExt cx="5164683" cy="816852"/>
          </a:xfrm>
        </p:grpSpPr>
        <p:sp>
          <p:nvSpPr>
            <p:cNvPr id="302" name="Oval 10"/>
            <p:cNvSpPr>
              <a:spLocks noChangeArrowheads="1"/>
            </p:cNvSpPr>
            <p:nvPr/>
          </p:nvSpPr>
          <p:spPr bwMode="auto">
            <a:xfrm>
              <a:off x="1170950" y="2858148"/>
              <a:ext cx="157385" cy="137452"/>
            </a:xfrm>
            <a:prstGeom prst="ellipse">
              <a:avLst/>
            </a:prstGeom>
            <a:solidFill>
              <a:srgbClr val="D9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303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5908" y="2964180"/>
              <a:ext cx="86974" cy="82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4" name="Freeform 12"/>
            <p:cNvSpPr>
              <a:spLocks/>
            </p:cNvSpPr>
            <p:nvPr/>
          </p:nvSpPr>
          <p:spPr bwMode="auto">
            <a:xfrm>
              <a:off x="1063265" y="3015236"/>
              <a:ext cx="372751" cy="65976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9"/>
                </a:cxn>
                <a:cxn ang="0">
                  <a:pos x="3" y="32"/>
                </a:cxn>
                <a:cxn ang="0">
                  <a:pos x="7" y="29"/>
                </a:cxn>
                <a:cxn ang="0">
                  <a:pos x="7" y="7"/>
                </a:cxn>
                <a:cxn ang="0">
                  <a:pos x="8" y="7"/>
                </a:cxn>
                <a:cxn ang="0">
                  <a:pos x="8" y="32"/>
                </a:cxn>
                <a:cxn ang="0">
                  <a:pos x="4" y="50"/>
                </a:cxn>
                <a:cxn ang="0">
                  <a:pos x="8" y="50"/>
                </a:cxn>
                <a:cxn ang="0">
                  <a:pos x="8" y="67"/>
                </a:cxn>
                <a:cxn ang="0">
                  <a:pos x="12" y="71"/>
                </a:cxn>
                <a:cxn ang="0">
                  <a:pos x="16" y="67"/>
                </a:cxn>
                <a:cxn ang="0">
                  <a:pos x="16" y="50"/>
                </a:cxn>
                <a:cxn ang="0">
                  <a:pos x="21" y="50"/>
                </a:cxn>
                <a:cxn ang="0">
                  <a:pos x="21" y="67"/>
                </a:cxn>
                <a:cxn ang="0">
                  <a:pos x="26" y="71"/>
                </a:cxn>
                <a:cxn ang="0">
                  <a:pos x="30" y="67"/>
                </a:cxn>
                <a:cxn ang="0">
                  <a:pos x="30" y="50"/>
                </a:cxn>
                <a:cxn ang="0">
                  <a:pos x="33" y="50"/>
                </a:cxn>
                <a:cxn ang="0">
                  <a:pos x="30" y="32"/>
                </a:cxn>
                <a:cxn ang="0">
                  <a:pos x="30" y="7"/>
                </a:cxn>
                <a:cxn ang="0">
                  <a:pos x="31" y="7"/>
                </a:cxn>
                <a:cxn ang="0">
                  <a:pos x="31" y="29"/>
                </a:cxn>
                <a:cxn ang="0">
                  <a:pos x="35" y="32"/>
                </a:cxn>
                <a:cxn ang="0">
                  <a:pos x="38" y="29"/>
                </a:cxn>
                <a:cxn ang="0">
                  <a:pos x="38" y="5"/>
                </a:cxn>
                <a:cxn ang="0">
                  <a:pos x="37" y="2"/>
                </a:cxn>
              </a:cxnLst>
              <a:rect l="0" t="0" r="r" b="b"/>
              <a:pathLst>
                <a:path w="38" h="71">
                  <a:moveTo>
                    <a:pt x="37" y="2"/>
                  </a:moveTo>
                  <a:cubicBezTo>
                    <a:pt x="36" y="1"/>
                    <a:pt x="35" y="0"/>
                    <a:pt x="33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1" y="32"/>
                    <a:pt x="3" y="32"/>
                  </a:cubicBezTo>
                  <a:cubicBezTo>
                    <a:pt x="5" y="32"/>
                    <a:pt x="7" y="31"/>
                    <a:pt x="7" y="2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9"/>
                    <a:pt x="10" y="71"/>
                    <a:pt x="12" y="71"/>
                  </a:cubicBezTo>
                  <a:cubicBezTo>
                    <a:pt x="14" y="71"/>
                    <a:pt x="16" y="69"/>
                    <a:pt x="16" y="6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9"/>
                    <a:pt x="23" y="71"/>
                    <a:pt x="26" y="71"/>
                  </a:cubicBezTo>
                  <a:cubicBezTo>
                    <a:pt x="28" y="71"/>
                    <a:pt x="30" y="69"/>
                    <a:pt x="30" y="67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1"/>
                    <a:pt x="33" y="32"/>
                    <a:pt x="35" y="32"/>
                  </a:cubicBezTo>
                  <a:cubicBezTo>
                    <a:pt x="36" y="32"/>
                    <a:pt x="38" y="31"/>
                    <a:pt x="38" y="29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4"/>
                    <a:pt x="38" y="3"/>
                    <a:pt x="37" y="2"/>
                  </a:cubicBezTo>
                  <a:close/>
                </a:path>
              </a:pathLst>
            </a:custGeom>
            <a:solidFill>
              <a:srgbClr val="D9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5" name="Oval 13"/>
            <p:cNvSpPr>
              <a:spLocks noChangeArrowheads="1"/>
            </p:cNvSpPr>
            <p:nvPr/>
          </p:nvSpPr>
          <p:spPr bwMode="auto">
            <a:xfrm>
              <a:off x="1709369" y="2858148"/>
              <a:ext cx="157385" cy="137452"/>
            </a:xfrm>
            <a:prstGeom prst="ellipse">
              <a:avLst/>
            </a:prstGeom>
            <a:solidFill>
              <a:srgbClr val="D9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306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4328" y="2964180"/>
              <a:ext cx="86974" cy="82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" name="Freeform 15"/>
            <p:cNvSpPr>
              <a:spLocks/>
            </p:cNvSpPr>
            <p:nvPr/>
          </p:nvSpPr>
          <p:spPr bwMode="auto">
            <a:xfrm>
              <a:off x="1593401" y="3015236"/>
              <a:ext cx="381035" cy="659764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9"/>
                </a:cxn>
                <a:cxn ang="0">
                  <a:pos x="4" y="32"/>
                </a:cxn>
                <a:cxn ang="0">
                  <a:pos x="8" y="29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32"/>
                </a:cxn>
                <a:cxn ang="0">
                  <a:pos x="5" y="50"/>
                </a:cxn>
                <a:cxn ang="0">
                  <a:pos x="8" y="50"/>
                </a:cxn>
                <a:cxn ang="0">
                  <a:pos x="8" y="67"/>
                </a:cxn>
                <a:cxn ang="0">
                  <a:pos x="13" y="71"/>
                </a:cxn>
                <a:cxn ang="0">
                  <a:pos x="17" y="67"/>
                </a:cxn>
                <a:cxn ang="0">
                  <a:pos x="17" y="50"/>
                </a:cxn>
                <a:cxn ang="0">
                  <a:pos x="22" y="50"/>
                </a:cxn>
                <a:cxn ang="0">
                  <a:pos x="22" y="67"/>
                </a:cxn>
                <a:cxn ang="0">
                  <a:pos x="27" y="71"/>
                </a:cxn>
                <a:cxn ang="0">
                  <a:pos x="31" y="67"/>
                </a:cxn>
                <a:cxn ang="0">
                  <a:pos x="31" y="50"/>
                </a:cxn>
                <a:cxn ang="0">
                  <a:pos x="34" y="50"/>
                </a:cxn>
                <a:cxn ang="0">
                  <a:pos x="31" y="32"/>
                </a:cxn>
                <a:cxn ang="0">
                  <a:pos x="31" y="7"/>
                </a:cxn>
                <a:cxn ang="0">
                  <a:pos x="32" y="7"/>
                </a:cxn>
                <a:cxn ang="0">
                  <a:pos x="32" y="29"/>
                </a:cxn>
                <a:cxn ang="0">
                  <a:pos x="35" y="32"/>
                </a:cxn>
                <a:cxn ang="0">
                  <a:pos x="39" y="29"/>
                </a:cxn>
                <a:cxn ang="0">
                  <a:pos x="39" y="5"/>
                </a:cxn>
                <a:cxn ang="0">
                  <a:pos x="38" y="2"/>
                </a:cxn>
              </a:cxnLst>
              <a:rect l="0" t="0" r="r" b="b"/>
              <a:pathLst>
                <a:path w="39" h="71">
                  <a:moveTo>
                    <a:pt x="38" y="2"/>
                  </a:moveTo>
                  <a:cubicBezTo>
                    <a:pt x="37" y="1"/>
                    <a:pt x="36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2" y="32"/>
                    <a:pt x="4" y="32"/>
                  </a:cubicBezTo>
                  <a:cubicBezTo>
                    <a:pt x="6" y="32"/>
                    <a:pt x="8" y="31"/>
                    <a:pt x="8" y="2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9"/>
                    <a:pt x="10" y="71"/>
                    <a:pt x="13" y="71"/>
                  </a:cubicBezTo>
                  <a:cubicBezTo>
                    <a:pt x="15" y="71"/>
                    <a:pt x="17" y="69"/>
                    <a:pt x="17" y="6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69"/>
                    <a:pt x="24" y="71"/>
                    <a:pt x="27" y="71"/>
                  </a:cubicBezTo>
                  <a:cubicBezTo>
                    <a:pt x="29" y="71"/>
                    <a:pt x="31" y="69"/>
                    <a:pt x="31" y="67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3" y="32"/>
                    <a:pt x="35" y="32"/>
                  </a:cubicBezTo>
                  <a:cubicBezTo>
                    <a:pt x="37" y="32"/>
                    <a:pt x="39" y="31"/>
                    <a:pt x="39" y="29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4"/>
                    <a:pt x="39" y="3"/>
                    <a:pt x="38" y="2"/>
                  </a:cubicBezTo>
                  <a:close/>
                </a:path>
              </a:pathLst>
            </a:custGeom>
            <a:solidFill>
              <a:srgbClr val="D9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8" name="Oval 16"/>
            <p:cNvSpPr>
              <a:spLocks noChangeArrowheads="1"/>
            </p:cNvSpPr>
            <p:nvPr/>
          </p:nvSpPr>
          <p:spPr bwMode="auto">
            <a:xfrm>
              <a:off x="2247788" y="2858148"/>
              <a:ext cx="144958" cy="137452"/>
            </a:xfrm>
            <a:prstGeom prst="ellipse">
              <a:avLst/>
            </a:prstGeom>
            <a:solidFill>
              <a:srgbClr val="D9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309" name="Picture 1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88603" y="2964180"/>
              <a:ext cx="86974" cy="82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" name="Freeform 18"/>
            <p:cNvSpPr>
              <a:spLocks/>
            </p:cNvSpPr>
            <p:nvPr/>
          </p:nvSpPr>
          <p:spPr bwMode="auto">
            <a:xfrm>
              <a:off x="2131821" y="3015236"/>
              <a:ext cx="381035" cy="659764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9"/>
                </a:cxn>
                <a:cxn ang="0">
                  <a:pos x="4" y="32"/>
                </a:cxn>
                <a:cxn ang="0">
                  <a:pos x="7" y="29"/>
                </a:cxn>
                <a:cxn ang="0">
                  <a:pos x="7" y="7"/>
                </a:cxn>
                <a:cxn ang="0">
                  <a:pos x="8" y="7"/>
                </a:cxn>
                <a:cxn ang="0">
                  <a:pos x="8" y="32"/>
                </a:cxn>
                <a:cxn ang="0">
                  <a:pos x="5" y="50"/>
                </a:cxn>
                <a:cxn ang="0">
                  <a:pos x="8" y="50"/>
                </a:cxn>
                <a:cxn ang="0">
                  <a:pos x="8" y="67"/>
                </a:cxn>
                <a:cxn ang="0">
                  <a:pos x="13" y="71"/>
                </a:cxn>
                <a:cxn ang="0">
                  <a:pos x="17" y="67"/>
                </a:cxn>
                <a:cxn ang="0">
                  <a:pos x="17" y="50"/>
                </a:cxn>
                <a:cxn ang="0">
                  <a:pos x="22" y="50"/>
                </a:cxn>
                <a:cxn ang="0">
                  <a:pos x="22" y="67"/>
                </a:cxn>
                <a:cxn ang="0">
                  <a:pos x="26" y="71"/>
                </a:cxn>
                <a:cxn ang="0">
                  <a:pos x="31" y="67"/>
                </a:cxn>
                <a:cxn ang="0">
                  <a:pos x="31" y="50"/>
                </a:cxn>
                <a:cxn ang="0">
                  <a:pos x="34" y="50"/>
                </a:cxn>
                <a:cxn ang="0">
                  <a:pos x="31" y="32"/>
                </a:cxn>
                <a:cxn ang="0">
                  <a:pos x="31" y="7"/>
                </a:cxn>
                <a:cxn ang="0">
                  <a:pos x="31" y="7"/>
                </a:cxn>
                <a:cxn ang="0">
                  <a:pos x="31" y="29"/>
                </a:cxn>
                <a:cxn ang="0">
                  <a:pos x="35" y="32"/>
                </a:cxn>
                <a:cxn ang="0">
                  <a:pos x="39" y="29"/>
                </a:cxn>
                <a:cxn ang="0">
                  <a:pos x="39" y="5"/>
                </a:cxn>
                <a:cxn ang="0">
                  <a:pos x="38" y="2"/>
                </a:cxn>
              </a:cxnLst>
              <a:rect l="0" t="0" r="r" b="b"/>
              <a:pathLst>
                <a:path w="39" h="71">
                  <a:moveTo>
                    <a:pt x="38" y="2"/>
                  </a:moveTo>
                  <a:cubicBezTo>
                    <a:pt x="37" y="1"/>
                    <a:pt x="35" y="0"/>
                    <a:pt x="34" y="0"/>
                  </a:cubicBezTo>
                  <a:cubicBezTo>
                    <a:pt x="33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2" y="32"/>
                    <a:pt x="4" y="32"/>
                  </a:cubicBezTo>
                  <a:cubicBezTo>
                    <a:pt x="6" y="32"/>
                    <a:pt x="7" y="31"/>
                    <a:pt x="7" y="2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9"/>
                    <a:pt x="10" y="71"/>
                    <a:pt x="13" y="71"/>
                  </a:cubicBezTo>
                  <a:cubicBezTo>
                    <a:pt x="15" y="71"/>
                    <a:pt x="17" y="69"/>
                    <a:pt x="17" y="6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69"/>
                    <a:pt x="24" y="71"/>
                    <a:pt x="26" y="71"/>
                  </a:cubicBezTo>
                  <a:cubicBezTo>
                    <a:pt x="29" y="71"/>
                    <a:pt x="31" y="69"/>
                    <a:pt x="31" y="67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1"/>
                    <a:pt x="33" y="32"/>
                    <a:pt x="35" y="32"/>
                  </a:cubicBezTo>
                  <a:cubicBezTo>
                    <a:pt x="37" y="32"/>
                    <a:pt x="39" y="31"/>
                    <a:pt x="39" y="29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4"/>
                    <a:pt x="38" y="3"/>
                    <a:pt x="38" y="2"/>
                  </a:cubicBezTo>
                  <a:close/>
                </a:path>
              </a:pathLst>
            </a:custGeom>
            <a:solidFill>
              <a:srgbClr val="D9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1" name="Oval 19"/>
            <p:cNvSpPr>
              <a:spLocks noChangeArrowheads="1"/>
            </p:cNvSpPr>
            <p:nvPr/>
          </p:nvSpPr>
          <p:spPr bwMode="auto">
            <a:xfrm>
              <a:off x="2765498" y="2858148"/>
              <a:ext cx="157385" cy="137452"/>
            </a:xfrm>
            <a:prstGeom prst="ellipse">
              <a:avLst/>
            </a:prstGeom>
            <a:solidFill>
              <a:srgbClr val="D9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312" name="Picture 2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14600" y="2964180"/>
              <a:ext cx="86974" cy="82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3" name="Freeform 21"/>
            <p:cNvSpPr>
              <a:spLocks/>
            </p:cNvSpPr>
            <p:nvPr/>
          </p:nvSpPr>
          <p:spPr bwMode="auto">
            <a:xfrm>
              <a:off x="2657815" y="3015236"/>
              <a:ext cx="372751" cy="659764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9"/>
                </a:cxn>
                <a:cxn ang="0">
                  <a:pos x="4" y="32"/>
                </a:cxn>
                <a:cxn ang="0">
                  <a:pos x="7" y="29"/>
                </a:cxn>
                <a:cxn ang="0">
                  <a:pos x="7" y="7"/>
                </a:cxn>
                <a:cxn ang="0">
                  <a:pos x="8" y="7"/>
                </a:cxn>
                <a:cxn ang="0">
                  <a:pos x="8" y="32"/>
                </a:cxn>
                <a:cxn ang="0">
                  <a:pos x="5" y="50"/>
                </a:cxn>
                <a:cxn ang="0">
                  <a:pos x="8" y="50"/>
                </a:cxn>
                <a:cxn ang="0">
                  <a:pos x="8" y="67"/>
                </a:cxn>
                <a:cxn ang="0">
                  <a:pos x="12" y="71"/>
                </a:cxn>
                <a:cxn ang="0">
                  <a:pos x="17" y="67"/>
                </a:cxn>
                <a:cxn ang="0">
                  <a:pos x="17" y="50"/>
                </a:cxn>
                <a:cxn ang="0">
                  <a:pos x="22" y="50"/>
                </a:cxn>
                <a:cxn ang="0">
                  <a:pos x="22" y="67"/>
                </a:cxn>
                <a:cxn ang="0">
                  <a:pos x="26" y="71"/>
                </a:cxn>
                <a:cxn ang="0">
                  <a:pos x="30" y="67"/>
                </a:cxn>
                <a:cxn ang="0">
                  <a:pos x="30" y="50"/>
                </a:cxn>
                <a:cxn ang="0">
                  <a:pos x="33" y="50"/>
                </a:cxn>
                <a:cxn ang="0">
                  <a:pos x="30" y="32"/>
                </a:cxn>
                <a:cxn ang="0">
                  <a:pos x="30" y="7"/>
                </a:cxn>
                <a:cxn ang="0">
                  <a:pos x="31" y="7"/>
                </a:cxn>
                <a:cxn ang="0">
                  <a:pos x="31" y="29"/>
                </a:cxn>
                <a:cxn ang="0">
                  <a:pos x="35" y="32"/>
                </a:cxn>
                <a:cxn ang="0">
                  <a:pos x="38" y="29"/>
                </a:cxn>
                <a:cxn ang="0">
                  <a:pos x="38" y="5"/>
                </a:cxn>
                <a:cxn ang="0">
                  <a:pos x="38" y="2"/>
                </a:cxn>
              </a:cxnLst>
              <a:rect l="0" t="0" r="r" b="b"/>
              <a:pathLst>
                <a:path w="38" h="71">
                  <a:moveTo>
                    <a:pt x="38" y="2"/>
                  </a:moveTo>
                  <a:cubicBezTo>
                    <a:pt x="37" y="1"/>
                    <a:pt x="35" y="0"/>
                    <a:pt x="34" y="0"/>
                  </a:cubicBezTo>
                  <a:cubicBezTo>
                    <a:pt x="33" y="0"/>
                    <a:pt x="32" y="0"/>
                    <a:pt x="3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2" y="32"/>
                    <a:pt x="4" y="32"/>
                  </a:cubicBezTo>
                  <a:cubicBezTo>
                    <a:pt x="5" y="32"/>
                    <a:pt x="7" y="31"/>
                    <a:pt x="7" y="2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9"/>
                    <a:pt x="10" y="71"/>
                    <a:pt x="12" y="71"/>
                  </a:cubicBezTo>
                  <a:cubicBezTo>
                    <a:pt x="15" y="71"/>
                    <a:pt x="17" y="69"/>
                    <a:pt x="17" y="6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69"/>
                    <a:pt x="24" y="71"/>
                    <a:pt x="26" y="71"/>
                  </a:cubicBezTo>
                  <a:cubicBezTo>
                    <a:pt x="29" y="71"/>
                    <a:pt x="30" y="69"/>
                    <a:pt x="30" y="67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1"/>
                    <a:pt x="33" y="32"/>
                    <a:pt x="35" y="32"/>
                  </a:cubicBezTo>
                  <a:cubicBezTo>
                    <a:pt x="37" y="32"/>
                    <a:pt x="38" y="31"/>
                    <a:pt x="38" y="29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4"/>
                    <a:pt x="38" y="3"/>
                    <a:pt x="38" y="2"/>
                  </a:cubicBezTo>
                  <a:close/>
                </a:path>
              </a:pathLst>
            </a:custGeom>
            <a:solidFill>
              <a:srgbClr val="D9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4" name="Oval 22"/>
            <p:cNvSpPr>
              <a:spLocks noChangeArrowheads="1"/>
            </p:cNvSpPr>
            <p:nvPr/>
          </p:nvSpPr>
          <p:spPr bwMode="auto">
            <a:xfrm>
              <a:off x="3303917" y="2858148"/>
              <a:ext cx="157385" cy="137452"/>
            </a:xfrm>
            <a:prstGeom prst="ellipse">
              <a:avLst/>
            </a:prstGeom>
            <a:solidFill>
              <a:srgbClr val="D9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315" name="Picture 2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48876" y="2964180"/>
              <a:ext cx="86974" cy="82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6" name="Freeform 24"/>
            <p:cNvSpPr>
              <a:spLocks/>
            </p:cNvSpPr>
            <p:nvPr/>
          </p:nvSpPr>
          <p:spPr bwMode="auto">
            <a:xfrm>
              <a:off x="3196234" y="3015236"/>
              <a:ext cx="372751" cy="65976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9"/>
                </a:cxn>
                <a:cxn ang="0">
                  <a:pos x="3" y="32"/>
                </a:cxn>
                <a:cxn ang="0">
                  <a:pos x="7" y="29"/>
                </a:cxn>
                <a:cxn ang="0">
                  <a:pos x="7" y="7"/>
                </a:cxn>
                <a:cxn ang="0">
                  <a:pos x="8" y="7"/>
                </a:cxn>
                <a:cxn ang="0">
                  <a:pos x="8" y="32"/>
                </a:cxn>
                <a:cxn ang="0">
                  <a:pos x="4" y="50"/>
                </a:cxn>
                <a:cxn ang="0">
                  <a:pos x="8" y="50"/>
                </a:cxn>
                <a:cxn ang="0">
                  <a:pos x="8" y="67"/>
                </a:cxn>
                <a:cxn ang="0">
                  <a:pos x="12" y="71"/>
                </a:cxn>
                <a:cxn ang="0">
                  <a:pos x="16" y="67"/>
                </a:cxn>
                <a:cxn ang="0">
                  <a:pos x="16" y="50"/>
                </a:cxn>
                <a:cxn ang="0">
                  <a:pos x="21" y="50"/>
                </a:cxn>
                <a:cxn ang="0">
                  <a:pos x="21" y="67"/>
                </a:cxn>
                <a:cxn ang="0">
                  <a:pos x="26" y="71"/>
                </a:cxn>
                <a:cxn ang="0">
                  <a:pos x="30" y="67"/>
                </a:cxn>
                <a:cxn ang="0">
                  <a:pos x="30" y="50"/>
                </a:cxn>
                <a:cxn ang="0">
                  <a:pos x="33" y="50"/>
                </a:cxn>
                <a:cxn ang="0">
                  <a:pos x="30" y="32"/>
                </a:cxn>
                <a:cxn ang="0">
                  <a:pos x="30" y="7"/>
                </a:cxn>
                <a:cxn ang="0">
                  <a:pos x="31" y="7"/>
                </a:cxn>
                <a:cxn ang="0">
                  <a:pos x="31" y="29"/>
                </a:cxn>
                <a:cxn ang="0">
                  <a:pos x="35" y="32"/>
                </a:cxn>
                <a:cxn ang="0">
                  <a:pos x="38" y="29"/>
                </a:cxn>
                <a:cxn ang="0">
                  <a:pos x="38" y="5"/>
                </a:cxn>
                <a:cxn ang="0">
                  <a:pos x="37" y="2"/>
                </a:cxn>
              </a:cxnLst>
              <a:rect l="0" t="0" r="r" b="b"/>
              <a:pathLst>
                <a:path w="38" h="71">
                  <a:moveTo>
                    <a:pt x="37" y="2"/>
                  </a:moveTo>
                  <a:cubicBezTo>
                    <a:pt x="36" y="1"/>
                    <a:pt x="35" y="0"/>
                    <a:pt x="33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1" y="32"/>
                    <a:pt x="3" y="32"/>
                  </a:cubicBezTo>
                  <a:cubicBezTo>
                    <a:pt x="5" y="32"/>
                    <a:pt x="7" y="31"/>
                    <a:pt x="7" y="2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9"/>
                    <a:pt x="10" y="71"/>
                    <a:pt x="12" y="71"/>
                  </a:cubicBezTo>
                  <a:cubicBezTo>
                    <a:pt x="14" y="71"/>
                    <a:pt x="16" y="69"/>
                    <a:pt x="16" y="6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9"/>
                    <a:pt x="23" y="71"/>
                    <a:pt x="26" y="71"/>
                  </a:cubicBezTo>
                  <a:cubicBezTo>
                    <a:pt x="28" y="71"/>
                    <a:pt x="30" y="69"/>
                    <a:pt x="30" y="67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1"/>
                    <a:pt x="33" y="32"/>
                    <a:pt x="35" y="32"/>
                  </a:cubicBezTo>
                  <a:cubicBezTo>
                    <a:pt x="36" y="32"/>
                    <a:pt x="38" y="31"/>
                    <a:pt x="38" y="29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4"/>
                    <a:pt x="38" y="3"/>
                    <a:pt x="37" y="2"/>
                  </a:cubicBezTo>
                  <a:close/>
                </a:path>
              </a:pathLst>
            </a:custGeom>
            <a:solidFill>
              <a:srgbClr val="D9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7" name="Oval 25"/>
            <p:cNvSpPr>
              <a:spLocks noChangeArrowheads="1"/>
            </p:cNvSpPr>
            <p:nvPr/>
          </p:nvSpPr>
          <p:spPr bwMode="auto">
            <a:xfrm>
              <a:off x="3834054" y="2858148"/>
              <a:ext cx="144958" cy="137452"/>
            </a:xfrm>
            <a:prstGeom prst="ellipse">
              <a:avLst/>
            </a:prstGeom>
            <a:solidFill>
              <a:srgbClr val="D9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318" name="Picture 2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0728" y="2964180"/>
              <a:ext cx="91118" cy="82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9" name="Freeform 27"/>
            <p:cNvSpPr>
              <a:spLocks/>
            </p:cNvSpPr>
            <p:nvPr/>
          </p:nvSpPr>
          <p:spPr bwMode="auto">
            <a:xfrm>
              <a:off x="3713946" y="3015236"/>
              <a:ext cx="381035" cy="659764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9"/>
                </a:cxn>
                <a:cxn ang="0">
                  <a:pos x="4" y="32"/>
                </a:cxn>
                <a:cxn ang="0">
                  <a:pos x="7" y="29"/>
                </a:cxn>
                <a:cxn ang="0">
                  <a:pos x="7" y="7"/>
                </a:cxn>
                <a:cxn ang="0">
                  <a:pos x="8" y="7"/>
                </a:cxn>
                <a:cxn ang="0">
                  <a:pos x="8" y="32"/>
                </a:cxn>
                <a:cxn ang="0">
                  <a:pos x="5" y="50"/>
                </a:cxn>
                <a:cxn ang="0">
                  <a:pos x="8" y="50"/>
                </a:cxn>
                <a:cxn ang="0">
                  <a:pos x="8" y="67"/>
                </a:cxn>
                <a:cxn ang="0">
                  <a:pos x="13" y="71"/>
                </a:cxn>
                <a:cxn ang="0">
                  <a:pos x="17" y="67"/>
                </a:cxn>
                <a:cxn ang="0">
                  <a:pos x="17" y="50"/>
                </a:cxn>
                <a:cxn ang="0">
                  <a:pos x="22" y="50"/>
                </a:cxn>
                <a:cxn ang="0">
                  <a:pos x="22" y="67"/>
                </a:cxn>
                <a:cxn ang="0">
                  <a:pos x="26" y="71"/>
                </a:cxn>
                <a:cxn ang="0">
                  <a:pos x="31" y="67"/>
                </a:cxn>
                <a:cxn ang="0">
                  <a:pos x="31" y="50"/>
                </a:cxn>
                <a:cxn ang="0">
                  <a:pos x="34" y="50"/>
                </a:cxn>
                <a:cxn ang="0">
                  <a:pos x="31" y="32"/>
                </a:cxn>
                <a:cxn ang="0">
                  <a:pos x="31" y="7"/>
                </a:cxn>
                <a:cxn ang="0">
                  <a:pos x="32" y="7"/>
                </a:cxn>
                <a:cxn ang="0">
                  <a:pos x="32" y="29"/>
                </a:cxn>
                <a:cxn ang="0">
                  <a:pos x="35" y="32"/>
                </a:cxn>
                <a:cxn ang="0">
                  <a:pos x="39" y="29"/>
                </a:cxn>
                <a:cxn ang="0">
                  <a:pos x="39" y="5"/>
                </a:cxn>
                <a:cxn ang="0">
                  <a:pos x="38" y="2"/>
                </a:cxn>
              </a:cxnLst>
              <a:rect l="0" t="0" r="r" b="b"/>
              <a:pathLst>
                <a:path w="39" h="71">
                  <a:moveTo>
                    <a:pt x="38" y="2"/>
                  </a:moveTo>
                  <a:cubicBezTo>
                    <a:pt x="37" y="1"/>
                    <a:pt x="35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2" y="32"/>
                    <a:pt x="4" y="32"/>
                  </a:cubicBezTo>
                  <a:cubicBezTo>
                    <a:pt x="6" y="32"/>
                    <a:pt x="7" y="31"/>
                    <a:pt x="7" y="2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9"/>
                    <a:pt x="10" y="71"/>
                    <a:pt x="13" y="71"/>
                  </a:cubicBezTo>
                  <a:cubicBezTo>
                    <a:pt x="15" y="71"/>
                    <a:pt x="17" y="69"/>
                    <a:pt x="17" y="6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69"/>
                    <a:pt x="24" y="71"/>
                    <a:pt x="26" y="71"/>
                  </a:cubicBezTo>
                  <a:cubicBezTo>
                    <a:pt x="29" y="71"/>
                    <a:pt x="31" y="69"/>
                    <a:pt x="31" y="67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3" y="32"/>
                    <a:pt x="35" y="32"/>
                  </a:cubicBezTo>
                  <a:cubicBezTo>
                    <a:pt x="37" y="32"/>
                    <a:pt x="39" y="31"/>
                    <a:pt x="39" y="29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4"/>
                    <a:pt x="38" y="3"/>
                    <a:pt x="38" y="2"/>
                  </a:cubicBezTo>
                  <a:close/>
                </a:path>
              </a:pathLst>
            </a:custGeom>
            <a:solidFill>
              <a:srgbClr val="D9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0" name="Oval 28"/>
            <p:cNvSpPr>
              <a:spLocks noChangeArrowheads="1"/>
            </p:cNvSpPr>
            <p:nvPr/>
          </p:nvSpPr>
          <p:spPr bwMode="auto">
            <a:xfrm>
              <a:off x="4360047" y="2858148"/>
              <a:ext cx="157385" cy="137452"/>
            </a:xfrm>
            <a:prstGeom prst="ellipse">
              <a:avLst/>
            </a:pr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321" name="Picture 2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09148" y="2964180"/>
              <a:ext cx="86974" cy="82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2" name="Freeform 30"/>
            <p:cNvSpPr>
              <a:spLocks/>
            </p:cNvSpPr>
            <p:nvPr/>
          </p:nvSpPr>
          <p:spPr bwMode="auto">
            <a:xfrm>
              <a:off x="4252365" y="3015236"/>
              <a:ext cx="372751" cy="659764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9"/>
                </a:cxn>
                <a:cxn ang="0">
                  <a:pos x="4" y="32"/>
                </a:cxn>
                <a:cxn ang="0">
                  <a:pos x="7" y="29"/>
                </a:cxn>
                <a:cxn ang="0">
                  <a:pos x="7" y="7"/>
                </a:cxn>
                <a:cxn ang="0">
                  <a:pos x="8" y="7"/>
                </a:cxn>
                <a:cxn ang="0">
                  <a:pos x="8" y="32"/>
                </a:cxn>
                <a:cxn ang="0">
                  <a:pos x="5" y="50"/>
                </a:cxn>
                <a:cxn ang="0">
                  <a:pos x="8" y="50"/>
                </a:cxn>
                <a:cxn ang="0">
                  <a:pos x="8" y="67"/>
                </a:cxn>
                <a:cxn ang="0">
                  <a:pos x="12" y="71"/>
                </a:cxn>
                <a:cxn ang="0">
                  <a:pos x="17" y="67"/>
                </a:cxn>
                <a:cxn ang="0">
                  <a:pos x="17" y="50"/>
                </a:cxn>
                <a:cxn ang="0">
                  <a:pos x="22" y="50"/>
                </a:cxn>
                <a:cxn ang="0">
                  <a:pos x="22" y="67"/>
                </a:cxn>
                <a:cxn ang="0">
                  <a:pos x="26" y="71"/>
                </a:cxn>
                <a:cxn ang="0">
                  <a:pos x="31" y="67"/>
                </a:cxn>
                <a:cxn ang="0">
                  <a:pos x="31" y="50"/>
                </a:cxn>
                <a:cxn ang="0">
                  <a:pos x="33" y="50"/>
                </a:cxn>
                <a:cxn ang="0">
                  <a:pos x="31" y="32"/>
                </a:cxn>
                <a:cxn ang="0">
                  <a:pos x="31" y="7"/>
                </a:cxn>
                <a:cxn ang="0">
                  <a:pos x="31" y="7"/>
                </a:cxn>
                <a:cxn ang="0">
                  <a:pos x="31" y="29"/>
                </a:cxn>
                <a:cxn ang="0">
                  <a:pos x="35" y="32"/>
                </a:cxn>
                <a:cxn ang="0">
                  <a:pos x="38" y="29"/>
                </a:cxn>
                <a:cxn ang="0">
                  <a:pos x="38" y="5"/>
                </a:cxn>
                <a:cxn ang="0">
                  <a:pos x="38" y="2"/>
                </a:cxn>
              </a:cxnLst>
              <a:rect l="0" t="0" r="r" b="b"/>
              <a:pathLst>
                <a:path w="38" h="71">
                  <a:moveTo>
                    <a:pt x="38" y="2"/>
                  </a:moveTo>
                  <a:cubicBezTo>
                    <a:pt x="37" y="1"/>
                    <a:pt x="35" y="0"/>
                    <a:pt x="34" y="0"/>
                  </a:cubicBezTo>
                  <a:cubicBezTo>
                    <a:pt x="33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2" y="32"/>
                    <a:pt x="4" y="32"/>
                  </a:cubicBezTo>
                  <a:cubicBezTo>
                    <a:pt x="6" y="32"/>
                    <a:pt x="7" y="31"/>
                    <a:pt x="7" y="2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9"/>
                    <a:pt x="10" y="71"/>
                    <a:pt x="12" y="71"/>
                  </a:cubicBezTo>
                  <a:cubicBezTo>
                    <a:pt x="15" y="71"/>
                    <a:pt x="17" y="69"/>
                    <a:pt x="17" y="6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69"/>
                    <a:pt x="24" y="71"/>
                    <a:pt x="26" y="71"/>
                  </a:cubicBezTo>
                  <a:cubicBezTo>
                    <a:pt x="29" y="71"/>
                    <a:pt x="31" y="69"/>
                    <a:pt x="31" y="67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1"/>
                    <a:pt x="33" y="32"/>
                    <a:pt x="35" y="32"/>
                  </a:cubicBezTo>
                  <a:cubicBezTo>
                    <a:pt x="37" y="32"/>
                    <a:pt x="38" y="31"/>
                    <a:pt x="38" y="29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4"/>
                    <a:pt x="38" y="3"/>
                    <a:pt x="38" y="2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3" name="Oval 31"/>
            <p:cNvSpPr>
              <a:spLocks noChangeArrowheads="1"/>
            </p:cNvSpPr>
            <p:nvPr/>
          </p:nvSpPr>
          <p:spPr bwMode="auto">
            <a:xfrm>
              <a:off x="4898466" y="2858148"/>
              <a:ext cx="157385" cy="137452"/>
            </a:xfrm>
            <a:prstGeom prst="ellipse">
              <a:avLst/>
            </a:pr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324" name="Picture 3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3428" y="2964180"/>
              <a:ext cx="86974" cy="82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5" name="Freeform 33"/>
            <p:cNvSpPr>
              <a:spLocks/>
            </p:cNvSpPr>
            <p:nvPr/>
          </p:nvSpPr>
          <p:spPr bwMode="auto">
            <a:xfrm>
              <a:off x="4790784" y="3015236"/>
              <a:ext cx="372751" cy="65976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33" y="0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9"/>
                </a:cxn>
                <a:cxn ang="0">
                  <a:pos x="3" y="32"/>
                </a:cxn>
                <a:cxn ang="0">
                  <a:pos x="7" y="29"/>
                </a:cxn>
                <a:cxn ang="0">
                  <a:pos x="7" y="7"/>
                </a:cxn>
                <a:cxn ang="0">
                  <a:pos x="8" y="7"/>
                </a:cxn>
                <a:cxn ang="0">
                  <a:pos x="8" y="32"/>
                </a:cxn>
                <a:cxn ang="0">
                  <a:pos x="4" y="50"/>
                </a:cxn>
                <a:cxn ang="0">
                  <a:pos x="8" y="50"/>
                </a:cxn>
                <a:cxn ang="0">
                  <a:pos x="8" y="67"/>
                </a:cxn>
                <a:cxn ang="0">
                  <a:pos x="12" y="71"/>
                </a:cxn>
                <a:cxn ang="0">
                  <a:pos x="16" y="67"/>
                </a:cxn>
                <a:cxn ang="0">
                  <a:pos x="16" y="50"/>
                </a:cxn>
                <a:cxn ang="0">
                  <a:pos x="21" y="50"/>
                </a:cxn>
                <a:cxn ang="0">
                  <a:pos x="21" y="67"/>
                </a:cxn>
                <a:cxn ang="0">
                  <a:pos x="26" y="71"/>
                </a:cxn>
                <a:cxn ang="0">
                  <a:pos x="30" y="67"/>
                </a:cxn>
                <a:cxn ang="0">
                  <a:pos x="30" y="50"/>
                </a:cxn>
                <a:cxn ang="0">
                  <a:pos x="33" y="50"/>
                </a:cxn>
                <a:cxn ang="0">
                  <a:pos x="30" y="32"/>
                </a:cxn>
                <a:cxn ang="0">
                  <a:pos x="30" y="7"/>
                </a:cxn>
                <a:cxn ang="0">
                  <a:pos x="31" y="7"/>
                </a:cxn>
                <a:cxn ang="0">
                  <a:pos x="31" y="29"/>
                </a:cxn>
                <a:cxn ang="0">
                  <a:pos x="35" y="32"/>
                </a:cxn>
                <a:cxn ang="0">
                  <a:pos x="38" y="29"/>
                </a:cxn>
                <a:cxn ang="0">
                  <a:pos x="38" y="5"/>
                </a:cxn>
                <a:cxn ang="0">
                  <a:pos x="37" y="2"/>
                </a:cxn>
              </a:cxnLst>
              <a:rect l="0" t="0" r="r" b="b"/>
              <a:pathLst>
                <a:path w="38" h="71">
                  <a:moveTo>
                    <a:pt x="37" y="2"/>
                  </a:moveTo>
                  <a:cubicBezTo>
                    <a:pt x="37" y="1"/>
                    <a:pt x="35" y="0"/>
                    <a:pt x="33" y="0"/>
                  </a:cubicBezTo>
                  <a:cubicBezTo>
                    <a:pt x="33" y="0"/>
                    <a:pt x="32" y="0"/>
                    <a:pt x="3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1" y="32"/>
                    <a:pt x="3" y="32"/>
                  </a:cubicBezTo>
                  <a:cubicBezTo>
                    <a:pt x="5" y="32"/>
                    <a:pt x="7" y="31"/>
                    <a:pt x="7" y="2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9"/>
                    <a:pt x="10" y="71"/>
                    <a:pt x="12" y="71"/>
                  </a:cubicBezTo>
                  <a:cubicBezTo>
                    <a:pt x="14" y="71"/>
                    <a:pt x="16" y="69"/>
                    <a:pt x="16" y="6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9"/>
                    <a:pt x="23" y="71"/>
                    <a:pt x="26" y="71"/>
                  </a:cubicBezTo>
                  <a:cubicBezTo>
                    <a:pt x="28" y="71"/>
                    <a:pt x="30" y="69"/>
                    <a:pt x="30" y="67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1"/>
                    <a:pt x="33" y="32"/>
                    <a:pt x="35" y="32"/>
                  </a:cubicBezTo>
                  <a:cubicBezTo>
                    <a:pt x="37" y="32"/>
                    <a:pt x="38" y="31"/>
                    <a:pt x="38" y="29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4"/>
                    <a:pt x="38" y="3"/>
                    <a:pt x="37" y="2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6" name="Oval 34"/>
            <p:cNvSpPr>
              <a:spLocks noChangeArrowheads="1"/>
            </p:cNvSpPr>
            <p:nvPr/>
          </p:nvSpPr>
          <p:spPr bwMode="auto">
            <a:xfrm>
              <a:off x="5428603" y="2858148"/>
              <a:ext cx="153242" cy="137452"/>
            </a:xfrm>
            <a:prstGeom prst="ellipse">
              <a:avLst/>
            </a:pr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327" name="Picture 3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9420" y="2964180"/>
              <a:ext cx="91118" cy="82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" name="Freeform 36"/>
            <p:cNvSpPr>
              <a:spLocks/>
            </p:cNvSpPr>
            <p:nvPr/>
          </p:nvSpPr>
          <p:spPr bwMode="auto">
            <a:xfrm>
              <a:off x="5320921" y="3015236"/>
              <a:ext cx="368610" cy="65976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9"/>
                </a:cxn>
                <a:cxn ang="0">
                  <a:pos x="3" y="32"/>
                </a:cxn>
                <a:cxn ang="0">
                  <a:pos x="7" y="29"/>
                </a:cxn>
                <a:cxn ang="0">
                  <a:pos x="7" y="7"/>
                </a:cxn>
                <a:cxn ang="0">
                  <a:pos x="8" y="7"/>
                </a:cxn>
                <a:cxn ang="0">
                  <a:pos x="8" y="32"/>
                </a:cxn>
                <a:cxn ang="0">
                  <a:pos x="4" y="50"/>
                </a:cxn>
                <a:cxn ang="0">
                  <a:pos x="8" y="50"/>
                </a:cxn>
                <a:cxn ang="0">
                  <a:pos x="8" y="67"/>
                </a:cxn>
                <a:cxn ang="0">
                  <a:pos x="12" y="71"/>
                </a:cxn>
                <a:cxn ang="0">
                  <a:pos x="16" y="67"/>
                </a:cxn>
                <a:cxn ang="0">
                  <a:pos x="16" y="50"/>
                </a:cxn>
                <a:cxn ang="0">
                  <a:pos x="21" y="50"/>
                </a:cxn>
                <a:cxn ang="0">
                  <a:pos x="21" y="67"/>
                </a:cxn>
                <a:cxn ang="0">
                  <a:pos x="26" y="71"/>
                </a:cxn>
                <a:cxn ang="0">
                  <a:pos x="30" y="67"/>
                </a:cxn>
                <a:cxn ang="0">
                  <a:pos x="30" y="50"/>
                </a:cxn>
                <a:cxn ang="0">
                  <a:pos x="33" y="50"/>
                </a:cxn>
                <a:cxn ang="0">
                  <a:pos x="30" y="32"/>
                </a:cxn>
                <a:cxn ang="0">
                  <a:pos x="30" y="7"/>
                </a:cxn>
                <a:cxn ang="0">
                  <a:pos x="31" y="7"/>
                </a:cxn>
                <a:cxn ang="0">
                  <a:pos x="31" y="29"/>
                </a:cxn>
                <a:cxn ang="0">
                  <a:pos x="34" y="32"/>
                </a:cxn>
                <a:cxn ang="0">
                  <a:pos x="38" y="29"/>
                </a:cxn>
                <a:cxn ang="0">
                  <a:pos x="38" y="5"/>
                </a:cxn>
                <a:cxn ang="0">
                  <a:pos x="37" y="2"/>
                </a:cxn>
              </a:cxnLst>
              <a:rect l="0" t="0" r="r" b="b"/>
              <a:pathLst>
                <a:path w="38" h="71">
                  <a:moveTo>
                    <a:pt x="37" y="2"/>
                  </a:moveTo>
                  <a:cubicBezTo>
                    <a:pt x="36" y="1"/>
                    <a:pt x="35" y="0"/>
                    <a:pt x="33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1" y="32"/>
                    <a:pt x="3" y="32"/>
                  </a:cubicBezTo>
                  <a:cubicBezTo>
                    <a:pt x="5" y="32"/>
                    <a:pt x="7" y="31"/>
                    <a:pt x="7" y="2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9"/>
                    <a:pt x="9" y="71"/>
                    <a:pt x="12" y="71"/>
                  </a:cubicBezTo>
                  <a:cubicBezTo>
                    <a:pt x="14" y="71"/>
                    <a:pt x="16" y="69"/>
                    <a:pt x="16" y="6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9"/>
                    <a:pt x="23" y="71"/>
                    <a:pt x="26" y="71"/>
                  </a:cubicBezTo>
                  <a:cubicBezTo>
                    <a:pt x="28" y="71"/>
                    <a:pt x="30" y="69"/>
                    <a:pt x="30" y="67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1"/>
                    <a:pt x="32" y="32"/>
                    <a:pt x="34" y="32"/>
                  </a:cubicBezTo>
                  <a:cubicBezTo>
                    <a:pt x="36" y="32"/>
                    <a:pt x="38" y="31"/>
                    <a:pt x="38" y="29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4"/>
                    <a:pt x="38" y="3"/>
                    <a:pt x="37" y="2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9" name="Oval 37"/>
            <p:cNvSpPr>
              <a:spLocks noChangeArrowheads="1"/>
            </p:cNvSpPr>
            <p:nvPr/>
          </p:nvSpPr>
          <p:spPr bwMode="auto">
            <a:xfrm>
              <a:off x="5967022" y="2858148"/>
              <a:ext cx="144958" cy="137452"/>
            </a:xfrm>
            <a:prstGeom prst="ellipse">
              <a:avLst/>
            </a:pr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330" name="Picture 3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3700" y="2964180"/>
              <a:ext cx="91118" cy="82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1" name="Freeform 39"/>
            <p:cNvSpPr>
              <a:spLocks/>
            </p:cNvSpPr>
            <p:nvPr/>
          </p:nvSpPr>
          <p:spPr bwMode="auto">
            <a:xfrm>
              <a:off x="5846913" y="3015236"/>
              <a:ext cx="381035" cy="659764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9"/>
                </a:cxn>
                <a:cxn ang="0">
                  <a:pos x="4" y="32"/>
                </a:cxn>
                <a:cxn ang="0">
                  <a:pos x="7" y="29"/>
                </a:cxn>
                <a:cxn ang="0">
                  <a:pos x="7" y="7"/>
                </a:cxn>
                <a:cxn ang="0">
                  <a:pos x="8" y="7"/>
                </a:cxn>
                <a:cxn ang="0">
                  <a:pos x="8" y="32"/>
                </a:cxn>
                <a:cxn ang="0">
                  <a:pos x="5" y="50"/>
                </a:cxn>
                <a:cxn ang="0">
                  <a:pos x="8" y="50"/>
                </a:cxn>
                <a:cxn ang="0">
                  <a:pos x="8" y="67"/>
                </a:cxn>
                <a:cxn ang="0">
                  <a:pos x="13" y="71"/>
                </a:cxn>
                <a:cxn ang="0">
                  <a:pos x="17" y="67"/>
                </a:cxn>
                <a:cxn ang="0">
                  <a:pos x="17" y="50"/>
                </a:cxn>
                <a:cxn ang="0">
                  <a:pos x="22" y="50"/>
                </a:cxn>
                <a:cxn ang="0">
                  <a:pos x="22" y="67"/>
                </a:cxn>
                <a:cxn ang="0">
                  <a:pos x="26" y="71"/>
                </a:cxn>
                <a:cxn ang="0">
                  <a:pos x="31" y="67"/>
                </a:cxn>
                <a:cxn ang="0">
                  <a:pos x="31" y="50"/>
                </a:cxn>
                <a:cxn ang="0">
                  <a:pos x="34" y="50"/>
                </a:cxn>
                <a:cxn ang="0">
                  <a:pos x="31" y="32"/>
                </a:cxn>
                <a:cxn ang="0">
                  <a:pos x="31" y="7"/>
                </a:cxn>
                <a:cxn ang="0">
                  <a:pos x="32" y="7"/>
                </a:cxn>
                <a:cxn ang="0">
                  <a:pos x="32" y="29"/>
                </a:cxn>
                <a:cxn ang="0">
                  <a:pos x="35" y="32"/>
                </a:cxn>
                <a:cxn ang="0">
                  <a:pos x="39" y="29"/>
                </a:cxn>
                <a:cxn ang="0">
                  <a:pos x="39" y="5"/>
                </a:cxn>
                <a:cxn ang="0">
                  <a:pos x="38" y="2"/>
                </a:cxn>
              </a:cxnLst>
              <a:rect l="0" t="0" r="r" b="b"/>
              <a:pathLst>
                <a:path w="39" h="71">
                  <a:moveTo>
                    <a:pt x="38" y="2"/>
                  </a:moveTo>
                  <a:cubicBezTo>
                    <a:pt x="37" y="1"/>
                    <a:pt x="35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2" y="32"/>
                    <a:pt x="4" y="32"/>
                  </a:cubicBezTo>
                  <a:cubicBezTo>
                    <a:pt x="6" y="32"/>
                    <a:pt x="7" y="31"/>
                    <a:pt x="7" y="2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9"/>
                    <a:pt x="10" y="71"/>
                    <a:pt x="13" y="71"/>
                  </a:cubicBezTo>
                  <a:cubicBezTo>
                    <a:pt x="15" y="71"/>
                    <a:pt x="17" y="69"/>
                    <a:pt x="17" y="6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69"/>
                    <a:pt x="24" y="71"/>
                    <a:pt x="26" y="71"/>
                  </a:cubicBezTo>
                  <a:cubicBezTo>
                    <a:pt x="29" y="71"/>
                    <a:pt x="31" y="69"/>
                    <a:pt x="31" y="67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3" y="32"/>
                    <a:pt x="35" y="32"/>
                  </a:cubicBezTo>
                  <a:cubicBezTo>
                    <a:pt x="37" y="32"/>
                    <a:pt x="39" y="31"/>
                    <a:pt x="39" y="29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4"/>
                    <a:pt x="38" y="3"/>
                    <a:pt x="38" y="2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8263" y="3540193"/>
            <a:ext cx="5013523" cy="672262"/>
            <a:chOff x="976292" y="3729980"/>
            <a:chExt cx="5330350" cy="714745"/>
          </a:xfrm>
        </p:grpSpPr>
        <p:sp>
          <p:nvSpPr>
            <p:cNvPr id="361" name="Freeform 70"/>
            <p:cNvSpPr>
              <a:spLocks/>
            </p:cNvSpPr>
            <p:nvPr/>
          </p:nvSpPr>
          <p:spPr bwMode="auto">
            <a:xfrm>
              <a:off x="1328331" y="3839941"/>
              <a:ext cx="4140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2" name="Oval 71"/>
            <p:cNvSpPr>
              <a:spLocks noChangeArrowheads="1"/>
            </p:cNvSpPr>
            <p:nvPr/>
          </p:nvSpPr>
          <p:spPr bwMode="auto">
            <a:xfrm>
              <a:off x="1141957" y="3729980"/>
              <a:ext cx="144958" cy="137452"/>
            </a:xfrm>
            <a:prstGeom prst="ellipse">
              <a:avLst/>
            </a:pr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3" name="Freeform 72"/>
            <p:cNvSpPr>
              <a:spLocks/>
            </p:cNvSpPr>
            <p:nvPr/>
          </p:nvSpPr>
          <p:spPr bwMode="auto">
            <a:xfrm>
              <a:off x="1320049" y="3839941"/>
              <a:ext cx="16567" cy="392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4" name="Freeform 73"/>
            <p:cNvSpPr>
              <a:spLocks/>
            </p:cNvSpPr>
            <p:nvPr/>
          </p:nvSpPr>
          <p:spPr bwMode="auto">
            <a:xfrm>
              <a:off x="976292" y="3832086"/>
              <a:ext cx="538419" cy="612639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47" y="15"/>
                </a:cxn>
                <a:cxn ang="0">
                  <a:pos x="36" y="1"/>
                </a:cxn>
                <a:cxn ang="0">
                  <a:pos x="36" y="1"/>
                </a:cxn>
                <a:cxn ang="0">
                  <a:pos x="36" y="1"/>
                </a:cxn>
                <a:cxn ang="0">
                  <a:pos x="33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" y="15"/>
                </a:cxn>
                <a:cxn ang="0">
                  <a:pos x="2" y="20"/>
                </a:cxn>
                <a:cxn ang="0">
                  <a:pos x="12" y="27"/>
                </a:cxn>
                <a:cxn ang="0">
                  <a:pos x="9" y="16"/>
                </a:cxn>
                <a:cxn ang="0">
                  <a:pos x="13" y="19"/>
                </a:cxn>
                <a:cxn ang="0">
                  <a:pos x="13" y="33"/>
                </a:cxn>
                <a:cxn ang="0">
                  <a:pos x="7" y="46"/>
                </a:cxn>
                <a:cxn ang="0">
                  <a:pos x="7" y="50"/>
                </a:cxn>
                <a:cxn ang="0">
                  <a:pos x="18" y="65"/>
                </a:cxn>
                <a:cxn ang="0">
                  <a:pos x="16" y="48"/>
                </a:cxn>
                <a:cxn ang="0">
                  <a:pos x="21" y="37"/>
                </a:cxn>
                <a:cxn ang="0">
                  <a:pos x="33" y="48"/>
                </a:cxn>
                <a:cxn ang="0">
                  <a:pos x="31" y="64"/>
                </a:cxn>
                <a:cxn ang="0">
                  <a:pos x="42" y="49"/>
                </a:cxn>
                <a:cxn ang="0">
                  <a:pos x="42" y="46"/>
                </a:cxn>
                <a:cxn ang="0">
                  <a:pos x="36" y="10"/>
                </a:cxn>
                <a:cxn ang="0">
                  <a:pos x="42" y="19"/>
                </a:cxn>
                <a:cxn ang="0">
                  <a:pos x="48" y="32"/>
                </a:cxn>
                <a:cxn ang="0">
                  <a:pos x="49" y="65"/>
                </a:cxn>
                <a:cxn ang="0">
                  <a:pos x="50" y="32"/>
                </a:cxn>
                <a:cxn ang="0">
                  <a:pos x="52" y="29"/>
                </a:cxn>
                <a:cxn ang="0">
                  <a:pos x="53" y="31"/>
                </a:cxn>
                <a:cxn ang="0">
                  <a:pos x="55" y="31"/>
                </a:cxn>
                <a:cxn ang="0">
                  <a:pos x="55" y="31"/>
                </a:cxn>
                <a:cxn ang="0">
                  <a:pos x="52" y="27"/>
                </a:cxn>
              </a:cxnLst>
              <a:rect l="0" t="0" r="r" b="b"/>
              <a:pathLst>
                <a:path w="55" h="66">
                  <a:moveTo>
                    <a:pt x="52" y="27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1"/>
                    <a:pt x="37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2" y="4"/>
                    <a:pt x="28" y="6"/>
                    <a:pt x="25" y="6"/>
                  </a:cubicBezTo>
                  <a:cubicBezTo>
                    <a:pt x="21" y="6"/>
                    <a:pt x="17" y="4"/>
                    <a:pt x="16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1" y="1"/>
                    <a:pt x="10" y="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2" y="2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7"/>
                    <a:pt x="7" y="48"/>
                    <a:pt x="7" y="48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5"/>
                    <a:pt x="15" y="66"/>
                    <a:pt x="18" y="65"/>
                  </a:cubicBezTo>
                  <a:cubicBezTo>
                    <a:pt x="20" y="64"/>
                    <a:pt x="21" y="62"/>
                    <a:pt x="20" y="59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8" y="61"/>
                    <a:pt x="29" y="63"/>
                    <a:pt x="31" y="64"/>
                  </a:cubicBezTo>
                  <a:cubicBezTo>
                    <a:pt x="34" y="65"/>
                    <a:pt x="36" y="64"/>
                    <a:pt x="37" y="62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2" y="48"/>
                    <a:pt x="42" y="47"/>
                  </a:cubicBezTo>
                  <a:cubicBezTo>
                    <a:pt x="42" y="47"/>
                    <a:pt x="42" y="46"/>
                    <a:pt x="42" y="4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1"/>
                    <a:pt x="47" y="32"/>
                    <a:pt x="48" y="3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5"/>
                    <a:pt x="49" y="65"/>
                  </a:cubicBezTo>
                  <a:cubicBezTo>
                    <a:pt x="49" y="65"/>
                    <a:pt x="50" y="64"/>
                    <a:pt x="50" y="6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31"/>
                    <a:pt x="52" y="30"/>
                    <a:pt x="52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4" y="31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9"/>
                    <a:pt x="54" y="27"/>
                    <a:pt x="52" y="27"/>
                  </a:cubicBezTo>
                  <a:close/>
                </a:path>
              </a:pathLst>
            </a:cu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365" name="Picture 74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175091" y="3749616"/>
              <a:ext cx="91118" cy="86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6" name="Freeform 75"/>
            <p:cNvSpPr>
              <a:spLocks/>
            </p:cNvSpPr>
            <p:nvPr/>
          </p:nvSpPr>
          <p:spPr bwMode="auto">
            <a:xfrm>
              <a:off x="1866751" y="3839941"/>
              <a:ext cx="4140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7" name="Oval 76"/>
            <p:cNvSpPr>
              <a:spLocks noChangeArrowheads="1"/>
            </p:cNvSpPr>
            <p:nvPr/>
          </p:nvSpPr>
          <p:spPr bwMode="auto">
            <a:xfrm>
              <a:off x="1680376" y="3729980"/>
              <a:ext cx="144958" cy="137452"/>
            </a:xfrm>
            <a:prstGeom prst="ellipse">
              <a:avLst/>
            </a:pr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" name="Freeform 77"/>
            <p:cNvSpPr>
              <a:spLocks/>
            </p:cNvSpPr>
            <p:nvPr/>
          </p:nvSpPr>
          <p:spPr bwMode="auto">
            <a:xfrm>
              <a:off x="1854327" y="3839941"/>
              <a:ext cx="20708" cy="392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9" name="Freeform 78"/>
            <p:cNvSpPr>
              <a:spLocks/>
            </p:cNvSpPr>
            <p:nvPr/>
          </p:nvSpPr>
          <p:spPr bwMode="auto">
            <a:xfrm>
              <a:off x="1514711" y="3832086"/>
              <a:ext cx="538419" cy="612639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47" y="15"/>
                </a:cxn>
                <a:cxn ang="0">
                  <a:pos x="36" y="1"/>
                </a:cxn>
                <a:cxn ang="0">
                  <a:pos x="36" y="1"/>
                </a:cxn>
                <a:cxn ang="0">
                  <a:pos x="36" y="1"/>
                </a:cxn>
                <a:cxn ang="0">
                  <a:pos x="33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" y="15"/>
                </a:cxn>
                <a:cxn ang="0">
                  <a:pos x="2" y="20"/>
                </a:cxn>
                <a:cxn ang="0">
                  <a:pos x="11" y="27"/>
                </a:cxn>
                <a:cxn ang="0">
                  <a:pos x="9" y="16"/>
                </a:cxn>
                <a:cxn ang="0">
                  <a:pos x="13" y="19"/>
                </a:cxn>
                <a:cxn ang="0">
                  <a:pos x="13" y="33"/>
                </a:cxn>
                <a:cxn ang="0">
                  <a:pos x="7" y="46"/>
                </a:cxn>
                <a:cxn ang="0">
                  <a:pos x="7" y="50"/>
                </a:cxn>
                <a:cxn ang="0">
                  <a:pos x="18" y="65"/>
                </a:cxn>
                <a:cxn ang="0">
                  <a:pos x="16" y="48"/>
                </a:cxn>
                <a:cxn ang="0">
                  <a:pos x="21" y="37"/>
                </a:cxn>
                <a:cxn ang="0">
                  <a:pos x="33" y="48"/>
                </a:cxn>
                <a:cxn ang="0">
                  <a:pos x="31" y="64"/>
                </a:cxn>
                <a:cxn ang="0">
                  <a:pos x="42" y="49"/>
                </a:cxn>
                <a:cxn ang="0">
                  <a:pos x="41" y="46"/>
                </a:cxn>
                <a:cxn ang="0">
                  <a:pos x="36" y="10"/>
                </a:cxn>
                <a:cxn ang="0">
                  <a:pos x="42" y="19"/>
                </a:cxn>
                <a:cxn ang="0">
                  <a:pos x="48" y="32"/>
                </a:cxn>
                <a:cxn ang="0">
                  <a:pos x="49" y="65"/>
                </a:cxn>
                <a:cxn ang="0">
                  <a:pos x="50" y="32"/>
                </a:cxn>
                <a:cxn ang="0">
                  <a:pos x="52" y="29"/>
                </a:cxn>
                <a:cxn ang="0">
                  <a:pos x="53" y="31"/>
                </a:cxn>
                <a:cxn ang="0">
                  <a:pos x="55" y="31"/>
                </a:cxn>
                <a:cxn ang="0">
                  <a:pos x="55" y="31"/>
                </a:cxn>
                <a:cxn ang="0">
                  <a:pos x="52" y="27"/>
                </a:cxn>
              </a:cxnLst>
              <a:rect l="0" t="0" r="r" b="b"/>
              <a:pathLst>
                <a:path w="55" h="66">
                  <a:moveTo>
                    <a:pt x="52" y="27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1"/>
                    <a:pt x="37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4"/>
                    <a:pt x="28" y="6"/>
                    <a:pt x="24" y="6"/>
                  </a:cubicBezTo>
                  <a:cubicBezTo>
                    <a:pt x="21" y="6"/>
                    <a:pt x="17" y="4"/>
                    <a:pt x="16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1"/>
                    <a:pt x="10" y="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7"/>
                    <a:pt x="7" y="48"/>
                    <a:pt x="7" y="48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5"/>
                    <a:pt x="15" y="66"/>
                    <a:pt x="18" y="65"/>
                  </a:cubicBezTo>
                  <a:cubicBezTo>
                    <a:pt x="20" y="64"/>
                    <a:pt x="21" y="62"/>
                    <a:pt x="20" y="59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8" y="61"/>
                    <a:pt x="29" y="63"/>
                    <a:pt x="31" y="64"/>
                  </a:cubicBezTo>
                  <a:cubicBezTo>
                    <a:pt x="33" y="65"/>
                    <a:pt x="36" y="64"/>
                    <a:pt x="37" y="62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2" y="48"/>
                    <a:pt x="42" y="47"/>
                  </a:cubicBezTo>
                  <a:cubicBezTo>
                    <a:pt x="42" y="47"/>
                    <a:pt x="42" y="46"/>
                    <a:pt x="41" y="4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2" y="19"/>
                    <a:pt x="42" y="1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1"/>
                    <a:pt x="47" y="32"/>
                    <a:pt x="48" y="3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5"/>
                    <a:pt x="49" y="65"/>
                  </a:cubicBezTo>
                  <a:cubicBezTo>
                    <a:pt x="49" y="65"/>
                    <a:pt x="50" y="64"/>
                    <a:pt x="50" y="6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31"/>
                    <a:pt x="52" y="30"/>
                    <a:pt x="52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4" y="31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9"/>
                    <a:pt x="54" y="27"/>
                    <a:pt x="52" y="27"/>
                  </a:cubicBezTo>
                  <a:close/>
                </a:path>
              </a:pathLst>
            </a:cu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0" name="Line 79"/>
            <p:cNvSpPr>
              <a:spLocks noChangeShapeType="1"/>
            </p:cNvSpPr>
            <p:nvPr/>
          </p:nvSpPr>
          <p:spPr bwMode="auto">
            <a:xfrm>
              <a:off x="1746643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1" name="Line 80"/>
            <p:cNvSpPr>
              <a:spLocks noChangeShapeType="1"/>
            </p:cNvSpPr>
            <p:nvPr/>
          </p:nvSpPr>
          <p:spPr bwMode="auto">
            <a:xfrm>
              <a:off x="1746643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2" name="Freeform 81"/>
            <p:cNvSpPr>
              <a:spLocks/>
            </p:cNvSpPr>
            <p:nvPr/>
          </p:nvSpPr>
          <p:spPr bwMode="auto">
            <a:xfrm>
              <a:off x="2392747" y="3839941"/>
              <a:ext cx="4140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3" name="Oval 82"/>
            <p:cNvSpPr>
              <a:spLocks noChangeArrowheads="1"/>
            </p:cNvSpPr>
            <p:nvPr/>
          </p:nvSpPr>
          <p:spPr bwMode="auto">
            <a:xfrm>
              <a:off x="2206371" y="3729980"/>
              <a:ext cx="157385" cy="137452"/>
            </a:xfrm>
            <a:prstGeom prst="ellipse">
              <a:avLst/>
            </a:pr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4" name="Freeform 83"/>
            <p:cNvSpPr>
              <a:spLocks/>
            </p:cNvSpPr>
            <p:nvPr/>
          </p:nvSpPr>
          <p:spPr bwMode="auto">
            <a:xfrm>
              <a:off x="2392746" y="3839941"/>
              <a:ext cx="20708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5" name="Freeform 84"/>
            <p:cNvSpPr>
              <a:spLocks/>
            </p:cNvSpPr>
            <p:nvPr/>
          </p:nvSpPr>
          <p:spPr bwMode="auto">
            <a:xfrm>
              <a:off x="2053128" y="3832086"/>
              <a:ext cx="538419" cy="612639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47" y="15"/>
                </a:cxn>
                <a:cxn ang="0">
                  <a:pos x="35" y="1"/>
                </a:cxn>
                <a:cxn ang="0">
                  <a:pos x="35" y="1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" y="15"/>
                </a:cxn>
                <a:cxn ang="0">
                  <a:pos x="2" y="20"/>
                </a:cxn>
                <a:cxn ang="0">
                  <a:pos x="11" y="27"/>
                </a:cxn>
                <a:cxn ang="0">
                  <a:pos x="8" y="16"/>
                </a:cxn>
                <a:cxn ang="0">
                  <a:pos x="13" y="19"/>
                </a:cxn>
                <a:cxn ang="0">
                  <a:pos x="13" y="33"/>
                </a:cxn>
                <a:cxn ang="0">
                  <a:pos x="7" y="46"/>
                </a:cxn>
                <a:cxn ang="0">
                  <a:pos x="7" y="50"/>
                </a:cxn>
                <a:cxn ang="0">
                  <a:pos x="17" y="65"/>
                </a:cxn>
                <a:cxn ang="0">
                  <a:pos x="16" y="48"/>
                </a:cxn>
                <a:cxn ang="0">
                  <a:pos x="21" y="37"/>
                </a:cxn>
                <a:cxn ang="0">
                  <a:pos x="32" y="48"/>
                </a:cxn>
                <a:cxn ang="0">
                  <a:pos x="31" y="64"/>
                </a:cxn>
                <a:cxn ang="0">
                  <a:pos x="41" y="49"/>
                </a:cxn>
                <a:cxn ang="0">
                  <a:pos x="41" y="46"/>
                </a:cxn>
                <a:cxn ang="0">
                  <a:pos x="35" y="10"/>
                </a:cxn>
                <a:cxn ang="0">
                  <a:pos x="41" y="19"/>
                </a:cxn>
                <a:cxn ang="0">
                  <a:pos x="48" y="32"/>
                </a:cxn>
                <a:cxn ang="0">
                  <a:pos x="48" y="65"/>
                </a:cxn>
                <a:cxn ang="0">
                  <a:pos x="49" y="32"/>
                </a:cxn>
                <a:cxn ang="0">
                  <a:pos x="52" y="29"/>
                </a:cxn>
                <a:cxn ang="0">
                  <a:pos x="53" y="31"/>
                </a:cxn>
                <a:cxn ang="0">
                  <a:pos x="55" y="31"/>
                </a:cxn>
                <a:cxn ang="0">
                  <a:pos x="55" y="31"/>
                </a:cxn>
                <a:cxn ang="0">
                  <a:pos x="52" y="27"/>
                </a:cxn>
              </a:cxnLst>
              <a:rect l="0" t="0" r="r" b="b"/>
              <a:pathLst>
                <a:path w="55" h="66">
                  <a:moveTo>
                    <a:pt x="52" y="27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7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7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4"/>
                    <a:pt x="28" y="6"/>
                    <a:pt x="24" y="6"/>
                  </a:cubicBezTo>
                  <a:cubicBezTo>
                    <a:pt x="20" y="6"/>
                    <a:pt x="17" y="4"/>
                    <a:pt x="15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1" y="0"/>
                    <a:pt x="10" y="1"/>
                    <a:pt x="9" y="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7"/>
                    <a:pt x="7" y="48"/>
                    <a:pt x="7" y="48"/>
                  </a:cubicBezTo>
                  <a:cubicBezTo>
                    <a:pt x="6" y="49"/>
                    <a:pt x="7" y="49"/>
                    <a:pt x="7" y="50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5"/>
                    <a:pt x="15" y="66"/>
                    <a:pt x="17" y="65"/>
                  </a:cubicBezTo>
                  <a:cubicBezTo>
                    <a:pt x="19" y="64"/>
                    <a:pt x="21" y="62"/>
                    <a:pt x="20" y="59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7" y="61"/>
                    <a:pt x="29" y="63"/>
                    <a:pt x="31" y="64"/>
                  </a:cubicBezTo>
                  <a:cubicBezTo>
                    <a:pt x="33" y="65"/>
                    <a:pt x="36" y="64"/>
                    <a:pt x="37" y="62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2" y="48"/>
                    <a:pt x="42" y="47"/>
                  </a:cubicBezTo>
                  <a:cubicBezTo>
                    <a:pt x="42" y="47"/>
                    <a:pt x="41" y="46"/>
                    <a:pt x="41" y="4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1"/>
                    <a:pt x="46" y="32"/>
                    <a:pt x="48" y="3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5"/>
                    <a:pt x="48" y="65"/>
                  </a:cubicBezTo>
                  <a:cubicBezTo>
                    <a:pt x="49" y="65"/>
                    <a:pt x="49" y="64"/>
                    <a:pt x="49" y="64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50" y="32"/>
                  </a:cubicBezTo>
                  <a:cubicBezTo>
                    <a:pt x="51" y="31"/>
                    <a:pt x="52" y="30"/>
                    <a:pt x="52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4" y="31"/>
                  </a:cubicBezTo>
                  <a:cubicBezTo>
                    <a:pt x="54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9"/>
                    <a:pt x="53" y="27"/>
                    <a:pt x="52" y="27"/>
                  </a:cubicBezTo>
                  <a:close/>
                </a:path>
              </a:pathLst>
            </a:cu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6" name="Line 85"/>
            <p:cNvSpPr>
              <a:spLocks noChangeShapeType="1"/>
            </p:cNvSpPr>
            <p:nvPr/>
          </p:nvSpPr>
          <p:spPr bwMode="auto">
            <a:xfrm>
              <a:off x="2285062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7" name="Line 86"/>
            <p:cNvSpPr>
              <a:spLocks noChangeShapeType="1"/>
            </p:cNvSpPr>
            <p:nvPr/>
          </p:nvSpPr>
          <p:spPr bwMode="auto">
            <a:xfrm>
              <a:off x="2285062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8" name="Freeform 87"/>
            <p:cNvSpPr>
              <a:spLocks/>
            </p:cNvSpPr>
            <p:nvPr/>
          </p:nvSpPr>
          <p:spPr bwMode="auto">
            <a:xfrm>
              <a:off x="2922883" y="3839941"/>
              <a:ext cx="4140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" name="Oval 88"/>
            <p:cNvSpPr>
              <a:spLocks noChangeArrowheads="1"/>
            </p:cNvSpPr>
            <p:nvPr/>
          </p:nvSpPr>
          <p:spPr bwMode="auto">
            <a:xfrm>
              <a:off x="2736507" y="3729980"/>
              <a:ext cx="157385" cy="137452"/>
            </a:xfrm>
            <a:prstGeom prst="ellipse">
              <a:avLst/>
            </a:pr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0" name="Freeform 89"/>
            <p:cNvSpPr>
              <a:spLocks/>
            </p:cNvSpPr>
            <p:nvPr/>
          </p:nvSpPr>
          <p:spPr bwMode="auto">
            <a:xfrm>
              <a:off x="2922883" y="3839941"/>
              <a:ext cx="8283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1" name="Freeform 90"/>
            <p:cNvSpPr>
              <a:spLocks/>
            </p:cNvSpPr>
            <p:nvPr/>
          </p:nvSpPr>
          <p:spPr bwMode="auto">
            <a:xfrm>
              <a:off x="2570839" y="3832086"/>
              <a:ext cx="546702" cy="612639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48" y="15"/>
                </a:cxn>
                <a:cxn ang="0">
                  <a:pos x="36" y="1"/>
                </a:cxn>
                <a:cxn ang="0">
                  <a:pos x="36" y="1"/>
                </a:cxn>
                <a:cxn ang="0">
                  <a:pos x="36" y="1"/>
                </a:cxn>
                <a:cxn ang="0">
                  <a:pos x="34" y="1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2" y="15"/>
                </a:cxn>
                <a:cxn ang="0">
                  <a:pos x="3" y="20"/>
                </a:cxn>
                <a:cxn ang="0">
                  <a:pos x="12" y="27"/>
                </a:cxn>
                <a:cxn ang="0">
                  <a:pos x="9" y="16"/>
                </a:cxn>
                <a:cxn ang="0">
                  <a:pos x="14" y="19"/>
                </a:cxn>
                <a:cxn ang="0">
                  <a:pos x="14" y="33"/>
                </a:cxn>
                <a:cxn ang="0">
                  <a:pos x="8" y="46"/>
                </a:cxn>
                <a:cxn ang="0">
                  <a:pos x="8" y="50"/>
                </a:cxn>
                <a:cxn ang="0">
                  <a:pos x="18" y="65"/>
                </a:cxn>
                <a:cxn ang="0">
                  <a:pos x="16" y="48"/>
                </a:cxn>
                <a:cxn ang="0">
                  <a:pos x="22" y="37"/>
                </a:cxn>
                <a:cxn ang="0">
                  <a:pos x="33" y="48"/>
                </a:cxn>
                <a:cxn ang="0">
                  <a:pos x="32" y="64"/>
                </a:cxn>
                <a:cxn ang="0">
                  <a:pos x="42" y="49"/>
                </a:cxn>
                <a:cxn ang="0">
                  <a:pos x="42" y="46"/>
                </a:cxn>
                <a:cxn ang="0">
                  <a:pos x="36" y="10"/>
                </a:cxn>
                <a:cxn ang="0">
                  <a:pos x="42" y="19"/>
                </a:cxn>
                <a:cxn ang="0">
                  <a:pos x="48" y="32"/>
                </a:cxn>
                <a:cxn ang="0">
                  <a:pos x="49" y="65"/>
                </a:cxn>
                <a:cxn ang="0">
                  <a:pos x="50" y="32"/>
                </a:cxn>
                <a:cxn ang="0">
                  <a:pos x="53" y="29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56" y="31"/>
                </a:cxn>
                <a:cxn ang="0">
                  <a:pos x="52" y="27"/>
                </a:cxn>
              </a:cxnLst>
              <a:rect l="0" t="0" r="r" b="b"/>
              <a:pathLst>
                <a:path w="56" h="66">
                  <a:moveTo>
                    <a:pt x="52" y="27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8" y="16"/>
                    <a:pt x="48" y="15"/>
                    <a:pt x="48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1"/>
                    <a:pt x="37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4"/>
                    <a:pt x="29" y="6"/>
                    <a:pt x="25" y="6"/>
                  </a:cubicBezTo>
                  <a:cubicBezTo>
                    <a:pt x="21" y="6"/>
                    <a:pt x="18" y="4"/>
                    <a:pt x="16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0"/>
                    <a:pt x="11" y="1"/>
                    <a:pt x="1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7" y="47"/>
                    <a:pt x="7" y="48"/>
                    <a:pt x="7" y="48"/>
                  </a:cubicBezTo>
                  <a:cubicBezTo>
                    <a:pt x="7" y="49"/>
                    <a:pt x="7" y="49"/>
                    <a:pt x="8" y="50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5"/>
                    <a:pt x="16" y="66"/>
                    <a:pt x="18" y="65"/>
                  </a:cubicBezTo>
                  <a:cubicBezTo>
                    <a:pt x="20" y="64"/>
                    <a:pt x="21" y="62"/>
                    <a:pt x="21" y="59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8" y="61"/>
                    <a:pt x="29" y="63"/>
                    <a:pt x="32" y="64"/>
                  </a:cubicBezTo>
                  <a:cubicBezTo>
                    <a:pt x="34" y="65"/>
                    <a:pt x="37" y="64"/>
                    <a:pt x="37" y="62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2" y="48"/>
                    <a:pt x="42" y="47"/>
                  </a:cubicBezTo>
                  <a:cubicBezTo>
                    <a:pt x="42" y="47"/>
                    <a:pt x="42" y="46"/>
                    <a:pt x="42" y="4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1"/>
                    <a:pt x="47" y="32"/>
                    <a:pt x="48" y="3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9" y="65"/>
                    <a:pt x="49" y="65"/>
                  </a:cubicBezTo>
                  <a:cubicBezTo>
                    <a:pt x="50" y="65"/>
                    <a:pt x="50" y="64"/>
                    <a:pt x="50" y="6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1"/>
                    <a:pt x="53" y="30"/>
                    <a:pt x="53" y="29"/>
                  </a:cubicBezTo>
                  <a:cubicBezTo>
                    <a:pt x="53" y="29"/>
                    <a:pt x="54" y="30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9"/>
                    <a:pt x="54" y="27"/>
                    <a:pt x="52" y="27"/>
                  </a:cubicBezTo>
                  <a:close/>
                </a:path>
              </a:pathLst>
            </a:cu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2" name="Line 91"/>
            <p:cNvSpPr>
              <a:spLocks noChangeShapeType="1"/>
            </p:cNvSpPr>
            <p:nvPr/>
          </p:nvSpPr>
          <p:spPr bwMode="auto">
            <a:xfrm>
              <a:off x="2815199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3" name="Line 92"/>
            <p:cNvSpPr>
              <a:spLocks noChangeShapeType="1"/>
            </p:cNvSpPr>
            <p:nvPr/>
          </p:nvSpPr>
          <p:spPr bwMode="auto">
            <a:xfrm>
              <a:off x="2815199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4" name="Freeform 93"/>
            <p:cNvSpPr>
              <a:spLocks/>
            </p:cNvSpPr>
            <p:nvPr/>
          </p:nvSpPr>
          <p:spPr bwMode="auto">
            <a:xfrm>
              <a:off x="3461303" y="3839941"/>
              <a:ext cx="4140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5" name="Oval 94"/>
            <p:cNvSpPr>
              <a:spLocks noChangeArrowheads="1"/>
            </p:cNvSpPr>
            <p:nvPr/>
          </p:nvSpPr>
          <p:spPr bwMode="auto">
            <a:xfrm>
              <a:off x="3274927" y="3729980"/>
              <a:ext cx="144958" cy="137452"/>
            </a:xfrm>
            <a:prstGeom prst="ellipse">
              <a:avLst/>
            </a:pr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6" name="Freeform 95"/>
            <p:cNvSpPr>
              <a:spLocks/>
            </p:cNvSpPr>
            <p:nvPr/>
          </p:nvSpPr>
          <p:spPr bwMode="auto">
            <a:xfrm>
              <a:off x="3448875" y="3839941"/>
              <a:ext cx="20708" cy="392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7" name="Freeform 96"/>
            <p:cNvSpPr>
              <a:spLocks/>
            </p:cNvSpPr>
            <p:nvPr/>
          </p:nvSpPr>
          <p:spPr bwMode="auto">
            <a:xfrm>
              <a:off x="3109259" y="3832086"/>
              <a:ext cx="538419" cy="612639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47" y="15"/>
                </a:cxn>
                <a:cxn ang="0">
                  <a:pos x="36" y="1"/>
                </a:cxn>
                <a:cxn ang="0">
                  <a:pos x="36" y="1"/>
                </a:cxn>
                <a:cxn ang="0">
                  <a:pos x="36" y="1"/>
                </a:cxn>
                <a:cxn ang="0">
                  <a:pos x="33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" y="15"/>
                </a:cxn>
                <a:cxn ang="0">
                  <a:pos x="2" y="20"/>
                </a:cxn>
                <a:cxn ang="0">
                  <a:pos x="12" y="27"/>
                </a:cxn>
                <a:cxn ang="0">
                  <a:pos x="9" y="16"/>
                </a:cxn>
                <a:cxn ang="0">
                  <a:pos x="13" y="19"/>
                </a:cxn>
                <a:cxn ang="0">
                  <a:pos x="13" y="33"/>
                </a:cxn>
                <a:cxn ang="0">
                  <a:pos x="7" y="46"/>
                </a:cxn>
                <a:cxn ang="0">
                  <a:pos x="7" y="50"/>
                </a:cxn>
                <a:cxn ang="0">
                  <a:pos x="18" y="65"/>
                </a:cxn>
                <a:cxn ang="0">
                  <a:pos x="16" y="48"/>
                </a:cxn>
                <a:cxn ang="0">
                  <a:pos x="21" y="37"/>
                </a:cxn>
                <a:cxn ang="0">
                  <a:pos x="33" y="48"/>
                </a:cxn>
                <a:cxn ang="0">
                  <a:pos x="31" y="64"/>
                </a:cxn>
                <a:cxn ang="0">
                  <a:pos x="42" y="49"/>
                </a:cxn>
                <a:cxn ang="0">
                  <a:pos x="42" y="46"/>
                </a:cxn>
                <a:cxn ang="0">
                  <a:pos x="36" y="10"/>
                </a:cxn>
                <a:cxn ang="0">
                  <a:pos x="42" y="19"/>
                </a:cxn>
                <a:cxn ang="0">
                  <a:pos x="48" y="32"/>
                </a:cxn>
                <a:cxn ang="0">
                  <a:pos x="49" y="65"/>
                </a:cxn>
                <a:cxn ang="0">
                  <a:pos x="50" y="32"/>
                </a:cxn>
                <a:cxn ang="0">
                  <a:pos x="52" y="29"/>
                </a:cxn>
                <a:cxn ang="0">
                  <a:pos x="53" y="31"/>
                </a:cxn>
                <a:cxn ang="0">
                  <a:pos x="55" y="31"/>
                </a:cxn>
                <a:cxn ang="0">
                  <a:pos x="55" y="31"/>
                </a:cxn>
                <a:cxn ang="0">
                  <a:pos x="52" y="27"/>
                </a:cxn>
              </a:cxnLst>
              <a:rect l="0" t="0" r="r" b="b"/>
              <a:pathLst>
                <a:path w="55" h="66">
                  <a:moveTo>
                    <a:pt x="52" y="27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1"/>
                    <a:pt x="37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2" y="4"/>
                    <a:pt x="28" y="6"/>
                    <a:pt x="25" y="6"/>
                  </a:cubicBezTo>
                  <a:cubicBezTo>
                    <a:pt x="21" y="6"/>
                    <a:pt x="17" y="4"/>
                    <a:pt x="16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1" y="1"/>
                    <a:pt x="10" y="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2" y="2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7"/>
                    <a:pt x="7" y="48"/>
                    <a:pt x="7" y="48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5"/>
                    <a:pt x="15" y="66"/>
                    <a:pt x="18" y="65"/>
                  </a:cubicBezTo>
                  <a:cubicBezTo>
                    <a:pt x="20" y="64"/>
                    <a:pt x="21" y="62"/>
                    <a:pt x="20" y="59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8" y="61"/>
                    <a:pt x="29" y="63"/>
                    <a:pt x="31" y="64"/>
                  </a:cubicBezTo>
                  <a:cubicBezTo>
                    <a:pt x="34" y="65"/>
                    <a:pt x="36" y="64"/>
                    <a:pt x="37" y="62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2" y="48"/>
                    <a:pt x="42" y="47"/>
                  </a:cubicBezTo>
                  <a:cubicBezTo>
                    <a:pt x="42" y="47"/>
                    <a:pt x="42" y="46"/>
                    <a:pt x="42" y="4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1"/>
                    <a:pt x="47" y="32"/>
                    <a:pt x="48" y="3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5"/>
                    <a:pt x="49" y="65"/>
                  </a:cubicBezTo>
                  <a:cubicBezTo>
                    <a:pt x="49" y="65"/>
                    <a:pt x="50" y="64"/>
                    <a:pt x="50" y="6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31"/>
                    <a:pt x="52" y="30"/>
                    <a:pt x="52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4" y="31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9"/>
                    <a:pt x="54" y="27"/>
                    <a:pt x="52" y="27"/>
                  </a:cubicBezTo>
                  <a:close/>
                </a:path>
              </a:pathLst>
            </a:cu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8" name="Line 97"/>
            <p:cNvSpPr>
              <a:spLocks noChangeShapeType="1"/>
            </p:cNvSpPr>
            <p:nvPr/>
          </p:nvSpPr>
          <p:spPr bwMode="auto">
            <a:xfrm>
              <a:off x="3353619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9" name="Line 98"/>
            <p:cNvSpPr>
              <a:spLocks noChangeShapeType="1"/>
            </p:cNvSpPr>
            <p:nvPr/>
          </p:nvSpPr>
          <p:spPr bwMode="auto">
            <a:xfrm>
              <a:off x="3353619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0" name="Freeform 99"/>
            <p:cNvSpPr>
              <a:spLocks/>
            </p:cNvSpPr>
            <p:nvPr/>
          </p:nvSpPr>
          <p:spPr bwMode="auto">
            <a:xfrm>
              <a:off x="3979013" y="3839941"/>
              <a:ext cx="4140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1" name="Oval 100"/>
            <p:cNvSpPr>
              <a:spLocks noChangeArrowheads="1"/>
            </p:cNvSpPr>
            <p:nvPr/>
          </p:nvSpPr>
          <p:spPr bwMode="auto">
            <a:xfrm>
              <a:off x="3792635" y="3729980"/>
              <a:ext cx="157385" cy="137452"/>
            </a:xfrm>
            <a:prstGeom prst="ellipse">
              <a:avLst/>
            </a:pr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2" name="Freeform 101"/>
            <p:cNvSpPr>
              <a:spLocks/>
            </p:cNvSpPr>
            <p:nvPr/>
          </p:nvSpPr>
          <p:spPr bwMode="auto">
            <a:xfrm>
              <a:off x="3979011" y="3839941"/>
              <a:ext cx="20708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3" name="Freeform 102"/>
            <p:cNvSpPr>
              <a:spLocks/>
            </p:cNvSpPr>
            <p:nvPr/>
          </p:nvSpPr>
          <p:spPr bwMode="auto">
            <a:xfrm>
              <a:off x="3635254" y="3832086"/>
              <a:ext cx="538419" cy="612639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47" y="15"/>
                </a:cxn>
                <a:cxn ang="0">
                  <a:pos x="35" y="1"/>
                </a:cxn>
                <a:cxn ang="0">
                  <a:pos x="35" y="1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" y="15"/>
                </a:cxn>
                <a:cxn ang="0">
                  <a:pos x="2" y="20"/>
                </a:cxn>
                <a:cxn ang="0">
                  <a:pos x="11" y="27"/>
                </a:cxn>
                <a:cxn ang="0">
                  <a:pos x="8" y="16"/>
                </a:cxn>
                <a:cxn ang="0">
                  <a:pos x="13" y="19"/>
                </a:cxn>
                <a:cxn ang="0">
                  <a:pos x="13" y="33"/>
                </a:cxn>
                <a:cxn ang="0">
                  <a:pos x="7" y="46"/>
                </a:cxn>
                <a:cxn ang="0">
                  <a:pos x="7" y="50"/>
                </a:cxn>
                <a:cxn ang="0">
                  <a:pos x="17" y="65"/>
                </a:cxn>
                <a:cxn ang="0">
                  <a:pos x="16" y="48"/>
                </a:cxn>
                <a:cxn ang="0">
                  <a:pos x="21" y="37"/>
                </a:cxn>
                <a:cxn ang="0">
                  <a:pos x="32" y="48"/>
                </a:cxn>
                <a:cxn ang="0">
                  <a:pos x="31" y="64"/>
                </a:cxn>
                <a:cxn ang="0">
                  <a:pos x="41" y="49"/>
                </a:cxn>
                <a:cxn ang="0">
                  <a:pos x="41" y="46"/>
                </a:cxn>
                <a:cxn ang="0">
                  <a:pos x="35" y="10"/>
                </a:cxn>
                <a:cxn ang="0">
                  <a:pos x="41" y="19"/>
                </a:cxn>
                <a:cxn ang="0">
                  <a:pos x="48" y="32"/>
                </a:cxn>
                <a:cxn ang="0">
                  <a:pos x="48" y="65"/>
                </a:cxn>
                <a:cxn ang="0">
                  <a:pos x="49" y="32"/>
                </a:cxn>
                <a:cxn ang="0">
                  <a:pos x="52" y="29"/>
                </a:cxn>
                <a:cxn ang="0">
                  <a:pos x="53" y="31"/>
                </a:cxn>
                <a:cxn ang="0">
                  <a:pos x="55" y="31"/>
                </a:cxn>
                <a:cxn ang="0">
                  <a:pos x="55" y="31"/>
                </a:cxn>
                <a:cxn ang="0">
                  <a:pos x="52" y="27"/>
                </a:cxn>
              </a:cxnLst>
              <a:rect l="0" t="0" r="r" b="b"/>
              <a:pathLst>
                <a:path w="55" h="66">
                  <a:moveTo>
                    <a:pt x="52" y="27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7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7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4"/>
                    <a:pt x="28" y="6"/>
                    <a:pt x="24" y="6"/>
                  </a:cubicBezTo>
                  <a:cubicBezTo>
                    <a:pt x="20" y="6"/>
                    <a:pt x="17" y="4"/>
                    <a:pt x="15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1"/>
                    <a:pt x="9" y="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7"/>
                    <a:pt x="7" y="48"/>
                    <a:pt x="7" y="48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5"/>
                    <a:pt x="15" y="66"/>
                    <a:pt x="17" y="65"/>
                  </a:cubicBezTo>
                  <a:cubicBezTo>
                    <a:pt x="19" y="64"/>
                    <a:pt x="21" y="62"/>
                    <a:pt x="20" y="59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7" y="61"/>
                    <a:pt x="29" y="63"/>
                    <a:pt x="31" y="64"/>
                  </a:cubicBezTo>
                  <a:cubicBezTo>
                    <a:pt x="33" y="65"/>
                    <a:pt x="36" y="64"/>
                    <a:pt x="37" y="62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2" y="48"/>
                    <a:pt x="42" y="47"/>
                  </a:cubicBezTo>
                  <a:cubicBezTo>
                    <a:pt x="42" y="47"/>
                    <a:pt x="41" y="46"/>
                    <a:pt x="41" y="4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1"/>
                    <a:pt x="46" y="32"/>
                    <a:pt x="48" y="3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5"/>
                    <a:pt x="48" y="65"/>
                  </a:cubicBezTo>
                  <a:cubicBezTo>
                    <a:pt x="49" y="65"/>
                    <a:pt x="49" y="64"/>
                    <a:pt x="49" y="64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50" y="32"/>
                    <a:pt x="50" y="32"/>
                  </a:cubicBezTo>
                  <a:cubicBezTo>
                    <a:pt x="51" y="31"/>
                    <a:pt x="52" y="30"/>
                    <a:pt x="52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4" y="31"/>
                  </a:cubicBezTo>
                  <a:cubicBezTo>
                    <a:pt x="54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9"/>
                    <a:pt x="53" y="27"/>
                    <a:pt x="52" y="27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4" name="Line 103"/>
            <p:cNvSpPr>
              <a:spLocks noChangeShapeType="1"/>
            </p:cNvSpPr>
            <p:nvPr/>
          </p:nvSpPr>
          <p:spPr bwMode="auto">
            <a:xfrm>
              <a:off x="3871327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5" name="Line 104"/>
            <p:cNvSpPr>
              <a:spLocks noChangeShapeType="1"/>
            </p:cNvSpPr>
            <p:nvPr/>
          </p:nvSpPr>
          <p:spPr bwMode="auto">
            <a:xfrm>
              <a:off x="3871327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6" name="Freeform 105"/>
            <p:cNvSpPr>
              <a:spLocks/>
            </p:cNvSpPr>
            <p:nvPr/>
          </p:nvSpPr>
          <p:spPr bwMode="auto">
            <a:xfrm>
              <a:off x="4517432" y="3839941"/>
              <a:ext cx="4140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7" name="Oval 106"/>
            <p:cNvSpPr>
              <a:spLocks noChangeArrowheads="1"/>
            </p:cNvSpPr>
            <p:nvPr/>
          </p:nvSpPr>
          <p:spPr bwMode="auto">
            <a:xfrm>
              <a:off x="4331055" y="3729980"/>
              <a:ext cx="157385" cy="137452"/>
            </a:xfrm>
            <a:prstGeom prst="ellipse">
              <a:avLst/>
            </a:pr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8" name="Freeform 107"/>
            <p:cNvSpPr>
              <a:spLocks/>
            </p:cNvSpPr>
            <p:nvPr/>
          </p:nvSpPr>
          <p:spPr bwMode="auto">
            <a:xfrm>
              <a:off x="4517432" y="3839941"/>
              <a:ext cx="20708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9" name="Freeform 108"/>
            <p:cNvSpPr>
              <a:spLocks/>
            </p:cNvSpPr>
            <p:nvPr/>
          </p:nvSpPr>
          <p:spPr bwMode="auto">
            <a:xfrm>
              <a:off x="4165388" y="3832086"/>
              <a:ext cx="546702" cy="612639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48" y="15"/>
                </a:cxn>
                <a:cxn ang="0">
                  <a:pos x="36" y="1"/>
                </a:cxn>
                <a:cxn ang="0">
                  <a:pos x="36" y="1"/>
                </a:cxn>
                <a:cxn ang="0">
                  <a:pos x="36" y="1"/>
                </a:cxn>
                <a:cxn ang="0">
                  <a:pos x="34" y="1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2" y="15"/>
                </a:cxn>
                <a:cxn ang="0">
                  <a:pos x="3" y="20"/>
                </a:cxn>
                <a:cxn ang="0">
                  <a:pos x="12" y="27"/>
                </a:cxn>
                <a:cxn ang="0">
                  <a:pos x="9" y="16"/>
                </a:cxn>
                <a:cxn ang="0">
                  <a:pos x="14" y="19"/>
                </a:cxn>
                <a:cxn ang="0">
                  <a:pos x="14" y="33"/>
                </a:cxn>
                <a:cxn ang="0">
                  <a:pos x="8" y="46"/>
                </a:cxn>
                <a:cxn ang="0">
                  <a:pos x="8" y="50"/>
                </a:cxn>
                <a:cxn ang="0">
                  <a:pos x="18" y="65"/>
                </a:cxn>
                <a:cxn ang="0">
                  <a:pos x="17" y="48"/>
                </a:cxn>
                <a:cxn ang="0">
                  <a:pos x="22" y="37"/>
                </a:cxn>
                <a:cxn ang="0">
                  <a:pos x="33" y="48"/>
                </a:cxn>
                <a:cxn ang="0">
                  <a:pos x="32" y="64"/>
                </a:cxn>
                <a:cxn ang="0">
                  <a:pos x="42" y="49"/>
                </a:cxn>
                <a:cxn ang="0">
                  <a:pos x="42" y="46"/>
                </a:cxn>
                <a:cxn ang="0">
                  <a:pos x="36" y="10"/>
                </a:cxn>
                <a:cxn ang="0">
                  <a:pos x="42" y="19"/>
                </a:cxn>
                <a:cxn ang="0">
                  <a:pos x="48" y="32"/>
                </a:cxn>
                <a:cxn ang="0">
                  <a:pos x="49" y="65"/>
                </a:cxn>
                <a:cxn ang="0">
                  <a:pos x="50" y="32"/>
                </a:cxn>
                <a:cxn ang="0">
                  <a:pos x="53" y="29"/>
                </a:cxn>
                <a:cxn ang="0">
                  <a:pos x="54" y="31"/>
                </a:cxn>
                <a:cxn ang="0">
                  <a:pos x="56" y="31"/>
                </a:cxn>
                <a:cxn ang="0">
                  <a:pos x="56" y="31"/>
                </a:cxn>
                <a:cxn ang="0">
                  <a:pos x="53" y="27"/>
                </a:cxn>
              </a:cxnLst>
              <a:rect l="0" t="0" r="r" b="b"/>
              <a:pathLst>
                <a:path w="56" h="66">
                  <a:moveTo>
                    <a:pt x="53" y="27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8" y="15"/>
                    <a:pt x="48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7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4"/>
                    <a:pt x="29" y="6"/>
                    <a:pt x="25" y="6"/>
                  </a:cubicBezTo>
                  <a:cubicBezTo>
                    <a:pt x="21" y="6"/>
                    <a:pt x="18" y="4"/>
                    <a:pt x="16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0"/>
                    <a:pt x="11" y="1"/>
                    <a:pt x="1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7" y="48"/>
                    <a:pt x="7" y="48"/>
                  </a:cubicBezTo>
                  <a:cubicBezTo>
                    <a:pt x="7" y="49"/>
                    <a:pt x="7" y="49"/>
                    <a:pt x="8" y="50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5"/>
                    <a:pt x="16" y="66"/>
                    <a:pt x="18" y="65"/>
                  </a:cubicBezTo>
                  <a:cubicBezTo>
                    <a:pt x="20" y="64"/>
                    <a:pt x="21" y="62"/>
                    <a:pt x="21" y="59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8" y="61"/>
                    <a:pt x="29" y="63"/>
                    <a:pt x="32" y="64"/>
                  </a:cubicBezTo>
                  <a:cubicBezTo>
                    <a:pt x="34" y="65"/>
                    <a:pt x="37" y="64"/>
                    <a:pt x="37" y="62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2" y="48"/>
                    <a:pt x="42" y="47"/>
                  </a:cubicBezTo>
                  <a:cubicBezTo>
                    <a:pt x="42" y="47"/>
                    <a:pt x="42" y="46"/>
                    <a:pt x="42" y="4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1"/>
                    <a:pt x="47" y="32"/>
                    <a:pt x="48" y="3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9" y="65"/>
                    <a:pt x="49" y="65"/>
                  </a:cubicBezTo>
                  <a:cubicBezTo>
                    <a:pt x="50" y="65"/>
                    <a:pt x="50" y="64"/>
                    <a:pt x="50" y="6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1" y="32"/>
                  </a:cubicBezTo>
                  <a:cubicBezTo>
                    <a:pt x="52" y="31"/>
                    <a:pt x="53" y="30"/>
                    <a:pt x="53" y="29"/>
                  </a:cubicBezTo>
                  <a:cubicBezTo>
                    <a:pt x="53" y="29"/>
                    <a:pt x="54" y="30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5" y="31"/>
                    <a:pt x="56" y="31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9"/>
                    <a:pt x="54" y="27"/>
                    <a:pt x="53" y="27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0" name="Line 109"/>
            <p:cNvSpPr>
              <a:spLocks noChangeShapeType="1"/>
            </p:cNvSpPr>
            <p:nvPr/>
          </p:nvSpPr>
          <p:spPr bwMode="auto">
            <a:xfrm>
              <a:off x="4409748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1" name="Line 110"/>
            <p:cNvSpPr>
              <a:spLocks noChangeShapeType="1"/>
            </p:cNvSpPr>
            <p:nvPr/>
          </p:nvSpPr>
          <p:spPr bwMode="auto">
            <a:xfrm>
              <a:off x="4409748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2" name="Freeform 111"/>
            <p:cNvSpPr>
              <a:spLocks/>
            </p:cNvSpPr>
            <p:nvPr/>
          </p:nvSpPr>
          <p:spPr bwMode="auto">
            <a:xfrm>
              <a:off x="5055851" y="3839941"/>
              <a:ext cx="4140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3" name="Oval 112"/>
            <p:cNvSpPr>
              <a:spLocks noChangeArrowheads="1"/>
            </p:cNvSpPr>
            <p:nvPr/>
          </p:nvSpPr>
          <p:spPr bwMode="auto">
            <a:xfrm>
              <a:off x="4869475" y="3729980"/>
              <a:ext cx="144958" cy="137452"/>
            </a:xfrm>
            <a:prstGeom prst="ellipse">
              <a:avLst/>
            </a:pr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4" name="Freeform 113"/>
            <p:cNvSpPr>
              <a:spLocks/>
            </p:cNvSpPr>
            <p:nvPr/>
          </p:nvSpPr>
          <p:spPr bwMode="auto">
            <a:xfrm>
              <a:off x="5055851" y="3839941"/>
              <a:ext cx="8283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5" name="Freeform 114"/>
            <p:cNvSpPr>
              <a:spLocks/>
            </p:cNvSpPr>
            <p:nvPr/>
          </p:nvSpPr>
          <p:spPr bwMode="auto">
            <a:xfrm>
              <a:off x="4703808" y="3832086"/>
              <a:ext cx="538419" cy="612639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47" y="15"/>
                </a:cxn>
                <a:cxn ang="0">
                  <a:pos x="36" y="1"/>
                </a:cxn>
                <a:cxn ang="0">
                  <a:pos x="36" y="1"/>
                </a:cxn>
                <a:cxn ang="0">
                  <a:pos x="36" y="1"/>
                </a:cxn>
                <a:cxn ang="0">
                  <a:pos x="33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" y="15"/>
                </a:cxn>
                <a:cxn ang="0">
                  <a:pos x="3" y="20"/>
                </a:cxn>
                <a:cxn ang="0">
                  <a:pos x="12" y="27"/>
                </a:cxn>
                <a:cxn ang="0">
                  <a:pos x="9" y="16"/>
                </a:cxn>
                <a:cxn ang="0">
                  <a:pos x="13" y="19"/>
                </a:cxn>
                <a:cxn ang="0">
                  <a:pos x="13" y="33"/>
                </a:cxn>
                <a:cxn ang="0">
                  <a:pos x="7" y="46"/>
                </a:cxn>
                <a:cxn ang="0">
                  <a:pos x="7" y="50"/>
                </a:cxn>
                <a:cxn ang="0">
                  <a:pos x="18" y="65"/>
                </a:cxn>
                <a:cxn ang="0">
                  <a:pos x="16" y="48"/>
                </a:cxn>
                <a:cxn ang="0">
                  <a:pos x="21" y="37"/>
                </a:cxn>
                <a:cxn ang="0">
                  <a:pos x="33" y="48"/>
                </a:cxn>
                <a:cxn ang="0">
                  <a:pos x="31" y="64"/>
                </a:cxn>
                <a:cxn ang="0">
                  <a:pos x="42" y="49"/>
                </a:cxn>
                <a:cxn ang="0">
                  <a:pos x="42" y="46"/>
                </a:cxn>
                <a:cxn ang="0">
                  <a:pos x="36" y="10"/>
                </a:cxn>
                <a:cxn ang="0">
                  <a:pos x="42" y="19"/>
                </a:cxn>
                <a:cxn ang="0">
                  <a:pos x="48" y="32"/>
                </a:cxn>
                <a:cxn ang="0">
                  <a:pos x="49" y="65"/>
                </a:cxn>
                <a:cxn ang="0">
                  <a:pos x="50" y="32"/>
                </a:cxn>
                <a:cxn ang="0">
                  <a:pos x="52" y="29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55" y="31"/>
                </a:cxn>
                <a:cxn ang="0">
                  <a:pos x="52" y="27"/>
                </a:cxn>
              </a:cxnLst>
              <a:rect l="0" t="0" r="r" b="b"/>
              <a:pathLst>
                <a:path w="55" h="66">
                  <a:moveTo>
                    <a:pt x="52" y="27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5"/>
                    <a:pt x="48" y="15"/>
                  </a:cubicBezTo>
                  <a:cubicBezTo>
                    <a:pt x="48" y="15"/>
                    <a:pt x="47" y="15"/>
                    <a:pt x="47" y="1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1"/>
                    <a:pt x="37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2" y="4"/>
                    <a:pt x="28" y="6"/>
                    <a:pt x="25" y="6"/>
                  </a:cubicBezTo>
                  <a:cubicBezTo>
                    <a:pt x="21" y="6"/>
                    <a:pt x="18" y="4"/>
                    <a:pt x="16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1" y="1"/>
                    <a:pt x="10" y="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7"/>
                    <a:pt x="7" y="48"/>
                    <a:pt x="7" y="48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5"/>
                    <a:pt x="15" y="66"/>
                    <a:pt x="18" y="65"/>
                  </a:cubicBezTo>
                  <a:cubicBezTo>
                    <a:pt x="20" y="64"/>
                    <a:pt x="21" y="62"/>
                    <a:pt x="20" y="59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8" y="61"/>
                    <a:pt x="29" y="63"/>
                    <a:pt x="31" y="64"/>
                  </a:cubicBezTo>
                  <a:cubicBezTo>
                    <a:pt x="34" y="65"/>
                    <a:pt x="36" y="64"/>
                    <a:pt x="37" y="62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2" y="48"/>
                    <a:pt x="42" y="47"/>
                  </a:cubicBezTo>
                  <a:cubicBezTo>
                    <a:pt x="42" y="47"/>
                    <a:pt x="42" y="46"/>
                    <a:pt x="42" y="4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1"/>
                    <a:pt x="47" y="32"/>
                    <a:pt x="48" y="3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5"/>
                    <a:pt x="49" y="65"/>
                  </a:cubicBezTo>
                  <a:cubicBezTo>
                    <a:pt x="49" y="65"/>
                    <a:pt x="50" y="64"/>
                    <a:pt x="50" y="6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31"/>
                    <a:pt x="52" y="30"/>
                    <a:pt x="52" y="29"/>
                  </a:cubicBezTo>
                  <a:cubicBezTo>
                    <a:pt x="53" y="29"/>
                    <a:pt x="54" y="30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9"/>
                    <a:pt x="54" y="27"/>
                    <a:pt x="52" y="27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6" name="Line 115"/>
            <p:cNvSpPr>
              <a:spLocks noChangeShapeType="1"/>
            </p:cNvSpPr>
            <p:nvPr/>
          </p:nvSpPr>
          <p:spPr bwMode="auto">
            <a:xfrm>
              <a:off x="4948167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7" name="Line 116"/>
            <p:cNvSpPr>
              <a:spLocks noChangeShapeType="1"/>
            </p:cNvSpPr>
            <p:nvPr/>
          </p:nvSpPr>
          <p:spPr bwMode="auto">
            <a:xfrm>
              <a:off x="4948167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8" name="Freeform 117"/>
            <p:cNvSpPr>
              <a:spLocks/>
            </p:cNvSpPr>
            <p:nvPr/>
          </p:nvSpPr>
          <p:spPr bwMode="auto">
            <a:xfrm>
              <a:off x="5581847" y="3839941"/>
              <a:ext cx="4140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9" name="Oval 118"/>
            <p:cNvSpPr>
              <a:spLocks noChangeArrowheads="1"/>
            </p:cNvSpPr>
            <p:nvPr/>
          </p:nvSpPr>
          <p:spPr bwMode="auto">
            <a:xfrm>
              <a:off x="5399612" y="3729980"/>
              <a:ext cx="144958" cy="137452"/>
            </a:xfrm>
            <a:prstGeom prst="ellipse">
              <a:avLst/>
            </a:pr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0" name="Freeform 119"/>
            <p:cNvSpPr>
              <a:spLocks/>
            </p:cNvSpPr>
            <p:nvPr/>
          </p:nvSpPr>
          <p:spPr bwMode="auto">
            <a:xfrm>
              <a:off x="5573562" y="3839941"/>
              <a:ext cx="20708" cy="392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1" name="Freeform 120"/>
            <p:cNvSpPr>
              <a:spLocks/>
            </p:cNvSpPr>
            <p:nvPr/>
          </p:nvSpPr>
          <p:spPr bwMode="auto">
            <a:xfrm>
              <a:off x="5229804" y="3832086"/>
              <a:ext cx="538419" cy="612639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47" y="15"/>
                </a:cxn>
                <a:cxn ang="0">
                  <a:pos x="36" y="1"/>
                </a:cxn>
                <a:cxn ang="0">
                  <a:pos x="36" y="1"/>
                </a:cxn>
                <a:cxn ang="0">
                  <a:pos x="36" y="1"/>
                </a:cxn>
                <a:cxn ang="0">
                  <a:pos x="33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" y="15"/>
                </a:cxn>
                <a:cxn ang="0">
                  <a:pos x="2" y="20"/>
                </a:cxn>
                <a:cxn ang="0">
                  <a:pos x="11" y="27"/>
                </a:cxn>
                <a:cxn ang="0">
                  <a:pos x="9" y="16"/>
                </a:cxn>
                <a:cxn ang="0">
                  <a:pos x="13" y="19"/>
                </a:cxn>
                <a:cxn ang="0">
                  <a:pos x="13" y="33"/>
                </a:cxn>
                <a:cxn ang="0">
                  <a:pos x="7" y="46"/>
                </a:cxn>
                <a:cxn ang="0">
                  <a:pos x="7" y="50"/>
                </a:cxn>
                <a:cxn ang="0">
                  <a:pos x="18" y="65"/>
                </a:cxn>
                <a:cxn ang="0">
                  <a:pos x="16" y="48"/>
                </a:cxn>
                <a:cxn ang="0">
                  <a:pos x="21" y="37"/>
                </a:cxn>
                <a:cxn ang="0">
                  <a:pos x="33" y="48"/>
                </a:cxn>
                <a:cxn ang="0">
                  <a:pos x="31" y="64"/>
                </a:cxn>
                <a:cxn ang="0">
                  <a:pos x="42" y="49"/>
                </a:cxn>
                <a:cxn ang="0">
                  <a:pos x="42" y="46"/>
                </a:cxn>
                <a:cxn ang="0">
                  <a:pos x="36" y="10"/>
                </a:cxn>
                <a:cxn ang="0">
                  <a:pos x="42" y="19"/>
                </a:cxn>
                <a:cxn ang="0">
                  <a:pos x="48" y="32"/>
                </a:cxn>
                <a:cxn ang="0">
                  <a:pos x="49" y="65"/>
                </a:cxn>
                <a:cxn ang="0">
                  <a:pos x="50" y="32"/>
                </a:cxn>
                <a:cxn ang="0">
                  <a:pos x="52" y="29"/>
                </a:cxn>
                <a:cxn ang="0">
                  <a:pos x="53" y="31"/>
                </a:cxn>
                <a:cxn ang="0">
                  <a:pos x="55" y="31"/>
                </a:cxn>
                <a:cxn ang="0">
                  <a:pos x="55" y="31"/>
                </a:cxn>
                <a:cxn ang="0">
                  <a:pos x="52" y="27"/>
                </a:cxn>
              </a:cxnLst>
              <a:rect l="0" t="0" r="r" b="b"/>
              <a:pathLst>
                <a:path w="55" h="66">
                  <a:moveTo>
                    <a:pt x="52" y="27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1"/>
                    <a:pt x="37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2" y="4"/>
                    <a:pt x="28" y="6"/>
                    <a:pt x="24" y="6"/>
                  </a:cubicBezTo>
                  <a:cubicBezTo>
                    <a:pt x="21" y="6"/>
                    <a:pt x="17" y="4"/>
                    <a:pt x="16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1"/>
                    <a:pt x="10" y="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7"/>
                    <a:pt x="7" y="48"/>
                    <a:pt x="7" y="48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5"/>
                    <a:pt x="15" y="66"/>
                    <a:pt x="18" y="65"/>
                  </a:cubicBezTo>
                  <a:cubicBezTo>
                    <a:pt x="20" y="64"/>
                    <a:pt x="21" y="62"/>
                    <a:pt x="20" y="59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8" y="61"/>
                    <a:pt x="29" y="63"/>
                    <a:pt x="31" y="64"/>
                  </a:cubicBezTo>
                  <a:cubicBezTo>
                    <a:pt x="34" y="65"/>
                    <a:pt x="36" y="64"/>
                    <a:pt x="37" y="62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2" y="48"/>
                    <a:pt x="42" y="47"/>
                  </a:cubicBezTo>
                  <a:cubicBezTo>
                    <a:pt x="42" y="47"/>
                    <a:pt x="42" y="46"/>
                    <a:pt x="42" y="4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1"/>
                    <a:pt x="47" y="32"/>
                    <a:pt x="48" y="3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5"/>
                    <a:pt x="49" y="65"/>
                  </a:cubicBezTo>
                  <a:cubicBezTo>
                    <a:pt x="49" y="65"/>
                    <a:pt x="50" y="64"/>
                    <a:pt x="50" y="6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31"/>
                    <a:pt x="52" y="30"/>
                    <a:pt x="52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4" y="31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9"/>
                    <a:pt x="54" y="27"/>
                    <a:pt x="52" y="27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2" name="Line 121"/>
            <p:cNvSpPr>
              <a:spLocks noChangeShapeType="1"/>
            </p:cNvSpPr>
            <p:nvPr/>
          </p:nvSpPr>
          <p:spPr bwMode="auto">
            <a:xfrm>
              <a:off x="5465879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3" name="Line 122"/>
            <p:cNvSpPr>
              <a:spLocks noChangeShapeType="1"/>
            </p:cNvSpPr>
            <p:nvPr/>
          </p:nvSpPr>
          <p:spPr bwMode="auto">
            <a:xfrm>
              <a:off x="5465879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4" name="Freeform 123"/>
            <p:cNvSpPr>
              <a:spLocks/>
            </p:cNvSpPr>
            <p:nvPr/>
          </p:nvSpPr>
          <p:spPr bwMode="auto">
            <a:xfrm>
              <a:off x="6111983" y="3839941"/>
              <a:ext cx="4140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5" name="Oval 124"/>
            <p:cNvSpPr>
              <a:spLocks noChangeArrowheads="1"/>
            </p:cNvSpPr>
            <p:nvPr/>
          </p:nvSpPr>
          <p:spPr bwMode="auto">
            <a:xfrm>
              <a:off x="5925605" y="3729980"/>
              <a:ext cx="157385" cy="137452"/>
            </a:xfrm>
            <a:prstGeom prst="ellipse">
              <a:avLst/>
            </a:pr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6" name="Freeform 125"/>
            <p:cNvSpPr>
              <a:spLocks/>
            </p:cNvSpPr>
            <p:nvPr/>
          </p:nvSpPr>
          <p:spPr bwMode="auto">
            <a:xfrm>
              <a:off x="6111982" y="3839941"/>
              <a:ext cx="20708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7" name="Freeform 126"/>
            <p:cNvSpPr>
              <a:spLocks/>
            </p:cNvSpPr>
            <p:nvPr/>
          </p:nvSpPr>
          <p:spPr bwMode="auto">
            <a:xfrm>
              <a:off x="5768223" y="3832086"/>
              <a:ext cx="538419" cy="612639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47" y="15"/>
                </a:cxn>
                <a:cxn ang="0">
                  <a:pos x="35" y="1"/>
                </a:cxn>
                <a:cxn ang="0">
                  <a:pos x="35" y="1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" y="15"/>
                </a:cxn>
                <a:cxn ang="0">
                  <a:pos x="2" y="20"/>
                </a:cxn>
                <a:cxn ang="0">
                  <a:pos x="11" y="27"/>
                </a:cxn>
                <a:cxn ang="0">
                  <a:pos x="8" y="16"/>
                </a:cxn>
                <a:cxn ang="0">
                  <a:pos x="13" y="19"/>
                </a:cxn>
                <a:cxn ang="0">
                  <a:pos x="13" y="33"/>
                </a:cxn>
                <a:cxn ang="0">
                  <a:pos x="7" y="46"/>
                </a:cxn>
                <a:cxn ang="0">
                  <a:pos x="7" y="50"/>
                </a:cxn>
                <a:cxn ang="0">
                  <a:pos x="17" y="65"/>
                </a:cxn>
                <a:cxn ang="0">
                  <a:pos x="16" y="48"/>
                </a:cxn>
                <a:cxn ang="0">
                  <a:pos x="21" y="37"/>
                </a:cxn>
                <a:cxn ang="0">
                  <a:pos x="32" y="48"/>
                </a:cxn>
                <a:cxn ang="0">
                  <a:pos x="31" y="64"/>
                </a:cxn>
                <a:cxn ang="0">
                  <a:pos x="41" y="49"/>
                </a:cxn>
                <a:cxn ang="0">
                  <a:pos x="41" y="46"/>
                </a:cxn>
                <a:cxn ang="0">
                  <a:pos x="35" y="10"/>
                </a:cxn>
                <a:cxn ang="0">
                  <a:pos x="41" y="19"/>
                </a:cxn>
                <a:cxn ang="0">
                  <a:pos x="48" y="32"/>
                </a:cxn>
                <a:cxn ang="0">
                  <a:pos x="48" y="65"/>
                </a:cxn>
                <a:cxn ang="0">
                  <a:pos x="49" y="32"/>
                </a:cxn>
                <a:cxn ang="0">
                  <a:pos x="52" y="29"/>
                </a:cxn>
                <a:cxn ang="0">
                  <a:pos x="53" y="31"/>
                </a:cxn>
                <a:cxn ang="0">
                  <a:pos x="55" y="31"/>
                </a:cxn>
                <a:cxn ang="0">
                  <a:pos x="55" y="31"/>
                </a:cxn>
                <a:cxn ang="0">
                  <a:pos x="52" y="27"/>
                </a:cxn>
              </a:cxnLst>
              <a:rect l="0" t="0" r="r" b="b"/>
              <a:pathLst>
                <a:path w="55" h="66">
                  <a:moveTo>
                    <a:pt x="52" y="27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7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7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4"/>
                    <a:pt x="28" y="6"/>
                    <a:pt x="24" y="6"/>
                  </a:cubicBezTo>
                  <a:cubicBezTo>
                    <a:pt x="20" y="6"/>
                    <a:pt x="17" y="4"/>
                    <a:pt x="15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1"/>
                    <a:pt x="9" y="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7"/>
                    <a:pt x="7" y="48"/>
                    <a:pt x="7" y="48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5"/>
                    <a:pt x="15" y="66"/>
                    <a:pt x="17" y="65"/>
                  </a:cubicBezTo>
                  <a:cubicBezTo>
                    <a:pt x="19" y="64"/>
                    <a:pt x="21" y="62"/>
                    <a:pt x="20" y="59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7" y="61"/>
                    <a:pt x="29" y="63"/>
                    <a:pt x="31" y="64"/>
                  </a:cubicBezTo>
                  <a:cubicBezTo>
                    <a:pt x="33" y="65"/>
                    <a:pt x="36" y="64"/>
                    <a:pt x="37" y="62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2" y="48"/>
                    <a:pt x="42" y="47"/>
                  </a:cubicBezTo>
                  <a:cubicBezTo>
                    <a:pt x="42" y="47"/>
                    <a:pt x="41" y="46"/>
                    <a:pt x="41" y="4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1"/>
                    <a:pt x="46" y="32"/>
                    <a:pt x="48" y="3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5"/>
                    <a:pt x="48" y="65"/>
                  </a:cubicBezTo>
                  <a:cubicBezTo>
                    <a:pt x="49" y="65"/>
                    <a:pt x="49" y="64"/>
                    <a:pt x="49" y="64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50" y="32"/>
                    <a:pt x="50" y="32"/>
                  </a:cubicBezTo>
                  <a:cubicBezTo>
                    <a:pt x="51" y="31"/>
                    <a:pt x="52" y="30"/>
                    <a:pt x="52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4" y="31"/>
                  </a:cubicBezTo>
                  <a:cubicBezTo>
                    <a:pt x="54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9"/>
                    <a:pt x="53" y="27"/>
                    <a:pt x="52" y="27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8" name="Line 127"/>
            <p:cNvSpPr>
              <a:spLocks noChangeShapeType="1"/>
            </p:cNvSpPr>
            <p:nvPr/>
          </p:nvSpPr>
          <p:spPr bwMode="auto">
            <a:xfrm>
              <a:off x="6004299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9" name="Line 128"/>
            <p:cNvSpPr>
              <a:spLocks noChangeShapeType="1"/>
            </p:cNvSpPr>
            <p:nvPr/>
          </p:nvSpPr>
          <p:spPr bwMode="auto">
            <a:xfrm>
              <a:off x="6004299" y="3792814"/>
              <a:ext cx="4140" cy="392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0" name="组合 419"/>
          <p:cNvGrpSpPr/>
          <p:nvPr/>
        </p:nvGrpSpPr>
        <p:grpSpPr>
          <a:xfrm>
            <a:off x="7167334" y="1960128"/>
            <a:ext cx="926077" cy="688342"/>
            <a:chOff x="6906828" y="1851670"/>
            <a:chExt cx="833524" cy="653393"/>
          </a:xfrm>
        </p:grpSpPr>
        <p:sp>
          <p:nvSpPr>
            <p:cNvPr id="421" name="Freeform 9"/>
            <p:cNvSpPr>
              <a:spLocks/>
            </p:cNvSpPr>
            <p:nvPr/>
          </p:nvSpPr>
          <p:spPr bwMode="auto">
            <a:xfrm>
              <a:off x="7000770" y="1851670"/>
              <a:ext cx="645641" cy="653393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11" y="107"/>
                </a:cxn>
                <a:cxn ang="0">
                  <a:pos x="95" y="107"/>
                </a:cxn>
                <a:cxn ang="0">
                  <a:pos x="106" y="95"/>
                </a:cxn>
                <a:cxn ang="0">
                  <a:pos x="106" y="12"/>
                </a:cxn>
                <a:cxn ang="0">
                  <a:pos x="95" y="0"/>
                </a:cxn>
                <a:cxn ang="0">
                  <a:pos x="11" y="0"/>
                </a:cxn>
                <a:cxn ang="0">
                  <a:pos x="0" y="12"/>
                </a:cxn>
                <a:cxn ang="0">
                  <a:pos x="0" y="95"/>
                </a:cxn>
              </a:cxnLst>
              <a:rect l="0" t="0" r="r" b="b"/>
              <a:pathLst>
                <a:path w="106" h="107">
                  <a:moveTo>
                    <a:pt x="0" y="95"/>
                  </a:moveTo>
                  <a:cubicBezTo>
                    <a:pt x="0" y="102"/>
                    <a:pt x="5" y="107"/>
                    <a:pt x="11" y="107"/>
                  </a:cubicBezTo>
                  <a:cubicBezTo>
                    <a:pt x="95" y="107"/>
                    <a:pt x="95" y="107"/>
                    <a:pt x="95" y="107"/>
                  </a:cubicBezTo>
                  <a:cubicBezTo>
                    <a:pt x="101" y="107"/>
                    <a:pt x="106" y="102"/>
                    <a:pt x="106" y="95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5"/>
                    <a:pt x="101" y="0"/>
                    <a:pt x="9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5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6906828" y="1940332"/>
              <a:ext cx="833524" cy="541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104" b="1" dirty="0">
                  <a:solidFill>
                    <a:prstClr val="white"/>
                  </a:solidFill>
                  <a:latin typeface="Arial" pitchFamily="34" charset="0"/>
                  <a:ea typeface="微软雅黑" panose="020B0503020204020204" pitchFamily="34" charset="-122"/>
                </a:rPr>
                <a:t>80</a:t>
              </a:r>
              <a:r>
                <a:rPr lang="en-US" altLang="zh-CN" sz="1787" b="1" dirty="0">
                  <a:solidFill>
                    <a:prstClr val="white"/>
                  </a:solidFill>
                  <a:latin typeface="Arial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1787" b="1" dirty="0">
                <a:solidFill>
                  <a:prstClr val="white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3" name="组合 422"/>
          <p:cNvGrpSpPr/>
          <p:nvPr/>
        </p:nvGrpSpPr>
        <p:grpSpPr>
          <a:xfrm>
            <a:off x="7167334" y="2756653"/>
            <a:ext cx="926077" cy="688342"/>
            <a:chOff x="6906828" y="2571750"/>
            <a:chExt cx="833524" cy="653393"/>
          </a:xfrm>
        </p:grpSpPr>
        <p:sp>
          <p:nvSpPr>
            <p:cNvPr id="424" name="Freeform 7"/>
            <p:cNvSpPr>
              <a:spLocks/>
            </p:cNvSpPr>
            <p:nvPr/>
          </p:nvSpPr>
          <p:spPr bwMode="auto">
            <a:xfrm>
              <a:off x="6998187" y="2571750"/>
              <a:ext cx="650806" cy="653393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12" y="107"/>
                </a:cxn>
                <a:cxn ang="0">
                  <a:pos x="95" y="107"/>
                </a:cxn>
                <a:cxn ang="0">
                  <a:pos x="107" y="95"/>
                </a:cxn>
                <a:cxn ang="0">
                  <a:pos x="107" y="12"/>
                </a:cxn>
                <a:cxn ang="0">
                  <a:pos x="95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95"/>
                </a:cxn>
              </a:cxnLst>
              <a:rect l="0" t="0" r="r" b="b"/>
              <a:pathLst>
                <a:path w="107" h="107">
                  <a:moveTo>
                    <a:pt x="0" y="95"/>
                  </a:moveTo>
                  <a:cubicBezTo>
                    <a:pt x="0" y="102"/>
                    <a:pt x="6" y="107"/>
                    <a:pt x="12" y="107"/>
                  </a:cubicBezTo>
                  <a:cubicBezTo>
                    <a:pt x="95" y="107"/>
                    <a:pt x="95" y="107"/>
                    <a:pt x="95" y="107"/>
                  </a:cubicBezTo>
                  <a:cubicBezTo>
                    <a:pt x="102" y="107"/>
                    <a:pt x="107" y="102"/>
                    <a:pt x="107" y="95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5"/>
                    <a:pt x="102" y="0"/>
                    <a:pt x="9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D9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5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6906828" y="2660412"/>
              <a:ext cx="833524" cy="541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104" b="1" dirty="0">
                  <a:solidFill>
                    <a:prstClr val="white"/>
                  </a:solidFill>
                  <a:latin typeface="Arial" pitchFamily="34" charset="0"/>
                  <a:ea typeface="微软雅黑" panose="020B0503020204020204" pitchFamily="34" charset="-122"/>
                </a:rPr>
                <a:t>60</a:t>
              </a:r>
              <a:r>
                <a:rPr lang="en-US" altLang="zh-CN" sz="1787" b="1" dirty="0">
                  <a:solidFill>
                    <a:prstClr val="white"/>
                  </a:solidFill>
                  <a:latin typeface="Arial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1787" b="1" dirty="0">
                <a:solidFill>
                  <a:prstClr val="white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6" name="组合 425"/>
          <p:cNvGrpSpPr/>
          <p:nvPr/>
        </p:nvGrpSpPr>
        <p:grpSpPr>
          <a:xfrm>
            <a:off x="7167334" y="3553177"/>
            <a:ext cx="926077" cy="688341"/>
            <a:chOff x="6906828" y="3363838"/>
            <a:chExt cx="833524" cy="653392"/>
          </a:xfrm>
        </p:grpSpPr>
        <p:sp>
          <p:nvSpPr>
            <p:cNvPr id="427" name="Freeform 8"/>
            <p:cNvSpPr>
              <a:spLocks/>
            </p:cNvSpPr>
            <p:nvPr/>
          </p:nvSpPr>
          <p:spPr bwMode="auto">
            <a:xfrm>
              <a:off x="6998187" y="3363838"/>
              <a:ext cx="650806" cy="653392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12" y="107"/>
                </a:cxn>
                <a:cxn ang="0">
                  <a:pos x="95" y="107"/>
                </a:cxn>
                <a:cxn ang="0">
                  <a:pos x="107" y="95"/>
                </a:cxn>
                <a:cxn ang="0">
                  <a:pos x="107" y="12"/>
                </a:cxn>
                <a:cxn ang="0">
                  <a:pos x="95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95"/>
                </a:cxn>
              </a:cxnLst>
              <a:rect l="0" t="0" r="r" b="b"/>
              <a:pathLst>
                <a:path w="107" h="107">
                  <a:moveTo>
                    <a:pt x="0" y="95"/>
                  </a:moveTo>
                  <a:cubicBezTo>
                    <a:pt x="0" y="101"/>
                    <a:pt x="6" y="107"/>
                    <a:pt x="12" y="107"/>
                  </a:cubicBezTo>
                  <a:cubicBezTo>
                    <a:pt x="95" y="107"/>
                    <a:pt x="95" y="107"/>
                    <a:pt x="95" y="107"/>
                  </a:cubicBezTo>
                  <a:cubicBezTo>
                    <a:pt x="102" y="107"/>
                    <a:pt x="107" y="101"/>
                    <a:pt x="107" y="95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5"/>
                    <a:pt x="102" y="0"/>
                    <a:pt x="9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5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6906828" y="3452499"/>
              <a:ext cx="833524" cy="541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104" b="1" dirty="0">
                  <a:solidFill>
                    <a:prstClr val="white"/>
                  </a:solidFill>
                  <a:latin typeface="Arial" pitchFamily="34" charset="0"/>
                  <a:ea typeface="微软雅黑" panose="020B0503020204020204" pitchFamily="34" charset="-122"/>
                </a:rPr>
                <a:t>50</a:t>
              </a:r>
              <a:r>
                <a:rPr lang="en-US" altLang="zh-CN" sz="1787" b="1" dirty="0">
                  <a:solidFill>
                    <a:prstClr val="white"/>
                  </a:solidFill>
                  <a:latin typeface="Arial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1787" b="1" dirty="0">
                <a:solidFill>
                  <a:prstClr val="white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29" name="矩形 1"/>
          <p:cNvSpPr>
            <a:spLocks noChangeArrowheads="1"/>
          </p:cNvSpPr>
          <p:nvPr/>
        </p:nvSpPr>
        <p:spPr bwMode="auto">
          <a:xfrm>
            <a:off x="2437510" y="980490"/>
            <a:ext cx="4534797" cy="46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693" tIns="49847" rIns="99693" bIns="49847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90936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Percentage of consumer population</a:t>
            </a:r>
            <a:endParaRPr lang="zh-CN" altLang="zh-CN" sz="16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" name="Freeform 6"/>
          <p:cNvSpPr>
            <a:spLocks/>
          </p:cNvSpPr>
          <p:nvPr/>
        </p:nvSpPr>
        <p:spPr bwMode="auto">
          <a:xfrm flipH="1">
            <a:off x="6400655" y="2975086"/>
            <a:ext cx="606606" cy="189973"/>
          </a:xfrm>
          <a:custGeom>
            <a:avLst/>
            <a:gdLst/>
            <a:ahLst/>
            <a:cxnLst>
              <a:cxn ang="0">
                <a:pos x="201" y="47"/>
              </a:cxn>
              <a:cxn ang="0">
                <a:pos x="201" y="0"/>
              </a:cxn>
              <a:cxn ang="0">
                <a:pos x="0" y="97"/>
              </a:cxn>
              <a:cxn ang="0">
                <a:pos x="201" y="201"/>
              </a:cxn>
              <a:cxn ang="0">
                <a:pos x="201" y="146"/>
              </a:cxn>
              <a:cxn ang="0">
                <a:pos x="430" y="146"/>
              </a:cxn>
              <a:cxn ang="0">
                <a:pos x="430" y="47"/>
              </a:cxn>
              <a:cxn ang="0">
                <a:pos x="201" y="47"/>
              </a:cxn>
            </a:cxnLst>
            <a:rect l="0" t="0" r="r" b="b"/>
            <a:pathLst>
              <a:path w="430" h="201">
                <a:moveTo>
                  <a:pt x="201" y="47"/>
                </a:moveTo>
                <a:lnTo>
                  <a:pt x="201" y="0"/>
                </a:lnTo>
                <a:lnTo>
                  <a:pt x="0" y="97"/>
                </a:lnTo>
                <a:lnTo>
                  <a:pt x="201" y="201"/>
                </a:lnTo>
                <a:lnTo>
                  <a:pt x="201" y="146"/>
                </a:lnTo>
                <a:lnTo>
                  <a:pt x="430" y="146"/>
                </a:lnTo>
                <a:lnTo>
                  <a:pt x="430" y="47"/>
                </a:lnTo>
                <a:lnTo>
                  <a:pt x="201" y="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9693" tIns="49847" rIns="99693" bIns="49847" numCol="1" anchor="t" anchorCtr="0" compatLnSpc="1">
            <a:prstTxWarp prst="textNoShape">
              <a:avLst/>
            </a:prstTxWarp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31" name="Freeform 6"/>
          <p:cNvSpPr>
            <a:spLocks/>
          </p:cNvSpPr>
          <p:nvPr/>
        </p:nvSpPr>
        <p:spPr bwMode="auto">
          <a:xfrm flipH="1">
            <a:off x="6400655" y="2216491"/>
            <a:ext cx="606606" cy="189973"/>
          </a:xfrm>
          <a:custGeom>
            <a:avLst/>
            <a:gdLst/>
            <a:ahLst/>
            <a:cxnLst>
              <a:cxn ang="0">
                <a:pos x="201" y="47"/>
              </a:cxn>
              <a:cxn ang="0">
                <a:pos x="201" y="0"/>
              </a:cxn>
              <a:cxn ang="0">
                <a:pos x="0" y="97"/>
              </a:cxn>
              <a:cxn ang="0">
                <a:pos x="201" y="201"/>
              </a:cxn>
              <a:cxn ang="0">
                <a:pos x="201" y="146"/>
              </a:cxn>
              <a:cxn ang="0">
                <a:pos x="430" y="146"/>
              </a:cxn>
              <a:cxn ang="0">
                <a:pos x="430" y="47"/>
              </a:cxn>
              <a:cxn ang="0">
                <a:pos x="201" y="47"/>
              </a:cxn>
            </a:cxnLst>
            <a:rect l="0" t="0" r="r" b="b"/>
            <a:pathLst>
              <a:path w="430" h="201">
                <a:moveTo>
                  <a:pt x="201" y="47"/>
                </a:moveTo>
                <a:lnTo>
                  <a:pt x="201" y="0"/>
                </a:lnTo>
                <a:lnTo>
                  <a:pt x="0" y="97"/>
                </a:lnTo>
                <a:lnTo>
                  <a:pt x="201" y="201"/>
                </a:lnTo>
                <a:lnTo>
                  <a:pt x="201" y="146"/>
                </a:lnTo>
                <a:lnTo>
                  <a:pt x="430" y="146"/>
                </a:lnTo>
                <a:lnTo>
                  <a:pt x="430" y="47"/>
                </a:lnTo>
                <a:lnTo>
                  <a:pt x="201" y="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9693" tIns="49847" rIns="99693" bIns="49847" numCol="1" anchor="t" anchorCtr="0" compatLnSpc="1">
            <a:prstTxWarp prst="textNoShape">
              <a:avLst/>
            </a:prstTxWarp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92276" y="1855845"/>
            <a:ext cx="4865494" cy="801542"/>
            <a:chOff x="1054982" y="1939190"/>
            <a:chExt cx="5172966" cy="852195"/>
          </a:xfrm>
        </p:grpSpPr>
        <p:sp>
          <p:nvSpPr>
            <p:cNvPr id="332" name="Oval 40"/>
            <p:cNvSpPr>
              <a:spLocks noChangeArrowheads="1"/>
            </p:cNvSpPr>
            <p:nvPr/>
          </p:nvSpPr>
          <p:spPr bwMode="auto">
            <a:xfrm>
              <a:off x="1170950" y="1954899"/>
              <a:ext cx="157385" cy="149233"/>
            </a:xfrm>
            <a:prstGeom prst="ellipse">
              <a:avLst/>
            </a:pr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3" name="Freeform 41"/>
            <p:cNvSpPr>
              <a:spLocks/>
            </p:cNvSpPr>
            <p:nvPr/>
          </p:nvSpPr>
          <p:spPr bwMode="auto">
            <a:xfrm>
              <a:off x="1357324" y="2115912"/>
              <a:ext cx="20708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4" name="Freeform 42"/>
            <p:cNvSpPr>
              <a:spLocks/>
            </p:cNvSpPr>
            <p:nvPr/>
          </p:nvSpPr>
          <p:spPr bwMode="auto">
            <a:xfrm>
              <a:off x="1054982" y="2115912"/>
              <a:ext cx="381035" cy="675473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4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0"/>
                </a:cxn>
                <a:cxn ang="0">
                  <a:pos x="4" y="34"/>
                </a:cxn>
                <a:cxn ang="0">
                  <a:pos x="7" y="30"/>
                </a:cxn>
                <a:cxn ang="0">
                  <a:pos x="7" y="7"/>
                </a:cxn>
                <a:cxn ang="0">
                  <a:pos x="8" y="7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69"/>
                </a:cxn>
                <a:cxn ang="0">
                  <a:pos x="13" y="73"/>
                </a:cxn>
                <a:cxn ang="0">
                  <a:pos x="17" y="69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20" y="34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69"/>
                </a:cxn>
                <a:cxn ang="0">
                  <a:pos x="27" y="73"/>
                </a:cxn>
                <a:cxn ang="0">
                  <a:pos x="31" y="69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7"/>
                </a:cxn>
                <a:cxn ang="0">
                  <a:pos x="32" y="7"/>
                </a:cxn>
                <a:cxn ang="0">
                  <a:pos x="32" y="30"/>
                </a:cxn>
                <a:cxn ang="0">
                  <a:pos x="36" y="34"/>
                </a:cxn>
                <a:cxn ang="0">
                  <a:pos x="39" y="30"/>
                </a:cxn>
                <a:cxn ang="0">
                  <a:pos x="39" y="6"/>
                </a:cxn>
                <a:cxn ang="0">
                  <a:pos x="39" y="3"/>
                </a:cxn>
              </a:cxnLst>
              <a:rect l="0" t="0" r="r" b="b"/>
              <a:pathLst>
                <a:path w="39" h="73">
                  <a:moveTo>
                    <a:pt x="39" y="3"/>
                  </a:moveTo>
                  <a:cubicBezTo>
                    <a:pt x="38" y="2"/>
                    <a:pt x="36" y="1"/>
                    <a:pt x="34" y="1"/>
                  </a:cubicBezTo>
                  <a:cubicBezTo>
                    <a:pt x="34" y="0"/>
                    <a:pt x="33" y="0"/>
                    <a:pt x="3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3" y="1"/>
                    <a:pt x="0" y="2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2" y="34"/>
                    <a:pt x="4" y="34"/>
                  </a:cubicBezTo>
                  <a:cubicBezTo>
                    <a:pt x="6" y="34"/>
                    <a:pt x="7" y="32"/>
                    <a:pt x="7" y="3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3" y="73"/>
                  </a:cubicBezTo>
                  <a:cubicBezTo>
                    <a:pt x="15" y="73"/>
                    <a:pt x="17" y="71"/>
                    <a:pt x="17" y="6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8" y="34"/>
                    <a:pt x="20" y="34"/>
                  </a:cubicBezTo>
                  <a:cubicBezTo>
                    <a:pt x="21" y="34"/>
                    <a:pt x="22" y="36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71"/>
                    <a:pt x="24" y="73"/>
                    <a:pt x="27" y="73"/>
                  </a:cubicBezTo>
                  <a:cubicBezTo>
                    <a:pt x="29" y="73"/>
                    <a:pt x="31" y="71"/>
                    <a:pt x="31" y="6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2"/>
                    <a:pt x="34" y="34"/>
                    <a:pt x="36" y="34"/>
                  </a:cubicBezTo>
                  <a:cubicBezTo>
                    <a:pt x="38" y="34"/>
                    <a:pt x="39" y="32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4"/>
                    <a:pt x="39" y="3"/>
                  </a:cubicBezTo>
                  <a:close/>
                </a:path>
              </a:pathLst>
            </a:cu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5" name="Oval 43"/>
            <p:cNvSpPr>
              <a:spLocks noChangeArrowheads="1"/>
            </p:cNvSpPr>
            <p:nvPr/>
          </p:nvSpPr>
          <p:spPr bwMode="auto">
            <a:xfrm>
              <a:off x="1709369" y="1954899"/>
              <a:ext cx="157385" cy="149233"/>
            </a:xfrm>
            <a:prstGeom prst="ellipse">
              <a:avLst/>
            </a:pr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6" name="Freeform 44"/>
            <p:cNvSpPr>
              <a:spLocks/>
            </p:cNvSpPr>
            <p:nvPr/>
          </p:nvSpPr>
          <p:spPr bwMode="auto">
            <a:xfrm>
              <a:off x="1895744" y="2115912"/>
              <a:ext cx="20708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7" name="Freeform 45"/>
            <p:cNvSpPr>
              <a:spLocks/>
            </p:cNvSpPr>
            <p:nvPr/>
          </p:nvSpPr>
          <p:spPr bwMode="auto">
            <a:xfrm>
              <a:off x="1593401" y="2115912"/>
              <a:ext cx="381035" cy="675473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4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0"/>
                </a:cxn>
                <a:cxn ang="0">
                  <a:pos x="4" y="34"/>
                </a:cxn>
                <a:cxn ang="0">
                  <a:pos x="7" y="30"/>
                </a:cxn>
                <a:cxn ang="0">
                  <a:pos x="7" y="7"/>
                </a:cxn>
                <a:cxn ang="0">
                  <a:pos x="8" y="7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69"/>
                </a:cxn>
                <a:cxn ang="0">
                  <a:pos x="13" y="73"/>
                </a:cxn>
                <a:cxn ang="0">
                  <a:pos x="17" y="69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20" y="34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69"/>
                </a:cxn>
                <a:cxn ang="0">
                  <a:pos x="27" y="73"/>
                </a:cxn>
                <a:cxn ang="0">
                  <a:pos x="31" y="69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7"/>
                </a:cxn>
                <a:cxn ang="0">
                  <a:pos x="32" y="7"/>
                </a:cxn>
                <a:cxn ang="0">
                  <a:pos x="32" y="30"/>
                </a:cxn>
                <a:cxn ang="0">
                  <a:pos x="36" y="34"/>
                </a:cxn>
                <a:cxn ang="0">
                  <a:pos x="39" y="30"/>
                </a:cxn>
                <a:cxn ang="0">
                  <a:pos x="39" y="6"/>
                </a:cxn>
                <a:cxn ang="0">
                  <a:pos x="39" y="3"/>
                </a:cxn>
              </a:cxnLst>
              <a:rect l="0" t="0" r="r" b="b"/>
              <a:pathLst>
                <a:path w="39" h="73">
                  <a:moveTo>
                    <a:pt x="39" y="3"/>
                  </a:moveTo>
                  <a:cubicBezTo>
                    <a:pt x="38" y="2"/>
                    <a:pt x="36" y="1"/>
                    <a:pt x="34" y="1"/>
                  </a:cubicBezTo>
                  <a:cubicBezTo>
                    <a:pt x="34" y="0"/>
                    <a:pt x="33" y="0"/>
                    <a:pt x="3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3" y="1"/>
                    <a:pt x="0" y="2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2" y="34"/>
                    <a:pt x="4" y="34"/>
                  </a:cubicBezTo>
                  <a:cubicBezTo>
                    <a:pt x="6" y="34"/>
                    <a:pt x="7" y="32"/>
                    <a:pt x="7" y="3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3" y="73"/>
                  </a:cubicBezTo>
                  <a:cubicBezTo>
                    <a:pt x="15" y="73"/>
                    <a:pt x="17" y="71"/>
                    <a:pt x="17" y="6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8" y="34"/>
                    <a:pt x="20" y="34"/>
                  </a:cubicBezTo>
                  <a:cubicBezTo>
                    <a:pt x="21" y="34"/>
                    <a:pt x="22" y="36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71"/>
                    <a:pt x="24" y="73"/>
                    <a:pt x="27" y="73"/>
                  </a:cubicBezTo>
                  <a:cubicBezTo>
                    <a:pt x="29" y="73"/>
                    <a:pt x="31" y="71"/>
                    <a:pt x="31" y="6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2"/>
                    <a:pt x="34" y="34"/>
                    <a:pt x="36" y="34"/>
                  </a:cubicBezTo>
                  <a:cubicBezTo>
                    <a:pt x="38" y="34"/>
                    <a:pt x="39" y="32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4"/>
                    <a:pt x="39" y="3"/>
                  </a:cubicBezTo>
                  <a:close/>
                </a:path>
              </a:pathLst>
            </a:cu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8" name="Oval 46"/>
            <p:cNvSpPr>
              <a:spLocks noChangeArrowheads="1"/>
            </p:cNvSpPr>
            <p:nvPr/>
          </p:nvSpPr>
          <p:spPr bwMode="auto">
            <a:xfrm>
              <a:off x="2239506" y="1954899"/>
              <a:ext cx="153242" cy="149233"/>
            </a:xfrm>
            <a:prstGeom prst="ellipse">
              <a:avLst/>
            </a:pr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9" name="Freeform 47"/>
            <p:cNvSpPr>
              <a:spLocks/>
            </p:cNvSpPr>
            <p:nvPr/>
          </p:nvSpPr>
          <p:spPr bwMode="auto">
            <a:xfrm>
              <a:off x="2421736" y="2115912"/>
              <a:ext cx="20708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0" name="Freeform 48"/>
            <p:cNvSpPr>
              <a:spLocks/>
            </p:cNvSpPr>
            <p:nvPr/>
          </p:nvSpPr>
          <p:spPr bwMode="auto">
            <a:xfrm>
              <a:off x="2131821" y="2115912"/>
              <a:ext cx="381035" cy="675473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4" y="1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0"/>
                </a:cxn>
                <a:cxn ang="0">
                  <a:pos x="3" y="34"/>
                </a:cxn>
                <a:cxn ang="0">
                  <a:pos x="7" y="30"/>
                </a:cxn>
                <a:cxn ang="0">
                  <a:pos x="7" y="7"/>
                </a:cxn>
                <a:cxn ang="0">
                  <a:pos x="8" y="7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69"/>
                </a:cxn>
                <a:cxn ang="0">
                  <a:pos x="12" y="73"/>
                </a:cxn>
                <a:cxn ang="0">
                  <a:pos x="17" y="69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9" y="34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69"/>
                </a:cxn>
                <a:cxn ang="0">
                  <a:pos x="26" y="73"/>
                </a:cxn>
                <a:cxn ang="0">
                  <a:pos x="31" y="69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7"/>
                </a:cxn>
                <a:cxn ang="0">
                  <a:pos x="32" y="7"/>
                </a:cxn>
                <a:cxn ang="0">
                  <a:pos x="32" y="30"/>
                </a:cxn>
                <a:cxn ang="0">
                  <a:pos x="35" y="34"/>
                </a:cxn>
                <a:cxn ang="0">
                  <a:pos x="39" y="30"/>
                </a:cxn>
                <a:cxn ang="0">
                  <a:pos x="39" y="6"/>
                </a:cxn>
                <a:cxn ang="0">
                  <a:pos x="38" y="3"/>
                </a:cxn>
              </a:cxnLst>
              <a:rect l="0" t="0" r="r" b="b"/>
              <a:pathLst>
                <a:path w="39" h="73">
                  <a:moveTo>
                    <a:pt x="38" y="3"/>
                  </a:moveTo>
                  <a:cubicBezTo>
                    <a:pt x="37" y="2"/>
                    <a:pt x="36" y="1"/>
                    <a:pt x="34" y="1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1"/>
                    <a:pt x="0" y="2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1" y="34"/>
                    <a:pt x="3" y="34"/>
                  </a:cubicBezTo>
                  <a:cubicBezTo>
                    <a:pt x="5" y="34"/>
                    <a:pt x="7" y="32"/>
                    <a:pt x="7" y="3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5" y="73"/>
                    <a:pt x="17" y="71"/>
                    <a:pt x="17" y="6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8" y="34"/>
                    <a:pt x="19" y="34"/>
                  </a:cubicBezTo>
                  <a:cubicBezTo>
                    <a:pt x="21" y="34"/>
                    <a:pt x="22" y="36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71"/>
                    <a:pt x="24" y="73"/>
                    <a:pt x="26" y="73"/>
                  </a:cubicBezTo>
                  <a:cubicBezTo>
                    <a:pt x="29" y="73"/>
                    <a:pt x="31" y="71"/>
                    <a:pt x="31" y="6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2"/>
                    <a:pt x="33" y="34"/>
                    <a:pt x="35" y="34"/>
                  </a:cubicBezTo>
                  <a:cubicBezTo>
                    <a:pt x="37" y="34"/>
                    <a:pt x="39" y="32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4"/>
                    <a:pt x="38" y="3"/>
                  </a:cubicBezTo>
                  <a:close/>
                </a:path>
              </a:pathLst>
            </a:cu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1" name="Oval 49"/>
            <p:cNvSpPr>
              <a:spLocks noChangeArrowheads="1"/>
            </p:cNvSpPr>
            <p:nvPr/>
          </p:nvSpPr>
          <p:spPr bwMode="auto">
            <a:xfrm>
              <a:off x="2765498" y="1954899"/>
              <a:ext cx="157385" cy="149233"/>
            </a:xfrm>
            <a:prstGeom prst="ellipse">
              <a:avLst/>
            </a:pr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2" name="Freeform 50"/>
            <p:cNvSpPr>
              <a:spLocks/>
            </p:cNvSpPr>
            <p:nvPr/>
          </p:nvSpPr>
          <p:spPr bwMode="auto">
            <a:xfrm>
              <a:off x="2951872" y="2115912"/>
              <a:ext cx="20708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3" name="Freeform 51"/>
            <p:cNvSpPr>
              <a:spLocks/>
            </p:cNvSpPr>
            <p:nvPr/>
          </p:nvSpPr>
          <p:spPr bwMode="auto">
            <a:xfrm>
              <a:off x="2657813" y="2115912"/>
              <a:ext cx="381035" cy="675473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4" y="1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0"/>
                </a:cxn>
                <a:cxn ang="0">
                  <a:pos x="3" y="34"/>
                </a:cxn>
                <a:cxn ang="0">
                  <a:pos x="7" y="30"/>
                </a:cxn>
                <a:cxn ang="0">
                  <a:pos x="7" y="7"/>
                </a:cxn>
                <a:cxn ang="0">
                  <a:pos x="8" y="7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69"/>
                </a:cxn>
                <a:cxn ang="0">
                  <a:pos x="12" y="73"/>
                </a:cxn>
                <a:cxn ang="0">
                  <a:pos x="17" y="69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9" y="34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69"/>
                </a:cxn>
                <a:cxn ang="0">
                  <a:pos x="26" y="73"/>
                </a:cxn>
                <a:cxn ang="0">
                  <a:pos x="31" y="69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7"/>
                </a:cxn>
                <a:cxn ang="0">
                  <a:pos x="32" y="7"/>
                </a:cxn>
                <a:cxn ang="0">
                  <a:pos x="32" y="30"/>
                </a:cxn>
                <a:cxn ang="0">
                  <a:pos x="35" y="34"/>
                </a:cxn>
                <a:cxn ang="0">
                  <a:pos x="39" y="30"/>
                </a:cxn>
                <a:cxn ang="0">
                  <a:pos x="39" y="6"/>
                </a:cxn>
                <a:cxn ang="0">
                  <a:pos x="38" y="3"/>
                </a:cxn>
              </a:cxnLst>
              <a:rect l="0" t="0" r="r" b="b"/>
              <a:pathLst>
                <a:path w="39" h="73">
                  <a:moveTo>
                    <a:pt x="38" y="3"/>
                  </a:moveTo>
                  <a:cubicBezTo>
                    <a:pt x="37" y="2"/>
                    <a:pt x="35" y="1"/>
                    <a:pt x="34" y="1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1"/>
                    <a:pt x="0" y="2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1" y="34"/>
                    <a:pt x="3" y="34"/>
                  </a:cubicBezTo>
                  <a:cubicBezTo>
                    <a:pt x="5" y="34"/>
                    <a:pt x="7" y="32"/>
                    <a:pt x="7" y="3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5" y="73"/>
                    <a:pt x="17" y="71"/>
                    <a:pt x="17" y="6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8" y="34"/>
                    <a:pt x="19" y="34"/>
                  </a:cubicBezTo>
                  <a:cubicBezTo>
                    <a:pt x="21" y="34"/>
                    <a:pt x="22" y="36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71"/>
                    <a:pt x="24" y="73"/>
                    <a:pt x="26" y="73"/>
                  </a:cubicBezTo>
                  <a:cubicBezTo>
                    <a:pt x="29" y="73"/>
                    <a:pt x="31" y="71"/>
                    <a:pt x="31" y="6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2"/>
                    <a:pt x="33" y="34"/>
                    <a:pt x="35" y="34"/>
                  </a:cubicBezTo>
                  <a:cubicBezTo>
                    <a:pt x="37" y="34"/>
                    <a:pt x="39" y="32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8" y="4"/>
                    <a:pt x="38" y="3"/>
                  </a:cubicBezTo>
                  <a:close/>
                </a:path>
              </a:pathLst>
            </a:cu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4" name="Oval 52"/>
            <p:cNvSpPr>
              <a:spLocks noChangeArrowheads="1"/>
            </p:cNvSpPr>
            <p:nvPr/>
          </p:nvSpPr>
          <p:spPr bwMode="auto">
            <a:xfrm>
              <a:off x="3303917" y="1954899"/>
              <a:ext cx="157385" cy="149233"/>
            </a:xfrm>
            <a:prstGeom prst="ellipse">
              <a:avLst/>
            </a:pr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5" name="Freeform 53"/>
            <p:cNvSpPr>
              <a:spLocks/>
            </p:cNvSpPr>
            <p:nvPr/>
          </p:nvSpPr>
          <p:spPr bwMode="auto">
            <a:xfrm>
              <a:off x="3490292" y="2115912"/>
              <a:ext cx="20708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6" name="Freeform 54"/>
            <p:cNvSpPr>
              <a:spLocks/>
            </p:cNvSpPr>
            <p:nvPr/>
          </p:nvSpPr>
          <p:spPr bwMode="auto">
            <a:xfrm>
              <a:off x="3187949" y="2115912"/>
              <a:ext cx="381035" cy="675473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0"/>
                </a:cxn>
                <a:cxn ang="0">
                  <a:pos x="4" y="34"/>
                </a:cxn>
                <a:cxn ang="0">
                  <a:pos x="7" y="30"/>
                </a:cxn>
                <a:cxn ang="0">
                  <a:pos x="7" y="7"/>
                </a:cxn>
                <a:cxn ang="0">
                  <a:pos x="8" y="7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69"/>
                </a:cxn>
                <a:cxn ang="0">
                  <a:pos x="13" y="73"/>
                </a:cxn>
                <a:cxn ang="0">
                  <a:pos x="17" y="69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20" y="34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69"/>
                </a:cxn>
                <a:cxn ang="0">
                  <a:pos x="27" y="73"/>
                </a:cxn>
                <a:cxn ang="0">
                  <a:pos x="31" y="69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7"/>
                </a:cxn>
                <a:cxn ang="0">
                  <a:pos x="32" y="7"/>
                </a:cxn>
                <a:cxn ang="0">
                  <a:pos x="32" y="30"/>
                </a:cxn>
                <a:cxn ang="0">
                  <a:pos x="36" y="34"/>
                </a:cxn>
                <a:cxn ang="0">
                  <a:pos x="39" y="30"/>
                </a:cxn>
                <a:cxn ang="0">
                  <a:pos x="39" y="6"/>
                </a:cxn>
                <a:cxn ang="0">
                  <a:pos x="39" y="3"/>
                </a:cxn>
              </a:cxnLst>
              <a:rect l="0" t="0" r="r" b="b"/>
              <a:pathLst>
                <a:path w="39" h="73">
                  <a:moveTo>
                    <a:pt x="39" y="3"/>
                  </a:moveTo>
                  <a:cubicBezTo>
                    <a:pt x="38" y="2"/>
                    <a:pt x="36" y="1"/>
                    <a:pt x="35" y="1"/>
                  </a:cubicBezTo>
                  <a:cubicBezTo>
                    <a:pt x="34" y="0"/>
                    <a:pt x="33" y="0"/>
                    <a:pt x="3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3" y="1"/>
                    <a:pt x="0" y="2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2" y="34"/>
                    <a:pt x="4" y="34"/>
                  </a:cubicBezTo>
                  <a:cubicBezTo>
                    <a:pt x="6" y="34"/>
                    <a:pt x="7" y="32"/>
                    <a:pt x="7" y="3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3" y="73"/>
                  </a:cubicBezTo>
                  <a:cubicBezTo>
                    <a:pt x="15" y="73"/>
                    <a:pt x="17" y="71"/>
                    <a:pt x="17" y="6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8" y="34"/>
                    <a:pt x="20" y="34"/>
                  </a:cubicBezTo>
                  <a:cubicBezTo>
                    <a:pt x="21" y="34"/>
                    <a:pt x="22" y="36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71"/>
                    <a:pt x="24" y="73"/>
                    <a:pt x="27" y="73"/>
                  </a:cubicBezTo>
                  <a:cubicBezTo>
                    <a:pt x="29" y="73"/>
                    <a:pt x="31" y="71"/>
                    <a:pt x="31" y="6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2"/>
                    <a:pt x="34" y="34"/>
                    <a:pt x="36" y="34"/>
                  </a:cubicBezTo>
                  <a:cubicBezTo>
                    <a:pt x="38" y="34"/>
                    <a:pt x="39" y="32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4"/>
                    <a:pt x="39" y="3"/>
                  </a:cubicBezTo>
                  <a:close/>
                </a:path>
              </a:pathLst>
            </a:cu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7" name="Oval 55"/>
            <p:cNvSpPr>
              <a:spLocks noChangeArrowheads="1"/>
            </p:cNvSpPr>
            <p:nvPr/>
          </p:nvSpPr>
          <p:spPr bwMode="auto">
            <a:xfrm>
              <a:off x="3821626" y="1939190"/>
              <a:ext cx="157385" cy="149233"/>
            </a:xfrm>
            <a:prstGeom prst="ellipse">
              <a:avLst/>
            </a:pr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8" name="Freeform 56"/>
            <p:cNvSpPr>
              <a:spLocks/>
            </p:cNvSpPr>
            <p:nvPr/>
          </p:nvSpPr>
          <p:spPr bwMode="auto">
            <a:xfrm>
              <a:off x="4008004" y="2096277"/>
              <a:ext cx="20708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9" name="Freeform 57"/>
            <p:cNvSpPr>
              <a:spLocks/>
            </p:cNvSpPr>
            <p:nvPr/>
          </p:nvSpPr>
          <p:spPr bwMode="auto">
            <a:xfrm>
              <a:off x="3713946" y="2096278"/>
              <a:ext cx="381035" cy="687256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4" y="1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0"/>
                </a:cxn>
                <a:cxn ang="0">
                  <a:pos x="3" y="34"/>
                </a:cxn>
                <a:cxn ang="0">
                  <a:pos x="7" y="30"/>
                </a:cxn>
                <a:cxn ang="0">
                  <a:pos x="7" y="8"/>
                </a:cxn>
                <a:cxn ang="0">
                  <a:pos x="8" y="8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69"/>
                </a:cxn>
                <a:cxn ang="0">
                  <a:pos x="12" y="74"/>
                </a:cxn>
                <a:cxn ang="0">
                  <a:pos x="17" y="69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9" y="34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69"/>
                </a:cxn>
                <a:cxn ang="0">
                  <a:pos x="26" y="74"/>
                </a:cxn>
                <a:cxn ang="0">
                  <a:pos x="31" y="69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8"/>
                </a:cxn>
                <a:cxn ang="0">
                  <a:pos x="32" y="8"/>
                </a:cxn>
                <a:cxn ang="0">
                  <a:pos x="32" y="30"/>
                </a:cxn>
                <a:cxn ang="0">
                  <a:pos x="35" y="34"/>
                </a:cxn>
                <a:cxn ang="0">
                  <a:pos x="39" y="30"/>
                </a:cxn>
                <a:cxn ang="0">
                  <a:pos x="39" y="6"/>
                </a:cxn>
                <a:cxn ang="0">
                  <a:pos x="38" y="3"/>
                </a:cxn>
              </a:cxnLst>
              <a:rect l="0" t="0" r="r" b="b"/>
              <a:pathLst>
                <a:path w="39" h="74">
                  <a:moveTo>
                    <a:pt x="38" y="3"/>
                  </a:moveTo>
                  <a:cubicBezTo>
                    <a:pt x="37" y="2"/>
                    <a:pt x="36" y="1"/>
                    <a:pt x="34" y="1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1"/>
                    <a:pt x="0" y="2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1" y="34"/>
                    <a:pt x="3" y="34"/>
                  </a:cubicBezTo>
                  <a:cubicBezTo>
                    <a:pt x="5" y="34"/>
                    <a:pt x="7" y="32"/>
                    <a:pt x="7" y="3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2"/>
                    <a:pt x="10" y="74"/>
                    <a:pt x="12" y="74"/>
                  </a:cubicBezTo>
                  <a:cubicBezTo>
                    <a:pt x="15" y="74"/>
                    <a:pt x="17" y="72"/>
                    <a:pt x="17" y="6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8" y="34"/>
                    <a:pt x="19" y="34"/>
                  </a:cubicBezTo>
                  <a:cubicBezTo>
                    <a:pt x="21" y="34"/>
                    <a:pt x="22" y="36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72"/>
                    <a:pt x="24" y="74"/>
                    <a:pt x="26" y="74"/>
                  </a:cubicBezTo>
                  <a:cubicBezTo>
                    <a:pt x="29" y="74"/>
                    <a:pt x="31" y="72"/>
                    <a:pt x="31" y="6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2"/>
                    <a:pt x="33" y="34"/>
                    <a:pt x="35" y="34"/>
                  </a:cubicBezTo>
                  <a:cubicBezTo>
                    <a:pt x="37" y="34"/>
                    <a:pt x="39" y="32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4"/>
                    <a:pt x="38" y="3"/>
                  </a:cubicBezTo>
                  <a:close/>
                </a:path>
              </a:pathLst>
            </a:cu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0" name="Oval 58"/>
            <p:cNvSpPr>
              <a:spLocks noChangeArrowheads="1"/>
            </p:cNvSpPr>
            <p:nvPr/>
          </p:nvSpPr>
          <p:spPr bwMode="auto">
            <a:xfrm>
              <a:off x="4360047" y="1939190"/>
              <a:ext cx="157385" cy="149233"/>
            </a:xfrm>
            <a:prstGeom prst="ellipse">
              <a:avLst/>
            </a:pr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1" name="Freeform 59"/>
            <p:cNvSpPr>
              <a:spLocks/>
            </p:cNvSpPr>
            <p:nvPr/>
          </p:nvSpPr>
          <p:spPr bwMode="auto">
            <a:xfrm>
              <a:off x="4546424" y="2096277"/>
              <a:ext cx="20708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2" name="Freeform 60"/>
            <p:cNvSpPr>
              <a:spLocks/>
            </p:cNvSpPr>
            <p:nvPr/>
          </p:nvSpPr>
          <p:spPr bwMode="auto">
            <a:xfrm>
              <a:off x="4252364" y="2096278"/>
              <a:ext cx="381035" cy="687256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4" y="1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0"/>
                </a:cxn>
                <a:cxn ang="0">
                  <a:pos x="3" y="34"/>
                </a:cxn>
                <a:cxn ang="0">
                  <a:pos x="7" y="30"/>
                </a:cxn>
                <a:cxn ang="0">
                  <a:pos x="7" y="8"/>
                </a:cxn>
                <a:cxn ang="0">
                  <a:pos x="8" y="8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69"/>
                </a:cxn>
                <a:cxn ang="0">
                  <a:pos x="12" y="74"/>
                </a:cxn>
                <a:cxn ang="0">
                  <a:pos x="17" y="69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9" y="34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69"/>
                </a:cxn>
                <a:cxn ang="0">
                  <a:pos x="26" y="74"/>
                </a:cxn>
                <a:cxn ang="0">
                  <a:pos x="31" y="69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8"/>
                </a:cxn>
                <a:cxn ang="0">
                  <a:pos x="32" y="8"/>
                </a:cxn>
                <a:cxn ang="0">
                  <a:pos x="32" y="30"/>
                </a:cxn>
                <a:cxn ang="0">
                  <a:pos x="35" y="34"/>
                </a:cxn>
                <a:cxn ang="0">
                  <a:pos x="39" y="30"/>
                </a:cxn>
                <a:cxn ang="0">
                  <a:pos x="39" y="6"/>
                </a:cxn>
                <a:cxn ang="0">
                  <a:pos x="38" y="3"/>
                </a:cxn>
              </a:cxnLst>
              <a:rect l="0" t="0" r="r" b="b"/>
              <a:pathLst>
                <a:path w="39" h="74">
                  <a:moveTo>
                    <a:pt x="38" y="3"/>
                  </a:moveTo>
                  <a:cubicBezTo>
                    <a:pt x="37" y="2"/>
                    <a:pt x="36" y="1"/>
                    <a:pt x="34" y="1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1"/>
                    <a:pt x="0" y="2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1" y="34"/>
                    <a:pt x="3" y="34"/>
                  </a:cubicBezTo>
                  <a:cubicBezTo>
                    <a:pt x="5" y="34"/>
                    <a:pt x="7" y="32"/>
                    <a:pt x="7" y="3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2"/>
                    <a:pt x="10" y="74"/>
                    <a:pt x="12" y="74"/>
                  </a:cubicBezTo>
                  <a:cubicBezTo>
                    <a:pt x="15" y="74"/>
                    <a:pt x="17" y="72"/>
                    <a:pt x="17" y="6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8" y="34"/>
                    <a:pt x="19" y="34"/>
                  </a:cubicBezTo>
                  <a:cubicBezTo>
                    <a:pt x="21" y="34"/>
                    <a:pt x="22" y="36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72"/>
                    <a:pt x="24" y="74"/>
                    <a:pt x="26" y="74"/>
                  </a:cubicBezTo>
                  <a:cubicBezTo>
                    <a:pt x="29" y="74"/>
                    <a:pt x="31" y="72"/>
                    <a:pt x="31" y="6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2"/>
                    <a:pt x="33" y="34"/>
                    <a:pt x="35" y="34"/>
                  </a:cubicBezTo>
                  <a:cubicBezTo>
                    <a:pt x="37" y="34"/>
                    <a:pt x="39" y="32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4"/>
                    <a:pt x="38" y="3"/>
                  </a:cubicBezTo>
                  <a:close/>
                </a:path>
              </a:pathLst>
            </a:cu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3" name="Oval 61"/>
            <p:cNvSpPr>
              <a:spLocks noChangeArrowheads="1"/>
            </p:cNvSpPr>
            <p:nvPr/>
          </p:nvSpPr>
          <p:spPr bwMode="auto">
            <a:xfrm>
              <a:off x="4898466" y="1939190"/>
              <a:ext cx="157385" cy="149233"/>
            </a:xfrm>
            <a:prstGeom prst="ellipse">
              <a:avLst/>
            </a:pr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4" name="Freeform 62"/>
            <p:cNvSpPr>
              <a:spLocks/>
            </p:cNvSpPr>
            <p:nvPr/>
          </p:nvSpPr>
          <p:spPr bwMode="auto">
            <a:xfrm>
              <a:off x="5084844" y="2096277"/>
              <a:ext cx="20708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5" name="Oval 64"/>
            <p:cNvSpPr>
              <a:spLocks noChangeArrowheads="1"/>
            </p:cNvSpPr>
            <p:nvPr/>
          </p:nvSpPr>
          <p:spPr bwMode="auto">
            <a:xfrm>
              <a:off x="5428603" y="1939190"/>
              <a:ext cx="153242" cy="149233"/>
            </a:xfrm>
            <a:prstGeom prst="ellipse">
              <a:avLst/>
            </a:pr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6" name="Freeform 65"/>
            <p:cNvSpPr>
              <a:spLocks/>
            </p:cNvSpPr>
            <p:nvPr/>
          </p:nvSpPr>
          <p:spPr bwMode="auto">
            <a:xfrm>
              <a:off x="5614978" y="2096277"/>
              <a:ext cx="16567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7" name="Freeform 66"/>
            <p:cNvSpPr>
              <a:spLocks/>
            </p:cNvSpPr>
            <p:nvPr/>
          </p:nvSpPr>
          <p:spPr bwMode="auto">
            <a:xfrm>
              <a:off x="5308494" y="2096278"/>
              <a:ext cx="381035" cy="687256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4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0"/>
                </a:cxn>
                <a:cxn ang="0">
                  <a:pos x="4" y="34"/>
                </a:cxn>
                <a:cxn ang="0">
                  <a:pos x="7" y="30"/>
                </a:cxn>
                <a:cxn ang="0">
                  <a:pos x="7" y="8"/>
                </a:cxn>
                <a:cxn ang="0">
                  <a:pos x="8" y="8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69"/>
                </a:cxn>
                <a:cxn ang="0">
                  <a:pos x="13" y="74"/>
                </a:cxn>
                <a:cxn ang="0">
                  <a:pos x="17" y="69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20" y="34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69"/>
                </a:cxn>
                <a:cxn ang="0">
                  <a:pos x="27" y="74"/>
                </a:cxn>
                <a:cxn ang="0">
                  <a:pos x="31" y="69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8"/>
                </a:cxn>
                <a:cxn ang="0">
                  <a:pos x="32" y="8"/>
                </a:cxn>
                <a:cxn ang="0">
                  <a:pos x="32" y="30"/>
                </a:cxn>
                <a:cxn ang="0">
                  <a:pos x="36" y="34"/>
                </a:cxn>
                <a:cxn ang="0">
                  <a:pos x="39" y="30"/>
                </a:cxn>
                <a:cxn ang="0">
                  <a:pos x="39" y="6"/>
                </a:cxn>
                <a:cxn ang="0">
                  <a:pos x="39" y="3"/>
                </a:cxn>
              </a:cxnLst>
              <a:rect l="0" t="0" r="r" b="b"/>
              <a:pathLst>
                <a:path w="39" h="74">
                  <a:moveTo>
                    <a:pt x="39" y="3"/>
                  </a:moveTo>
                  <a:cubicBezTo>
                    <a:pt x="38" y="2"/>
                    <a:pt x="36" y="1"/>
                    <a:pt x="34" y="1"/>
                  </a:cubicBezTo>
                  <a:cubicBezTo>
                    <a:pt x="34" y="0"/>
                    <a:pt x="33" y="0"/>
                    <a:pt x="3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3" y="1"/>
                    <a:pt x="0" y="2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2" y="34"/>
                    <a:pt x="4" y="34"/>
                  </a:cubicBezTo>
                  <a:cubicBezTo>
                    <a:pt x="6" y="34"/>
                    <a:pt x="7" y="32"/>
                    <a:pt x="7" y="3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2"/>
                    <a:pt x="10" y="74"/>
                    <a:pt x="13" y="74"/>
                  </a:cubicBezTo>
                  <a:cubicBezTo>
                    <a:pt x="15" y="74"/>
                    <a:pt x="17" y="72"/>
                    <a:pt x="17" y="6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8" y="34"/>
                    <a:pt x="20" y="34"/>
                  </a:cubicBezTo>
                  <a:cubicBezTo>
                    <a:pt x="21" y="34"/>
                    <a:pt x="22" y="36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72"/>
                    <a:pt x="24" y="74"/>
                    <a:pt x="27" y="74"/>
                  </a:cubicBezTo>
                  <a:cubicBezTo>
                    <a:pt x="29" y="74"/>
                    <a:pt x="31" y="72"/>
                    <a:pt x="31" y="6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2"/>
                    <a:pt x="34" y="34"/>
                    <a:pt x="36" y="34"/>
                  </a:cubicBezTo>
                  <a:cubicBezTo>
                    <a:pt x="38" y="34"/>
                    <a:pt x="39" y="32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4"/>
                    <a:pt x="39" y="3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8" name="Oval 67"/>
            <p:cNvSpPr>
              <a:spLocks noChangeArrowheads="1"/>
            </p:cNvSpPr>
            <p:nvPr/>
          </p:nvSpPr>
          <p:spPr bwMode="auto">
            <a:xfrm>
              <a:off x="5954597" y="1939190"/>
              <a:ext cx="157385" cy="149233"/>
            </a:xfrm>
            <a:prstGeom prst="ellipse">
              <a:avLst/>
            </a:pr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9" name="Freeform 68"/>
            <p:cNvSpPr>
              <a:spLocks/>
            </p:cNvSpPr>
            <p:nvPr/>
          </p:nvSpPr>
          <p:spPr bwMode="auto">
            <a:xfrm>
              <a:off x="6140973" y="2096277"/>
              <a:ext cx="20708" cy="39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0" name="Freeform 69"/>
            <p:cNvSpPr>
              <a:spLocks/>
            </p:cNvSpPr>
            <p:nvPr/>
          </p:nvSpPr>
          <p:spPr bwMode="auto">
            <a:xfrm>
              <a:off x="5846913" y="2096278"/>
              <a:ext cx="381035" cy="687256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4" y="1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0"/>
                </a:cxn>
                <a:cxn ang="0">
                  <a:pos x="3" y="34"/>
                </a:cxn>
                <a:cxn ang="0">
                  <a:pos x="7" y="30"/>
                </a:cxn>
                <a:cxn ang="0">
                  <a:pos x="7" y="8"/>
                </a:cxn>
                <a:cxn ang="0">
                  <a:pos x="8" y="8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69"/>
                </a:cxn>
                <a:cxn ang="0">
                  <a:pos x="12" y="74"/>
                </a:cxn>
                <a:cxn ang="0">
                  <a:pos x="17" y="69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9" y="34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69"/>
                </a:cxn>
                <a:cxn ang="0">
                  <a:pos x="26" y="74"/>
                </a:cxn>
                <a:cxn ang="0">
                  <a:pos x="31" y="69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8"/>
                </a:cxn>
                <a:cxn ang="0">
                  <a:pos x="32" y="8"/>
                </a:cxn>
                <a:cxn ang="0">
                  <a:pos x="32" y="30"/>
                </a:cxn>
                <a:cxn ang="0">
                  <a:pos x="35" y="34"/>
                </a:cxn>
                <a:cxn ang="0">
                  <a:pos x="39" y="30"/>
                </a:cxn>
                <a:cxn ang="0">
                  <a:pos x="39" y="6"/>
                </a:cxn>
                <a:cxn ang="0">
                  <a:pos x="38" y="3"/>
                </a:cxn>
              </a:cxnLst>
              <a:rect l="0" t="0" r="r" b="b"/>
              <a:pathLst>
                <a:path w="39" h="74">
                  <a:moveTo>
                    <a:pt x="38" y="3"/>
                  </a:moveTo>
                  <a:cubicBezTo>
                    <a:pt x="37" y="2"/>
                    <a:pt x="36" y="1"/>
                    <a:pt x="34" y="1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1"/>
                    <a:pt x="0" y="2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1" y="34"/>
                    <a:pt x="3" y="34"/>
                  </a:cubicBezTo>
                  <a:cubicBezTo>
                    <a:pt x="5" y="34"/>
                    <a:pt x="7" y="32"/>
                    <a:pt x="7" y="3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2"/>
                    <a:pt x="10" y="74"/>
                    <a:pt x="12" y="74"/>
                  </a:cubicBezTo>
                  <a:cubicBezTo>
                    <a:pt x="15" y="74"/>
                    <a:pt x="17" y="72"/>
                    <a:pt x="17" y="6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8" y="34"/>
                    <a:pt x="19" y="34"/>
                  </a:cubicBezTo>
                  <a:cubicBezTo>
                    <a:pt x="21" y="34"/>
                    <a:pt x="22" y="36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72"/>
                    <a:pt x="24" y="74"/>
                    <a:pt x="26" y="74"/>
                  </a:cubicBezTo>
                  <a:cubicBezTo>
                    <a:pt x="29" y="74"/>
                    <a:pt x="31" y="72"/>
                    <a:pt x="31" y="6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2"/>
                    <a:pt x="33" y="34"/>
                    <a:pt x="35" y="34"/>
                  </a:cubicBezTo>
                  <a:cubicBezTo>
                    <a:pt x="37" y="34"/>
                    <a:pt x="39" y="32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4"/>
                    <a:pt x="38" y="3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2" name="Freeform 60"/>
            <p:cNvSpPr>
              <a:spLocks/>
            </p:cNvSpPr>
            <p:nvPr/>
          </p:nvSpPr>
          <p:spPr bwMode="auto">
            <a:xfrm>
              <a:off x="4777429" y="2096278"/>
              <a:ext cx="381035" cy="687256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4" y="1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0"/>
                </a:cxn>
                <a:cxn ang="0">
                  <a:pos x="3" y="34"/>
                </a:cxn>
                <a:cxn ang="0">
                  <a:pos x="7" y="30"/>
                </a:cxn>
                <a:cxn ang="0">
                  <a:pos x="7" y="8"/>
                </a:cxn>
                <a:cxn ang="0">
                  <a:pos x="8" y="8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69"/>
                </a:cxn>
                <a:cxn ang="0">
                  <a:pos x="12" y="74"/>
                </a:cxn>
                <a:cxn ang="0">
                  <a:pos x="17" y="69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19" y="34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2" y="69"/>
                </a:cxn>
                <a:cxn ang="0">
                  <a:pos x="26" y="74"/>
                </a:cxn>
                <a:cxn ang="0">
                  <a:pos x="31" y="69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1" y="8"/>
                </a:cxn>
                <a:cxn ang="0">
                  <a:pos x="32" y="8"/>
                </a:cxn>
                <a:cxn ang="0">
                  <a:pos x="32" y="30"/>
                </a:cxn>
                <a:cxn ang="0">
                  <a:pos x="35" y="34"/>
                </a:cxn>
                <a:cxn ang="0">
                  <a:pos x="39" y="30"/>
                </a:cxn>
                <a:cxn ang="0">
                  <a:pos x="39" y="6"/>
                </a:cxn>
                <a:cxn ang="0">
                  <a:pos x="38" y="3"/>
                </a:cxn>
              </a:cxnLst>
              <a:rect l="0" t="0" r="r" b="b"/>
              <a:pathLst>
                <a:path w="39" h="74">
                  <a:moveTo>
                    <a:pt x="38" y="3"/>
                  </a:moveTo>
                  <a:cubicBezTo>
                    <a:pt x="37" y="2"/>
                    <a:pt x="36" y="1"/>
                    <a:pt x="34" y="1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1"/>
                    <a:pt x="0" y="2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1" y="34"/>
                    <a:pt x="3" y="34"/>
                  </a:cubicBezTo>
                  <a:cubicBezTo>
                    <a:pt x="5" y="34"/>
                    <a:pt x="7" y="32"/>
                    <a:pt x="7" y="3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2"/>
                    <a:pt x="10" y="74"/>
                    <a:pt x="12" y="74"/>
                  </a:cubicBezTo>
                  <a:cubicBezTo>
                    <a:pt x="15" y="74"/>
                    <a:pt x="17" y="72"/>
                    <a:pt x="17" y="6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8" y="34"/>
                    <a:pt x="19" y="34"/>
                  </a:cubicBezTo>
                  <a:cubicBezTo>
                    <a:pt x="21" y="34"/>
                    <a:pt x="22" y="36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72"/>
                    <a:pt x="24" y="74"/>
                    <a:pt x="26" y="74"/>
                  </a:cubicBezTo>
                  <a:cubicBezTo>
                    <a:pt x="29" y="74"/>
                    <a:pt x="31" y="72"/>
                    <a:pt x="31" y="6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2"/>
                    <a:pt x="33" y="34"/>
                    <a:pt x="35" y="34"/>
                  </a:cubicBezTo>
                  <a:cubicBezTo>
                    <a:pt x="37" y="34"/>
                    <a:pt x="39" y="32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4"/>
                    <a:pt x="38" y="3"/>
                  </a:cubicBezTo>
                  <a:close/>
                </a:path>
              </a:pathLst>
            </a:custGeom>
            <a:solidFill>
              <a:srgbClr val="29A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9693" tIns="49847" rIns="99693" bIns="49847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37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139" name="任意多边形 138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40" name="直接连接符 139"/>
            <p:cNvCxnSpPr>
              <a:stCxn id="139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1" name="组合 140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142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3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五边形 143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animBg="1"/>
      <p:bldP spid="429" grpId="0"/>
      <p:bldP spid="430" grpId="0" animBg="1"/>
      <p:bldP spid="431" grpId="0" animBg="1"/>
      <p:bldP spid="137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/>
          <p:cNvGrpSpPr>
            <a:grpSpLocks/>
          </p:cNvGrpSpPr>
          <p:nvPr/>
        </p:nvGrpSpPr>
        <p:grpSpPr bwMode="auto">
          <a:xfrm>
            <a:off x="5223010" y="811337"/>
            <a:ext cx="2735436" cy="1812674"/>
            <a:chOff x="5553800" y="924344"/>
            <a:chExt cx="2907525" cy="1927850"/>
          </a:xfrm>
        </p:grpSpPr>
        <p:sp>
          <p:nvSpPr>
            <p:cNvPr id="53" name="圆角矩形标注 52"/>
            <p:cNvSpPr/>
            <p:nvPr/>
          </p:nvSpPr>
          <p:spPr>
            <a:xfrm flipH="1">
              <a:off x="5553800" y="924344"/>
              <a:ext cx="2907525" cy="1927850"/>
            </a:xfrm>
            <a:prstGeom prst="wedgeRoundRectCallout">
              <a:avLst>
                <a:gd name="adj1" fmla="val -1475"/>
                <a:gd name="adj2" fmla="val 68169"/>
                <a:gd name="adj3" fmla="val 16667"/>
              </a:avLst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10314">
                <a:defRPr/>
              </a:pPr>
              <a:endParaRPr lang="zh-CN" altLang="en-US" sz="1787" kern="0">
                <a:solidFill>
                  <a:srgbClr val="7F7F7F">
                    <a:lumMod val="50000"/>
                  </a:srgbClr>
                </a:solidFill>
                <a:latin typeface="Calibri"/>
                <a:ea typeface="微软雅黑"/>
              </a:endParaRPr>
            </a:p>
          </p:txBody>
        </p:sp>
        <p:sp>
          <p:nvSpPr>
            <p:cNvPr id="54" name="圆角矩形标注 53"/>
            <p:cNvSpPr/>
            <p:nvPr/>
          </p:nvSpPr>
          <p:spPr>
            <a:xfrm flipH="1">
              <a:off x="5725204" y="971984"/>
              <a:ext cx="2736121" cy="1815101"/>
            </a:xfrm>
            <a:prstGeom prst="wedgeRoundRectCallout">
              <a:avLst>
                <a:gd name="adj1" fmla="val -1475"/>
                <a:gd name="adj2" fmla="val 681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0314">
                <a:defRPr/>
              </a:pPr>
              <a:endParaRPr lang="zh-CN" altLang="en-US" sz="1787" kern="0">
                <a:solidFill>
                  <a:srgbClr val="7F7F7F">
                    <a:lumMod val="50000"/>
                  </a:srgbClr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" name="组合 54"/>
          <p:cNvGrpSpPr>
            <a:grpSpLocks/>
          </p:cNvGrpSpPr>
          <p:nvPr/>
        </p:nvGrpSpPr>
        <p:grpSpPr bwMode="auto">
          <a:xfrm>
            <a:off x="1485677" y="1157745"/>
            <a:ext cx="2451739" cy="1673812"/>
            <a:chOff x="1580089" y="1293093"/>
            <a:chExt cx="2605556" cy="1779954"/>
          </a:xfrm>
        </p:grpSpPr>
        <p:sp>
          <p:nvSpPr>
            <p:cNvPr id="56" name="圆角矩形标注 55"/>
            <p:cNvSpPr/>
            <p:nvPr/>
          </p:nvSpPr>
          <p:spPr>
            <a:xfrm>
              <a:off x="1592784" y="1293093"/>
              <a:ext cx="2592861" cy="1779954"/>
            </a:xfrm>
            <a:prstGeom prst="wedgeRoundRectCallout">
              <a:avLst>
                <a:gd name="adj1" fmla="val -15494"/>
                <a:gd name="adj2" fmla="val 64875"/>
                <a:gd name="adj3" fmla="val 16667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10314">
                <a:defRPr/>
              </a:pPr>
              <a:endParaRPr lang="zh-CN" altLang="en-US" sz="1600" kern="0">
                <a:solidFill>
                  <a:srgbClr val="7F7F7F">
                    <a:lumMod val="50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57" name="圆角矩形标注 56"/>
            <p:cNvSpPr/>
            <p:nvPr/>
          </p:nvSpPr>
          <p:spPr>
            <a:xfrm>
              <a:off x="1580089" y="1332789"/>
              <a:ext cx="2440527" cy="1675156"/>
            </a:xfrm>
            <a:prstGeom prst="wedgeRoundRectCallout">
              <a:avLst>
                <a:gd name="adj1" fmla="val -14449"/>
                <a:gd name="adj2" fmla="val 646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0314">
                <a:defRPr/>
              </a:pPr>
              <a:endParaRPr lang="zh-CN" altLang="en-US" sz="1600" kern="0">
                <a:solidFill>
                  <a:srgbClr val="7F7F7F">
                    <a:lumMod val="50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3395405" y="2955488"/>
            <a:ext cx="2463684" cy="1670826"/>
            <a:chOff x="3609583" y="3228600"/>
            <a:chExt cx="2272417" cy="1559969"/>
          </a:xfrm>
        </p:grpSpPr>
        <p:sp>
          <p:nvSpPr>
            <p:cNvPr id="59" name="圆角矩形标注 58"/>
            <p:cNvSpPr/>
            <p:nvPr/>
          </p:nvSpPr>
          <p:spPr>
            <a:xfrm>
              <a:off x="3609583" y="3228600"/>
              <a:ext cx="2272417" cy="1559969"/>
            </a:xfrm>
            <a:prstGeom prst="wedgeRoundRectCallout">
              <a:avLst>
                <a:gd name="adj1" fmla="val -15494"/>
                <a:gd name="adj2" fmla="val 64875"/>
                <a:gd name="adj3" fmla="val 16667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10314">
                <a:defRPr/>
              </a:pPr>
              <a:endParaRPr lang="zh-CN" altLang="en-US" sz="1600" kern="0">
                <a:solidFill>
                  <a:srgbClr val="92D050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60" name="圆角矩形标注 59"/>
            <p:cNvSpPr/>
            <p:nvPr/>
          </p:nvSpPr>
          <p:spPr>
            <a:xfrm>
              <a:off x="3609583" y="3275999"/>
              <a:ext cx="2138827" cy="1467960"/>
            </a:xfrm>
            <a:prstGeom prst="wedgeRoundRectCallout">
              <a:avLst>
                <a:gd name="adj1" fmla="val -14449"/>
                <a:gd name="adj2" fmla="val 646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0314">
                <a:defRPr/>
              </a:pPr>
              <a:endParaRPr lang="zh-CN" altLang="en-US" sz="1600" kern="0">
                <a:solidFill>
                  <a:srgbClr val="7F7F7F">
                    <a:lumMod val="50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组合 60"/>
          <p:cNvGrpSpPr/>
          <p:nvPr/>
        </p:nvGrpSpPr>
        <p:grpSpPr>
          <a:xfrm>
            <a:off x="6008264" y="3023079"/>
            <a:ext cx="1053517" cy="857574"/>
            <a:chOff x="6387953" y="3276402"/>
            <a:chExt cx="1120093" cy="9117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圆角矩形标注 61"/>
            <p:cNvSpPr/>
            <p:nvPr/>
          </p:nvSpPr>
          <p:spPr>
            <a:xfrm flipH="1">
              <a:off x="6387953" y="3276402"/>
              <a:ext cx="1120093" cy="911768"/>
            </a:xfrm>
            <a:prstGeom prst="wedgeRoundRectCallout">
              <a:avLst>
                <a:gd name="adj1" fmla="val -20118"/>
                <a:gd name="adj2" fmla="val 71633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0314">
                <a:defRPr/>
              </a:pPr>
              <a:endParaRPr lang="zh-CN" altLang="en-US" sz="1600" kern="0">
                <a:solidFill>
                  <a:srgbClr val="7F7F7F">
                    <a:lumMod val="50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63" name="Freeform 8"/>
            <p:cNvSpPr>
              <a:spLocks noEditPoints="1"/>
            </p:cNvSpPr>
            <p:nvPr/>
          </p:nvSpPr>
          <p:spPr bwMode="auto">
            <a:xfrm>
              <a:off x="6685649" y="3482271"/>
              <a:ext cx="524699" cy="500029"/>
            </a:xfrm>
            <a:custGeom>
              <a:avLst/>
              <a:gdLst>
                <a:gd name="T0" fmla="*/ 170977 w 1145"/>
                <a:gd name="T1" fmla="*/ 701008 h 1092"/>
                <a:gd name="T2" fmla="*/ 268350 w 1145"/>
                <a:gd name="T3" fmla="*/ 701008 h 1092"/>
                <a:gd name="T4" fmla="*/ 287518 w 1145"/>
                <a:gd name="T5" fmla="*/ 682621 h 1092"/>
                <a:gd name="T6" fmla="*/ 287518 w 1145"/>
                <a:gd name="T7" fmla="*/ 517137 h 1092"/>
                <a:gd name="T8" fmla="*/ 268350 w 1145"/>
                <a:gd name="T9" fmla="*/ 498750 h 1092"/>
                <a:gd name="T10" fmla="*/ 170977 w 1145"/>
                <a:gd name="T11" fmla="*/ 498750 h 1092"/>
                <a:gd name="T12" fmla="*/ 151809 w 1145"/>
                <a:gd name="T13" fmla="*/ 517137 h 1092"/>
                <a:gd name="T14" fmla="*/ 151809 w 1145"/>
                <a:gd name="T15" fmla="*/ 682621 h 1092"/>
                <a:gd name="T16" fmla="*/ 170977 w 1145"/>
                <a:gd name="T17" fmla="*/ 701008 h 1092"/>
                <a:gd name="T18" fmla="*/ 834951 w 1145"/>
                <a:gd name="T19" fmla="*/ 751573 h 1092"/>
                <a:gd name="T20" fmla="*/ 85105 w 1145"/>
                <a:gd name="T21" fmla="*/ 751573 h 1092"/>
                <a:gd name="T22" fmla="*/ 85105 w 1145"/>
                <a:gd name="T23" fmla="*/ 42137 h 1092"/>
                <a:gd name="T24" fmla="*/ 42169 w 1145"/>
                <a:gd name="T25" fmla="*/ 0 h 1092"/>
                <a:gd name="T26" fmla="*/ 0 w 1145"/>
                <a:gd name="T27" fmla="*/ 42137 h 1092"/>
                <a:gd name="T28" fmla="*/ 0 w 1145"/>
                <a:gd name="T29" fmla="*/ 794476 h 1092"/>
                <a:gd name="T30" fmla="*/ 42169 w 1145"/>
                <a:gd name="T31" fmla="*/ 836613 h 1092"/>
                <a:gd name="T32" fmla="*/ 834951 w 1145"/>
                <a:gd name="T33" fmla="*/ 836613 h 1092"/>
                <a:gd name="T34" fmla="*/ 877887 w 1145"/>
                <a:gd name="T35" fmla="*/ 794476 h 1092"/>
                <a:gd name="T36" fmla="*/ 834951 w 1145"/>
                <a:gd name="T37" fmla="*/ 751573 h 1092"/>
                <a:gd name="T38" fmla="*/ 403291 w 1145"/>
                <a:gd name="T39" fmla="*/ 701008 h 1092"/>
                <a:gd name="T40" fmla="*/ 501431 w 1145"/>
                <a:gd name="T41" fmla="*/ 701008 h 1092"/>
                <a:gd name="T42" fmla="*/ 519832 w 1145"/>
                <a:gd name="T43" fmla="*/ 682621 h 1092"/>
                <a:gd name="T44" fmla="*/ 519832 w 1145"/>
                <a:gd name="T45" fmla="*/ 298024 h 1092"/>
                <a:gd name="T46" fmla="*/ 501431 w 1145"/>
                <a:gd name="T47" fmla="*/ 278871 h 1092"/>
                <a:gd name="T48" fmla="*/ 403291 w 1145"/>
                <a:gd name="T49" fmla="*/ 278871 h 1092"/>
                <a:gd name="T50" fmla="*/ 384890 w 1145"/>
                <a:gd name="T51" fmla="*/ 298024 h 1092"/>
                <a:gd name="T52" fmla="*/ 384890 w 1145"/>
                <a:gd name="T53" fmla="*/ 682621 h 1092"/>
                <a:gd name="T54" fmla="*/ 403291 w 1145"/>
                <a:gd name="T55" fmla="*/ 701008 h 1092"/>
                <a:gd name="T56" fmla="*/ 636372 w 1145"/>
                <a:gd name="T57" fmla="*/ 701008 h 1092"/>
                <a:gd name="T58" fmla="*/ 733745 w 1145"/>
                <a:gd name="T59" fmla="*/ 701008 h 1092"/>
                <a:gd name="T60" fmla="*/ 752146 w 1145"/>
                <a:gd name="T61" fmla="*/ 682621 h 1092"/>
                <a:gd name="T62" fmla="*/ 752146 w 1145"/>
                <a:gd name="T63" fmla="*/ 95000 h 1092"/>
                <a:gd name="T64" fmla="*/ 733745 w 1145"/>
                <a:gd name="T65" fmla="*/ 75847 h 1092"/>
                <a:gd name="T66" fmla="*/ 636372 w 1145"/>
                <a:gd name="T67" fmla="*/ 75847 h 1092"/>
                <a:gd name="T68" fmla="*/ 617204 w 1145"/>
                <a:gd name="T69" fmla="*/ 95000 h 1092"/>
                <a:gd name="T70" fmla="*/ 617204 w 1145"/>
                <a:gd name="T71" fmla="*/ 682621 h 1092"/>
                <a:gd name="T72" fmla="*/ 636372 w 1145"/>
                <a:gd name="T73" fmla="*/ 701008 h 10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45" h="1092">
                  <a:moveTo>
                    <a:pt x="223" y="915"/>
                  </a:moveTo>
                  <a:lnTo>
                    <a:pt x="350" y="915"/>
                  </a:lnTo>
                  <a:cubicBezTo>
                    <a:pt x="364" y="915"/>
                    <a:pt x="375" y="904"/>
                    <a:pt x="375" y="891"/>
                  </a:cubicBezTo>
                  <a:lnTo>
                    <a:pt x="375" y="675"/>
                  </a:lnTo>
                  <a:cubicBezTo>
                    <a:pt x="375" y="662"/>
                    <a:pt x="364" y="651"/>
                    <a:pt x="350" y="651"/>
                  </a:cubicBezTo>
                  <a:lnTo>
                    <a:pt x="223" y="651"/>
                  </a:lnTo>
                  <a:cubicBezTo>
                    <a:pt x="209" y="651"/>
                    <a:pt x="198" y="662"/>
                    <a:pt x="198" y="675"/>
                  </a:cubicBezTo>
                  <a:lnTo>
                    <a:pt x="198" y="891"/>
                  </a:lnTo>
                  <a:cubicBezTo>
                    <a:pt x="198" y="904"/>
                    <a:pt x="209" y="915"/>
                    <a:pt x="223" y="915"/>
                  </a:cubicBezTo>
                  <a:close/>
                  <a:moveTo>
                    <a:pt x="1089" y="981"/>
                  </a:moveTo>
                  <a:lnTo>
                    <a:pt x="111" y="981"/>
                  </a:lnTo>
                  <a:lnTo>
                    <a:pt x="111" y="55"/>
                  </a:ln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lnTo>
                    <a:pt x="0" y="1037"/>
                  </a:lnTo>
                  <a:cubicBezTo>
                    <a:pt x="0" y="1067"/>
                    <a:pt x="25" y="1092"/>
                    <a:pt x="55" y="1092"/>
                  </a:cubicBezTo>
                  <a:lnTo>
                    <a:pt x="1089" y="1092"/>
                  </a:lnTo>
                  <a:cubicBezTo>
                    <a:pt x="1120" y="1092"/>
                    <a:pt x="1145" y="1067"/>
                    <a:pt x="1145" y="1037"/>
                  </a:cubicBezTo>
                  <a:cubicBezTo>
                    <a:pt x="1145" y="1006"/>
                    <a:pt x="1120" y="981"/>
                    <a:pt x="1089" y="981"/>
                  </a:cubicBezTo>
                  <a:close/>
                  <a:moveTo>
                    <a:pt x="526" y="915"/>
                  </a:moveTo>
                  <a:lnTo>
                    <a:pt x="654" y="915"/>
                  </a:lnTo>
                  <a:cubicBezTo>
                    <a:pt x="667" y="915"/>
                    <a:pt x="678" y="904"/>
                    <a:pt x="678" y="891"/>
                  </a:cubicBezTo>
                  <a:lnTo>
                    <a:pt x="678" y="389"/>
                  </a:lnTo>
                  <a:cubicBezTo>
                    <a:pt x="678" y="375"/>
                    <a:pt x="667" y="364"/>
                    <a:pt x="654" y="364"/>
                  </a:cubicBezTo>
                  <a:lnTo>
                    <a:pt x="526" y="364"/>
                  </a:lnTo>
                  <a:cubicBezTo>
                    <a:pt x="513" y="364"/>
                    <a:pt x="502" y="375"/>
                    <a:pt x="502" y="389"/>
                  </a:cubicBezTo>
                  <a:lnTo>
                    <a:pt x="502" y="891"/>
                  </a:lnTo>
                  <a:cubicBezTo>
                    <a:pt x="502" y="904"/>
                    <a:pt x="513" y="915"/>
                    <a:pt x="526" y="915"/>
                  </a:cubicBezTo>
                  <a:close/>
                  <a:moveTo>
                    <a:pt x="830" y="915"/>
                  </a:moveTo>
                  <a:lnTo>
                    <a:pt x="957" y="915"/>
                  </a:lnTo>
                  <a:cubicBezTo>
                    <a:pt x="970" y="915"/>
                    <a:pt x="981" y="904"/>
                    <a:pt x="981" y="891"/>
                  </a:cubicBezTo>
                  <a:lnTo>
                    <a:pt x="981" y="124"/>
                  </a:lnTo>
                  <a:cubicBezTo>
                    <a:pt x="981" y="110"/>
                    <a:pt x="970" y="99"/>
                    <a:pt x="957" y="99"/>
                  </a:cubicBezTo>
                  <a:lnTo>
                    <a:pt x="830" y="99"/>
                  </a:lnTo>
                  <a:cubicBezTo>
                    <a:pt x="816" y="99"/>
                    <a:pt x="805" y="110"/>
                    <a:pt x="805" y="124"/>
                  </a:cubicBezTo>
                  <a:lnTo>
                    <a:pt x="805" y="891"/>
                  </a:lnTo>
                  <a:cubicBezTo>
                    <a:pt x="805" y="904"/>
                    <a:pt x="816" y="915"/>
                    <a:pt x="830" y="9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defTabSz="910314">
                <a:defRPr/>
              </a:pPr>
              <a:endParaRPr lang="zh-CN" altLang="en-US" sz="1600">
                <a:solidFill>
                  <a:srgbClr val="00B0F0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组合 63"/>
          <p:cNvGrpSpPr/>
          <p:nvPr/>
        </p:nvGrpSpPr>
        <p:grpSpPr>
          <a:xfrm>
            <a:off x="4170174" y="1606655"/>
            <a:ext cx="918061" cy="747311"/>
            <a:chOff x="4433706" y="1770468"/>
            <a:chExt cx="976077" cy="794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圆角矩形标注 64"/>
            <p:cNvSpPr/>
            <p:nvPr/>
          </p:nvSpPr>
          <p:spPr>
            <a:xfrm flipH="1">
              <a:off x="4433706" y="1770468"/>
              <a:ext cx="976077" cy="794537"/>
            </a:xfrm>
            <a:prstGeom prst="wedgeRoundRectCallout">
              <a:avLst>
                <a:gd name="adj1" fmla="val -20118"/>
                <a:gd name="adj2" fmla="val 71633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0314">
                <a:defRPr/>
              </a:pPr>
              <a:endParaRPr lang="zh-CN" altLang="en-US" sz="1600" kern="0">
                <a:solidFill>
                  <a:srgbClr val="7F7F7F">
                    <a:lumMod val="50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grpSp>
          <p:nvGrpSpPr>
            <p:cNvPr id="7" name="组合 65"/>
            <p:cNvGrpSpPr/>
            <p:nvPr/>
          </p:nvGrpSpPr>
          <p:grpSpPr>
            <a:xfrm>
              <a:off x="4572893" y="1866135"/>
              <a:ext cx="612285" cy="618178"/>
              <a:chOff x="10560864" y="2750058"/>
              <a:chExt cx="612285" cy="618178"/>
            </a:xfrm>
            <a:solidFill>
              <a:schemeClr val="accent1"/>
            </a:solidFill>
          </p:grpSpPr>
          <p:grpSp>
            <p:nvGrpSpPr>
              <p:cNvPr id="8" name="组合 66"/>
              <p:cNvGrpSpPr/>
              <p:nvPr/>
            </p:nvGrpSpPr>
            <p:grpSpPr>
              <a:xfrm>
                <a:off x="10560884" y="2750058"/>
                <a:ext cx="612265" cy="618178"/>
                <a:chOff x="4367213" y="536575"/>
                <a:chExt cx="657225" cy="663575"/>
              </a:xfrm>
              <a:grpFill/>
            </p:grpSpPr>
            <p:sp>
              <p:nvSpPr>
                <p:cNvPr id="72" name="Freeform 81"/>
                <p:cNvSpPr>
                  <a:spLocks/>
                </p:cNvSpPr>
                <p:nvPr/>
              </p:nvSpPr>
              <p:spPr bwMode="auto">
                <a:xfrm>
                  <a:off x="4827588" y="536575"/>
                  <a:ext cx="196850" cy="663575"/>
                </a:xfrm>
                <a:custGeom>
                  <a:avLst/>
                  <a:gdLst>
                    <a:gd name="T0" fmla="*/ 0 w 124"/>
                    <a:gd name="T1" fmla="*/ 132 h 418"/>
                    <a:gd name="T2" fmla="*/ 16 w 124"/>
                    <a:gd name="T3" fmla="*/ 144 h 418"/>
                    <a:gd name="T4" fmla="*/ 28 w 124"/>
                    <a:gd name="T5" fmla="*/ 92 h 418"/>
                    <a:gd name="T6" fmla="*/ 40 w 124"/>
                    <a:gd name="T7" fmla="*/ 68 h 418"/>
                    <a:gd name="T8" fmla="*/ 54 w 124"/>
                    <a:gd name="T9" fmla="*/ 54 h 418"/>
                    <a:gd name="T10" fmla="*/ 60 w 124"/>
                    <a:gd name="T11" fmla="*/ 52 h 418"/>
                    <a:gd name="T12" fmla="*/ 70 w 124"/>
                    <a:gd name="T13" fmla="*/ 56 h 418"/>
                    <a:gd name="T14" fmla="*/ 88 w 124"/>
                    <a:gd name="T15" fmla="*/ 80 h 418"/>
                    <a:gd name="T16" fmla="*/ 100 w 124"/>
                    <a:gd name="T17" fmla="*/ 122 h 418"/>
                    <a:gd name="T18" fmla="*/ 108 w 124"/>
                    <a:gd name="T19" fmla="*/ 178 h 418"/>
                    <a:gd name="T20" fmla="*/ 108 w 124"/>
                    <a:gd name="T21" fmla="*/ 210 h 418"/>
                    <a:gd name="T22" fmla="*/ 106 w 124"/>
                    <a:gd name="T23" fmla="*/ 272 h 418"/>
                    <a:gd name="T24" fmla="*/ 94 w 124"/>
                    <a:gd name="T25" fmla="*/ 322 h 418"/>
                    <a:gd name="T26" fmla="*/ 80 w 124"/>
                    <a:gd name="T27" fmla="*/ 354 h 418"/>
                    <a:gd name="T28" fmla="*/ 66 w 124"/>
                    <a:gd name="T29" fmla="*/ 366 h 418"/>
                    <a:gd name="T30" fmla="*/ 60 w 124"/>
                    <a:gd name="T31" fmla="*/ 368 h 418"/>
                    <a:gd name="T32" fmla="*/ 46 w 124"/>
                    <a:gd name="T33" fmla="*/ 360 h 418"/>
                    <a:gd name="T34" fmla="*/ 34 w 124"/>
                    <a:gd name="T35" fmla="*/ 342 h 418"/>
                    <a:gd name="T36" fmla="*/ 24 w 124"/>
                    <a:gd name="T37" fmla="*/ 312 h 418"/>
                    <a:gd name="T38" fmla="*/ 16 w 124"/>
                    <a:gd name="T39" fmla="*/ 276 h 418"/>
                    <a:gd name="T40" fmla="*/ 0 w 124"/>
                    <a:gd name="T41" fmla="*/ 288 h 418"/>
                    <a:gd name="T42" fmla="*/ 10 w 124"/>
                    <a:gd name="T43" fmla="*/ 340 h 418"/>
                    <a:gd name="T44" fmla="*/ 24 w 124"/>
                    <a:gd name="T45" fmla="*/ 382 h 418"/>
                    <a:gd name="T46" fmla="*/ 40 w 124"/>
                    <a:gd name="T47" fmla="*/ 410 h 418"/>
                    <a:gd name="T48" fmla="*/ 56 w 124"/>
                    <a:gd name="T49" fmla="*/ 418 h 418"/>
                    <a:gd name="T50" fmla="*/ 60 w 124"/>
                    <a:gd name="T51" fmla="*/ 418 h 418"/>
                    <a:gd name="T52" fmla="*/ 74 w 124"/>
                    <a:gd name="T53" fmla="*/ 414 h 418"/>
                    <a:gd name="T54" fmla="*/ 86 w 124"/>
                    <a:gd name="T55" fmla="*/ 402 h 418"/>
                    <a:gd name="T56" fmla="*/ 106 w 124"/>
                    <a:gd name="T57" fmla="*/ 358 h 418"/>
                    <a:gd name="T58" fmla="*/ 120 w 124"/>
                    <a:gd name="T59" fmla="*/ 292 h 418"/>
                    <a:gd name="T60" fmla="*/ 124 w 124"/>
                    <a:gd name="T61" fmla="*/ 210 h 418"/>
                    <a:gd name="T62" fmla="*/ 124 w 124"/>
                    <a:gd name="T63" fmla="*/ 168 h 418"/>
                    <a:gd name="T64" fmla="*/ 114 w 124"/>
                    <a:gd name="T65" fmla="*/ 94 h 418"/>
                    <a:gd name="T66" fmla="*/ 96 w 124"/>
                    <a:gd name="T67" fmla="*/ 36 h 418"/>
                    <a:gd name="T68" fmla="*/ 80 w 124"/>
                    <a:gd name="T69" fmla="*/ 10 h 418"/>
                    <a:gd name="T70" fmla="*/ 66 w 124"/>
                    <a:gd name="T71" fmla="*/ 2 h 418"/>
                    <a:gd name="T72" fmla="*/ 60 w 124"/>
                    <a:gd name="T73" fmla="*/ 0 h 418"/>
                    <a:gd name="T74" fmla="*/ 50 w 124"/>
                    <a:gd name="T75" fmla="*/ 4 h 418"/>
                    <a:gd name="T76" fmla="*/ 32 w 124"/>
                    <a:gd name="T77" fmla="*/ 22 h 418"/>
                    <a:gd name="T78" fmla="*/ 16 w 124"/>
                    <a:gd name="T79" fmla="*/ 56 h 418"/>
                    <a:gd name="T80" fmla="*/ 4 w 124"/>
                    <a:gd name="T81" fmla="*/ 104 h 418"/>
                    <a:gd name="T82" fmla="*/ 0 w 124"/>
                    <a:gd name="T83" fmla="*/ 132 h 4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24" h="418">
                      <a:moveTo>
                        <a:pt x="0" y="132"/>
                      </a:moveTo>
                      <a:lnTo>
                        <a:pt x="0" y="132"/>
                      </a:lnTo>
                      <a:lnTo>
                        <a:pt x="16" y="144"/>
                      </a:lnTo>
                      <a:lnTo>
                        <a:pt x="16" y="144"/>
                      </a:lnTo>
                      <a:lnTo>
                        <a:pt x="24" y="106"/>
                      </a:lnTo>
                      <a:lnTo>
                        <a:pt x="28" y="92"/>
                      </a:lnTo>
                      <a:lnTo>
                        <a:pt x="34" y="78"/>
                      </a:lnTo>
                      <a:lnTo>
                        <a:pt x="40" y="68"/>
                      </a:lnTo>
                      <a:lnTo>
                        <a:pt x="46" y="60"/>
                      </a:lnTo>
                      <a:lnTo>
                        <a:pt x="54" y="54"/>
                      </a:lnTo>
                      <a:lnTo>
                        <a:pt x="60" y="52"/>
                      </a:lnTo>
                      <a:lnTo>
                        <a:pt x="60" y="52"/>
                      </a:lnTo>
                      <a:lnTo>
                        <a:pt x="66" y="54"/>
                      </a:lnTo>
                      <a:lnTo>
                        <a:pt x="70" y="56"/>
                      </a:lnTo>
                      <a:lnTo>
                        <a:pt x="80" y="64"/>
                      </a:lnTo>
                      <a:lnTo>
                        <a:pt x="88" y="80"/>
                      </a:lnTo>
                      <a:lnTo>
                        <a:pt x="94" y="98"/>
                      </a:lnTo>
                      <a:lnTo>
                        <a:pt x="100" y="122"/>
                      </a:lnTo>
                      <a:lnTo>
                        <a:pt x="106" y="148"/>
                      </a:lnTo>
                      <a:lnTo>
                        <a:pt x="108" y="178"/>
                      </a:lnTo>
                      <a:lnTo>
                        <a:pt x="108" y="210"/>
                      </a:lnTo>
                      <a:lnTo>
                        <a:pt x="108" y="210"/>
                      </a:lnTo>
                      <a:lnTo>
                        <a:pt x="108" y="242"/>
                      </a:lnTo>
                      <a:lnTo>
                        <a:pt x="106" y="272"/>
                      </a:lnTo>
                      <a:lnTo>
                        <a:pt x="100" y="298"/>
                      </a:lnTo>
                      <a:lnTo>
                        <a:pt x="94" y="322"/>
                      </a:lnTo>
                      <a:lnTo>
                        <a:pt x="88" y="340"/>
                      </a:lnTo>
                      <a:lnTo>
                        <a:pt x="80" y="354"/>
                      </a:lnTo>
                      <a:lnTo>
                        <a:pt x="70" y="364"/>
                      </a:lnTo>
                      <a:lnTo>
                        <a:pt x="66" y="366"/>
                      </a:lnTo>
                      <a:lnTo>
                        <a:pt x="60" y="368"/>
                      </a:lnTo>
                      <a:lnTo>
                        <a:pt x="60" y="368"/>
                      </a:lnTo>
                      <a:lnTo>
                        <a:pt x="54" y="366"/>
                      </a:lnTo>
                      <a:lnTo>
                        <a:pt x="46" y="360"/>
                      </a:lnTo>
                      <a:lnTo>
                        <a:pt x="40" y="352"/>
                      </a:lnTo>
                      <a:lnTo>
                        <a:pt x="34" y="342"/>
                      </a:lnTo>
                      <a:lnTo>
                        <a:pt x="28" y="328"/>
                      </a:lnTo>
                      <a:lnTo>
                        <a:pt x="24" y="312"/>
                      </a:lnTo>
                      <a:lnTo>
                        <a:pt x="16" y="276"/>
                      </a:lnTo>
                      <a:lnTo>
                        <a:pt x="16" y="276"/>
                      </a:lnTo>
                      <a:lnTo>
                        <a:pt x="0" y="288"/>
                      </a:lnTo>
                      <a:lnTo>
                        <a:pt x="0" y="288"/>
                      </a:lnTo>
                      <a:lnTo>
                        <a:pt x="4" y="316"/>
                      </a:lnTo>
                      <a:lnTo>
                        <a:pt x="10" y="340"/>
                      </a:lnTo>
                      <a:lnTo>
                        <a:pt x="16" y="364"/>
                      </a:lnTo>
                      <a:lnTo>
                        <a:pt x="24" y="382"/>
                      </a:lnTo>
                      <a:lnTo>
                        <a:pt x="32" y="398"/>
                      </a:lnTo>
                      <a:lnTo>
                        <a:pt x="40" y="410"/>
                      </a:lnTo>
                      <a:lnTo>
                        <a:pt x="50" y="416"/>
                      </a:lnTo>
                      <a:lnTo>
                        <a:pt x="56" y="418"/>
                      </a:lnTo>
                      <a:lnTo>
                        <a:pt x="60" y="418"/>
                      </a:lnTo>
                      <a:lnTo>
                        <a:pt x="60" y="418"/>
                      </a:lnTo>
                      <a:lnTo>
                        <a:pt x="66" y="418"/>
                      </a:lnTo>
                      <a:lnTo>
                        <a:pt x="74" y="414"/>
                      </a:lnTo>
                      <a:lnTo>
                        <a:pt x="80" y="410"/>
                      </a:lnTo>
                      <a:lnTo>
                        <a:pt x="86" y="402"/>
                      </a:lnTo>
                      <a:lnTo>
                        <a:pt x="96" y="384"/>
                      </a:lnTo>
                      <a:lnTo>
                        <a:pt x="106" y="358"/>
                      </a:lnTo>
                      <a:lnTo>
                        <a:pt x="114" y="326"/>
                      </a:lnTo>
                      <a:lnTo>
                        <a:pt x="120" y="292"/>
                      </a:lnTo>
                      <a:lnTo>
                        <a:pt x="124" y="252"/>
                      </a:lnTo>
                      <a:lnTo>
                        <a:pt x="124" y="210"/>
                      </a:lnTo>
                      <a:lnTo>
                        <a:pt x="124" y="210"/>
                      </a:lnTo>
                      <a:lnTo>
                        <a:pt x="124" y="168"/>
                      </a:lnTo>
                      <a:lnTo>
                        <a:pt x="120" y="128"/>
                      </a:lnTo>
                      <a:lnTo>
                        <a:pt x="114" y="94"/>
                      </a:lnTo>
                      <a:lnTo>
                        <a:pt x="106" y="62"/>
                      </a:lnTo>
                      <a:lnTo>
                        <a:pt x="96" y="36"/>
                      </a:lnTo>
                      <a:lnTo>
                        <a:pt x="86" y="18"/>
                      </a:lnTo>
                      <a:lnTo>
                        <a:pt x="80" y="10"/>
                      </a:lnTo>
                      <a:lnTo>
                        <a:pt x="74" y="6"/>
                      </a:lnTo>
                      <a:lnTo>
                        <a:pt x="66" y="2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56" y="2"/>
                      </a:lnTo>
                      <a:lnTo>
                        <a:pt x="50" y="4"/>
                      </a:lnTo>
                      <a:lnTo>
                        <a:pt x="40" y="10"/>
                      </a:lnTo>
                      <a:lnTo>
                        <a:pt x="32" y="22"/>
                      </a:lnTo>
                      <a:lnTo>
                        <a:pt x="24" y="38"/>
                      </a:lnTo>
                      <a:lnTo>
                        <a:pt x="16" y="56"/>
                      </a:lnTo>
                      <a:lnTo>
                        <a:pt x="10" y="80"/>
                      </a:lnTo>
                      <a:lnTo>
                        <a:pt x="4" y="10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10314">
                    <a:defRPr/>
                  </a:pPr>
                  <a:endParaRPr lang="zh-CN" altLang="en-US" sz="1600">
                    <a:solidFill>
                      <a:prstClr val="black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Freeform 82"/>
                <p:cNvSpPr>
                  <a:spLocks/>
                </p:cNvSpPr>
                <p:nvPr/>
              </p:nvSpPr>
              <p:spPr bwMode="auto">
                <a:xfrm>
                  <a:off x="4872038" y="682625"/>
                  <a:ext cx="111125" cy="374650"/>
                </a:xfrm>
                <a:custGeom>
                  <a:avLst/>
                  <a:gdLst>
                    <a:gd name="T0" fmla="*/ 12 w 70"/>
                    <a:gd name="T1" fmla="*/ 160 h 236"/>
                    <a:gd name="T2" fmla="*/ 0 w 70"/>
                    <a:gd name="T3" fmla="*/ 174 h 236"/>
                    <a:gd name="T4" fmla="*/ 14 w 70"/>
                    <a:gd name="T5" fmla="*/ 220 h 236"/>
                    <a:gd name="T6" fmla="*/ 22 w 70"/>
                    <a:gd name="T7" fmla="*/ 232 h 236"/>
                    <a:gd name="T8" fmla="*/ 32 w 70"/>
                    <a:gd name="T9" fmla="*/ 236 h 236"/>
                    <a:gd name="T10" fmla="*/ 40 w 70"/>
                    <a:gd name="T11" fmla="*/ 234 h 236"/>
                    <a:gd name="T12" fmla="*/ 52 w 70"/>
                    <a:gd name="T13" fmla="*/ 216 h 236"/>
                    <a:gd name="T14" fmla="*/ 62 w 70"/>
                    <a:gd name="T15" fmla="*/ 184 h 236"/>
                    <a:gd name="T16" fmla="*/ 68 w 70"/>
                    <a:gd name="T17" fmla="*/ 142 h 236"/>
                    <a:gd name="T18" fmla="*/ 70 w 70"/>
                    <a:gd name="T19" fmla="*/ 118 h 236"/>
                    <a:gd name="T20" fmla="*/ 66 w 70"/>
                    <a:gd name="T21" fmla="*/ 72 h 236"/>
                    <a:gd name="T22" fmla="*/ 58 w 70"/>
                    <a:gd name="T23" fmla="*/ 34 h 236"/>
                    <a:gd name="T24" fmla="*/ 46 w 70"/>
                    <a:gd name="T25" fmla="*/ 8 h 236"/>
                    <a:gd name="T26" fmla="*/ 32 w 70"/>
                    <a:gd name="T27" fmla="*/ 0 h 236"/>
                    <a:gd name="T28" fmla="*/ 28 w 70"/>
                    <a:gd name="T29" fmla="*/ 0 h 236"/>
                    <a:gd name="T30" fmla="*/ 18 w 70"/>
                    <a:gd name="T31" fmla="*/ 10 h 236"/>
                    <a:gd name="T32" fmla="*/ 6 w 70"/>
                    <a:gd name="T33" fmla="*/ 36 h 236"/>
                    <a:gd name="T34" fmla="*/ 0 w 70"/>
                    <a:gd name="T35" fmla="*/ 62 h 236"/>
                    <a:gd name="T36" fmla="*/ 12 w 70"/>
                    <a:gd name="T37" fmla="*/ 76 h 236"/>
                    <a:gd name="T38" fmla="*/ 20 w 70"/>
                    <a:gd name="T39" fmla="*/ 48 h 236"/>
                    <a:gd name="T40" fmla="*/ 30 w 70"/>
                    <a:gd name="T41" fmla="*/ 38 h 236"/>
                    <a:gd name="T42" fmla="*/ 32 w 70"/>
                    <a:gd name="T43" fmla="*/ 38 h 236"/>
                    <a:gd name="T44" fmla="*/ 42 w 70"/>
                    <a:gd name="T45" fmla="*/ 44 h 236"/>
                    <a:gd name="T46" fmla="*/ 50 w 70"/>
                    <a:gd name="T47" fmla="*/ 62 h 236"/>
                    <a:gd name="T48" fmla="*/ 58 w 70"/>
                    <a:gd name="T49" fmla="*/ 118 h 236"/>
                    <a:gd name="T50" fmla="*/ 56 w 70"/>
                    <a:gd name="T51" fmla="*/ 148 h 236"/>
                    <a:gd name="T52" fmla="*/ 46 w 70"/>
                    <a:gd name="T53" fmla="*/ 184 h 236"/>
                    <a:gd name="T54" fmla="*/ 38 w 70"/>
                    <a:gd name="T55" fmla="*/ 196 h 236"/>
                    <a:gd name="T56" fmla="*/ 32 w 70"/>
                    <a:gd name="T57" fmla="*/ 198 h 236"/>
                    <a:gd name="T58" fmla="*/ 26 w 70"/>
                    <a:gd name="T59" fmla="*/ 196 h 236"/>
                    <a:gd name="T60" fmla="*/ 16 w 70"/>
                    <a:gd name="T61" fmla="*/ 176 h 236"/>
                    <a:gd name="T62" fmla="*/ 12 w 70"/>
                    <a:gd name="T63" fmla="*/ 16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236">
                      <a:moveTo>
                        <a:pt x="12" y="160"/>
                      </a:moveTo>
                      <a:lnTo>
                        <a:pt x="12" y="160"/>
                      </a:lnTo>
                      <a:lnTo>
                        <a:pt x="0" y="174"/>
                      </a:lnTo>
                      <a:lnTo>
                        <a:pt x="0" y="174"/>
                      </a:lnTo>
                      <a:lnTo>
                        <a:pt x="6" y="200"/>
                      </a:lnTo>
                      <a:lnTo>
                        <a:pt x="14" y="220"/>
                      </a:lnTo>
                      <a:lnTo>
                        <a:pt x="18" y="226"/>
                      </a:lnTo>
                      <a:lnTo>
                        <a:pt x="22" y="232"/>
                      </a:lnTo>
                      <a:lnTo>
                        <a:pt x="28" y="236"/>
                      </a:lnTo>
                      <a:lnTo>
                        <a:pt x="32" y="236"/>
                      </a:lnTo>
                      <a:lnTo>
                        <a:pt x="32" y="236"/>
                      </a:lnTo>
                      <a:lnTo>
                        <a:pt x="40" y="234"/>
                      </a:lnTo>
                      <a:lnTo>
                        <a:pt x="46" y="228"/>
                      </a:lnTo>
                      <a:lnTo>
                        <a:pt x="52" y="216"/>
                      </a:lnTo>
                      <a:lnTo>
                        <a:pt x="58" y="202"/>
                      </a:lnTo>
                      <a:lnTo>
                        <a:pt x="62" y="184"/>
                      </a:lnTo>
                      <a:lnTo>
                        <a:pt x="66" y="164"/>
                      </a:lnTo>
                      <a:lnTo>
                        <a:pt x="68" y="142"/>
                      </a:lnTo>
                      <a:lnTo>
                        <a:pt x="70" y="118"/>
                      </a:lnTo>
                      <a:lnTo>
                        <a:pt x="70" y="118"/>
                      </a:lnTo>
                      <a:lnTo>
                        <a:pt x="68" y="94"/>
                      </a:lnTo>
                      <a:lnTo>
                        <a:pt x="66" y="72"/>
                      </a:lnTo>
                      <a:lnTo>
                        <a:pt x="62" y="52"/>
                      </a:lnTo>
                      <a:lnTo>
                        <a:pt x="58" y="34"/>
                      </a:lnTo>
                      <a:lnTo>
                        <a:pt x="52" y="20"/>
                      </a:lnTo>
                      <a:lnTo>
                        <a:pt x="46" y="8"/>
                      </a:lnTo>
                      <a:lnTo>
                        <a:pt x="40" y="2"/>
                      </a:lnTo>
                      <a:lnTo>
                        <a:pt x="32" y="0"/>
                      </a:lnTo>
                      <a:lnTo>
                        <a:pt x="32" y="0"/>
                      </a:lnTo>
                      <a:lnTo>
                        <a:pt x="28" y="0"/>
                      </a:lnTo>
                      <a:lnTo>
                        <a:pt x="22" y="4"/>
                      </a:lnTo>
                      <a:lnTo>
                        <a:pt x="18" y="10"/>
                      </a:lnTo>
                      <a:lnTo>
                        <a:pt x="14" y="16"/>
                      </a:lnTo>
                      <a:lnTo>
                        <a:pt x="6" y="36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12" y="76"/>
                      </a:lnTo>
                      <a:lnTo>
                        <a:pt x="12" y="76"/>
                      </a:lnTo>
                      <a:lnTo>
                        <a:pt x="16" y="60"/>
                      </a:lnTo>
                      <a:lnTo>
                        <a:pt x="20" y="48"/>
                      </a:lnTo>
                      <a:lnTo>
                        <a:pt x="26" y="40"/>
                      </a:lnTo>
                      <a:lnTo>
                        <a:pt x="30" y="38"/>
                      </a:lnTo>
                      <a:lnTo>
                        <a:pt x="32" y="38"/>
                      </a:lnTo>
                      <a:lnTo>
                        <a:pt x="32" y="38"/>
                      </a:lnTo>
                      <a:lnTo>
                        <a:pt x="38" y="40"/>
                      </a:lnTo>
                      <a:lnTo>
                        <a:pt x="42" y="44"/>
                      </a:lnTo>
                      <a:lnTo>
                        <a:pt x="46" y="52"/>
                      </a:lnTo>
                      <a:lnTo>
                        <a:pt x="50" y="62"/>
                      </a:lnTo>
                      <a:lnTo>
                        <a:pt x="56" y="86"/>
                      </a:lnTo>
                      <a:lnTo>
                        <a:pt x="58" y="118"/>
                      </a:lnTo>
                      <a:lnTo>
                        <a:pt x="58" y="118"/>
                      </a:lnTo>
                      <a:lnTo>
                        <a:pt x="56" y="148"/>
                      </a:lnTo>
                      <a:lnTo>
                        <a:pt x="50" y="174"/>
                      </a:lnTo>
                      <a:lnTo>
                        <a:pt x="46" y="184"/>
                      </a:lnTo>
                      <a:lnTo>
                        <a:pt x="42" y="192"/>
                      </a:lnTo>
                      <a:lnTo>
                        <a:pt x="38" y="196"/>
                      </a:lnTo>
                      <a:lnTo>
                        <a:pt x="32" y="198"/>
                      </a:lnTo>
                      <a:lnTo>
                        <a:pt x="32" y="198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20" y="188"/>
                      </a:lnTo>
                      <a:lnTo>
                        <a:pt x="16" y="176"/>
                      </a:lnTo>
                      <a:lnTo>
                        <a:pt x="12" y="160"/>
                      </a:lnTo>
                      <a:lnTo>
                        <a:pt x="12" y="1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10314">
                    <a:defRPr/>
                  </a:pPr>
                  <a:endParaRPr lang="zh-CN" altLang="en-US" sz="1600">
                    <a:solidFill>
                      <a:prstClr val="black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Freeform 83"/>
                <p:cNvSpPr>
                  <a:spLocks/>
                </p:cNvSpPr>
                <p:nvPr/>
              </p:nvSpPr>
              <p:spPr bwMode="auto">
                <a:xfrm>
                  <a:off x="4906963" y="803275"/>
                  <a:ext cx="38100" cy="133350"/>
                </a:xfrm>
                <a:custGeom>
                  <a:avLst/>
                  <a:gdLst>
                    <a:gd name="T0" fmla="*/ 10 w 24"/>
                    <a:gd name="T1" fmla="*/ 0 h 84"/>
                    <a:gd name="T2" fmla="*/ 10 w 24"/>
                    <a:gd name="T3" fmla="*/ 0 h 84"/>
                    <a:gd name="T4" fmla="*/ 8 w 24"/>
                    <a:gd name="T5" fmla="*/ 2 h 84"/>
                    <a:gd name="T6" fmla="*/ 4 w 24"/>
                    <a:gd name="T7" fmla="*/ 6 h 84"/>
                    <a:gd name="T8" fmla="*/ 0 w 24"/>
                    <a:gd name="T9" fmla="*/ 18 h 84"/>
                    <a:gd name="T10" fmla="*/ 0 w 24"/>
                    <a:gd name="T11" fmla="*/ 18 h 84"/>
                    <a:gd name="T12" fmla="*/ 4 w 24"/>
                    <a:gd name="T13" fmla="*/ 30 h 84"/>
                    <a:gd name="T14" fmla="*/ 6 w 24"/>
                    <a:gd name="T15" fmla="*/ 42 h 84"/>
                    <a:gd name="T16" fmla="*/ 6 w 24"/>
                    <a:gd name="T17" fmla="*/ 42 h 84"/>
                    <a:gd name="T18" fmla="*/ 4 w 24"/>
                    <a:gd name="T19" fmla="*/ 54 h 84"/>
                    <a:gd name="T20" fmla="*/ 0 w 24"/>
                    <a:gd name="T21" fmla="*/ 66 h 84"/>
                    <a:gd name="T22" fmla="*/ 0 w 24"/>
                    <a:gd name="T23" fmla="*/ 66 h 84"/>
                    <a:gd name="T24" fmla="*/ 4 w 24"/>
                    <a:gd name="T25" fmla="*/ 78 h 84"/>
                    <a:gd name="T26" fmla="*/ 8 w 24"/>
                    <a:gd name="T27" fmla="*/ 82 h 84"/>
                    <a:gd name="T28" fmla="*/ 10 w 24"/>
                    <a:gd name="T29" fmla="*/ 84 h 84"/>
                    <a:gd name="T30" fmla="*/ 10 w 24"/>
                    <a:gd name="T31" fmla="*/ 84 h 84"/>
                    <a:gd name="T32" fmla="*/ 12 w 24"/>
                    <a:gd name="T33" fmla="*/ 82 h 84"/>
                    <a:gd name="T34" fmla="*/ 16 w 24"/>
                    <a:gd name="T35" fmla="*/ 80 h 84"/>
                    <a:gd name="T36" fmla="*/ 20 w 24"/>
                    <a:gd name="T37" fmla="*/ 72 h 84"/>
                    <a:gd name="T38" fmla="*/ 22 w 24"/>
                    <a:gd name="T39" fmla="*/ 58 h 84"/>
                    <a:gd name="T40" fmla="*/ 24 w 24"/>
                    <a:gd name="T41" fmla="*/ 42 h 84"/>
                    <a:gd name="T42" fmla="*/ 24 w 24"/>
                    <a:gd name="T43" fmla="*/ 42 h 84"/>
                    <a:gd name="T44" fmla="*/ 22 w 24"/>
                    <a:gd name="T45" fmla="*/ 26 h 84"/>
                    <a:gd name="T46" fmla="*/ 20 w 24"/>
                    <a:gd name="T47" fmla="*/ 12 h 84"/>
                    <a:gd name="T48" fmla="*/ 16 w 24"/>
                    <a:gd name="T49" fmla="*/ 4 h 84"/>
                    <a:gd name="T50" fmla="*/ 12 w 24"/>
                    <a:gd name="T51" fmla="*/ 2 h 84"/>
                    <a:gd name="T52" fmla="*/ 10 w 24"/>
                    <a:gd name="T53" fmla="*/ 0 h 84"/>
                    <a:gd name="T54" fmla="*/ 10 w 24"/>
                    <a:gd name="T5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4" h="84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4" y="6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4" y="30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4" y="54"/>
                      </a:lnTo>
                      <a:lnTo>
                        <a:pt x="0" y="66"/>
                      </a:lnTo>
                      <a:lnTo>
                        <a:pt x="0" y="66"/>
                      </a:lnTo>
                      <a:lnTo>
                        <a:pt x="4" y="78"/>
                      </a:lnTo>
                      <a:lnTo>
                        <a:pt x="8" y="82"/>
                      </a:lnTo>
                      <a:lnTo>
                        <a:pt x="10" y="84"/>
                      </a:lnTo>
                      <a:lnTo>
                        <a:pt x="10" y="84"/>
                      </a:lnTo>
                      <a:lnTo>
                        <a:pt x="12" y="82"/>
                      </a:lnTo>
                      <a:lnTo>
                        <a:pt x="16" y="80"/>
                      </a:lnTo>
                      <a:lnTo>
                        <a:pt x="20" y="72"/>
                      </a:lnTo>
                      <a:lnTo>
                        <a:pt x="22" y="58"/>
                      </a:lnTo>
                      <a:lnTo>
                        <a:pt x="24" y="42"/>
                      </a:lnTo>
                      <a:lnTo>
                        <a:pt x="24" y="42"/>
                      </a:lnTo>
                      <a:lnTo>
                        <a:pt x="22" y="26"/>
                      </a:lnTo>
                      <a:lnTo>
                        <a:pt x="20" y="12"/>
                      </a:lnTo>
                      <a:lnTo>
                        <a:pt x="16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10314">
                    <a:defRPr/>
                  </a:pPr>
                  <a:endParaRPr lang="zh-CN" altLang="en-US" sz="1600">
                    <a:solidFill>
                      <a:prstClr val="black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Freeform 84"/>
                <p:cNvSpPr>
                  <a:spLocks/>
                </p:cNvSpPr>
                <p:nvPr/>
              </p:nvSpPr>
              <p:spPr bwMode="auto">
                <a:xfrm>
                  <a:off x="4367213" y="777875"/>
                  <a:ext cx="533400" cy="187325"/>
                </a:xfrm>
                <a:custGeom>
                  <a:avLst/>
                  <a:gdLst>
                    <a:gd name="T0" fmla="*/ 80 w 336"/>
                    <a:gd name="T1" fmla="*/ 82 h 118"/>
                    <a:gd name="T2" fmla="*/ 252 w 336"/>
                    <a:gd name="T3" fmla="*/ 80 h 118"/>
                    <a:gd name="T4" fmla="*/ 252 w 336"/>
                    <a:gd name="T5" fmla="*/ 96 h 118"/>
                    <a:gd name="T6" fmla="*/ 336 w 336"/>
                    <a:gd name="T7" fmla="*/ 60 h 118"/>
                    <a:gd name="T8" fmla="*/ 252 w 336"/>
                    <a:gd name="T9" fmla="*/ 24 h 118"/>
                    <a:gd name="T10" fmla="*/ 252 w 336"/>
                    <a:gd name="T11" fmla="*/ 40 h 118"/>
                    <a:gd name="T12" fmla="*/ 80 w 336"/>
                    <a:gd name="T13" fmla="*/ 38 h 118"/>
                    <a:gd name="T14" fmla="*/ 70 w 336"/>
                    <a:gd name="T15" fmla="*/ 8 h 118"/>
                    <a:gd name="T16" fmla="*/ 0 w 336"/>
                    <a:gd name="T17" fmla="*/ 0 h 118"/>
                    <a:gd name="T18" fmla="*/ 14 w 336"/>
                    <a:gd name="T19" fmla="*/ 56 h 118"/>
                    <a:gd name="T20" fmla="*/ 238 w 336"/>
                    <a:gd name="T21" fmla="*/ 56 h 118"/>
                    <a:gd name="T22" fmla="*/ 238 w 336"/>
                    <a:gd name="T23" fmla="*/ 62 h 118"/>
                    <a:gd name="T24" fmla="*/ 16 w 336"/>
                    <a:gd name="T25" fmla="*/ 62 h 118"/>
                    <a:gd name="T26" fmla="*/ 0 w 336"/>
                    <a:gd name="T27" fmla="*/ 118 h 118"/>
                    <a:gd name="T28" fmla="*/ 70 w 336"/>
                    <a:gd name="T29" fmla="*/ 112 h 118"/>
                    <a:gd name="T30" fmla="*/ 80 w 336"/>
                    <a:gd name="T31" fmla="*/ 82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118">
                      <a:moveTo>
                        <a:pt x="80" y="82"/>
                      </a:moveTo>
                      <a:lnTo>
                        <a:pt x="252" y="80"/>
                      </a:lnTo>
                      <a:lnTo>
                        <a:pt x="252" y="96"/>
                      </a:lnTo>
                      <a:lnTo>
                        <a:pt x="336" y="60"/>
                      </a:lnTo>
                      <a:lnTo>
                        <a:pt x="252" y="24"/>
                      </a:lnTo>
                      <a:lnTo>
                        <a:pt x="252" y="40"/>
                      </a:lnTo>
                      <a:lnTo>
                        <a:pt x="80" y="38"/>
                      </a:lnTo>
                      <a:lnTo>
                        <a:pt x="70" y="8"/>
                      </a:lnTo>
                      <a:lnTo>
                        <a:pt x="0" y="0"/>
                      </a:lnTo>
                      <a:lnTo>
                        <a:pt x="14" y="56"/>
                      </a:lnTo>
                      <a:lnTo>
                        <a:pt x="238" y="56"/>
                      </a:lnTo>
                      <a:lnTo>
                        <a:pt x="238" y="62"/>
                      </a:lnTo>
                      <a:lnTo>
                        <a:pt x="16" y="62"/>
                      </a:lnTo>
                      <a:lnTo>
                        <a:pt x="0" y="118"/>
                      </a:lnTo>
                      <a:lnTo>
                        <a:pt x="70" y="112"/>
                      </a:lnTo>
                      <a:lnTo>
                        <a:pt x="8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10314">
                    <a:defRPr/>
                  </a:pPr>
                  <a:endParaRPr lang="zh-CN" altLang="en-US" sz="1600">
                    <a:solidFill>
                      <a:prstClr val="black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Freeform 85"/>
                <p:cNvSpPr>
                  <a:spLocks/>
                </p:cNvSpPr>
                <p:nvPr/>
              </p:nvSpPr>
              <p:spPr bwMode="auto">
                <a:xfrm>
                  <a:off x="4595813" y="920750"/>
                  <a:ext cx="285750" cy="184150"/>
                </a:xfrm>
                <a:custGeom>
                  <a:avLst/>
                  <a:gdLst>
                    <a:gd name="T0" fmla="*/ 56 w 180"/>
                    <a:gd name="T1" fmla="*/ 82 h 116"/>
                    <a:gd name="T2" fmla="*/ 142 w 180"/>
                    <a:gd name="T3" fmla="*/ 30 h 116"/>
                    <a:gd name="T4" fmla="*/ 144 w 180"/>
                    <a:gd name="T5" fmla="*/ 34 h 116"/>
                    <a:gd name="T6" fmla="*/ 180 w 180"/>
                    <a:gd name="T7" fmla="*/ 0 h 116"/>
                    <a:gd name="T8" fmla="*/ 132 w 180"/>
                    <a:gd name="T9" fmla="*/ 12 h 116"/>
                    <a:gd name="T10" fmla="*/ 134 w 180"/>
                    <a:gd name="T11" fmla="*/ 18 h 116"/>
                    <a:gd name="T12" fmla="*/ 46 w 180"/>
                    <a:gd name="T13" fmla="*/ 66 h 116"/>
                    <a:gd name="T14" fmla="*/ 36 w 180"/>
                    <a:gd name="T15" fmla="*/ 60 h 116"/>
                    <a:gd name="T16" fmla="*/ 0 w 180"/>
                    <a:gd name="T17" fmla="*/ 80 h 116"/>
                    <a:gd name="T18" fmla="*/ 18 w 180"/>
                    <a:gd name="T19" fmla="*/ 92 h 116"/>
                    <a:gd name="T20" fmla="*/ 130 w 180"/>
                    <a:gd name="T21" fmla="*/ 28 h 116"/>
                    <a:gd name="T22" fmla="*/ 130 w 180"/>
                    <a:gd name="T23" fmla="*/ 28 h 116"/>
                    <a:gd name="T24" fmla="*/ 18 w 180"/>
                    <a:gd name="T25" fmla="*/ 94 h 116"/>
                    <a:gd name="T26" fmla="*/ 20 w 180"/>
                    <a:gd name="T27" fmla="*/ 116 h 116"/>
                    <a:gd name="T28" fmla="*/ 56 w 180"/>
                    <a:gd name="T29" fmla="*/ 92 h 116"/>
                    <a:gd name="T30" fmla="*/ 56 w 180"/>
                    <a:gd name="T31" fmla="*/ 8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0" h="116">
                      <a:moveTo>
                        <a:pt x="56" y="82"/>
                      </a:moveTo>
                      <a:lnTo>
                        <a:pt x="142" y="30"/>
                      </a:lnTo>
                      <a:lnTo>
                        <a:pt x="144" y="34"/>
                      </a:lnTo>
                      <a:lnTo>
                        <a:pt x="180" y="0"/>
                      </a:lnTo>
                      <a:lnTo>
                        <a:pt x="132" y="12"/>
                      </a:lnTo>
                      <a:lnTo>
                        <a:pt x="134" y="18"/>
                      </a:lnTo>
                      <a:lnTo>
                        <a:pt x="46" y="66"/>
                      </a:lnTo>
                      <a:lnTo>
                        <a:pt x="36" y="60"/>
                      </a:lnTo>
                      <a:lnTo>
                        <a:pt x="0" y="80"/>
                      </a:lnTo>
                      <a:lnTo>
                        <a:pt x="18" y="92"/>
                      </a:lnTo>
                      <a:lnTo>
                        <a:pt x="130" y="28"/>
                      </a:lnTo>
                      <a:lnTo>
                        <a:pt x="130" y="28"/>
                      </a:lnTo>
                      <a:lnTo>
                        <a:pt x="18" y="94"/>
                      </a:lnTo>
                      <a:lnTo>
                        <a:pt x="20" y="116"/>
                      </a:lnTo>
                      <a:lnTo>
                        <a:pt x="56" y="92"/>
                      </a:lnTo>
                      <a:lnTo>
                        <a:pt x="5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10314">
                    <a:defRPr/>
                  </a:pPr>
                  <a:endParaRPr lang="zh-CN" altLang="en-US" sz="1600">
                    <a:solidFill>
                      <a:prstClr val="black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Freeform 86"/>
                <p:cNvSpPr>
                  <a:spLocks/>
                </p:cNvSpPr>
                <p:nvPr/>
              </p:nvSpPr>
              <p:spPr bwMode="auto">
                <a:xfrm>
                  <a:off x="4592638" y="641350"/>
                  <a:ext cx="285750" cy="184150"/>
                </a:xfrm>
                <a:custGeom>
                  <a:avLst/>
                  <a:gdLst>
                    <a:gd name="T0" fmla="*/ 134 w 180"/>
                    <a:gd name="T1" fmla="*/ 98 h 116"/>
                    <a:gd name="T2" fmla="*/ 132 w 180"/>
                    <a:gd name="T3" fmla="*/ 102 h 116"/>
                    <a:gd name="T4" fmla="*/ 180 w 180"/>
                    <a:gd name="T5" fmla="*/ 116 h 116"/>
                    <a:gd name="T6" fmla="*/ 144 w 180"/>
                    <a:gd name="T7" fmla="*/ 80 h 116"/>
                    <a:gd name="T8" fmla="*/ 142 w 180"/>
                    <a:gd name="T9" fmla="*/ 86 h 116"/>
                    <a:gd name="T10" fmla="*/ 54 w 180"/>
                    <a:gd name="T11" fmla="*/ 34 h 116"/>
                    <a:gd name="T12" fmla="*/ 56 w 180"/>
                    <a:gd name="T13" fmla="*/ 22 h 116"/>
                    <a:gd name="T14" fmla="*/ 20 w 180"/>
                    <a:gd name="T15" fmla="*/ 0 h 116"/>
                    <a:gd name="T16" fmla="*/ 18 w 180"/>
                    <a:gd name="T17" fmla="*/ 22 h 116"/>
                    <a:gd name="T18" fmla="*/ 130 w 180"/>
                    <a:gd name="T19" fmla="*/ 86 h 116"/>
                    <a:gd name="T20" fmla="*/ 130 w 180"/>
                    <a:gd name="T21" fmla="*/ 88 h 116"/>
                    <a:gd name="T22" fmla="*/ 18 w 180"/>
                    <a:gd name="T23" fmla="*/ 22 h 116"/>
                    <a:gd name="T24" fmla="*/ 0 w 180"/>
                    <a:gd name="T25" fmla="*/ 36 h 116"/>
                    <a:gd name="T26" fmla="*/ 36 w 180"/>
                    <a:gd name="T27" fmla="*/ 54 h 116"/>
                    <a:gd name="T28" fmla="*/ 46 w 180"/>
                    <a:gd name="T29" fmla="*/ 48 h 116"/>
                    <a:gd name="T30" fmla="*/ 134 w 180"/>
                    <a:gd name="T31" fmla="*/ 9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0" h="116">
                      <a:moveTo>
                        <a:pt x="134" y="98"/>
                      </a:moveTo>
                      <a:lnTo>
                        <a:pt x="132" y="102"/>
                      </a:lnTo>
                      <a:lnTo>
                        <a:pt x="180" y="116"/>
                      </a:lnTo>
                      <a:lnTo>
                        <a:pt x="144" y="80"/>
                      </a:lnTo>
                      <a:lnTo>
                        <a:pt x="142" y="86"/>
                      </a:lnTo>
                      <a:lnTo>
                        <a:pt x="54" y="34"/>
                      </a:lnTo>
                      <a:lnTo>
                        <a:pt x="56" y="22"/>
                      </a:lnTo>
                      <a:lnTo>
                        <a:pt x="20" y="0"/>
                      </a:lnTo>
                      <a:lnTo>
                        <a:pt x="18" y="22"/>
                      </a:lnTo>
                      <a:lnTo>
                        <a:pt x="130" y="86"/>
                      </a:lnTo>
                      <a:lnTo>
                        <a:pt x="130" y="88"/>
                      </a:lnTo>
                      <a:lnTo>
                        <a:pt x="18" y="22"/>
                      </a:lnTo>
                      <a:lnTo>
                        <a:pt x="0" y="36"/>
                      </a:lnTo>
                      <a:lnTo>
                        <a:pt x="36" y="54"/>
                      </a:lnTo>
                      <a:lnTo>
                        <a:pt x="46" y="48"/>
                      </a:lnTo>
                      <a:lnTo>
                        <a:pt x="134" y="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10314">
                    <a:defRPr/>
                  </a:pPr>
                  <a:endParaRPr lang="zh-CN" altLang="en-US" sz="1600">
                    <a:solidFill>
                      <a:prstClr val="black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8" name="Freeform 81"/>
              <p:cNvSpPr>
                <a:spLocks/>
              </p:cNvSpPr>
              <p:nvPr/>
            </p:nvSpPr>
            <p:spPr bwMode="auto">
              <a:xfrm>
                <a:off x="10989743" y="2750058"/>
                <a:ext cx="183383" cy="618177"/>
              </a:xfrm>
              <a:custGeom>
                <a:avLst/>
                <a:gdLst>
                  <a:gd name="T0" fmla="*/ 0 w 124"/>
                  <a:gd name="T1" fmla="*/ 132 h 418"/>
                  <a:gd name="T2" fmla="*/ 16 w 124"/>
                  <a:gd name="T3" fmla="*/ 144 h 418"/>
                  <a:gd name="T4" fmla="*/ 28 w 124"/>
                  <a:gd name="T5" fmla="*/ 92 h 418"/>
                  <a:gd name="T6" fmla="*/ 40 w 124"/>
                  <a:gd name="T7" fmla="*/ 68 h 418"/>
                  <a:gd name="T8" fmla="*/ 54 w 124"/>
                  <a:gd name="T9" fmla="*/ 54 h 418"/>
                  <a:gd name="T10" fmla="*/ 60 w 124"/>
                  <a:gd name="T11" fmla="*/ 52 h 418"/>
                  <a:gd name="T12" fmla="*/ 70 w 124"/>
                  <a:gd name="T13" fmla="*/ 56 h 418"/>
                  <a:gd name="T14" fmla="*/ 88 w 124"/>
                  <a:gd name="T15" fmla="*/ 80 h 418"/>
                  <a:gd name="T16" fmla="*/ 100 w 124"/>
                  <a:gd name="T17" fmla="*/ 122 h 418"/>
                  <a:gd name="T18" fmla="*/ 108 w 124"/>
                  <a:gd name="T19" fmla="*/ 178 h 418"/>
                  <a:gd name="T20" fmla="*/ 108 w 124"/>
                  <a:gd name="T21" fmla="*/ 210 h 418"/>
                  <a:gd name="T22" fmla="*/ 106 w 124"/>
                  <a:gd name="T23" fmla="*/ 272 h 418"/>
                  <a:gd name="T24" fmla="*/ 94 w 124"/>
                  <a:gd name="T25" fmla="*/ 322 h 418"/>
                  <a:gd name="T26" fmla="*/ 80 w 124"/>
                  <a:gd name="T27" fmla="*/ 354 h 418"/>
                  <a:gd name="T28" fmla="*/ 66 w 124"/>
                  <a:gd name="T29" fmla="*/ 366 h 418"/>
                  <a:gd name="T30" fmla="*/ 60 w 124"/>
                  <a:gd name="T31" fmla="*/ 368 h 418"/>
                  <a:gd name="T32" fmla="*/ 46 w 124"/>
                  <a:gd name="T33" fmla="*/ 360 h 418"/>
                  <a:gd name="T34" fmla="*/ 34 w 124"/>
                  <a:gd name="T35" fmla="*/ 342 h 418"/>
                  <a:gd name="T36" fmla="*/ 24 w 124"/>
                  <a:gd name="T37" fmla="*/ 312 h 418"/>
                  <a:gd name="T38" fmla="*/ 16 w 124"/>
                  <a:gd name="T39" fmla="*/ 276 h 418"/>
                  <a:gd name="T40" fmla="*/ 0 w 124"/>
                  <a:gd name="T41" fmla="*/ 288 h 418"/>
                  <a:gd name="T42" fmla="*/ 10 w 124"/>
                  <a:gd name="T43" fmla="*/ 340 h 418"/>
                  <a:gd name="T44" fmla="*/ 24 w 124"/>
                  <a:gd name="T45" fmla="*/ 382 h 418"/>
                  <a:gd name="T46" fmla="*/ 40 w 124"/>
                  <a:gd name="T47" fmla="*/ 410 h 418"/>
                  <a:gd name="T48" fmla="*/ 56 w 124"/>
                  <a:gd name="T49" fmla="*/ 418 h 418"/>
                  <a:gd name="T50" fmla="*/ 60 w 124"/>
                  <a:gd name="T51" fmla="*/ 418 h 418"/>
                  <a:gd name="T52" fmla="*/ 74 w 124"/>
                  <a:gd name="T53" fmla="*/ 414 h 418"/>
                  <a:gd name="T54" fmla="*/ 86 w 124"/>
                  <a:gd name="T55" fmla="*/ 402 h 418"/>
                  <a:gd name="T56" fmla="*/ 106 w 124"/>
                  <a:gd name="T57" fmla="*/ 358 h 418"/>
                  <a:gd name="T58" fmla="*/ 120 w 124"/>
                  <a:gd name="T59" fmla="*/ 292 h 418"/>
                  <a:gd name="T60" fmla="*/ 124 w 124"/>
                  <a:gd name="T61" fmla="*/ 210 h 418"/>
                  <a:gd name="T62" fmla="*/ 124 w 124"/>
                  <a:gd name="T63" fmla="*/ 168 h 418"/>
                  <a:gd name="T64" fmla="*/ 114 w 124"/>
                  <a:gd name="T65" fmla="*/ 94 h 418"/>
                  <a:gd name="T66" fmla="*/ 96 w 124"/>
                  <a:gd name="T67" fmla="*/ 36 h 418"/>
                  <a:gd name="T68" fmla="*/ 80 w 124"/>
                  <a:gd name="T69" fmla="*/ 10 h 418"/>
                  <a:gd name="T70" fmla="*/ 66 w 124"/>
                  <a:gd name="T71" fmla="*/ 2 h 418"/>
                  <a:gd name="T72" fmla="*/ 60 w 124"/>
                  <a:gd name="T73" fmla="*/ 0 h 418"/>
                  <a:gd name="T74" fmla="*/ 50 w 124"/>
                  <a:gd name="T75" fmla="*/ 4 h 418"/>
                  <a:gd name="T76" fmla="*/ 32 w 124"/>
                  <a:gd name="T77" fmla="*/ 22 h 418"/>
                  <a:gd name="T78" fmla="*/ 16 w 124"/>
                  <a:gd name="T79" fmla="*/ 56 h 418"/>
                  <a:gd name="T80" fmla="*/ 4 w 124"/>
                  <a:gd name="T81" fmla="*/ 104 h 418"/>
                  <a:gd name="T82" fmla="*/ 0 w 124"/>
                  <a:gd name="T83" fmla="*/ 132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4" h="418">
                    <a:moveTo>
                      <a:pt x="0" y="132"/>
                    </a:moveTo>
                    <a:lnTo>
                      <a:pt x="0" y="132"/>
                    </a:lnTo>
                    <a:lnTo>
                      <a:pt x="16" y="144"/>
                    </a:lnTo>
                    <a:lnTo>
                      <a:pt x="16" y="144"/>
                    </a:lnTo>
                    <a:lnTo>
                      <a:pt x="24" y="106"/>
                    </a:lnTo>
                    <a:lnTo>
                      <a:pt x="28" y="92"/>
                    </a:lnTo>
                    <a:lnTo>
                      <a:pt x="34" y="78"/>
                    </a:lnTo>
                    <a:lnTo>
                      <a:pt x="40" y="68"/>
                    </a:lnTo>
                    <a:lnTo>
                      <a:pt x="46" y="60"/>
                    </a:lnTo>
                    <a:lnTo>
                      <a:pt x="54" y="54"/>
                    </a:lnTo>
                    <a:lnTo>
                      <a:pt x="60" y="52"/>
                    </a:lnTo>
                    <a:lnTo>
                      <a:pt x="60" y="52"/>
                    </a:lnTo>
                    <a:lnTo>
                      <a:pt x="66" y="54"/>
                    </a:lnTo>
                    <a:lnTo>
                      <a:pt x="70" y="56"/>
                    </a:lnTo>
                    <a:lnTo>
                      <a:pt x="80" y="64"/>
                    </a:lnTo>
                    <a:lnTo>
                      <a:pt x="88" y="80"/>
                    </a:lnTo>
                    <a:lnTo>
                      <a:pt x="94" y="98"/>
                    </a:lnTo>
                    <a:lnTo>
                      <a:pt x="100" y="122"/>
                    </a:lnTo>
                    <a:lnTo>
                      <a:pt x="106" y="148"/>
                    </a:lnTo>
                    <a:lnTo>
                      <a:pt x="108" y="178"/>
                    </a:lnTo>
                    <a:lnTo>
                      <a:pt x="108" y="210"/>
                    </a:lnTo>
                    <a:lnTo>
                      <a:pt x="108" y="210"/>
                    </a:lnTo>
                    <a:lnTo>
                      <a:pt x="108" y="242"/>
                    </a:lnTo>
                    <a:lnTo>
                      <a:pt x="106" y="272"/>
                    </a:lnTo>
                    <a:lnTo>
                      <a:pt x="100" y="298"/>
                    </a:lnTo>
                    <a:lnTo>
                      <a:pt x="94" y="322"/>
                    </a:lnTo>
                    <a:lnTo>
                      <a:pt x="88" y="340"/>
                    </a:lnTo>
                    <a:lnTo>
                      <a:pt x="80" y="354"/>
                    </a:lnTo>
                    <a:lnTo>
                      <a:pt x="70" y="364"/>
                    </a:lnTo>
                    <a:lnTo>
                      <a:pt x="66" y="366"/>
                    </a:lnTo>
                    <a:lnTo>
                      <a:pt x="60" y="368"/>
                    </a:lnTo>
                    <a:lnTo>
                      <a:pt x="60" y="368"/>
                    </a:lnTo>
                    <a:lnTo>
                      <a:pt x="54" y="366"/>
                    </a:lnTo>
                    <a:lnTo>
                      <a:pt x="46" y="360"/>
                    </a:lnTo>
                    <a:lnTo>
                      <a:pt x="40" y="352"/>
                    </a:lnTo>
                    <a:lnTo>
                      <a:pt x="34" y="342"/>
                    </a:lnTo>
                    <a:lnTo>
                      <a:pt x="28" y="328"/>
                    </a:lnTo>
                    <a:lnTo>
                      <a:pt x="24" y="312"/>
                    </a:lnTo>
                    <a:lnTo>
                      <a:pt x="16" y="276"/>
                    </a:lnTo>
                    <a:lnTo>
                      <a:pt x="16" y="276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4" y="316"/>
                    </a:lnTo>
                    <a:lnTo>
                      <a:pt x="10" y="340"/>
                    </a:lnTo>
                    <a:lnTo>
                      <a:pt x="16" y="364"/>
                    </a:lnTo>
                    <a:lnTo>
                      <a:pt x="24" y="382"/>
                    </a:lnTo>
                    <a:lnTo>
                      <a:pt x="32" y="398"/>
                    </a:lnTo>
                    <a:lnTo>
                      <a:pt x="40" y="410"/>
                    </a:lnTo>
                    <a:lnTo>
                      <a:pt x="50" y="416"/>
                    </a:lnTo>
                    <a:lnTo>
                      <a:pt x="56" y="418"/>
                    </a:lnTo>
                    <a:lnTo>
                      <a:pt x="60" y="418"/>
                    </a:lnTo>
                    <a:lnTo>
                      <a:pt x="60" y="418"/>
                    </a:lnTo>
                    <a:lnTo>
                      <a:pt x="66" y="418"/>
                    </a:lnTo>
                    <a:lnTo>
                      <a:pt x="74" y="414"/>
                    </a:lnTo>
                    <a:lnTo>
                      <a:pt x="80" y="410"/>
                    </a:lnTo>
                    <a:lnTo>
                      <a:pt x="86" y="402"/>
                    </a:lnTo>
                    <a:lnTo>
                      <a:pt x="96" y="384"/>
                    </a:lnTo>
                    <a:lnTo>
                      <a:pt x="106" y="358"/>
                    </a:lnTo>
                    <a:lnTo>
                      <a:pt x="114" y="326"/>
                    </a:lnTo>
                    <a:lnTo>
                      <a:pt x="120" y="292"/>
                    </a:lnTo>
                    <a:lnTo>
                      <a:pt x="124" y="252"/>
                    </a:lnTo>
                    <a:lnTo>
                      <a:pt x="124" y="210"/>
                    </a:lnTo>
                    <a:lnTo>
                      <a:pt x="124" y="210"/>
                    </a:lnTo>
                    <a:lnTo>
                      <a:pt x="124" y="168"/>
                    </a:lnTo>
                    <a:lnTo>
                      <a:pt x="120" y="128"/>
                    </a:lnTo>
                    <a:lnTo>
                      <a:pt x="114" y="94"/>
                    </a:lnTo>
                    <a:lnTo>
                      <a:pt x="106" y="62"/>
                    </a:lnTo>
                    <a:lnTo>
                      <a:pt x="96" y="36"/>
                    </a:lnTo>
                    <a:lnTo>
                      <a:pt x="86" y="18"/>
                    </a:lnTo>
                    <a:lnTo>
                      <a:pt x="80" y="10"/>
                    </a:lnTo>
                    <a:lnTo>
                      <a:pt x="74" y="6"/>
                    </a:lnTo>
                    <a:lnTo>
                      <a:pt x="66" y="2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56" y="2"/>
                    </a:lnTo>
                    <a:lnTo>
                      <a:pt x="50" y="4"/>
                    </a:lnTo>
                    <a:lnTo>
                      <a:pt x="40" y="10"/>
                    </a:lnTo>
                    <a:lnTo>
                      <a:pt x="32" y="22"/>
                    </a:lnTo>
                    <a:lnTo>
                      <a:pt x="24" y="38"/>
                    </a:lnTo>
                    <a:lnTo>
                      <a:pt x="16" y="56"/>
                    </a:lnTo>
                    <a:lnTo>
                      <a:pt x="10" y="80"/>
                    </a:lnTo>
                    <a:lnTo>
                      <a:pt x="4" y="104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0314">
                  <a:defRPr/>
                </a:pPr>
                <a:endParaRPr lang="zh-CN" altLang="en-US" sz="1600">
                  <a:solidFill>
                    <a:prstClr val="black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Freeform 84"/>
              <p:cNvSpPr>
                <a:spLocks/>
              </p:cNvSpPr>
              <p:nvPr/>
            </p:nvSpPr>
            <p:spPr bwMode="auto">
              <a:xfrm>
                <a:off x="10560864" y="2974850"/>
                <a:ext cx="496908" cy="174509"/>
              </a:xfrm>
              <a:custGeom>
                <a:avLst/>
                <a:gdLst>
                  <a:gd name="T0" fmla="*/ 80 w 336"/>
                  <a:gd name="T1" fmla="*/ 82 h 118"/>
                  <a:gd name="T2" fmla="*/ 252 w 336"/>
                  <a:gd name="T3" fmla="*/ 80 h 118"/>
                  <a:gd name="T4" fmla="*/ 252 w 336"/>
                  <a:gd name="T5" fmla="*/ 96 h 118"/>
                  <a:gd name="T6" fmla="*/ 336 w 336"/>
                  <a:gd name="T7" fmla="*/ 60 h 118"/>
                  <a:gd name="T8" fmla="*/ 252 w 336"/>
                  <a:gd name="T9" fmla="*/ 24 h 118"/>
                  <a:gd name="T10" fmla="*/ 252 w 336"/>
                  <a:gd name="T11" fmla="*/ 40 h 118"/>
                  <a:gd name="T12" fmla="*/ 80 w 336"/>
                  <a:gd name="T13" fmla="*/ 38 h 118"/>
                  <a:gd name="T14" fmla="*/ 70 w 336"/>
                  <a:gd name="T15" fmla="*/ 8 h 118"/>
                  <a:gd name="T16" fmla="*/ 0 w 336"/>
                  <a:gd name="T17" fmla="*/ 0 h 118"/>
                  <a:gd name="T18" fmla="*/ 14 w 336"/>
                  <a:gd name="T19" fmla="*/ 56 h 118"/>
                  <a:gd name="T20" fmla="*/ 238 w 336"/>
                  <a:gd name="T21" fmla="*/ 56 h 118"/>
                  <a:gd name="T22" fmla="*/ 238 w 336"/>
                  <a:gd name="T23" fmla="*/ 62 h 118"/>
                  <a:gd name="T24" fmla="*/ 16 w 336"/>
                  <a:gd name="T25" fmla="*/ 62 h 118"/>
                  <a:gd name="T26" fmla="*/ 0 w 336"/>
                  <a:gd name="T27" fmla="*/ 118 h 118"/>
                  <a:gd name="T28" fmla="*/ 70 w 336"/>
                  <a:gd name="T29" fmla="*/ 112 h 118"/>
                  <a:gd name="T30" fmla="*/ 80 w 336"/>
                  <a:gd name="T31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6" h="118">
                    <a:moveTo>
                      <a:pt x="80" y="82"/>
                    </a:moveTo>
                    <a:lnTo>
                      <a:pt x="252" y="80"/>
                    </a:lnTo>
                    <a:lnTo>
                      <a:pt x="252" y="96"/>
                    </a:lnTo>
                    <a:lnTo>
                      <a:pt x="336" y="60"/>
                    </a:lnTo>
                    <a:lnTo>
                      <a:pt x="252" y="24"/>
                    </a:lnTo>
                    <a:lnTo>
                      <a:pt x="252" y="40"/>
                    </a:lnTo>
                    <a:lnTo>
                      <a:pt x="80" y="38"/>
                    </a:lnTo>
                    <a:lnTo>
                      <a:pt x="70" y="8"/>
                    </a:lnTo>
                    <a:lnTo>
                      <a:pt x="0" y="0"/>
                    </a:lnTo>
                    <a:lnTo>
                      <a:pt x="14" y="56"/>
                    </a:lnTo>
                    <a:lnTo>
                      <a:pt x="238" y="56"/>
                    </a:lnTo>
                    <a:lnTo>
                      <a:pt x="238" y="62"/>
                    </a:lnTo>
                    <a:lnTo>
                      <a:pt x="16" y="62"/>
                    </a:lnTo>
                    <a:lnTo>
                      <a:pt x="0" y="118"/>
                    </a:lnTo>
                    <a:lnTo>
                      <a:pt x="70" y="112"/>
                    </a:lnTo>
                    <a:lnTo>
                      <a:pt x="80" y="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0314">
                  <a:defRPr/>
                </a:pPr>
                <a:endParaRPr lang="zh-CN" altLang="en-US" sz="1600">
                  <a:solidFill>
                    <a:prstClr val="black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Freeform 85"/>
              <p:cNvSpPr>
                <a:spLocks/>
              </p:cNvSpPr>
              <p:nvPr/>
            </p:nvSpPr>
            <p:spPr bwMode="auto">
              <a:xfrm>
                <a:off x="10773825" y="3107950"/>
                <a:ext cx="266201" cy="171552"/>
              </a:xfrm>
              <a:custGeom>
                <a:avLst/>
                <a:gdLst>
                  <a:gd name="T0" fmla="*/ 56 w 180"/>
                  <a:gd name="T1" fmla="*/ 82 h 116"/>
                  <a:gd name="T2" fmla="*/ 142 w 180"/>
                  <a:gd name="T3" fmla="*/ 30 h 116"/>
                  <a:gd name="T4" fmla="*/ 144 w 180"/>
                  <a:gd name="T5" fmla="*/ 34 h 116"/>
                  <a:gd name="T6" fmla="*/ 180 w 180"/>
                  <a:gd name="T7" fmla="*/ 0 h 116"/>
                  <a:gd name="T8" fmla="*/ 132 w 180"/>
                  <a:gd name="T9" fmla="*/ 12 h 116"/>
                  <a:gd name="T10" fmla="*/ 134 w 180"/>
                  <a:gd name="T11" fmla="*/ 18 h 116"/>
                  <a:gd name="T12" fmla="*/ 46 w 180"/>
                  <a:gd name="T13" fmla="*/ 66 h 116"/>
                  <a:gd name="T14" fmla="*/ 36 w 180"/>
                  <a:gd name="T15" fmla="*/ 60 h 116"/>
                  <a:gd name="T16" fmla="*/ 0 w 180"/>
                  <a:gd name="T17" fmla="*/ 80 h 116"/>
                  <a:gd name="T18" fmla="*/ 18 w 180"/>
                  <a:gd name="T19" fmla="*/ 92 h 116"/>
                  <a:gd name="T20" fmla="*/ 130 w 180"/>
                  <a:gd name="T21" fmla="*/ 28 h 116"/>
                  <a:gd name="T22" fmla="*/ 130 w 180"/>
                  <a:gd name="T23" fmla="*/ 28 h 116"/>
                  <a:gd name="T24" fmla="*/ 18 w 180"/>
                  <a:gd name="T25" fmla="*/ 94 h 116"/>
                  <a:gd name="T26" fmla="*/ 20 w 180"/>
                  <a:gd name="T27" fmla="*/ 116 h 116"/>
                  <a:gd name="T28" fmla="*/ 56 w 180"/>
                  <a:gd name="T29" fmla="*/ 92 h 116"/>
                  <a:gd name="T30" fmla="*/ 56 w 180"/>
                  <a:gd name="T31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" h="116">
                    <a:moveTo>
                      <a:pt x="56" y="82"/>
                    </a:moveTo>
                    <a:lnTo>
                      <a:pt x="142" y="30"/>
                    </a:lnTo>
                    <a:lnTo>
                      <a:pt x="144" y="34"/>
                    </a:lnTo>
                    <a:lnTo>
                      <a:pt x="180" y="0"/>
                    </a:lnTo>
                    <a:lnTo>
                      <a:pt x="132" y="12"/>
                    </a:lnTo>
                    <a:lnTo>
                      <a:pt x="134" y="18"/>
                    </a:lnTo>
                    <a:lnTo>
                      <a:pt x="46" y="66"/>
                    </a:lnTo>
                    <a:lnTo>
                      <a:pt x="36" y="60"/>
                    </a:lnTo>
                    <a:lnTo>
                      <a:pt x="0" y="80"/>
                    </a:lnTo>
                    <a:lnTo>
                      <a:pt x="18" y="92"/>
                    </a:lnTo>
                    <a:lnTo>
                      <a:pt x="130" y="28"/>
                    </a:lnTo>
                    <a:lnTo>
                      <a:pt x="130" y="28"/>
                    </a:lnTo>
                    <a:lnTo>
                      <a:pt x="18" y="94"/>
                    </a:lnTo>
                    <a:lnTo>
                      <a:pt x="20" y="116"/>
                    </a:lnTo>
                    <a:lnTo>
                      <a:pt x="56" y="92"/>
                    </a:lnTo>
                    <a:lnTo>
                      <a:pt x="56" y="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0314">
                  <a:defRPr/>
                </a:pPr>
                <a:endParaRPr lang="zh-CN" altLang="en-US" sz="1600">
                  <a:solidFill>
                    <a:prstClr val="black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Freeform 86"/>
              <p:cNvSpPr>
                <a:spLocks/>
              </p:cNvSpPr>
              <p:nvPr/>
            </p:nvSpPr>
            <p:spPr bwMode="auto">
              <a:xfrm>
                <a:off x="10770867" y="2847665"/>
                <a:ext cx="266201" cy="171552"/>
              </a:xfrm>
              <a:custGeom>
                <a:avLst/>
                <a:gdLst>
                  <a:gd name="T0" fmla="*/ 134 w 180"/>
                  <a:gd name="T1" fmla="*/ 98 h 116"/>
                  <a:gd name="T2" fmla="*/ 132 w 180"/>
                  <a:gd name="T3" fmla="*/ 102 h 116"/>
                  <a:gd name="T4" fmla="*/ 180 w 180"/>
                  <a:gd name="T5" fmla="*/ 116 h 116"/>
                  <a:gd name="T6" fmla="*/ 144 w 180"/>
                  <a:gd name="T7" fmla="*/ 80 h 116"/>
                  <a:gd name="T8" fmla="*/ 142 w 180"/>
                  <a:gd name="T9" fmla="*/ 86 h 116"/>
                  <a:gd name="T10" fmla="*/ 54 w 180"/>
                  <a:gd name="T11" fmla="*/ 34 h 116"/>
                  <a:gd name="T12" fmla="*/ 56 w 180"/>
                  <a:gd name="T13" fmla="*/ 22 h 116"/>
                  <a:gd name="T14" fmla="*/ 20 w 180"/>
                  <a:gd name="T15" fmla="*/ 0 h 116"/>
                  <a:gd name="T16" fmla="*/ 18 w 180"/>
                  <a:gd name="T17" fmla="*/ 22 h 116"/>
                  <a:gd name="T18" fmla="*/ 130 w 180"/>
                  <a:gd name="T19" fmla="*/ 86 h 116"/>
                  <a:gd name="T20" fmla="*/ 130 w 180"/>
                  <a:gd name="T21" fmla="*/ 88 h 116"/>
                  <a:gd name="T22" fmla="*/ 18 w 180"/>
                  <a:gd name="T23" fmla="*/ 22 h 116"/>
                  <a:gd name="T24" fmla="*/ 0 w 180"/>
                  <a:gd name="T25" fmla="*/ 36 h 116"/>
                  <a:gd name="T26" fmla="*/ 36 w 180"/>
                  <a:gd name="T27" fmla="*/ 54 h 116"/>
                  <a:gd name="T28" fmla="*/ 46 w 180"/>
                  <a:gd name="T29" fmla="*/ 48 h 116"/>
                  <a:gd name="T30" fmla="*/ 134 w 180"/>
                  <a:gd name="T31" fmla="*/ 9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" h="116">
                    <a:moveTo>
                      <a:pt x="134" y="98"/>
                    </a:moveTo>
                    <a:lnTo>
                      <a:pt x="132" y="102"/>
                    </a:lnTo>
                    <a:lnTo>
                      <a:pt x="180" y="116"/>
                    </a:lnTo>
                    <a:lnTo>
                      <a:pt x="144" y="80"/>
                    </a:lnTo>
                    <a:lnTo>
                      <a:pt x="142" y="86"/>
                    </a:lnTo>
                    <a:lnTo>
                      <a:pt x="54" y="34"/>
                    </a:lnTo>
                    <a:lnTo>
                      <a:pt x="56" y="22"/>
                    </a:lnTo>
                    <a:lnTo>
                      <a:pt x="20" y="0"/>
                    </a:lnTo>
                    <a:lnTo>
                      <a:pt x="18" y="22"/>
                    </a:lnTo>
                    <a:lnTo>
                      <a:pt x="130" y="86"/>
                    </a:lnTo>
                    <a:lnTo>
                      <a:pt x="130" y="88"/>
                    </a:lnTo>
                    <a:lnTo>
                      <a:pt x="18" y="22"/>
                    </a:lnTo>
                    <a:lnTo>
                      <a:pt x="0" y="36"/>
                    </a:lnTo>
                    <a:lnTo>
                      <a:pt x="36" y="54"/>
                    </a:lnTo>
                    <a:lnTo>
                      <a:pt x="46" y="48"/>
                    </a:lnTo>
                    <a:lnTo>
                      <a:pt x="134" y="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0314">
                  <a:defRPr/>
                </a:pPr>
                <a:endParaRPr lang="zh-CN" altLang="en-US" sz="1600">
                  <a:solidFill>
                    <a:prstClr val="black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9" name="组合 77"/>
          <p:cNvGrpSpPr/>
          <p:nvPr/>
        </p:nvGrpSpPr>
        <p:grpSpPr>
          <a:xfrm>
            <a:off x="1701835" y="3339844"/>
            <a:ext cx="1083649" cy="747311"/>
            <a:chOff x="1809381" y="3613185"/>
            <a:chExt cx="1152130" cy="794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圆角矩形标注 78"/>
            <p:cNvSpPr/>
            <p:nvPr/>
          </p:nvSpPr>
          <p:spPr>
            <a:xfrm flipH="1">
              <a:off x="1809381" y="3613185"/>
              <a:ext cx="1152130" cy="794537"/>
            </a:xfrm>
            <a:prstGeom prst="wedgeRoundRectCallout">
              <a:avLst>
                <a:gd name="adj1" fmla="val -20118"/>
                <a:gd name="adj2" fmla="val 71633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0314">
                <a:defRPr/>
              </a:pPr>
              <a:endParaRPr lang="zh-CN" altLang="en-US" sz="1600" kern="0">
                <a:solidFill>
                  <a:srgbClr val="7F7F7F">
                    <a:lumMod val="50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grpSp>
          <p:nvGrpSpPr>
            <p:cNvPr id="10" name="组合 79"/>
            <p:cNvGrpSpPr/>
            <p:nvPr/>
          </p:nvGrpSpPr>
          <p:grpSpPr>
            <a:xfrm>
              <a:off x="2089159" y="3793756"/>
              <a:ext cx="592574" cy="490757"/>
              <a:chOff x="981075" y="3348038"/>
              <a:chExt cx="461963" cy="382587"/>
            </a:xfrm>
            <a:solidFill>
              <a:schemeClr val="accent2"/>
            </a:solidFill>
          </p:grpSpPr>
          <p:sp>
            <p:nvSpPr>
              <p:cNvPr id="81" name="Freeform 9"/>
              <p:cNvSpPr>
                <a:spLocks/>
              </p:cNvSpPr>
              <p:nvPr/>
            </p:nvSpPr>
            <p:spPr bwMode="auto">
              <a:xfrm>
                <a:off x="1141413" y="3348038"/>
                <a:ext cx="301625" cy="323850"/>
              </a:xfrm>
              <a:custGeom>
                <a:avLst/>
                <a:gdLst>
                  <a:gd name="T0" fmla="*/ 678 w 698"/>
                  <a:gd name="T1" fmla="*/ 363 h 748"/>
                  <a:gd name="T2" fmla="*/ 329 w 698"/>
                  <a:gd name="T3" fmla="*/ 15 h 748"/>
                  <a:gd name="T4" fmla="*/ 0 w 698"/>
                  <a:gd name="T5" fmla="*/ 109 h 748"/>
                  <a:gd name="T6" fmla="*/ 53 w 698"/>
                  <a:gd name="T7" fmla="*/ 107 h 748"/>
                  <a:gd name="T8" fmla="*/ 338 w 698"/>
                  <a:gd name="T9" fmla="*/ 194 h 748"/>
                  <a:gd name="T10" fmla="*/ 483 w 698"/>
                  <a:gd name="T11" fmla="*/ 429 h 748"/>
                  <a:gd name="T12" fmla="*/ 416 w 698"/>
                  <a:gd name="T13" fmla="*/ 666 h 748"/>
                  <a:gd name="T14" fmla="*/ 601 w 698"/>
                  <a:gd name="T15" fmla="*/ 708 h 748"/>
                  <a:gd name="T16" fmla="*/ 527 w 698"/>
                  <a:gd name="T17" fmla="*/ 574 h 748"/>
                  <a:gd name="T18" fmla="*/ 678 w 698"/>
                  <a:gd name="T19" fmla="*/ 36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8" h="748">
                    <a:moveTo>
                      <a:pt x="678" y="363"/>
                    </a:moveTo>
                    <a:cubicBezTo>
                      <a:pt x="698" y="194"/>
                      <a:pt x="542" y="38"/>
                      <a:pt x="329" y="15"/>
                    </a:cubicBezTo>
                    <a:cubicBezTo>
                      <a:pt x="200" y="0"/>
                      <a:pt x="79" y="39"/>
                      <a:pt x="0" y="109"/>
                    </a:cubicBezTo>
                    <a:cubicBezTo>
                      <a:pt x="18" y="108"/>
                      <a:pt x="35" y="107"/>
                      <a:pt x="53" y="107"/>
                    </a:cubicBezTo>
                    <a:cubicBezTo>
                      <a:pt x="158" y="107"/>
                      <a:pt x="259" y="138"/>
                      <a:pt x="338" y="194"/>
                    </a:cubicBezTo>
                    <a:cubicBezTo>
                      <a:pt x="420" y="253"/>
                      <a:pt x="472" y="337"/>
                      <a:pt x="483" y="429"/>
                    </a:cubicBezTo>
                    <a:cubicBezTo>
                      <a:pt x="492" y="511"/>
                      <a:pt x="468" y="595"/>
                      <a:pt x="416" y="666"/>
                    </a:cubicBezTo>
                    <a:cubicBezTo>
                      <a:pt x="524" y="748"/>
                      <a:pt x="624" y="726"/>
                      <a:pt x="601" y="708"/>
                    </a:cubicBezTo>
                    <a:cubicBezTo>
                      <a:pt x="536" y="659"/>
                      <a:pt x="523" y="612"/>
                      <a:pt x="527" y="574"/>
                    </a:cubicBezTo>
                    <a:cubicBezTo>
                      <a:pt x="610" y="527"/>
                      <a:pt x="667" y="452"/>
                      <a:pt x="678" y="3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0314">
                  <a:defRPr/>
                </a:pPr>
                <a:endParaRPr lang="zh-CN" altLang="en-US" sz="1600">
                  <a:solidFill>
                    <a:srgbClr val="92D050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Freeform 10"/>
              <p:cNvSpPr>
                <a:spLocks/>
              </p:cNvSpPr>
              <p:nvPr/>
            </p:nvSpPr>
            <p:spPr bwMode="auto">
              <a:xfrm>
                <a:off x="981075" y="3422650"/>
                <a:ext cx="349250" cy="307975"/>
              </a:xfrm>
              <a:custGeom>
                <a:avLst/>
                <a:gdLst>
                  <a:gd name="T0" fmla="*/ 788 w 807"/>
                  <a:gd name="T1" fmla="*/ 266 h 713"/>
                  <a:gd name="T2" fmla="*/ 422 w 807"/>
                  <a:gd name="T3" fmla="*/ 0 h 713"/>
                  <a:gd name="T4" fmla="*/ 368 w 807"/>
                  <a:gd name="T5" fmla="*/ 3 h 713"/>
                  <a:gd name="T6" fmla="*/ 19 w 807"/>
                  <a:gd name="T7" fmla="*/ 351 h 713"/>
                  <a:gd name="T8" fmla="*/ 171 w 807"/>
                  <a:gd name="T9" fmla="*/ 563 h 713"/>
                  <a:gd name="T10" fmla="*/ 96 w 807"/>
                  <a:gd name="T11" fmla="*/ 697 h 713"/>
                  <a:gd name="T12" fmla="*/ 128 w 807"/>
                  <a:gd name="T13" fmla="*/ 713 h 713"/>
                  <a:gd name="T14" fmla="*/ 328 w 807"/>
                  <a:gd name="T15" fmla="*/ 614 h 713"/>
                  <a:gd name="T16" fmla="*/ 385 w 807"/>
                  <a:gd name="T17" fmla="*/ 617 h 713"/>
                  <a:gd name="T18" fmla="*/ 439 w 807"/>
                  <a:gd name="T19" fmla="*/ 614 h 713"/>
                  <a:gd name="T20" fmla="*/ 788 w 807"/>
                  <a:gd name="T21" fmla="*/ 266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7" h="713">
                    <a:moveTo>
                      <a:pt x="788" y="266"/>
                    </a:moveTo>
                    <a:cubicBezTo>
                      <a:pt x="770" y="111"/>
                      <a:pt x="611" y="0"/>
                      <a:pt x="422" y="0"/>
                    </a:cubicBezTo>
                    <a:cubicBezTo>
                      <a:pt x="404" y="0"/>
                      <a:pt x="386" y="1"/>
                      <a:pt x="368" y="3"/>
                    </a:cubicBezTo>
                    <a:cubicBezTo>
                      <a:pt x="156" y="27"/>
                      <a:pt x="0" y="183"/>
                      <a:pt x="19" y="351"/>
                    </a:cubicBezTo>
                    <a:cubicBezTo>
                      <a:pt x="30" y="441"/>
                      <a:pt x="87" y="516"/>
                      <a:pt x="171" y="563"/>
                    </a:cubicBezTo>
                    <a:cubicBezTo>
                      <a:pt x="175" y="600"/>
                      <a:pt x="161" y="648"/>
                      <a:pt x="96" y="697"/>
                    </a:cubicBezTo>
                    <a:cubicBezTo>
                      <a:pt x="86" y="704"/>
                      <a:pt x="100" y="713"/>
                      <a:pt x="128" y="713"/>
                    </a:cubicBezTo>
                    <a:cubicBezTo>
                      <a:pt x="173" y="713"/>
                      <a:pt x="252" y="692"/>
                      <a:pt x="328" y="614"/>
                    </a:cubicBezTo>
                    <a:cubicBezTo>
                      <a:pt x="347" y="616"/>
                      <a:pt x="366" y="617"/>
                      <a:pt x="385" y="617"/>
                    </a:cubicBezTo>
                    <a:cubicBezTo>
                      <a:pt x="403" y="617"/>
                      <a:pt x="421" y="616"/>
                      <a:pt x="439" y="614"/>
                    </a:cubicBezTo>
                    <a:cubicBezTo>
                      <a:pt x="651" y="590"/>
                      <a:pt x="807" y="434"/>
                      <a:pt x="788" y="2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0314">
                  <a:defRPr/>
                </a:pPr>
                <a:endParaRPr lang="zh-CN" altLang="en-US" sz="1600">
                  <a:solidFill>
                    <a:srgbClr val="92D050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83" name="Title 3"/>
          <p:cNvSpPr txBox="1">
            <a:spLocks/>
          </p:cNvSpPr>
          <p:nvPr/>
        </p:nvSpPr>
        <p:spPr>
          <a:xfrm>
            <a:off x="1587633" y="1233422"/>
            <a:ext cx="749345" cy="299641"/>
          </a:xfrm>
          <a:prstGeom prst="rect">
            <a:avLst/>
          </a:prstGeom>
        </p:spPr>
        <p:txBody>
          <a:bodyPr/>
          <a:lstStyle>
            <a:lvl1pPr algn="ctr" defTabSz="967801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0314">
              <a:defRPr/>
            </a:pPr>
            <a:r>
              <a:rPr lang="en-US" altLang="zh-CN" sz="3386" b="1" dirty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/>
              </a:rPr>
              <a:t>01</a:t>
            </a:r>
            <a:endParaRPr lang="en-US" sz="3386" b="1" dirty="0">
              <a:solidFill>
                <a:srgbClr val="FF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91689" y="1795318"/>
            <a:ext cx="2505492" cy="782565"/>
          </a:xfrm>
          <a:prstGeom prst="rect">
            <a:avLst/>
          </a:prstGeom>
          <a:noFill/>
        </p:spPr>
        <p:txBody>
          <a:bodyPr lIns="68243" tIns="34121" rIns="68243" bIns="34121">
            <a:spAutoFit/>
          </a:bodyPr>
          <a:lstStyle/>
          <a:p>
            <a:pPr defTabSz="910314">
              <a:lnSpc>
                <a:spcPct val="13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ADD TITLE TEXT</a:t>
            </a:r>
          </a:p>
          <a:p>
            <a:pPr defTabSz="910314">
              <a:lnSpc>
                <a:spcPct val="130000"/>
              </a:lnSpc>
              <a:defRPr/>
            </a:pPr>
            <a:r>
              <a:rPr lang="en-US" altLang="zh-CN" sz="1100" dirty="0">
                <a:solidFill>
                  <a:srgbClr val="262626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click to add text click to add text </a:t>
            </a:r>
          </a:p>
          <a:p>
            <a:pPr defTabSz="910314">
              <a:lnSpc>
                <a:spcPct val="130000"/>
              </a:lnSpc>
              <a:defRPr/>
            </a:pPr>
            <a:r>
              <a:rPr lang="en-US" altLang="zh-CN" sz="1100" dirty="0">
                <a:solidFill>
                  <a:srgbClr val="262626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click to add text click to add text </a:t>
            </a:r>
            <a:endParaRPr lang="zh-CN" altLang="en-US" sz="1100" dirty="0">
              <a:solidFill>
                <a:srgbClr val="262626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85" name="Title 3"/>
          <p:cNvSpPr txBox="1">
            <a:spLocks/>
          </p:cNvSpPr>
          <p:nvPr/>
        </p:nvSpPr>
        <p:spPr>
          <a:xfrm>
            <a:off x="5583583" y="923511"/>
            <a:ext cx="749345" cy="299641"/>
          </a:xfrm>
          <a:prstGeom prst="rect">
            <a:avLst/>
          </a:prstGeom>
        </p:spPr>
        <p:txBody>
          <a:bodyPr/>
          <a:lstStyle>
            <a:lvl1pPr algn="ctr" defTabSz="967801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0314">
              <a:defRPr/>
            </a:pPr>
            <a:r>
              <a:rPr lang="en-US" altLang="zh-CN" sz="3386" b="1" dirty="0">
                <a:solidFill>
                  <a:srgbClr val="92D0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/>
              </a:rPr>
              <a:t>02</a:t>
            </a:r>
            <a:endParaRPr lang="en-US" sz="3386" b="1" dirty="0">
              <a:solidFill>
                <a:srgbClr val="92D05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87337" y="1484744"/>
            <a:ext cx="2506985" cy="782565"/>
          </a:xfrm>
          <a:prstGeom prst="rect">
            <a:avLst/>
          </a:prstGeom>
          <a:noFill/>
        </p:spPr>
        <p:txBody>
          <a:bodyPr lIns="68243" tIns="34121" rIns="68243" bIns="34121">
            <a:spAutoFit/>
          </a:bodyPr>
          <a:lstStyle/>
          <a:p>
            <a:pPr defTabSz="910314">
              <a:lnSpc>
                <a:spcPct val="130000"/>
              </a:lnSpc>
              <a:defRPr/>
            </a:pPr>
            <a:r>
              <a:rPr lang="en-US" altLang="zh-CN" sz="1400" b="1" dirty="0">
                <a:solidFill>
                  <a:srgbClr val="92D050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ADD TITLE TEXT</a:t>
            </a:r>
          </a:p>
          <a:p>
            <a:pPr defTabSz="910314">
              <a:lnSpc>
                <a:spcPct val="130000"/>
              </a:lnSpc>
              <a:defRPr/>
            </a:pPr>
            <a:r>
              <a:rPr lang="en-US" altLang="zh-CN" sz="1100" dirty="0">
                <a:solidFill>
                  <a:srgbClr val="262626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click to add text click to add text </a:t>
            </a:r>
          </a:p>
          <a:p>
            <a:pPr defTabSz="910314">
              <a:lnSpc>
                <a:spcPct val="130000"/>
              </a:lnSpc>
              <a:defRPr/>
            </a:pPr>
            <a:r>
              <a:rPr lang="en-US" altLang="zh-CN" sz="1100" dirty="0">
                <a:solidFill>
                  <a:srgbClr val="262626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click to add text click to add text </a:t>
            </a:r>
            <a:endParaRPr lang="zh-CN" altLang="en-US" sz="1100" dirty="0">
              <a:solidFill>
                <a:srgbClr val="262626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87" name="Title 3"/>
          <p:cNvSpPr txBox="1">
            <a:spLocks/>
          </p:cNvSpPr>
          <p:nvPr/>
        </p:nvSpPr>
        <p:spPr>
          <a:xfrm>
            <a:off x="3488353" y="3062077"/>
            <a:ext cx="749345" cy="299641"/>
          </a:xfrm>
          <a:prstGeom prst="rect">
            <a:avLst/>
          </a:prstGeom>
        </p:spPr>
        <p:txBody>
          <a:bodyPr/>
          <a:lstStyle>
            <a:lvl1pPr algn="ctr" defTabSz="967801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0314">
              <a:defRPr/>
            </a:pPr>
            <a:r>
              <a:rPr lang="en-US" altLang="zh-CN" sz="3386" b="1" dirty="0">
                <a:solidFill>
                  <a:srgbClr val="00B0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/>
              </a:rPr>
              <a:t>03</a:t>
            </a:r>
            <a:endParaRPr lang="en-US" sz="3386" b="1" dirty="0">
              <a:solidFill>
                <a:srgbClr val="00B0F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87980" y="3624416"/>
            <a:ext cx="2506985" cy="782565"/>
          </a:xfrm>
          <a:prstGeom prst="rect">
            <a:avLst/>
          </a:prstGeom>
          <a:noFill/>
        </p:spPr>
        <p:txBody>
          <a:bodyPr lIns="68243" tIns="34121" rIns="68243" bIns="34121">
            <a:spAutoFit/>
          </a:bodyPr>
          <a:lstStyle/>
          <a:p>
            <a:pPr defTabSz="910314">
              <a:lnSpc>
                <a:spcPct val="130000"/>
              </a:lnSpc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ADD TITLE TEXT</a:t>
            </a:r>
          </a:p>
          <a:p>
            <a:pPr defTabSz="910314">
              <a:lnSpc>
                <a:spcPct val="130000"/>
              </a:lnSpc>
              <a:defRPr/>
            </a:pPr>
            <a:r>
              <a:rPr lang="en-US" altLang="zh-CN" sz="1100" dirty="0">
                <a:solidFill>
                  <a:srgbClr val="262626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click to add text click to add text </a:t>
            </a:r>
          </a:p>
          <a:p>
            <a:pPr defTabSz="910314">
              <a:lnSpc>
                <a:spcPct val="130000"/>
              </a:lnSpc>
              <a:defRPr/>
            </a:pPr>
            <a:r>
              <a:rPr lang="en-US" altLang="zh-CN" sz="1100" dirty="0">
                <a:solidFill>
                  <a:srgbClr val="262626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click to add text click to add text </a:t>
            </a:r>
            <a:endParaRPr lang="zh-CN" altLang="en-US" sz="1100" dirty="0">
              <a:solidFill>
                <a:srgbClr val="262626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9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41" name="任意多边形 40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42" name="直接连接符 41"/>
            <p:cNvCxnSpPr>
              <a:stCxn id="41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44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6" name="五边形 45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0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35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6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8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0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2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05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2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4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6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4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6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0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45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8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0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2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4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/>
      <p:bldP spid="88" grpId="0"/>
      <p:bldP spid="39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" y="1"/>
            <a:ext cx="9134569" cy="5145618"/>
          </a:xfrm>
          <a:prstGeom prst="rect">
            <a:avLst/>
          </a:prstGeom>
        </p:spPr>
      </p:pic>
      <p:sp>
        <p:nvSpPr>
          <p:cNvPr id="22" name="六边形 7"/>
          <p:cNvSpPr>
            <a:spLocks noChangeArrowheads="1"/>
          </p:cNvSpPr>
          <p:nvPr/>
        </p:nvSpPr>
        <p:spPr bwMode="auto">
          <a:xfrm>
            <a:off x="5482629" y="750170"/>
            <a:ext cx="2615984" cy="2256137"/>
          </a:xfrm>
          <a:prstGeom prst="hexagon">
            <a:avLst>
              <a:gd name="adj" fmla="val 24988"/>
              <a:gd name="vf" fmla="val 115470"/>
            </a:avLst>
          </a:prstGeom>
          <a:solidFill>
            <a:srgbClr val="CC3300"/>
          </a:solidFill>
          <a:ln w="76200" cap="flat" cmpd="sng">
            <a:solidFill>
              <a:srgbClr val="ECECEC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0314">
              <a:defRPr/>
            </a:pPr>
            <a:endParaRPr lang="zh-CN" altLang="zh-CN" sz="1787" dirty="0">
              <a:solidFill>
                <a:srgbClr val="FFFFFF"/>
              </a:solidFill>
              <a:latin typeface="微软雅黑" panose="020B0503020204020204" pitchFamily="34" charset="-122"/>
              <a:ea typeface="微软雅黑"/>
              <a:sym typeface="宋体" pitchFamily="2" charset="-122"/>
            </a:endParaRPr>
          </a:p>
        </p:txBody>
      </p:sp>
      <p:sp>
        <p:nvSpPr>
          <p:cNvPr id="23" name="六边形 6"/>
          <p:cNvSpPr>
            <a:spLocks noChangeArrowheads="1"/>
          </p:cNvSpPr>
          <p:nvPr/>
        </p:nvSpPr>
        <p:spPr bwMode="auto">
          <a:xfrm>
            <a:off x="5684204" y="924867"/>
            <a:ext cx="2212836" cy="1906742"/>
          </a:xfrm>
          <a:prstGeom prst="hexagon">
            <a:avLst>
              <a:gd name="adj" fmla="val 25011"/>
              <a:gd name="vf" fmla="val 115470"/>
            </a:avLst>
          </a:prstGeom>
          <a:solidFill>
            <a:srgbClr val="CC3300"/>
          </a:solidFill>
          <a:ln w="76200" cap="flat" cmpd="sng">
            <a:solidFill>
              <a:srgbClr val="ECECEC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0314">
              <a:defRPr/>
            </a:pPr>
            <a:endParaRPr lang="zh-CN" altLang="zh-CN" sz="1787" dirty="0">
              <a:solidFill>
                <a:srgbClr val="FFFFFF"/>
              </a:solidFill>
              <a:latin typeface="微软雅黑" panose="020B0503020204020204" pitchFamily="34" charset="-122"/>
              <a:ea typeface="微软雅黑"/>
              <a:sym typeface="宋体" pitchFamily="2" charset="-122"/>
            </a:endParaRPr>
          </a:p>
        </p:txBody>
      </p:sp>
      <p:sp>
        <p:nvSpPr>
          <p:cNvPr id="24" name="六边形 5"/>
          <p:cNvSpPr>
            <a:spLocks noChangeArrowheads="1"/>
          </p:cNvSpPr>
          <p:nvPr/>
        </p:nvSpPr>
        <p:spPr bwMode="auto">
          <a:xfrm>
            <a:off x="5864873" y="1080154"/>
            <a:ext cx="1851496" cy="1596169"/>
          </a:xfrm>
          <a:prstGeom prst="hexagon">
            <a:avLst>
              <a:gd name="adj" fmla="val 24998"/>
              <a:gd name="vf" fmla="val 115470"/>
            </a:avLst>
          </a:prstGeom>
          <a:solidFill>
            <a:srgbClr val="CC3300"/>
          </a:solidFill>
          <a:ln w="76200" cap="flat" cmpd="sng">
            <a:solidFill>
              <a:srgbClr val="ECECEC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0314">
              <a:defRPr/>
            </a:pPr>
            <a:endParaRPr lang="zh-CN" altLang="zh-CN" sz="1787" dirty="0">
              <a:solidFill>
                <a:srgbClr val="FFFFFF"/>
              </a:solidFill>
              <a:latin typeface="微软雅黑" panose="020B0503020204020204" pitchFamily="34" charset="-122"/>
              <a:ea typeface="微软雅黑"/>
              <a:sym typeface="宋体" pitchFamily="2" charset="-122"/>
            </a:endParaRPr>
          </a:p>
        </p:txBody>
      </p:sp>
      <p:sp>
        <p:nvSpPr>
          <p:cNvPr id="37" name="六边形 36"/>
          <p:cNvSpPr>
            <a:spLocks noChangeArrowheads="1"/>
          </p:cNvSpPr>
          <p:nvPr/>
        </p:nvSpPr>
        <p:spPr bwMode="auto">
          <a:xfrm>
            <a:off x="6048531" y="1238427"/>
            <a:ext cx="1484183" cy="1279623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CC3300"/>
          </a:solidFill>
          <a:ln w="76200" cap="flat" cmpd="sng">
            <a:solidFill>
              <a:srgbClr val="ECECEC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0314">
              <a:defRPr/>
            </a:pPr>
            <a:endParaRPr lang="zh-CN" altLang="zh-CN" sz="1787" dirty="0">
              <a:solidFill>
                <a:srgbClr val="FFFFFF"/>
              </a:solidFill>
              <a:latin typeface="微软雅黑" panose="020B0503020204020204" pitchFamily="34" charset="-122"/>
              <a:ea typeface="微软雅黑"/>
              <a:sym typeface="宋体" pitchFamily="2" charset="-122"/>
            </a:endParaRPr>
          </a:p>
        </p:txBody>
      </p:sp>
      <p:sp>
        <p:nvSpPr>
          <p:cNvPr id="38" name="六边形 3"/>
          <p:cNvSpPr>
            <a:spLocks noChangeArrowheads="1"/>
          </p:cNvSpPr>
          <p:nvPr/>
        </p:nvSpPr>
        <p:spPr bwMode="auto">
          <a:xfrm>
            <a:off x="6239653" y="1404166"/>
            <a:ext cx="1101939" cy="949638"/>
          </a:xfrm>
          <a:prstGeom prst="hexagon">
            <a:avLst>
              <a:gd name="adj" fmla="val 25013"/>
              <a:gd name="vf" fmla="val 115470"/>
            </a:avLst>
          </a:prstGeom>
          <a:solidFill>
            <a:schemeClr val="accent1"/>
          </a:solidFill>
          <a:ln w="76200" cap="flat" cmpd="sng">
            <a:solidFill>
              <a:srgbClr val="ECECEC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0314">
              <a:defRPr/>
            </a:pPr>
            <a:r>
              <a:rPr lang="en-US" altLang="zh-CN" sz="7525" b="1">
                <a:solidFill>
                  <a:srgbClr val="F0F2F1"/>
                </a:solidFill>
                <a:latin typeface="Arial"/>
                <a:ea typeface="微软雅黑"/>
                <a:sym typeface="Arial" pitchFamily="34" charset="0"/>
              </a:rPr>
              <a:t>3</a:t>
            </a:r>
            <a:endParaRPr lang="zh-CN" altLang="en-US" sz="7525" b="1">
              <a:solidFill>
                <a:srgbClr val="F0F2F1"/>
              </a:solidFill>
              <a:latin typeface="Arial"/>
              <a:ea typeface="微软雅黑"/>
              <a:sym typeface="Arial" pitchFamily="34" charset="0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5113824" y="3119785"/>
            <a:ext cx="3352103" cy="609202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anchor="ctr"/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62" dirty="0">
                <a:solidFill>
                  <a:prstClr val="white"/>
                </a:solidFill>
                <a:latin typeface="微软雅黑" panose="020B0503020204020204" pitchFamily="34" charset="-122"/>
                <a:ea typeface="微软雅黑" pitchFamily="34" charset="-122"/>
                <a:sym typeface="宋体" pitchFamily="2" charset="-122"/>
              </a:rPr>
              <a:t>ADD TITLE </a:t>
            </a:r>
            <a:endParaRPr lang="zh-CN" altLang="en-US" sz="3762" dirty="0">
              <a:solidFill>
                <a:prstClr val="white"/>
              </a:solidFill>
              <a:latin typeface="微软雅黑" panose="020B0503020204020204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41" name="矩形 12"/>
          <p:cNvSpPr>
            <a:spLocks noChangeArrowheads="1"/>
          </p:cNvSpPr>
          <p:nvPr/>
        </p:nvSpPr>
        <p:spPr bwMode="auto">
          <a:xfrm>
            <a:off x="5181552" y="3737894"/>
            <a:ext cx="3352103" cy="43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57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SUMMARY REPORT</a:t>
            </a:r>
            <a:endParaRPr lang="zh-CN" altLang="en-US" sz="2257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35741" y="382857"/>
            <a:ext cx="617169" cy="617169"/>
            <a:chOff x="7910629" y="4377806"/>
            <a:chExt cx="656171" cy="656171"/>
          </a:xfrm>
        </p:grpSpPr>
        <p:grpSp>
          <p:nvGrpSpPr>
            <p:cNvPr id="60" name="组合 59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solidFill>
              <a:srgbClr val="CC33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64" name="椭圆 63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solidFill>
              <a:schemeClr val="bg1"/>
            </a:solidFill>
            <a:effectLst/>
          </p:grpSpPr>
          <p:sp>
            <p:nvSpPr>
              <p:cNvPr id="62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b="1">
                  <a:ln w="12700">
                    <a:solidFill>
                      <a:srgbClr val="C00000">
                        <a:satMod val="155000"/>
                      </a:srgbClr>
                    </a:solidFill>
                    <a:prstDash val="solid"/>
                  </a:ln>
                  <a:solidFill>
                    <a:srgbClr val="FF0000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/>
                  <a:ea typeface="微软雅黑"/>
                </a:endParaRPr>
              </a:p>
            </p:txBody>
          </p:sp>
          <p:sp>
            <p:nvSpPr>
              <p:cNvPr id="63" name="Freeform 12"/>
              <p:cNvSpPr>
                <a:spLocks/>
              </p:cNvSpPr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-1" y="31916"/>
            <a:ext cx="5330517" cy="5079669"/>
            <a:chOff x="175369" y="80153"/>
            <a:chExt cx="5492006" cy="5230924"/>
          </a:xfrm>
        </p:grpSpPr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4452541" y="80153"/>
              <a:ext cx="1214834" cy="1590301"/>
            </a:xfrm>
            <a:custGeom>
              <a:avLst/>
              <a:gdLst>
                <a:gd name="T0" fmla="*/ 0 w 614"/>
                <a:gd name="T1" fmla="*/ 347 h 347"/>
                <a:gd name="T2" fmla="*/ 302 w 614"/>
                <a:gd name="T3" fmla="*/ 9 h 347"/>
                <a:gd name="T4" fmla="*/ 614 w 614"/>
                <a:gd name="T5" fmla="*/ 0 h 347"/>
                <a:gd name="T6" fmla="*/ 319 w 614"/>
                <a:gd name="T7" fmla="*/ 301 h 347"/>
                <a:gd name="T8" fmla="*/ 0 w 614"/>
                <a:gd name="T9" fmla="*/ 347 h 347"/>
                <a:gd name="connsiteX0" fmla="*/ 0 w 12283"/>
                <a:gd name="connsiteY0" fmla="*/ 9428 h 9428"/>
                <a:gd name="connsiteX1" fmla="*/ 7202 w 12283"/>
                <a:gd name="connsiteY1" fmla="*/ 259 h 9428"/>
                <a:gd name="connsiteX2" fmla="*/ 12283 w 12283"/>
                <a:gd name="connsiteY2" fmla="*/ 0 h 9428"/>
                <a:gd name="connsiteX3" fmla="*/ 7478 w 12283"/>
                <a:gd name="connsiteY3" fmla="*/ 8674 h 9428"/>
                <a:gd name="connsiteX4" fmla="*/ 0 w 12283"/>
                <a:gd name="connsiteY4" fmla="*/ 9428 h 9428"/>
                <a:gd name="connsiteX0" fmla="*/ 0 w 10000"/>
                <a:gd name="connsiteY0" fmla="*/ 10000 h 10076"/>
                <a:gd name="connsiteX1" fmla="*/ 5863 w 10000"/>
                <a:gd name="connsiteY1" fmla="*/ 275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10000"/>
                <a:gd name="connsiteY0" fmla="*/ 10000 h 10076"/>
                <a:gd name="connsiteX1" fmla="*/ 2932 w 10000"/>
                <a:gd name="connsiteY1" fmla="*/ 73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7784"/>
                <a:gd name="connsiteY0" fmla="*/ 9933 h 10009"/>
                <a:gd name="connsiteX1" fmla="*/ 2932 w 7784"/>
                <a:gd name="connsiteY1" fmla="*/ 6 h 10009"/>
                <a:gd name="connsiteX2" fmla="*/ 7784 w 7784"/>
                <a:gd name="connsiteY2" fmla="*/ 0 h 10009"/>
                <a:gd name="connsiteX3" fmla="*/ 2871 w 7784"/>
                <a:gd name="connsiteY3" fmla="*/ 10009 h 10009"/>
                <a:gd name="connsiteX4" fmla="*/ 0 w 7784"/>
                <a:gd name="connsiteY4" fmla="*/ 9933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4" h="10009">
                  <a:moveTo>
                    <a:pt x="0" y="9933"/>
                  </a:moveTo>
                  <a:lnTo>
                    <a:pt x="2932" y="6"/>
                  </a:lnTo>
                  <a:lnTo>
                    <a:pt x="7784" y="0"/>
                  </a:lnTo>
                  <a:lnTo>
                    <a:pt x="2871" y="10009"/>
                  </a:lnTo>
                  <a:lnTo>
                    <a:pt x="0" y="9933"/>
                  </a:lnTo>
                  <a:close/>
                </a:path>
              </a:pathLst>
            </a:custGeom>
            <a:gradFill>
              <a:gsLst>
                <a:gs pos="0">
                  <a:srgbClr val="9FA0A0"/>
                </a:gs>
                <a:gs pos="100000">
                  <a:srgbClr val="DBDCDC"/>
                </a:gs>
              </a:gsLst>
              <a:lin ang="3240000" scaled="0"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175369" y="1138530"/>
              <a:ext cx="4753224" cy="4172547"/>
            </a:xfrm>
            <a:custGeom>
              <a:avLst/>
              <a:gdLst>
                <a:gd name="T0" fmla="*/ 2427 w 2942"/>
                <a:gd name="T1" fmla="*/ 624 h 2302"/>
                <a:gd name="T2" fmla="*/ 2594 w 2942"/>
                <a:gd name="T3" fmla="*/ 341 h 2302"/>
                <a:gd name="T4" fmla="*/ 2942 w 2942"/>
                <a:gd name="T5" fmla="*/ 191 h 2302"/>
                <a:gd name="T6" fmla="*/ 2793 w 2942"/>
                <a:gd name="T7" fmla="*/ 0 h 2302"/>
                <a:gd name="T8" fmla="*/ 2788 w 2942"/>
                <a:gd name="T9" fmla="*/ 9 h 2302"/>
                <a:gd name="T10" fmla="*/ 2494 w 2942"/>
                <a:gd name="T11" fmla="*/ 149 h 2302"/>
                <a:gd name="T12" fmla="*/ 2347 w 2942"/>
                <a:gd name="T13" fmla="*/ 375 h 2302"/>
                <a:gd name="T14" fmla="*/ 2347 w 2942"/>
                <a:gd name="T15" fmla="*/ 374 h 2302"/>
                <a:gd name="T16" fmla="*/ 2330 w 2942"/>
                <a:gd name="T17" fmla="*/ 400 h 2302"/>
                <a:gd name="T18" fmla="*/ 2343 w 2942"/>
                <a:gd name="T19" fmla="*/ 379 h 2302"/>
                <a:gd name="T20" fmla="*/ 2072 w 2942"/>
                <a:gd name="T21" fmla="*/ 498 h 2302"/>
                <a:gd name="T22" fmla="*/ 1899 w 2942"/>
                <a:gd name="T23" fmla="*/ 751 h 2302"/>
                <a:gd name="T24" fmla="*/ 1657 w 2942"/>
                <a:gd name="T25" fmla="*/ 848 h 2302"/>
                <a:gd name="T26" fmla="*/ 1213 w 2942"/>
                <a:gd name="T27" fmla="*/ 1458 h 2302"/>
                <a:gd name="T28" fmla="*/ 508 w 2942"/>
                <a:gd name="T29" fmla="*/ 1782 h 2302"/>
                <a:gd name="T30" fmla="*/ 0 w 2942"/>
                <a:gd name="T31" fmla="*/ 2279 h 2302"/>
                <a:gd name="T32" fmla="*/ 807 w 2942"/>
                <a:gd name="T33" fmla="*/ 2302 h 2302"/>
                <a:gd name="T34" fmla="*/ 1502 w 2942"/>
                <a:gd name="T35" fmla="*/ 1394 h 2302"/>
                <a:gd name="T36" fmla="*/ 1631 w 2942"/>
                <a:gd name="T37" fmla="*/ 1144 h 2302"/>
                <a:gd name="T38" fmla="*/ 1897 w 2942"/>
                <a:gd name="T39" fmla="*/ 1055 h 2302"/>
                <a:gd name="T40" fmla="*/ 1899 w 2942"/>
                <a:gd name="T41" fmla="*/ 1048 h 2302"/>
                <a:gd name="T42" fmla="*/ 1914 w 2942"/>
                <a:gd name="T43" fmla="*/ 1047 h 2302"/>
                <a:gd name="T44" fmla="*/ 2108 w 2942"/>
                <a:gd name="T45" fmla="*/ 744 h 2302"/>
                <a:gd name="T46" fmla="*/ 2416 w 2942"/>
                <a:gd name="T47" fmla="*/ 625 h 2302"/>
                <a:gd name="T48" fmla="*/ 2427 w 2942"/>
                <a:gd name="T49" fmla="*/ 624 h 2302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24 w 10000"/>
                <a:gd name="connsiteY23" fmla="*/ 2906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224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173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73 w 10000"/>
                <a:gd name="connsiteY22" fmla="*/ 2906 h 10000"/>
                <a:gd name="connsiteX0" fmla="*/ 8158 w 10000"/>
                <a:gd name="connsiteY0" fmla="*/ 2913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58 w 10000"/>
                <a:gd name="connsiteY22" fmla="*/ 2913 h 10000"/>
                <a:gd name="connsiteX0" fmla="*/ 8158 w 9842"/>
                <a:gd name="connsiteY0" fmla="*/ 2913 h 10000"/>
                <a:gd name="connsiteX1" fmla="*/ 8817 w 9842"/>
                <a:gd name="connsiteY1" fmla="*/ 1481 h 10000"/>
                <a:gd name="connsiteX2" fmla="*/ 9842 w 9842"/>
                <a:gd name="connsiteY2" fmla="*/ 726 h 10000"/>
                <a:gd name="connsiteX3" fmla="*/ 9494 w 9842"/>
                <a:gd name="connsiteY3" fmla="*/ 0 h 10000"/>
                <a:gd name="connsiteX4" fmla="*/ 9477 w 9842"/>
                <a:gd name="connsiteY4" fmla="*/ 39 h 10000"/>
                <a:gd name="connsiteX5" fmla="*/ 8477 w 9842"/>
                <a:gd name="connsiteY5" fmla="*/ 647 h 10000"/>
                <a:gd name="connsiteX6" fmla="*/ 7978 w 9842"/>
                <a:gd name="connsiteY6" fmla="*/ 1629 h 10000"/>
                <a:gd name="connsiteX7" fmla="*/ 7978 w 9842"/>
                <a:gd name="connsiteY7" fmla="*/ 1625 h 10000"/>
                <a:gd name="connsiteX8" fmla="*/ 7920 w 9842"/>
                <a:gd name="connsiteY8" fmla="*/ 1738 h 10000"/>
                <a:gd name="connsiteX9" fmla="*/ 7964 w 9842"/>
                <a:gd name="connsiteY9" fmla="*/ 1646 h 10000"/>
                <a:gd name="connsiteX10" fmla="*/ 7043 w 9842"/>
                <a:gd name="connsiteY10" fmla="*/ 2163 h 10000"/>
                <a:gd name="connsiteX11" fmla="*/ 6455 w 9842"/>
                <a:gd name="connsiteY11" fmla="*/ 3262 h 10000"/>
                <a:gd name="connsiteX12" fmla="*/ 5632 w 9842"/>
                <a:gd name="connsiteY12" fmla="*/ 3684 h 10000"/>
                <a:gd name="connsiteX13" fmla="*/ 4123 w 9842"/>
                <a:gd name="connsiteY13" fmla="*/ 6334 h 10000"/>
                <a:gd name="connsiteX14" fmla="*/ 1727 w 9842"/>
                <a:gd name="connsiteY14" fmla="*/ 7741 h 10000"/>
                <a:gd name="connsiteX15" fmla="*/ 0 w 9842"/>
                <a:gd name="connsiteY15" fmla="*/ 9900 h 10000"/>
                <a:gd name="connsiteX16" fmla="*/ 2743 w 9842"/>
                <a:gd name="connsiteY16" fmla="*/ 10000 h 10000"/>
                <a:gd name="connsiteX17" fmla="*/ 5105 w 9842"/>
                <a:gd name="connsiteY17" fmla="*/ 6056 h 10000"/>
                <a:gd name="connsiteX18" fmla="*/ 5544 w 9842"/>
                <a:gd name="connsiteY18" fmla="*/ 4970 h 10000"/>
                <a:gd name="connsiteX19" fmla="*/ 6448 w 9842"/>
                <a:gd name="connsiteY19" fmla="*/ 4583 h 10000"/>
                <a:gd name="connsiteX20" fmla="*/ 6506 w 9842"/>
                <a:gd name="connsiteY20" fmla="*/ 4548 h 10000"/>
                <a:gd name="connsiteX21" fmla="*/ 7165 w 9842"/>
                <a:gd name="connsiteY21" fmla="*/ 3232 h 10000"/>
                <a:gd name="connsiteX22" fmla="*/ 8158 w 9842"/>
                <a:gd name="connsiteY22" fmla="*/ 2913 h 10000"/>
                <a:gd name="connsiteX0" fmla="*/ 8289 w 10000"/>
                <a:gd name="connsiteY0" fmla="*/ 2913 h 10000"/>
                <a:gd name="connsiteX1" fmla="*/ 9093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  <a:gd name="connsiteX0" fmla="*/ 8289 w 10000"/>
                <a:gd name="connsiteY0" fmla="*/ 2913 h 10000"/>
                <a:gd name="connsiteX1" fmla="*/ 9339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10000">
                  <a:moveTo>
                    <a:pt x="8289" y="2913"/>
                  </a:moveTo>
                  <a:lnTo>
                    <a:pt x="9339" y="1150"/>
                  </a:lnTo>
                  <a:lnTo>
                    <a:pt x="10000" y="726"/>
                  </a:lnTo>
                  <a:lnTo>
                    <a:pt x="9646" y="0"/>
                  </a:lnTo>
                  <a:cubicBezTo>
                    <a:pt x="9640" y="13"/>
                    <a:pt x="9635" y="26"/>
                    <a:pt x="9629" y="39"/>
                  </a:cubicBezTo>
                  <a:lnTo>
                    <a:pt x="8613" y="647"/>
                  </a:lnTo>
                  <a:lnTo>
                    <a:pt x="8106" y="1629"/>
                  </a:lnTo>
                  <a:lnTo>
                    <a:pt x="8106" y="1625"/>
                  </a:lnTo>
                  <a:cubicBezTo>
                    <a:pt x="8087" y="1663"/>
                    <a:pt x="8066" y="1700"/>
                    <a:pt x="8047" y="1738"/>
                  </a:cubicBezTo>
                  <a:cubicBezTo>
                    <a:pt x="8062" y="1707"/>
                    <a:pt x="8077" y="1677"/>
                    <a:pt x="8092" y="1646"/>
                  </a:cubicBezTo>
                  <a:lnTo>
                    <a:pt x="7156" y="2163"/>
                  </a:lnTo>
                  <a:lnTo>
                    <a:pt x="6559" y="3262"/>
                  </a:lnTo>
                  <a:lnTo>
                    <a:pt x="5722" y="3684"/>
                  </a:lnTo>
                  <a:lnTo>
                    <a:pt x="4189" y="6334"/>
                  </a:lnTo>
                  <a:lnTo>
                    <a:pt x="1755" y="7741"/>
                  </a:lnTo>
                  <a:lnTo>
                    <a:pt x="0" y="9900"/>
                  </a:lnTo>
                  <a:lnTo>
                    <a:pt x="2787" y="10000"/>
                  </a:lnTo>
                  <a:lnTo>
                    <a:pt x="5187" y="6056"/>
                  </a:lnTo>
                  <a:lnTo>
                    <a:pt x="5633" y="4970"/>
                  </a:lnTo>
                  <a:lnTo>
                    <a:pt x="6552" y="4583"/>
                  </a:lnTo>
                  <a:cubicBezTo>
                    <a:pt x="6657" y="4526"/>
                    <a:pt x="6573" y="4571"/>
                    <a:pt x="6610" y="4548"/>
                  </a:cubicBezTo>
                  <a:lnTo>
                    <a:pt x="7280" y="3232"/>
                  </a:lnTo>
                  <a:lnTo>
                    <a:pt x="8289" y="2913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0" y="31917"/>
            <a:ext cx="5065499" cy="5079668"/>
            <a:chOff x="117866" y="80153"/>
            <a:chExt cx="5267744" cy="5237586"/>
          </a:xfrm>
        </p:grpSpPr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4264801" y="80153"/>
              <a:ext cx="1120809" cy="1576939"/>
            </a:xfrm>
            <a:custGeom>
              <a:avLst/>
              <a:gdLst>
                <a:gd name="T0" fmla="*/ 0 w 617"/>
                <a:gd name="T1" fmla="*/ 780 h 870"/>
                <a:gd name="T2" fmla="*/ 251 w 617"/>
                <a:gd name="T3" fmla="*/ 0 h 870"/>
                <a:gd name="T4" fmla="*/ 617 w 617"/>
                <a:gd name="T5" fmla="*/ 0 h 870"/>
                <a:gd name="T6" fmla="*/ 343 w 617"/>
                <a:gd name="T7" fmla="*/ 870 h 870"/>
                <a:gd name="T8" fmla="*/ 0 w 617"/>
                <a:gd name="T9" fmla="*/ 78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870">
                  <a:moveTo>
                    <a:pt x="0" y="780"/>
                  </a:moveTo>
                  <a:lnTo>
                    <a:pt x="251" y="0"/>
                  </a:lnTo>
                  <a:lnTo>
                    <a:pt x="617" y="0"/>
                  </a:lnTo>
                  <a:lnTo>
                    <a:pt x="343" y="870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4225461" y="700380"/>
              <a:ext cx="666482" cy="957040"/>
            </a:xfrm>
            <a:custGeom>
              <a:avLst/>
              <a:gdLst>
                <a:gd name="T0" fmla="*/ 137 w 406"/>
                <a:gd name="T1" fmla="*/ 0 h 528"/>
                <a:gd name="T2" fmla="*/ 406 w 406"/>
                <a:gd name="T3" fmla="*/ 528 h 528"/>
                <a:gd name="T4" fmla="*/ 0 w 406"/>
                <a:gd name="T5" fmla="*/ 528 h 528"/>
                <a:gd name="T6" fmla="*/ 137 w 406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28">
                  <a:moveTo>
                    <a:pt x="137" y="0"/>
                  </a:moveTo>
                  <a:lnTo>
                    <a:pt x="406" y="528"/>
                  </a:lnTo>
                  <a:lnTo>
                    <a:pt x="0" y="52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38185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3540307" y="700380"/>
              <a:ext cx="914361" cy="1627693"/>
            </a:xfrm>
            <a:custGeom>
              <a:avLst/>
              <a:gdLst>
                <a:gd name="T0" fmla="*/ 0 w 557"/>
                <a:gd name="T1" fmla="*/ 806 h 898"/>
                <a:gd name="T2" fmla="*/ 193 w 557"/>
                <a:gd name="T3" fmla="*/ 0 h 898"/>
                <a:gd name="T4" fmla="*/ 557 w 557"/>
                <a:gd name="T5" fmla="*/ 0 h 898"/>
                <a:gd name="T6" fmla="*/ 344 w 557"/>
                <a:gd name="T7" fmla="*/ 898 h 898"/>
                <a:gd name="T8" fmla="*/ 0 w 557"/>
                <a:gd name="T9" fmla="*/ 80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898">
                  <a:moveTo>
                    <a:pt x="0" y="806"/>
                  </a:moveTo>
                  <a:lnTo>
                    <a:pt x="193" y="0"/>
                  </a:lnTo>
                  <a:lnTo>
                    <a:pt x="557" y="0"/>
                  </a:lnTo>
                  <a:lnTo>
                    <a:pt x="344" y="898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3433928" y="1332476"/>
              <a:ext cx="666482" cy="996917"/>
            </a:xfrm>
            <a:custGeom>
              <a:avLst/>
              <a:gdLst>
                <a:gd name="T0" fmla="*/ 155 w 406"/>
                <a:gd name="T1" fmla="*/ 0 h 550"/>
                <a:gd name="T2" fmla="*/ 406 w 406"/>
                <a:gd name="T3" fmla="*/ 550 h 550"/>
                <a:gd name="T4" fmla="*/ 0 w 406"/>
                <a:gd name="T5" fmla="*/ 550 h 550"/>
                <a:gd name="T6" fmla="*/ 155 w 406"/>
                <a:gd name="T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50">
                  <a:moveTo>
                    <a:pt x="155" y="0"/>
                  </a:moveTo>
                  <a:lnTo>
                    <a:pt x="406" y="550"/>
                  </a:lnTo>
                  <a:lnTo>
                    <a:pt x="0" y="55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9C0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2747869" y="1330664"/>
              <a:ext cx="940626" cy="1654881"/>
            </a:xfrm>
            <a:custGeom>
              <a:avLst/>
              <a:gdLst>
                <a:gd name="T0" fmla="*/ 0 w 573"/>
                <a:gd name="T1" fmla="*/ 822 h 913"/>
                <a:gd name="T2" fmla="*/ 208 w 573"/>
                <a:gd name="T3" fmla="*/ 0 h 913"/>
                <a:gd name="T4" fmla="*/ 573 w 573"/>
                <a:gd name="T5" fmla="*/ 0 h 913"/>
                <a:gd name="T6" fmla="*/ 343 w 573"/>
                <a:gd name="T7" fmla="*/ 913 h 913"/>
                <a:gd name="T8" fmla="*/ 0 w 573"/>
                <a:gd name="T9" fmla="*/ 82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913">
                  <a:moveTo>
                    <a:pt x="0" y="822"/>
                  </a:moveTo>
                  <a:lnTo>
                    <a:pt x="208" y="0"/>
                  </a:lnTo>
                  <a:lnTo>
                    <a:pt x="573" y="0"/>
                  </a:lnTo>
                  <a:lnTo>
                    <a:pt x="343" y="913"/>
                  </a:lnTo>
                  <a:lnTo>
                    <a:pt x="0" y="8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95314"/>
                </a:gs>
                <a:gs pos="100000">
                  <a:srgbClr val="C41023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2641022" y="1907062"/>
              <a:ext cx="666482" cy="1085733"/>
            </a:xfrm>
            <a:custGeom>
              <a:avLst/>
              <a:gdLst>
                <a:gd name="T0" fmla="*/ 172 w 406"/>
                <a:gd name="T1" fmla="*/ 0 h 599"/>
                <a:gd name="T2" fmla="*/ 406 w 406"/>
                <a:gd name="T3" fmla="*/ 599 h 599"/>
                <a:gd name="T4" fmla="*/ 0 w 406"/>
                <a:gd name="T5" fmla="*/ 599 h 599"/>
                <a:gd name="T6" fmla="*/ 172 w 406"/>
                <a:gd name="T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99">
                  <a:moveTo>
                    <a:pt x="172" y="0"/>
                  </a:moveTo>
                  <a:lnTo>
                    <a:pt x="406" y="599"/>
                  </a:lnTo>
                  <a:lnTo>
                    <a:pt x="0" y="5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DD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117866" y="3489356"/>
              <a:ext cx="2516565" cy="1828383"/>
            </a:xfrm>
            <a:custGeom>
              <a:avLst/>
              <a:gdLst>
                <a:gd name="T0" fmla="*/ 0 w 1546"/>
                <a:gd name="T1" fmla="*/ 1005 h 1005"/>
                <a:gd name="T2" fmla="*/ 0 w 1546"/>
                <a:gd name="T3" fmla="*/ 202 h 1005"/>
                <a:gd name="T4" fmla="*/ 1146 w 1546"/>
                <a:gd name="T5" fmla="*/ 0 h 1005"/>
                <a:gd name="T6" fmla="*/ 1546 w 1546"/>
                <a:gd name="T7" fmla="*/ 14 h 1005"/>
                <a:gd name="T8" fmla="*/ 838 w 1546"/>
                <a:gd name="T9" fmla="*/ 1005 h 1005"/>
                <a:gd name="T10" fmla="*/ 0 w 1546"/>
                <a:gd name="T11" fmla="*/ 1005 h 1005"/>
                <a:gd name="connsiteX0" fmla="*/ 0 w 9916"/>
                <a:gd name="connsiteY0" fmla="*/ 10028 h 10028"/>
                <a:gd name="connsiteX1" fmla="*/ 0 w 9916"/>
                <a:gd name="connsiteY1" fmla="*/ 2038 h 10028"/>
                <a:gd name="connsiteX2" fmla="*/ 7413 w 9916"/>
                <a:gd name="connsiteY2" fmla="*/ 28 h 10028"/>
                <a:gd name="connsiteX3" fmla="*/ 9916 w 9916"/>
                <a:gd name="connsiteY3" fmla="*/ 0 h 10028"/>
                <a:gd name="connsiteX4" fmla="*/ 5420 w 9916"/>
                <a:gd name="connsiteY4" fmla="*/ 10028 h 10028"/>
                <a:gd name="connsiteX5" fmla="*/ 0 w 9916"/>
                <a:gd name="connsiteY5" fmla="*/ 10028 h 10028"/>
                <a:gd name="connsiteX0" fmla="*/ 0 w 10000"/>
                <a:gd name="connsiteY0" fmla="*/ 10009 h 10009"/>
                <a:gd name="connsiteX1" fmla="*/ 0 w 10000"/>
                <a:gd name="connsiteY1" fmla="*/ 2041 h 10009"/>
                <a:gd name="connsiteX2" fmla="*/ 7464 w 10000"/>
                <a:gd name="connsiteY2" fmla="*/ 0 h 10009"/>
                <a:gd name="connsiteX3" fmla="*/ 10000 w 10000"/>
                <a:gd name="connsiteY3" fmla="*/ 9 h 10009"/>
                <a:gd name="connsiteX4" fmla="*/ 5466 w 10000"/>
                <a:gd name="connsiteY4" fmla="*/ 10009 h 10009"/>
                <a:gd name="connsiteX5" fmla="*/ 0 w 10000"/>
                <a:gd name="connsiteY5" fmla="*/ 10009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9">
                  <a:moveTo>
                    <a:pt x="0" y="10009"/>
                  </a:moveTo>
                  <a:lnTo>
                    <a:pt x="0" y="2041"/>
                  </a:lnTo>
                  <a:lnTo>
                    <a:pt x="7464" y="0"/>
                  </a:lnTo>
                  <a:lnTo>
                    <a:pt x="10000" y="9"/>
                  </a:lnTo>
                  <a:lnTo>
                    <a:pt x="5466" y="10009"/>
                  </a:lnTo>
                  <a:lnTo>
                    <a:pt x="0" y="1000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8B52B"/>
                </a:gs>
                <a:gs pos="100000">
                  <a:srgbClr val="EA5712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1982749" y="1907062"/>
              <a:ext cx="943908" cy="1584119"/>
            </a:xfrm>
            <a:custGeom>
              <a:avLst/>
              <a:gdLst>
                <a:gd name="T0" fmla="*/ 0 w 575"/>
                <a:gd name="T1" fmla="*/ 873 h 887"/>
                <a:gd name="T2" fmla="*/ 210 w 575"/>
                <a:gd name="T3" fmla="*/ 0 h 887"/>
                <a:gd name="T4" fmla="*/ 575 w 575"/>
                <a:gd name="T5" fmla="*/ 0 h 887"/>
                <a:gd name="T6" fmla="*/ 398 w 575"/>
                <a:gd name="T7" fmla="*/ 887 h 887"/>
                <a:gd name="T8" fmla="*/ 0 w 575"/>
                <a:gd name="T9" fmla="*/ 873 h 887"/>
                <a:gd name="connsiteX0" fmla="*/ 0 w 10000"/>
                <a:gd name="connsiteY0" fmla="*/ 9842 h 9853"/>
                <a:gd name="connsiteX1" fmla="*/ 3652 w 10000"/>
                <a:gd name="connsiteY1" fmla="*/ 0 h 9853"/>
                <a:gd name="connsiteX2" fmla="*/ 10000 w 10000"/>
                <a:gd name="connsiteY2" fmla="*/ 0 h 9853"/>
                <a:gd name="connsiteX3" fmla="*/ 6922 w 10000"/>
                <a:gd name="connsiteY3" fmla="*/ 9853 h 9853"/>
                <a:gd name="connsiteX4" fmla="*/ 0 w 10000"/>
                <a:gd name="connsiteY4" fmla="*/ 9842 h 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853">
                  <a:moveTo>
                    <a:pt x="0" y="9842"/>
                  </a:moveTo>
                  <a:lnTo>
                    <a:pt x="3652" y="0"/>
                  </a:lnTo>
                  <a:lnTo>
                    <a:pt x="10000" y="0"/>
                  </a:lnTo>
                  <a:lnTo>
                    <a:pt x="6922" y="9853"/>
                  </a:lnTo>
                  <a:lnTo>
                    <a:pt x="0" y="98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7ED11"/>
                </a:gs>
                <a:gs pos="100000">
                  <a:srgbClr val="F49B0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56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5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1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 autoUpdateAnimBg="0"/>
      <p:bldP spid="23" grpId="0" bldLvl="0" animBg="1" autoUpdateAnimBg="0"/>
      <p:bldP spid="24" grpId="0" bldLvl="0" animBg="1" autoUpdateAnimBg="0"/>
      <p:bldP spid="37" grpId="0" bldLvl="0" animBg="1" autoUpdateAnimBg="0"/>
      <p:bldP spid="38" grpId="0" bldLvl="0" animBg="1" autoUpdateAnimBg="0"/>
      <p:bldP spid="39" grpId="0" bldLvl="0" animBg="1" autoUpdateAnimBg="0"/>
      <p:bldP spid="41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87010" y="2578194"/>
            <a:ext cx="6894591" cy="373794"/>
            <a:chOff x="1049383" y="2707188"/>
            <a:chExt cx="7330291" cy="397416"/>
          </a:xfrm>
        </p:grpSpPr>
        <p:grpSp>
          <p:nvGrpSpPr>
            <p:cNvPr id="79" name="组合 78"/>
            <p:cNvGrpSpPr/>
            <p:nvPr/>
          </p:nvGrpSpPr>
          <p:grpSpPr>
            <a:xfrm>
              <a:off x="1049383" y="2707188"/>
              <a:ext cx="402410" cy="397416"/>
              <a:chOff x="764003" y="3440758"/>
              <a:chExt cx="551162" cy="551162"/>
            </a:xfrm>
          </p:grpSpPr>
          <p:sp>
            <p:nvSpPr>
              <p:cNvPr id="80" name="泪滴形 79"/>
              <p:cNvSpPr/>
              <p:nvPr/>
            </p:nvSpPr>
            <p:spPr>
              <a:xfrm rot="2700000">
                <a:off x="764003" y="3440758"/>
                <a:ext cx="551162" cy="551162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263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泪滴形 80"/>
              <p:cNvSpPr/>
              <p:nvPr/>
            </p:nvSpPr>
            <p:spPr>
              <a:xfrm rot="2700000">
                <a:off x="800099" y="3476852"/>
                <a:ext cx="478971" cy="478971"/>
              </a:xfrm>
              <a:prstGeom prst="teardrop">
                <a:avLst/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263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82" name="直接连接符 81"/>
            <p:cNvCxnSpPr>
              <a:stCxn id="81" idx="7"/>
            </p:cNvCxnSpPr>
            <p:nvPr/>
          </p:nvCxnSpPr>
          <p:spPr>
            <a:xfrm>
              <a:off x="1497857" y="2905886"/>
              <a:ext cx="6881817" cy="0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/>
            <p:cNvSpPr/>
            <p:nvPr/>
          </p:nvSpPr>
          <p:spPr>
            <a:xfrm>
              <a:off x="2509050" y="2829346"/>
              <a:ext cx="166904" cy="1648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62" tIns="34134" rIns="68262" bIns="34134" rtlCol="0" anchor="ctr"/>
            <a:lstStyle/>
            <a:p>
              <a:pPr algn="ctr" defTabSz="6826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4102434" y="2829346"/>
              <a:ext cx="166904" cy="1648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62" tIns="34134" rIns="68262" bIns="34134" rtlCol="0" anchor="ctr"/>
            <a:lstStyle/>
            <a:p>
              <a:pPr algn="ctr" defTabSz="6826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5711736" y="2829346"/>
              <a:ext cx="166904" cy="16483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62" tIns="34134" rIns="68262" bIns="34134" rtlCol="0" anchor="ctr"/>
            <a:lstStyle/>
            <a:p>
              <a:pPr algn="ctr" defTabSz="6826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7273597" y="2829346"/>
              <a:ext cx="166904" cy="164832"/>
            </a:xfrm>
            <a:prstGeom prst="ellipse">
              <a:avLst/>
            </a:prstGeom>
            <a:solidFill>
              <a:srgbClr val="FF292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62" tIns="34134" rIns="68262" bIns="34134" rtlCol="0" anchor="ctr"/>
            <a:lstStyle/>
            <a:p>
              <a:pPr algn="ctr" defTabSz="6826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75019" y="1214464"/>
            <a:ext cx="1371247" cy="3339745"/>
            <a:chOff x="1993510" y="1257278"/>
            <a:chExt cx="1457902" cy="3550798"/>
          </a:xfrm>
        </p:grpSpPr>
        <p:sp>
          <p:nvSpPr>
            <p:cNvPr id="83" name="泪滴形 82"/>
            <p:cNvSpPr/>
            <p:nvPr/>
          </p:nvSpPr>
          <p:spPr>
            <a:xfrm rot="18900000">
              <a:off x="1993510" y="3624965"/>
              <a:ext cx="1197976" cy="1183111"/>
            </a:xfrm>
            <a:prstGeom prst="teardrop">
              <a:avLst>
                <a:gd name="adj" fmla="val 127047"/>
              </a:avLst>
            </a:prstGeom>
            <a:solidFill>
              <a:srgbClr val="FF92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62" tIns="34134" rIns="68262" bIns="34134" rtlCol="0" anchor="ctr"/>
            <a:lstStyle/>
            <a:p>
              <a:pPr algn="ctr" defTabSz="6826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120034" y="3749925"/>
              <a:ext cx="944928" cy="933201"/>
              <a:chOff x="2538627" y="4777016"/>
              <a:chExt cx="1185017" cy="118501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538627" y="4777016"/>
                <a:ext cx="1185017" cy="118501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263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2672381" y="4917710"/>
                <a:ext cx="917508" cy="917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263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7" name="文本框 12"/>
            <p:cNvSpPr txBox="1"/>
            <p:nvPr/>
          </p:nvSpPr>
          <p:spPr>
            <a:xfrm>
              <a:off x="2332641" y="4033348"/>
              <a:ext cx="634000" cy="411834"/>
            </a:xfrm>
            <a:prstGeom prst="rect">
              <a:avLst/>
            </a:prstGeom>
            <a:noFill/>
          </p:spPr>
          <p:txBody>
            <a:bodyPr wrap="none" lIns="68262" tIns="34134" rIns="68262" bIns="34134" rtlCol="0">
              <a:spAutoFit/>
            </a:bodyPr>
            <a:lstStyle/>
            <a:p>
              <a:pPr defTabSz="68263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69" dirty="0">
                  <a:solidFill>
                    <a:srgbClr val="00A2E5"/>
                  </a:solidFill>
                  <a:latin typeface="Calibri" panose="020F0502020204030204" pitchFamily="34" charset="0"/>
                  <a:ea typeface="DotumChe" panose="020B0609000101010101" pitchFamily="49" charset="-127"/>
                  <a:cs typeface="Calibri" panose="020F0502020204030204" pitchFamily="34" charset="0"/>
                </a:rPr>
                <a:t>50%</a:t>
              </a:r>
              <a:endParaRPr lang="zh-CN" altLang="en-US" sz="2069" dirty="0">
                <a:solidFill>
                  <a:srgbClr val="00A2E5"/>
                </a:solidFill>
                <a:latin typeface="Calibri" panose="020F0502020204030204" pitchFamily="34" charset="0"/>
                <a:ea typeface="DotumChe" panose="020B0609000101010101" pitchFamily="49" charset="-127"/>
                <a:cs typeface="Calibri" panose="020F0502020204030204" pitchFamily="34" charset="0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2048956" y="1257278"/>
              <a:ext cx="1402456" cy="1211943"/>
              <a:chOff x="2133083" y="1429938"/>
              <a:chExt cx="1920881" cy="1680803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2133083" y="1429938"/>
                <a:ext cx="460653" cy="592135"/>
                <a:chOff x="5190582" y="2207324"/>
                <a:chExt cx="366237" cy="470769"/>
              </a:xfrm>
              <a:solidFill>
                <a:schemeClr val="bg1">
                  <a:lumMod val="50000"/>
                </a:schemeClr>
              </a:solidFill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03" name="Freeform 108"/>
                <p:cNvSpPr>
                  <a:spLocks/>
                </p:cNvSpPr>
                <p:nvPr/>
              </p:nvSpPr>
              <p:spPr bwMode="auto">
                <a:xfrm flipH="1">
                  <a:off x="5190582" y="2625477"/>
                  <a:ext cx="51923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6005" tIns="43002" rIns="86005" bIns="43002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6008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93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4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5190588" y="2207324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6005" tIns="43002" rIns="86005" bIns="43002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6008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93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5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5190582" y="2469015"/>
                  <a:ext cx="51923" cy="5192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005" tIns="43002" rIns="86005" bIns="43002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6008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93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6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5190582" y="2547246"/>
                  <a:ext cx="51923" cy="5261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005" tIns="43002" rIns="86005" bIns="43002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6008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93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1" name="文本框 47"/>
              <p:cNvSpPr txBox="1"/>
              <p:nvPr/>
            </p:nvSpPr>
            <p:spPr>
              <a:xfrm>
                <a:off x="2552859" y="1625872"/>
                <a:ext cx="992548" cy="541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26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787" b="1" dirty="0">
                    <a:solidFill>
                      <a:srgbClr val="898989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TITLE</a:t>
                </a:r>
                <a:endParaRPr lang="zh-CN" altLang="en-US" sz="1787" b="1" dirty="0">
                  <a:solidFill>
                    <a:srgbClr val="898989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文本框 48"/>
              <p:cNvSpPr txBox="1"/>
              <p:nvPr/>
            </p:nvSpPr>
            <p:spPr>
              <a:xfrm>
                <a:off x="2133083" y="2078018"/>
                <a:ext cx="1920881" cy="1032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26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317" dirty="0">
                    <a:solidFill>
                      <a:srgbClr val="898989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click to add text  click to add text  click to add text  </a:t>
                </a:r>
                <a:r>
                  <a:rPr lang="zh-CN" altLang="en-US" sz="1317" dirty="0">
                    <a:solidFill>
                      <a:srgbClr val="898989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 </a:t>
                </a: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364638" y="972006"/>
            <a:ext cx="1176885" cy="3270060"/>
            <a:chOff x="3577264" y="999497"/>
            <a:chExt cx="1251258" cy="3476709"/>
          </a:xfrm>
        </p:grpSpPr>
        <p:sp>
          <p:nvSpPr>
            <p:cNvPr id="91" name="泪滴形 90"/>
            <p:cNvSpPr/>
            <p:nvPr/>
          </p:nvSpPr>
          <p:spPr>
            <a:xfrm rot="2700000" flipV="1">
              <a:off x="3585455" y="992063"/>
              <a:ext cx="1183109" cy="1197978"/>
            </a:xfrm>
            <a:prstGeom prst="teardrop">
              <a:avLst>
                <a:gd name="adj" fmla="val 12704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62" tIns="34134" rIns="68262" bIns="34134" rtlCol="0" anchor="ctr"/>
            <a:lstStyle/>
            <a:p>
              <a:pPr algn="ctr" defTabSz="6826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577264" y="1124452"/>
              <a:ext cx="1251258" cy="3351754"/>
              <a:chOff x="3577264" y="1124452"/>
              <a:chExt cx="1251258" cy="3351754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3577264" y="3027984"/>
                <a:ext cx="1251258" cy="1448222"/>
                <a:chOff x="4226336" y="3885671"/>
                <a:chExt cx="1713793" cy="2008492"/>
              </a:xfrm>
            </p:grpSpPr>
            <p:sp>
              <p:nvSpPr>
                <p:cNvPr id="114" name="文本框 52"/>
                <p:cNvSpPr txBox="1"/>
                <p:nvPr/>
              </p:nvSpPr>
              <p:spPr>
                <a:xfrm>
                  <a:off x="4646111" y="4110436"/>
                  <a:ext cx="992549" cy="5416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263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787" b="1" dirty="0">
                      <a:solidFill>
                        <a:srgbClr val="898989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  <a:cs typeface="Calibri" panose="020F0502020204030204" pitchFamily="34" charset="0"/>
                    </a:rPr>
                    <a:t>TITLE</a:t>
                  </a:r>
                  <a:endParaRPr lang="zh-CN" altLang="en-US" sz="1787" b="1" dirty="0">
                    <a:solidFill>
                      <a:srgbClr val="898989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" name="文本框 53"/>
                <p:cNvSpPr txBox="1"/>
                <p:nvPr/>
              </p:nvSpPr>
              <p:spPr>
                <a:xfrm>
                  <a:off x="4226336" y="4562581"/>
                  <a:ext cx="1713793" cy="133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68263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317" dirty="0">
                      <a:solidFill>
                        <a:srgbClr val="898989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  <a:cs typeface="Calibri" panose="020F0502020204030204" pitchFamily="34" charset="0"/>
                    </a:rPr>
                    <a:t>click to add text  click to add text  click to add text  </a:t>
                  </a:r>
                  <a:r>
                    <a:rPr lang="zh-CN" altLang="en-US" sz="1317" dirty="0">
                      <a:solidFill>
                        <a:srgbClr val="898989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  <a:cs typeface="Calibri" panose="020F0502020204030204" pitchFamily="34" charset="0"/>
                    </a:rPr>
                    <a:t> </a:t>
                  </a:r>
                </a:p>
              </p:txBody>
            </p:sp>
            <p:grpSp>
              <p:nvGrpSpPr>
                <p:cNvPr id="116" name="组合 115"/>
                <p:cNvGrpSpPr/>
                <p:nvPr/>
              </p:nvGrpSpPr>
              <p:grpSpPr>
                <a:xfrm>
                  <a:off x="4232428" y="3885671"/>
                  <a:ext cx="405040" cy="648683"/>
                  <a:chOff x="5056777" y="3378999"/>
                  <a:chExt cx="261606" cy="418970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17" name="Freeform 54"/>
                  <p:cNvSpPr>
                    <a:spLocks/>
                  </p:cNvSpPr>
                  <p:nvPr/>
                </p:nvSpPr>
                <p:spPr bwMode="auto">
                  <a:xfrm flipH="1">
                    <a:off x="5056777" y="3378999"/>
                    <a:ext cx="261606" cy="131304"/>
                  </a:xfrm>
                  <a:custGeom>
                    <a:avLst/>
                    <a:gdLst>
                      <a:gd name="T0" fmla="*/ 48 w 160"/>
                      <a:gd name="T1" fmla="*/ 56 h 80"/>
                      <a:gd name="T2" fmla="*/ 80 w 160"/>
                      <a:gd name="T3" fmla="*/ 24 h 80"/>
                      <a:gd name="T4" fmla="*/ 112 w 160"/>
                      <a:gd name="T5" fmla="*/ 56 h 80"/>
                      <a:gd name="T6" fmla="*/ 112 w 160"/>
                      <a:gd name="T7" fmla="*/ 80 h 80"/>
                      <a:gd name="T8" fmla="*/ 160 w 160"/>
                      <a:gd name="T9" fmla="*/ 80 h 80"/>
                      <a:gd name="T10" fmla="*/ 158 w 160"/>
                      <a:gd name="T11" fmla="*/ 64 h 80"/>
                      <a:gd name="T12" fmla="*/ 80 w 160"/>
                      <a:gd name="T13" fmla="*/ 0 h 80"/>
                      <a:gd name="T14" fmla="*/ 2 w 160"/>
                      <a:gd name="T15" fmla="*/ 64 h 80"/>
                      <a:gd name="T16" fmla="*/ 0 w 160"/>
                      <a:gd name="T17" fmla="*/ 80 h 80"/>
                      <a:gd name="T18" fmla="*/ 48 w 160"/>
                      <a:gd name="T19" fmla="*/ 80 h 80"/>
                      <a:gd name="T20" fmla="*/ 48 w 160"/>
                      <a:gd name="T21" fmla="*/ 56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0" h="80">
                        <a:moveTo>
                          <a:pt x="48" y="56"/>
                        </a:moveTo>
                        <a:cubicBezTo>
                          <a:pt x="48" y="38"/>
                          <a:pt x="62" y="24"/>
                          <a:pt x="80" y="24"/>
                        </a:cubicBezTo>
                        <a:cubicBezTo>
                          <a:pt x="98" y="24"/>
                          <a:pt x="112" y="38"/>
                          <a:pt x="112" y="56"/>
                        </a:cubicBezTo>
                        <a:cubicBezTo>
                          <a:pt x="112" y="80"/>
                          <a:pt x="112" y="80"/>
                          <a:pt x="112" y="80"/>
                        </a:cubicBezTo>
                        <a:cubicBezTo>
                          <a:pt x="160" y="80"/>
                          <a:pt x="160" y="80"/>
                          <a:pt x="160" y="80"/>
                        </a:cubicBezTo>
                        <a:cubicBezTo>
                          <a:pt x="158" y="64"/>
                          <a:pt x="158" y="64"/>
                          <a:pt x="158" y="64"/>
                        </a:cubicBezTo>
                        <a:cubicBezTo>
                          <a:pt x="151" y="28"/>
                          <a:pt x="119" y="0"/>
                          <a:pt x="80" y="0"/>
                        </a:cubicBezTo>
                        <a:cubicBezTo>
                          <a:pt x="41" y="0"/>
                          <a:pt x="9" y="28"/>
                          <a:pt x="2" y="64"/>
                        </a:cubicBezTo>
                        <a:cubicBezTo>
                          <a:pt x="0" y="80"/>
                          <a:pt x="0" y="80"/>
                          <a:pt x="0" y="80"/>
                        </a:cubicBezTo>
                        <a:cubicBezTo>
                          <a:pt x="48" y="80"/>
                          <a:pt x="48" y="80"/>
                          <a:pt x="48" y="80"/>
                        </a:cubicBezTo>
                        <a:lnTo>
                          <a:pt x="48" y="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6005" tIns="43002" rIns="86005" bIns="43002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860085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1693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微软雅黑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8" name="Freeform 55"/>
                  <p:cNvSpPr>
                    <a:spLocks/>
                  </p:cNvSpPr>
                  <p:nvPr/>
                </p:nvSpPr>
                <p:spPr bwMode="auto">
                  <a:xfrm flipH="1">
                    <a:off x="5056777" y="3536363"/>
                    <a:ext cx="261606" cy="261606"/>
                  </a:xfrm>
                  <a:custGeom>
                    <a:avLst/>
                    <a:gdLst>
                      <a:gd name="T0" fmla="*/ 108 w 160"/>
                      <a:gd name="T1" fmla="*/ 0 h 160"/>
                      <a:gd name="T2" fmla="*/ 100 w 160"/>
                      <a:gd name="T3" fmla="*/ 8 h 160"/>
                      <a:gd name="T4" fmla="*/ 99 w 160"/>
                      <a:gd name="T5" fmla="*/ 10 h 160"/>
                      <a:gd name="T6" fmla="*/ 97 w 160"/>
                      <a:gd name="T7" fmla="*/ 11 h 160"/>
                      <a:gd name="T8" fmla="*/ 94 w 160"/>
                      <a:gd name="T9" fmla="*/ 13 h 160"/>
                      <a:gd name="T10" fmla="*/ 92 w 160"/>
                      <a:gd name="T11" fmla="*/ 14 h 160"/>
                      <a:gd name="T12" fmla="*/ 87 w 160"/>
                      <a:gd name="T13" fmla="*/ 15 h 160"/>
                      <a:gd name="T14" fmla="*/ 86 w 160"/>
                      <a:gd name="T15" fmla="*/ 15 h 160"/>
                      <a:gd name="T16" fmla="*/ 80 w 160"/>
                      <a:gd name="T17" fmla="*/ 16 h 160"/>
                      <a:gd name="T18" fmla="*/ 74 w 160"/>
                      <a:gd name="T19" fmla="*/ 15 h 160"/>
                      <a:gd name="T20" fmla="*/ 73 w 160"/>
                      <a:gd name="T21" fmla="*/ 15 h 160"/>
                      <a:gd name="T22" fmla="*/ 68 w 160"/>
                      <a:gd name="T23" fmla="*/ 14 h 160"/>
                      <a:gd name="T24" fmla="*/ 66 w 160"/>
                      <a:gd name="T25" fmla="*/ 13 h 160"/>
                      <a:gd name="T26" fmla="*/ 63 w 160"/>
                      <a:gd name="T27" fmla="*/ 11 h 160"/>
                      <a:gd name="T28" fmla="*/ 61 w 160"/>
                      <a:gd name="T29" fmla="*/ 10 h 160"/>
                      <a:gd name="T30" fmla="*/ 60 w 160"/>
                      <a:gd name="T31" fmla="*/ 8 h 160"/>
                      <a:gd name="T32" fmla="*/ 52 w 160"/>
                      <a:gd name="T33" fmla="*/ 0 h 160"/>
                      <a:gd name="T34" fmla="*/ 48 w 160"/>
                      <a:gd name="T35" fmla="*/ 0 h 160"/>
                      <a:gd name="T36" fmla="*/ 0 w 160"/>
                      <a:gd name="T37" fmla="*/ 0 h 160"/>
                      <a:gd name="T38" fmla="*/ 0 w 160"/>
                      <a:gd name="T39" fmla="*/ 81 h 160"/>
                      <a:gd name="T40" fmla="*/ 80 w 160"/>
                      <a:gd name="T41" fmla="*/ 160 h 160"/>
                      <a:gd name="T42" fmla="*/ 160 w 160"/>
                      <a:gd name="T43" fmla="*/ 81 h 160"/>
                      <a:gd name="T44" fmla="*/ 160 w 160"/>
                      <a:gd name="T45" fmla="*/ 0 h 160"/>
                      <a:gd name="T46" fmla="*/ 112 w 160"/>
                      <a:gd name="T47" fmla="*/ 0 h 160"/>
                      <a:gd name="T48" fmla="*/ 108 w 160"/>
                      <a:gd name="T49" fmla="*/ 0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60" h="160">
                        <a:moveTo>
                          <a:pt x="108" y="0"/>
                        </a:moveTo>
                        <a:cubicBezTo>
                          <a:pt x="106" y="3"/>
                          <a:pt x="103" y="6"/>
                          <a:pt x="100" y="8"/>
                        </a:cubicBezTo>
                        <a:cubicBezTo>
                          <a:pt x="100" y="9"/>
                          <a:pt x="100" y="9"/>
                          <a:pt x="99" y="10"/>
                        </a:cubicBezTo>
                        <a:cubicBezTo>
                          <a:pt x="98" y="10"/>
                          <a:pt x="98" y="11"/>
                          <a:pt x="97" y="11"/>
                        </a:cubicBezTo>
                        <a:cubicBezTo>
                          <a:pt x="96" y="12"/>
                          <a:pt x="95" y="12"/>
                          <a:pt x="94" y="13"/>
                        </a:cubicBezTo>
                        <a:cubicBezTo>
                          <a:pt x="93" y="13"/>
                          <a:pt x="92" y="13"/>
                          <a:pt x="92" y="14"/>
                        </a:cubicBezTo>
                        <a:cubicBezTo>
                          <a:pt x="90" y="14"/>
                          <a:pt x="89" y="15"/>
                          <a:pt x="87" y="15"/>
                        </a:cubicBezTo>
                        <a:cubicBezTo>
                          <a:pt x="87" y="15"/>
                          <a:pt x="86" y="15"/>
                          <a:pt x="86" y="15"/>
                        </a:cubicBezTo>
                        <a:cubicBezTo>
                          <a:pt x="84" y="16"/>
                          <a:pt x="82" y="16"/>
                          <a:pt x="80" y="16"/>
                        </a:cubicBezTo>
                        <a:cubicBezTo>
                          <a:pt x="78" y="16"/>
                          <a:pt x="76" y="16"/>
                          <a:pt x="74" y="15"/>
                        </a:cubicBezTo>
                        <a:cubicBezTo>
                          <a:pt x="74" y="15"/>
                          <a:pt x="73" y="15"/>
                          <a:pt x="73" y="15"/>
                        </a:cubicBezTo>
                        <a:cubicBezTo>
                          <a:pt x="71" y="15"/>
                          <a:pt x="70" y="14"/>
                          <a:pt x="68" y="14"/>
                        </a:cubicBezTo>
                        <a:cubicBezTo>
                          <a:pt x="68" y="13"/>
                          <a:pt x="67" y="13"/>
                          <a:pt x="66" y="13"/>
                        </a:cubicBezTo>
                        <a:cubicBezTo>
                          <a:pt x="65" y="12"/>
                          <a:pt x="64" y="12"/>
                          <a:pt x="63" y="11"/>
                        </a:cubicBezTo>
                        <a:cubicBezTo>
                          <a:pt x="62" y="11"/>
                          <a:pt x="62" y="10"/>
                          <a:pt x="61" y="10"/>
                        </a:cubicBezTo>
                        <a:cubicBezTo>
                          <a:pt x="60" y="9"/>
                          <a:pt x="60" y="9"/>
                          <a:pt x="60" y="8"/>
                        </a:cubicBezTo>
                        <a:cubicBezTo>
                          <a:pt x="57" y="6"/>
                          <a:pt x="54" y="3"/>
                          <a:pt x="52" y="0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81"/>
                          <a:pt x="0" y="81"/>
                          <a:pt x="0" y="81"/>
                        </a:cubicBezTo>
                        <a:cubicBezTo>
                          <a:pt x="0" y="124"/>
                          <a:pt x="36" y="160"/>
                          <a:pt x="80" y="160"/>
                        </a:cubicBezTo>
                        <a:cubicBezTo>
                          <a:pt x="124" y="160"/>
                          <a:pt x="160" y="124"/>
                          <a:pt x="160" y="81"/>
                        </a:cubicBezTo>
                        <a:cubicBezTo>
                          <a:pt x="160" y="0"/>
                          <a:pt x="160" y="0"/>
                          <a:pt x="160" y="0"/>
                        </a:cubicBezTo>
                        <a:cubicBezTo>
                          <a:pt x="112" y="0"/>
                          <a:pt x="112" y="0"/>
                          <a:pt x="112" y="0"/>
                        </a:cubicBezTo>
                        <a:lnTo>
                          <a:pt x="10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6005" tIns="43002" rIns="86005" bIns="43002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860085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1693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微软雅黑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9" name="Freeform 56"/>
                  <p:cNvSpPr>
                    <a:spLocks/>
                  </p:cNvSpPr>
                  <p:nvPr/>
                </p:nvSpPr>
                <p:spPr bwMode="auto">
                  <a:xfrm flipH="1">
                    <a:off x="5161018" y="3444150"/>
                    <a:ext cx="53123" cy="92213"/>
                  </a:xfrm>
                  <a:custGeom>
                    <a:avLst/>
                    <a:gdLst>
                      <a:gd name="T0" fmla="*/ 0 w 32"/>
                      <a:gd name="T1" fmla="*/ 16 h 56"/>
                      <a:gd name="T2" fmla="*/ 0 w 32"/>
                      <a:gd name="T3" fmla="*/ 40 h 56"/>
                      <a:gd name="T4" fmla="*/ 2 w 32"/>
                      <a:gd name="T5" fmla="*/ 48 h 56"/>
                      <a:gd name="T6" fmla="*/ 2 w 32"/>
                      <a:gd name="T7" fmla="*/ 48 h 56"/>
                      <a:gd name="T8" fmla="*/ 8 w 32"/>
                      <a:gd name="T9" fmla="*/ 54 h 56"/>
                      <a:gd name="T10" fmla="*/ 8 w 32"/>
                      <a:gd name="T11" fmla="*/ 54 h 56"/>
                      <a:gd name="T12" fmla="*/ 11 w 32"/>
                      <a:gd name="T13" fmla="*/ 55 h 56"/>
                      <a:gd name="T14" fmla="*/ 12 w 32"/>
                      <a:gd name="T15" fmla="*/ 55 h 56"/>
                      <a:gd name="T16" fmla="*/ 16 w 32"/>
                      <a:gd name="T17" fmla="*/ 56 h 56"/>
                      <a:gd name="T18" fmla="*/ 20 w 32"/>
                      <a:gd name="T19" fmla="*/ 55 h 56"/>
                      <a:gd name="T20" fmla="*/ 21 w 32"/>
                      <a:gd name="T21" fmla="*/ 55 h 56"/>
                      <a:gd name="T22" fmla="*/ 24 w 32"/>
                      <a:gd name="T23" fmla="*/ 54 h 56"/>
                      <a:gd name="T24" fmla="*/ 24 w 32"/>
                      <a:gd name="T25" fmla="*/ 54 h 56"/>
                      <a:gd name="T26" fmla="*/ 30 w 32"/>
                      <a:gd name="T27" fmla="*/ 48 h 56"/>
                      <a:gd name="T28" fmla="*/ 30 w 32"/>
                      <a:gd name="T29" fmla="*/ 48 h 56"/>
                      <a:gd name="T30" fmla="*/ 32 w 32"/>
                      <a:gd name="T31" fmla="*/ 40 h 56"/>
                      <a:gd name="T32" fmla="*/ 32 w 32"/>
                      <a:gd name="T33" fmla="*/ 16 h 56"/>
                      <a:gd name="T34" fmla="*/ 16 w 32"/>
                      <a:gd name="T35" fmla="*/ 0 h 56"/>
                      <a:gd name="T36" fmla="*/ 0 w 32"/>
                      <a:gd name="T37" fmla="*/ 1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2" h="56">
                        <a:moveTo>
                          <a:pt x="0" y="16"/>
                        </a:moveTo>
                        <a:cubicBezTo>
                          <a:pt x="0" y="40"/>
                          <a:pt x="0" y="40"/>
                          <a:pt x="0" y="40"/>
                        </a:cubicBezTo>
                        <a:cubicBezTo>
                          <a:pt x="0" y="43"/>
                          <a:pt x="1" y="45"/>
                          <a:pt x="2" y="48"/>
                        </a:cubicBezTo>
                        <a:cubicBezTo>
                          <a:pt x="2" y="48"/>
                          <a:pt x="2" y="48"/>
                          <a:pt x="2" y="48"/>
                        </a:cubicBezTo>
                        <a:cubicBezTo>
                          <a:pt x="4" y="50"/>
                          <a:pt x="6" y="52"/>
                          <a:pt x="8" y="54"/>
                        </a:cubicBezTo>
                        <a:cubicBezTo>
                          <a:pt x="8" y="54"/>
                          <a:pt x="8" y="54"/>
                          <a:pt x="8" y="54"/>
                        </a:cubicBezTo>
                        <a:cubicBezTo>
                          <a:pt x="9" y="54"/>
                          <a:pt x="10" y="55"/>
                          <a:pt x="11" y="55"/>
                        </a:cubicBezTo>
                        <a:cubicBezTo>
                          <a:pt x="12" y="55"/>
                          <a:pt x="12" y="55"/>
                          <a:pt x="12" y="55"/>
                        </a:cubicBezTo>
                        <a:cubicBezTo>
                          <a:pt x="13" y="56"/>
                          <a:pt x="15" y="56"/>
                          <a:pt x="16" y="56"/>
                        </a:cubicBezTo>
                        <a:cubicBezTo>
                          <a:pt x="17" y="56"/>
                          <a:pt x="19" y="56"/>
                          <a:pt x="20" y="55"/>
                        </a:cubicBezTo>
                        <a:cubicBezTo>
                          <a:pt x="21" y="55"/>
                          <a:pt x="21" y="55"/>
                          <a:pt x="21" y="55"/>
                        </a:cubicBezTo>
                        <a:cubicBezTo>
                          <a:pt x="22" y="55"/>
                          <a:pt x="23" y="54"/>
                          <a:pt x="24" y="54"/>
                        </a:cubicBezTo>
                        <a:cubicBezTo>
                          <a:pt x="24" y="54"/>
                          <a:pt x="24" y="54"/>
                          <a:pt x="24" y="54"/>
                        </a:cubicBezTo>
                        <a:cubicBezTo>
                          <a:pt x="26" y="52"/>
                          <a:pt x="28" y="50"/>
                          <a:pt x="30" y="48"/>
                        </a:cubicBezTo>
                        <a:cubicBezTo>
                          <a:pt x="30" y="48"/>
                          <a:pt x="30" y="48"/>
                          <a:pt x="30" y="48"/>
                        </a:cubicBezTo>
                        <a:cubicBezTo>
                          <a:pt x="31" y="45"/>
                          <a:pt x="32" y="43"/>
                          <a:pt x="32" y="40"/>
                        </a:cubicBezTo>
                        <a:cubicBezTo>
                          <a:pt x="32" y="16"/>
                          <a:pt x="32" y="16"/>
                          <a:pt x="32" y="16"/>
                        </a:cubicBezTo>
                        <a:cubicBezTo>
                          <a:pt x="32" y="7"/>
                          <a:pt x="25" y="0"/>
                          <a:pt x="16" y="0"/>
                        </a:cubicBezTo>
                        <a:cubicBezTo>
                          <a:pt x="7" y="0"/>
                          <a:pt x="0" y="7"/>
                          <a:pt x="0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6005" tIns="43002" rIns="86005" bIns="43002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860085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1693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微软雅黑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124" name="组合 123"/>
              <p:cNvGrpSpPr/>
              <p:nvPr/>
            </p:nvGrpSpPr>
            <p:grpSpPr>
              <a:xfrm>
                <a:off x="3704548" y="1124452"/>
                <a:ext cx="944928" cy="933201"/>
                <a:chOff x="2538627" y="4777016"/>
                <a:chExt cx="1185017" cy="1185017"/>
              </a:xfrm>
            </p:grpSpPr>
            <p:sp>
              <p:nvSpPr>
                <p:cNvPr id="125" name="椭圆 124"/>
                <p:cNvSpPr/>
                <p:nvPr/>
              </p:nvSpPr>
              <p:spPr>
                <a:xfrm>
                  <a:off x="2538627" y="4777016"/>
                  <a:ext cx="1185017" cy="1185017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263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7">
                    <a:solidFill>
                      <a:prstClr val="white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2672381" y="4917710"/>
                  <a:ext cx="917508" cy="9175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263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7">
                    <a:solidFill>
                      <a:prstClr val="white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27" name="文本框 27"/>
              <p:cNvSpPr txBox="1"/>
              <p:nvPr/>
            </p:nvSpPr>
            <p:spPr>
              <a:xfrm>
                <a:off x="3920808" y="1385030"/>
                <a:ext cx="634000" cy="411834"/>
              </a:xfrm>
              <a:prstGeom prst="rect">
                <a:avLst/>
              </a:prstGeom>
              <a:noFill/>
            </p:spPr>
            <p:txBody>
              <a:bodyPr wrap="none" lIns="68262" tIns="34134" rIns="68262" bIns="34134" rtlCol="0">
                <a:spAutoFit/>
              </a:bodyPr>
              <a:lstStyle/>
              <a:p>
                <a:pPr defTabSz="6826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69" dirty="0">
                    <a:solidFill>
                      <a:srgbClr val="82BA48"/>
                    </a:solidFill>
                    <a:latin typeface="Calibri" panose="020F0502020204030204" pitchFamily="34" charset="0"/>
                    <a:ea typeface="DotumChe" panose="020B0609000101010101" pitchFamily="49" charset="-127"/>
                    <a:cs typeface="Calibri" panose="020F0502020204030204" pitchFamily="34" charset="0"/>
                  </a:rPr>
                  <a:t>30%</a:t>
                </a:r>
                <a:endParaRPr lang="zh-CN" altLang="en-US" sz="2069" dirty="0">
                  <a:solidFill>
                    <a:srgbClr val="82BA48"/>
                  </a:solidFill>
                  <a:latin typeface="Calibri" panose="020F0502020204030204" pitchFamily="34" charset="0"/>
                  <a:ea typeface="DotumChe" panose="020B0609000101010101" pitchFamily="49" charset="-127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887347" y="1206550"/>
            <a:ext cx="1342219" cy="3347659"/>
            <a:chOff x="5196200" y="1248864"/>
            <a:chExt cx="1427040" cy="3559212"/>
          </a:xfrm>
        </p:grpSpPr>
        <p:sp>
          <p:nvSpPr>
            <p:cNvPr id="89" name="泪滴形 88"/>
            <p:cNvSpPr/>
            <p:nvPr/>
          </p:nvSpPr>
          <p:spPr>
            <a:xfrm rot="18900000">
              <a:off x="5196200" y="3624965"/>
              <a:ext cx="1197976" cy="1183111"/>
            </a:xfrm>
            <a:prstGeom prst="teardrop">
              <a:avLst>
                <a:gd name="adj" fmla="val 127047"/>
              </a:avLst>
            </a:prstGeom>
            <a:solidFill>
              <a:srgbClr val="006D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62" tIns="34134" rIns="68262" bIns="34134" rtlCol="0" anchor="ctr"/>
            <a:lstStyle/>
            <a:p>
              <a:pPr algn="ctr" defTabSz="6826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210549" y="1248864"/>
              <a:ext cx="1412691" cy="3434262"/>
              <a:chOff x="5210549" y="1248864"/>
              <a:chExt cx="1412691" cy="3434262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5210549" y="1248864"/>
                <a:ext cx="1412691" cy="1240250"/>
                <a:chOff x="6463371" y="1418264"/>
                <a:chExt cx="1934900" cy="1720062"/>
              </a:xfrm>
            </p:grpSpPr>
            <p:sp>
              <p:nvSpPr>
                <p:cNvPr id="108" name="文本框 60"/>
                <p:cNvSpPr txBox="1"/>
                <p:nvPr/>
              </p:nvSpPr>
              <p:spPr>
                <a:xfrm>
                  <a:off x="6888868" y="1653454"/>
                  <a:ext cx="992549" cy="541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263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787" b="1" dirty="0">
                      <a:solidFill>
                        <a:srgbClr val="898989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  <a:cs typeface="Calibri" panose="020F0502020204030204" pitchFamily="34" charset="0"/>
                    </a:rPr>
                    <a:t>TITLE</a:t>
                  </a:r>
                  <a:endParaRPr lang="zh-CN" altLang="en-US" sz="1787" b="1" dirty="0">
                    <a:solidFill>
                      <a:srgbClr val="898989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9" name="文本框 61"/>
                <p:cNvSpPr txBox="1"/>
                <p:nvPr/>
              </p:nvSpPr>
              <p:spPr>
                <a:xfrm>
                  <a:off x="6469092" y="2105602"/>
                  <a:ext cx="1929179" cy="10327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68263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317" dirty="0">
                      <a:solidFill>
                        <a:srgbClr val="898989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  <a:cs typeface="Calibri" panose="020F0502020204030204" pitchFamily="34" charset="0"/>
                    </a:rPr>
                    <a:t>click to add text  click to add text  click to add text  </a:t>
                  </a:r>
                  <a:r>
                    <a:rPr lang="zh-CN" altLang="en-US" sz="1317" dirty="0">
                      <a:solidFill>
                        <a:srgbClr val="898989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  <a:cs typeface="Calibri" panose="020F0502020204030204" pitchFamily="34" charset="0"/>
                    </a:rPr>
                    <a:t> </a:t>
                  </a:r>
                </a:p>
              </p:txBody>
            </p:sp>
            <p:grpSp>
              <p:nvGrpSpPr>
                <p:cNvPr id="110" name="组合 109"/>
                <p:cNvGrpSpPr/>
                <p:nvPr/>
              </p:nvGrpSpPr>
              <p:grpSpPr>
                <a:xfrm>
                  <a:off x="6463371" y="1418264"/>
                  <a:ext cx="461421" cy="671558"/>
                  <a:chOff x="5690315" y="3674507"/>
                  <a:chExt cx="314729" cy="458061"/>
                </a:xfrm>
                <a:solidFill>
                  <a:schemeClr val="bg1">
                    <a:lumMod val="50000"/>
                  </a:schemeClr>
                </a:solidFill>
                <a:scene3d>
                  <a:camera prst="orthographicFront">
                    <a:rot lat="0" lon="0" rev="0"/>
                  </a:camera>
                  <a:lightRig rig="threePt" dir="t"/>
                </a:scene3d>
              </p:grpSpPr>
              <p:sp>
                <p:nvSpPr>
                  <p:cNvPr id="111" name="Freeform 36"/>
                  <p:cNvSpPr>
                    <a:spLocks/>
                  </p:cNvSpPr>
                  <p:nvPr/>
                </p:nvSpPr>
                <p:spPr bwMode="auto">
                  <a:xfrm flipH="1">
                    <a:off x="5782528" y="4054387"/>
                    <a:ext cx="130302" cy="78181"/>
                  </a:xfrm>
                  <a:custGeom>
                    <a:avLst/>
                    <a:gdLst>
                      <a:gd name="T0" fmla="*/ 73 w 80"/>
                      <a:gd name="T1" fmla="*/ 2 h 48"/>
                      <a:gd name="T2" fmla="*/ 44 w 80"/>
                      <a:gd name="T3" fmla="*/ 8 h 48"/>
                      <a:gd name="T4" fmla="*/ 40 w 80"/>
                      <a:gd name="T5" fmla="*/ 8 h 48"/>
                      <a:gd name="T6" fmla="*/ 36 w 80"/>
                      <a:gd name="T7" fmla="*/ 8 h 48"/>
                      <a:gd name="T8" fmla="*/ 7 w 80"/>
                      <a:gd name="T9" fmla="*/ 2 h 48"/>
                      <a:gd name="T10" fmla="*/ 0 w 80"/>
                      <a:gd name="T11" fmla="*/ 0 h 48"/>
                      <a:gd name="T12" fmla="*/ 0 w 80"/>
                      <a:gd name="T13" fmla="*/ 0 h 48"/>
                      <a:gd name="T14" fmla="*/ 40 w 80"/>
                      <a:gd name="T15" fmla="*/ 48 h 48"/>
                      <a:gd name="T16" fmla="*/ 80 w 80"/>
                      <a:gd name="T17" fmla="*/ 0 h 48"/>
                      <a:gd name="T18" fmla="*/ 80 w 80"/>
                      <a:gd name="T19" fmla="*/ 0 h 48"/>
                      <a:gd name="T20" fmla="*/ 73 w 80"/>
                      <a:gd name="T21" fmla="*/ 2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80" h="48">
                        <a:moveTo>
                          <a:pt x="73" y="2"/>
                        </a:moveTo>
                        <a:cubicBezTo>
                          <a:pt x="65" y="5"/>
                          <a:pt x="55" y="7"/>
                          <a:pt x="44" y="8"/>
                        </a:cubicBezTo>
                        <a:cubicBezTo>
                          <a:pt x="42" y="8"/>
                          <a:pt x="41" y="8"/>
                          <a:pt x="40" y="8"/>
                        </a:cubicBezTo>
                        <a:cubicBezTo>
                          <a:pt x="39" y="8"/>
                          <a:pt x="38" y="8"/>
                          <a:pt x="36" y="8"/>
                        </a:cubicBezTo>
                        <a:cubicBezTo>
                          <a:pt x="25" y="7"/>
                          <a:pt x="15" y="5"/>
                          <a:pt x="7" y="2"/>
                        </a:cubicBezTo>
                        <a:cubicBezTo>
                          <a:pt x="3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7"/>
                          <a:pt x="13" y="48"/>
                          <a:pt x="40" y="48"/>
                        </a:cubicBezTo>
                        <a:cubicBezTo>
                          <a:pt x="67" y="48"/>
                          <a:pt x="80" y="27"/>
                          <a:pt x="80" y="0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80" y="0"/>
                          <a:pt x="77" y="1"/>
                          <a:pt x="7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6005" tIns="43002" rIns="86005" bIns="43002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860085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1693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微软雅黑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Freeform 37"/>
                  <p:cNvSpPr>
                    <a:spLocks noEditPoints="1"/>
                  </p:cNvSpPr>
                  <p:nvPr/>
                </p:nvSpPr>
                <p:spPr bwMode="auto">
                  <a:xfrm flipH="1">
                    <a:off x="5690315" y="3674507"/>
                    <a:ext cx="314729" cy="366849"/>
                  </a:xfrm>
                  <a:custGeom>
                    <a:avLst/>
                    <a:gdLst>
                      <a:gd name="T0" fmla="*/ 96 w 192"/>
                      <a:gd name="T1" fmla="*/ 0 h 224"/>
                      <a:gd name="T2" fmla="*/ 0 w 192"/>
                      <a:gd name="T3" fmla="*/ 96 h 224"/>
                      <a:gd name="T4" fmla="*/ 48 w 192"/>
                      <a:gd name="T5" fmla="*/ 200 h 224"/>
                      <a:gd name="T6" fmla="*/ 67 w 192"/>
                      <a:gd name="T7" fmla="*/ 219 h 224"/>
                      <a:gd name="T8" fmla="*/ 90 w 192"/>
                      <a:gd name="T9" fmla="*/ 224 h 224"/>
                      <a:gd name="T10" fmla="*/ 96 w 192"/>
                      <a:gd name="T11" fmla="*/ 224 h 224"/>
                      <a:gd name="T12" fmla="*/ 125 w 192"/>
                      <a:gd name="T13" fmla="*/ 218 h 224"/>
                      <a:gd name="T14" fmla="*/ 144 w 192"/>
                      <a:gd name="T15" fmla="*/ 200 h 224"/>
                      <a:gd name="T16" fmla="*/ 192 w 192"/>
                      <a:gd name="T17" fmla="*/ 96 h 224"/>
                      <a:gd name="T18" fmla="*/ 96 w 192"/>
                      <a:gd name="T19" fmla="*/ 0 h 224"/>
                      <a:gd name="T20" fmla="*/ 113 w 192"/>
                      <a:gd name="T21" fmla="*/ 40 h 224"/>
                      <a:gd name="T22" fmla="*/ 31 w 192"/>
                      <a:gd name="T23" fmla="*/ 121 h 224"/>
                      <a:gd name="T24" fmla="*/ 31 w 192"/>
                      <a:gd name="T25" fmla="*/ 128 h 224"/>
                      <a:gd name="T26" fmla="*/ 24 w 192"/>
                      <a:gd name="T27" fmla="*/ 98 h 224"/>
                      <a:gd name="T28" fmla="*/ 99 w 192"/>
                      <a:gd name="T29" fmla="*/ 24 h 224"/>
                      <a:gd name="T30" fmla="*/ 160 w 192"/>
                      <a:gd name="T31" fmla="*/ 54 h 224"/>
                      <a:gd name="T32" fmla="*/ 113 w 192"/>
                      <a:gd name="T33" fmla="*/ 40 h 2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92" h="224">
                        <a:moveTo>
                          <a:pt x="96" y="0"/>
                        </a:moveTo>
                        <a:cubicBezTo>
                          <a:pt x="43" y="0"/>
                          <a:pt x="0" y="43"/>
                          <a:pt x="0" y="96"/>
                        </a:cubicBezTo>
                        <a:cubicBezTo>
                          <a:pt x="0" y="144"/>
                          <a:pt x="48" y="184"/>
                          <a:pt x="48" y="200"/>
                        </a:cubicBezTo>
                        <a:cubicBezTo>
                          <a:pt x="48" y="205"/>
                          <a:pt x="54" y="213"/>
                          <a:pt x="67" y="219"/>
                        </a:cubicBezTo>
                        <a:cubicBezTo>
                          <a:pt x="73" y="220"/>
                          <a:pt x="82" y="223"/>
                          <a:pt x="90" y="224"/>
                        </a:cubicBezTo>
                        <a:cubicBezTo>
                          <a:pt x="92" y="224"/>
                          <a:pt x="94" y="224"/>
                          <a:pt x="96" y="224"/>
                        </a:cubicBezTo>
                        <a:cubicBezTo>
                          <a:pt x="103" y="224"/>
                          <a:pt x="113" y="222"/>
                          <a:pt x="125" y="218"/>
                        </a:cubicBezTo>
                        <a:cubicBezTo>
                          <a:pt x="138" y="213"/>
                          <a:pt x="144" y="205"/>
                          <a:pt x="144" y="200"/>
                        </a:cubicBezTo>
                        <a:cubicBezTo>
                          <a:pt x="144" y="184"/>
                          <a:pt x="192" y="144"/>
                          <a:pt x="192" y="96"/>
                        </a:cubicBezTo>
                        <a:cubicBezTo>
                          <a:pt x="192" y="43"/>
                          <a:pt x="149" y="0"/>
                          <a:pt x="96" y="0"/>
                        </a:cubicBezTo>
                        <a:close/>
                        <a:moveTo>
                          <a:pt x="113" y="40"/>
                        </a:moveTo>
                        <a:cubicBezTo>
                          <a:pt x="68" y="40"/>
                          <a:pt x="31" y="76"/>
                          <a:pt x="31" y="121"/>
                        </a:cubicBezTo>
                        <a:cubicBezTo>
                          <a:pt x="31" y="123"/>
                          <a:pt x="31" y="126"/>
                          <a:pt x="31" y="128"/>
                        </a:cubicBezTo>
                        <a:cubicBezTo>
                          <a:pt x="27" y="119"/>
                          <a:pt x="24" y="109"/>
                          <a:pt x="24" y="98"/>
                        </a:cubicBezTo>
                        <a:cubicBezTo>
                          <a:pt x="24" y="57"/>
                          <a:pt x="58" y="24"/>
                          <a:pt x="99" y="24"/>
                        </a:cubicBezTo>
                        <a:cubicBezTo>
                          <a:pt x="124" y="24"/>
                          <a:pt x="146" y="36"/>
                          <a:pt x="160" y="54"/>
                        </a:cubicBezTo>
                        <a:cubicBezTo>
                          <a:pt x="147" y="45"/>
                          <a:pt x="131" y="40"/>
                          <a:pt x="113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6005" tIns="43002" rIns="86005" bIns="43002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860085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1693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微软雅黑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128" name="组合 127"/>
              <p:cNvGrpSpPr/>
              <p:nvPr/>
            </p:nvGrpSpPr>
            <p:grpSpPr>
              <a:xfrm>
                <a:off x="5322723" y="3749925"/>
                <a:ext cx="944928" cy="933201"/>
                <a:chOff x="2538627" y="4777016"/>
                <a:chExt cx="1185017" cy="1185017"/>
              </a:xfrm>
            </p:grpSpPr>
            <p:sp>
              <p:nvSpPr>
                <p:cNvPr id="129" name="椭圆 128"/>
                <p:cNvSpPr/>
                <p:nvPr/>
              </p:nvSpPr>
              <p:spPr>
                <a:xfrm>
                  <a:off x="2538627" y="4777016"/>
                  <a:ext cx="1185017" cy="1185017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263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7">
                    <a:solidFill>
                      <a:prstClr val="white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2672381" y="4917710"/>
                  <a:ext cx="917508" cy="9175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263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7">
                    <a:solidFill>
                      <a:prstClr val="white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1" name="文本框 20"/>
              <p:cNvSpPr txBox="1"/>
              <p:nvPr/>
            </p:nvSpPr>
            <p:spPr>
              <a:xfrm>
                <a:off x="5506816" y="4015132"/>
                <a:ext cx="634000" cy="411834"/>
              </a:xfrm>
              <a:prstGeom prst="rect">
                <a:avLst/>
              </a:prstGeom>
              <a:noFill/>
            </p:spPr>
            <p:txBody>
              <a:bodyPr wrap="none" lIns="68262" tIns="34134" rIns="68262" bIns="34134" rtlCol="0">
                <a:spAutoFit/>
              </a:bodyPr>
              <a:lstStyle/>
              <a:p>
                <a:pPr defTabSz="6826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69" dirty="0">
                    <a:solidFill>
                      <a:srgbClr val="B08500"/>
                    </a:solidFill>
                    <a:latin typeface="Calibri" panose="020F0502020204030204" pitchFamily="34" charset="0"/>
                    <a:ea typeface="DotumChe" panose="020B0609000101010101" pitchFamily="49" charset="-127"/>
                    <a:cs typeface="Calibri" panose="020F0502020204030204" pitchFamily="34" charset="0"/>
                  </a:rPr>
                  <a:t>70%</a:t>
                </a:r>
                <a:endParaRPr lang="zh-CN" altLang="en-US" sz="2069" dirty="0">
                  <a:solidFill>
                    <a:srgbClr val="B08500"/>
                  </a:solidFill>
                  <a:latin typeface="Calibri" panose="020F0502020204030204" pitchFamily="34" charset="0"/>
                  <a:ea typeface="DotumChe" panose="020B0609000101010101" pitchFamily="49" charset="-127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355532" y="992917"/>
            <a:ext cx="1294066" cy="3046475"/>
            <a:chOff x="6757166" y="1021730"/>
            <a:chExt cx="1375844" cy="3238995"/>
          </a:xfrm>
        </p:grpSpPr>
        <p:sp>
          <p:nvSpPr>
            <p:cNvPr id="93" name="泪滴形 92"/>
            <p:cNvSpPr/>
            <p:nvPr/>
          </p:nvSpPr>
          <p:spPr>
            <a:xfrm rot="2700000" flipV="1">
              <a:off x="6764600" y="1014296"/>
              <a:ext cx="1183109" cy="1197978"/>
            </a:xfrm>
            <a:prstGeom prst="teardrop">
              <a:avLst>
                <a:gd name="adj" fmla="val 127047"/>
              </a:avLst>
            </a:prstGeom>
            <a:gradFill>
              <a:gsLst>
                <a:gs pos="0">
                  <a:srgbClr val="FF2929"/>
                </a:gs>
                <a:gs pos="100000">
                  <a:srgbClr val="C0000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262" tIns="34134" rIns="68262" bIns="34134" rtlCol="0" anchor="ctr"/>
            <a:lstStyle/>
            <a:p>
              <a:pPr algn="ctr" defTabSz="6826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6787951" y="3039970"/>
              <a:ext cx="1345059" cy="1220755"/>
              <a:chOff x="8623869" y="3902281"/>
              <a:chExt cx="1842267" cy="1693025"/>
            </a:xfrm>
          </p:grpSpPr>
          <p:sp>
            <p:nvSpPr>
              <p:cNvPr id="121" name="文本框 68"/>
              <p:cNvSpPr txBox="1"/>
              <p:nvPr/>
            </p:nvSpPr>
            <p:spPr>
              <a:xfrm>
                <a:off x="9043643" y="4110437"/>
                <a:ext cx="992548" cy="541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26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787" b="1" dirty="0">
                    <a:solidFill>
                      <a:srgbClr val="898989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TITLE</a:t>
                </a:r>
                <a:endParaRPr lang="zh-CN" altLang="en-US" sz="1787" b="1" dirty="0">
                  <a:solidFill>
                    <a:srgbClr val="898989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文本框 69"/>
              <p:cNvSpPr txBox="1"/>
              <p:nvPr/>
            </p:nvSpPr>
            <p:spPr>
              <a:xfrm>
                <a:off x="8623869" y="4562582"/>
                <a:ext cx="1842267" cy="1032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26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317" dirty="0">
                    <a:solidFill>
                      <a:srgbClr val="898989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click to add text  click to add text  click to add text  </a:t>
                </a:r>
                <a:r>
                  <a:rPr lang="zh-CN" altLang="en-US" sz="1317" dirty="0">
                    <a:solidFill>
                      <a:srgbClr val="898989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123" name="Freeform 119"/>
              <p:cNvSpPr>
                <a:spLocks/>
              </p:cNvSpPr>
              <p:nvPr/>
            </p:nvSpPr>
            <p:spPr bwMode="auto">
              <a:xfrm rot="2700000" flipH="1">
                <a:off x="8617914" y="3925979"/>
                <a:ext cx="568780" cy="521383"/>
              </a:xfrm>
              <a:custGeom>
                <a:avLst/>
                <a:gdLst>
                  <a:gd name="T0" fmla="*/ 195 w 269"/>
                  <a:gd name="T1" fmla="*/ 0 h 247"/>
                  <a:gd name="T2" fmla="*/ 192 w 269"/>
                  <a:gd name="T3" fmla="*/ 0 h 247"/>
                  <a:gd name="T4" fmla="*/ 144 w 269"/>
                  <a:gd name="T5" fmla="*/ 24 h 247"/>
                  <a:gd name="T6" fmla="*/ 21 w 269"/>
                  <a:gd name="T7" fmla="*/ 150 h 247"/>
                  <a:gd name="T8" fmla="*/ 21 w 269"/>
                  <a:gd name="T9" fmla="*/ 230 h 247"/>
                  <a:gd name="T10" fmla="*/ 60 w 269"/>
                  <a:gd name="T11" fmla="*/ 247 h 247"/>
                  <a:gd name="T12" fmla="*/ 99 w 269"/>
                  <a:gd name="T13" fmla="*/ 230 h 247"/>
                  <a:gd name="T14" fmla="*/ 217 w 269"/>
                  <a:gd name="T15" fmla="*/ 111 h 247"/>
                  <a:gd name="T16" fmla="*/ 223 w 269"/>
                  <a:gd name="T17" fmla="*/ 47 h 247"/>
                  <a:gd name="T18" fmla="*/ 197 w 269"/>
                  <a:gd name="T19" fmla="*/ 37 h 247"/>
                  <a:gd name="T20" fmla="*/ 161 w 269"/>
                  <a:gd name="T21" fmla="*/ 53 h 247"/>
                  <a:gd name="T22" fmla="*/ 46 w 269"/>
                  <a:gd name="T23" fmla="*/ 170 h 247"/>
                  <a:gd name="T24" fmla="*/ 46 w 269"/>
                  <a:gd name="T25" fmla="*/ 182 h 247"/>
                  <a:gd name="T26" fmla="*/ 52 w 269"/>
                  <a:gd name="T27" fmla="*/ 184 h 247"/>
                  <a:gd name="T28" fmla="*/ 57 w 269"/>
                  <a:gd name="T29" fmla="*/ 182 h 247"/>
                  <a:gd name="T30" fmla="*/ 172 w 269"/>
                  <a:gd name="T31" fmla="*/ 65 h 247"/>
                  <a:gd name="T32" fmla="*/ 197 w 269"/>
                  <a:gd name="T33" fmla="*/ 53 h 247"/>
                  <a:gd name="T34" fmla="*/ 211 w 269"/>
                  <a:gd name="T35" fmla="*/ 59 h 247"/>
                  <a:gd name="T36" fmla="*/ 205 w 269"/>
                  <a:gd name="T37" fmla="*/ 99 h 247"/>
                  <a:gd name="T38" fmla="*/ 88 w 269"/>
                  <a:gd name="T39" fmla="*/ 219 h 247"/>
                  <a:gd name="T40" fmla="*/ 60 w 269"/>
                  <a:gd name="T41" fmla="*/ 231 h 247"/>
                  <a:gd name="T42" fmla="*/ 32 w 269"/>
                  <a:gd name="T43" fmla="*/ 219 h 247"/>
                  <a:gd name="T44" fmla="*/ 32 w 269"/>
                  <a:gd name="T45" fmla="*/ 162 h 247"/>
                  <a:gd name="T46" fmla="*/ 156 w 269"/>
                  <a:gd name="T47" fmla="*/ 35 h 247"/>
                  <a:gd name="T48" fmla="*/ 193 w 269"/>
                  <a:gd name="T49" fmla="*/ 16 h 247"/>
                  <a:gd name="T50" fmla="*/ 195 w 269"/>
                  <a:gd name="T51" fmla="*/ 16 h 247"/>
                  <a:gd name="T52" fmla="*/ 234 w 269"/>
                  <a:gd name="T53" fmla="*/ 36 h 247"/>
                  <a:gd name="T54" fmla="*/ 253 w 269"/>
                  <a:gd name="T55" fmla="*/ 77 h 247"/>
                  <a:gd name="T56" fmla="*/ 234 w 269"/>
                  <a:gd name="T57" fmla="*/ 116 h 247"/>
                  <a:gd name="T58" fmla="*/ 165 w 269"/>
                  <a:gd name="T59" fmla="*/ 186 h 247"/>
                  <a:gd name="T60" fmla="*/ 165 w 269"/>
                  <a:gd name="T61" fmla="*/ 198 h 247"/>
                  <a:gd name="T62" fmla="*/ 171 w 269"/>
                  <a:gd name="T63" fmla="*/ 200 h 247"/>
                  <a:gd name="T64" fmla="*/ 176 w 269"/>
                  <a:gd name="T65" fmla="*/ 198 h 247"/>
                  <a:gd name="T66" fmla="*/ 244 w 269"/>
                  <a:gd name="T67" fmla="*/ 128 h 247"/>
                  <a:gd name="T68" fmla="*/ 269 w 269"/>
                  <a:gd name="T69" fmla="*/ 78 h 247"/>
                  <a:gd name="T70" fmla="*/ 245 w 269"/>
                  <a:gd name="T71" fmla="*/ 24 h 247"/>
                  <a:gd name="T72" fmla="*/ 195 w 269"/>
                  <a:gd name="T7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9" h="247">
                    <a:moveTo>
                      <a:pt x="195" y="0"/>
                    </a:moveTo>
                    <a:cubicBezTo>
                      <a:pt x="194" y="0"/>
                      <a:pt x="193" y="0"/>
                      <a:pt x="192" y="0"/>
                    </a:cubicBezTo>
                    <a:cubicBezTo>
                      <a:pt x="164" y="1"/>
                      <a:pt x="145" y="24"/>
                      <a:pt x="144" y="24"/>
                    </a:cubicBezTo>
                    <a:cubicBezTo>
                      <a:pt x="21" y="150"/>
                      <a:pt x="21" y="150"/>
                      <a:pt x="21" y="150"/>
                    </a:cubicBezTo>
                    <a:cubicBezTo>
                      <a:pt x="0" y="172"/>
                      <a:pt x="0" y="208"/>
                      <a:pt x="21" y="230"/>
                    </a:cubicBezTo>
                    <a:cubicBezTo>
                      <a:pt x="32" y="241"/>
                      <a:pt x="46" y="247"/>
                      <a:pt x="60" y="247"/>
                    </a:cubicBezTo>
                    <a:cubicBezTo>
                      <a:pt x="75" y="247"/>
                      <a:pt x="89" y="241"/>
                      <a:pt x="99" y="230"/>
                    </a:cubicBezTo>
                    <a:cubicBezTo>
                      <a:pt x="217" y="111"/>
                      <a:pt x="217" y="111"/>
                      <a:pt x="217" y="111"/>
                    </a:cubicBezTo>
                    <a:cubicBezTo>
                      <a:pt x="235" y="91"/>
                      <a:pt x="238" y="63"/>
                      <a:pt x="223" y="47"/>
                    </a:cubicBezTo>
                    <a:cubicBezTo>
                      <a:pt x="216" y="40"/>
                      <a:pt x="207" y="37"/>
                      <a:pt x="197" y="37"/>
                    </a:cubicBezTo>
                    <a:cubicBezTo>
                      <a:pt x="185" y="37"/>
                      <a:pt x="171" y="42"/>
                      <a:pt x="161" y="53"/>
                    </a:cubicBezTo>
                    <a:cubicBezTo>
                      <a:pt x="46" y="170"/>
                      <a:pt x="46" y="170"/>
                      <a:pt x="46" y="170"/>
                    </a:cubicBezTo>
                    <a:cubicBezTo>
                      <a:pt x="43" y="174"/>
                      <a:pt x="43" y="179"/>
                      <a:pt x="46" y="182"/>
                    </a:cubicBezTo>
                    <a:cubicBezTo>
                      <a:pt x="48" y="183"/>
                      <a:pt x="50" y="184"/>
                      <a:pt x="52" y="184"/>
                    </a:cubicBezTo>
                    <a:cubicBezTo>
                      <a:pt x="54" y="184"/>
                      <a:pt x="56" y="183"/>
                      <a:pt x="57" y="182"/>
                    </a:cubicBezTo>
                    <a:cubicBezTo>
                      <a:pt x="172" y="65"/>
                      <a:pt x="172" y="65"/>
                      <a:pt x="172" y="65"/>
                    </a:cubicBezTo>
                    <a:cubicBezTo>
                      <a:pt x="179" y="57"/>
                      <a:pt x="189" y="53"/>
                      <a:pt x="197" y="53"/>
                    </a:cubicBezTo>
                    <a:cubicBezTo>
                      <a:pt x="203" y="53"/>
                      <a:pt x="208" y="55"/>
                      <a:pt x="211" y="59"/>
                    </a:cubicBezTo>
                    <a:cubicBezTo>
                      <a:pt x="221" y="68"/>
                      <a:pt x="218" y="86"/>
                      <a:pt x="205" y="99"/>
                    </a:cubicBezTo>
                    <a:cubicBezTo>
                      <a:pt x="88" y="219"/>
                      <a:pt x="88" y="219"/>
                      <a:pt x="88" y="219"/>
                    </a:cubicBezTo>
                    <a:cubicBezTo>
                      <a:pt x="81" y="227"/>
                      <a:pt x="70" y="231"/>
                      <a:pt x="60" y="231"/>
                    </a:cubicBezTo>
                    <a:cubicBezTo>
                      <a:pt x="50" y="231"/>
                      <a:pt x="40" y="227"/>
                      <a:pt x="32" y="219"/>
                    </a:cubicBezTo>
                    <a:cubicBezTo>
                      <a:pt x="17" y="203"/>
                      <a:pt x="17" y="177"/>
                      <a:pt x="32" y="162"/>
                    </a:cubicBezTo>
                    <a:cubicBezTo>
                      <a:pt x="156" y="35"/>
                      <a:pt x="156" y="35"/>
                      <a:pt x="156" y="35"/>
                    </a:cubicBezTo>
                    <a:cubicBezTo>
                      <a:pt x="156" y="35"/>
                      <a:pt x="171" y="17"/>
                      <a:pt x="193" y="16"/>
                    </a:cubicBezTo>
                    <a:cubicBezTo>
                      <a:pt x="194" y="16"/>
                      <a:pt x="194" y="16"/>
                      <a:pt x="195" y="16"/>
                    </a:cubicBezTo>
                    <a:cubicBezTo>
                      <a:pt x="208" y="16"/>
                      <a:pt x="221" y="23"/>
                      <a:pt x="234" y="36"/>
                    </a:cubicBezTo>
                    <a:cubicBezTo>
                      <a:pt x="247" y="49"/>
                      <a:pt x="253" y="63"/>
                      <a:pt x="253" y="77"/>
                    </a:cubicBezTo>
                    <a:cubicBezTo>
                      <a:pt x="252" y="99"/>
                      <a:pt x="234" y="115"/>
                      <a:pt x="234" y="116"/>
                    </a:cubicBezTo>
                    <a:cubicBezTo>
                      <a:pt x="165" y="186"/>
                      <a:pt x="165" y="186"/>
                      <a:pt x="165" y="186"/>
                    </a:cubicBezTo>
                    <a:cubicBezTo>
                      <a:pt x="162" y="189"/>
                      <a:pt x="162" y="194"/>
                      <a:pt x="165" y="198"/>
                    </a:cubicBezTo>
                    <a:cubicBezTo>
                      <a:pt x="167" y="199"/>
                      <a:pt x="169" y="200"/>
                      <a:pt x="171" y="200"/>
                    </a:cubicBezTo>
                    <a:cubicBezTo>
                      <a:pt x="173" y="200"/>
                      <a:pt x="175" y="199"/>
                      <a:pt x="176" y="198"/>
                    </a:cubicBezTo>
                    <a:cubicBezTo>
                      <a:pt x="244" y="128"/>
                      <a:pt x="244" y="128"/>
                      <a:pt x="244" y="128"/>
                    </a:cubicBezTo>
                    <a:cubicBezTo>
                      <a:pt x="245" y="127"/>
                      <a:pt x="267" y="107"/>
                      <a:pt x="269" y="78"/>
                    </a:cubicBezTo>
                    <a:cubicBezTo>
                      <a:pt x="269" y="59"/>
                      <a:pt x="261" y="41"/>
                      <a:pt x="245" y="24"/>
                    </a:cubicBezTo>
                    <a:cubicBezTo>
                      <a:pt x="229" y="8"/>
                      <a:pt x="212" y="0"/>
                      <a:pt x="195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600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693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6883692" y="1124452"/>
              <a:ext cx="944928" cy="933201"/>
              <a:chOff x="2538627" y="4777016"/>
              <a:chExt cx="1185017" cy="1185017"/>
            </a:xfrm>
          </p:grpSpPr>
          <p:sp>
            <p:nvSpPr>
              <p:cNvPr id="133" name="椭圆 132"/>
              <p:cNvSpPr/>
              <p:nvPr/>
            </p:nvSpPr>
            <p:spPr>
              <a:xfrm>
                <a:off x="2538627" y="4777016"/>
                <a:ext cx="1185017" cy="118501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263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2672381" y="4917710"/>
                <a:ext cx="917508" cy="917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263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5" name="文本框 34"/>
            <p:cNvSpPr txBox="1"/>
            <p:nvPr/>
          </p:nvSpPr>
          <p:spPr>
            <a:xfrm>
              <a:off x="7093266" y="1397469"/>
              <a:ext cx="634000" cy="411834"/>
            </a:xfrm>
            <a:prstGeom prst="rect">
              <a:avLst/>
            </a:prstGeom>
            <a:noFill/>
          </p:spPr>
          <p:txBody>
            <a:bodyPr wrap="none" lIns="68262" tIns="34134" rIns="68262" bIns="34134" rtlCol="0">
              <a:spAutoFit/>
            </a:bodyPr>
            <a:lstStyle/>
            <a:p>
              <a:pPr defTabSz="68263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69" dirty="0">
                  <a:solidFill>
                    <a:srgbClr val="FF2929"/>
                  </a:solidFill>
                  <a:latin typeface="Calibri" panose="020F0502020204030204" pitchFamily="34" charset="0"/>
                  <a:ea typeface="DotumChe" panose="020B0609000101010101" pitchFamily="49" charset="-127"/>
                  <a:cs typeface="Calibri" panose="020F0502020204030204" pitchFamily="34" charset="0"/>
                </a:rPr>
                <a:t>45%</a:t>
              </a:r>
              <a:endParaRPr lang="zh-CN" altLang="en-US" sz="2069" dirty="0">
                <a:solidFill>
                  <a:srgbClr val="FF2929"/>
                </a:solidFill>
                <a:latin typeface="Calibri" panose="020F0502020204030204" pitchFamily="34" charset="0"/>
                <a:ea typeface="DotumChe" panose="020B0609000101010101" pitchFamily="49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66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68" name="任意多边形 67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69" name="直接连接符 68"/>
            <p:cNvCxnSpPr>
              <a:stCxn id="68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71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3" name="五边形 72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5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5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95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45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4056120" y="850293"/>
            <a:ext cx="2551780" cy="2438301"/>
            <a:chOff x="3792217" y="1160192"/>
            <a:chExt cx="2713480" cy="2592289"/>
          </a:xfrm>
        </p:grpSpPr>
        <p:grpSp>
          <p:nvGrpSpPr>
            <p:cNvPr id="31760" name="组合 26"/>
            <p:cNvGrpSpPr>
              <a:grpSpLocks/>
            </p:cNvGrpSpPr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452657" y="1540378"/>
                <a:ext cx="2586141" cy="2583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0314">
                  <a:defRPr/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grpSp>
            <p:nvGrpSpPr>
              <p:cNvPr id="4" name="组合 29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0314">
                    <a:defRPr/>
                  </a:pPr>
                  <a:endParaRPr lang="zh-CN" altLang="en-US" sz="1787">
                    <a:solidFill>
                      <a:prstClr val="black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2" name="同心圆 31"/>
                <p:cNvSpPr/>
                <p:nvPr/>
              </p:nvSpPr>
              <p:spPr>
                <a:xfrm>
                  <a:off x="2614636" y="974427"/>
                  <a:ext cx="1826499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0314">
                    <a:defRPr/>
                  </a:pPr>
                  <a:endParaRPr lang="zh-CN" altLang="en-US" sz="1787">
                    <a:solidFill>
                      <a:prstClr val="black"/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31761" name="矩形 27"/>
            <p:cNvSpPr>
              <a:spLocks noChangeArrowheads="1"/>
            </p:cNvSpPr>
            <p:nvPr/>
          </p:nvSpPr>
          <p:spPr bwMode="auto">
            <a:xfrm>
              <a:off x="3792217" y="1695707"/>
              <a:ext cx="2713480" cy="1298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09361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386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① </a:t>
              </a:r>
              <a:endParaRPr lang="en-US" altLang="zh-CN" sz="3386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09361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57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ADD TITLE </a:t>
              </a:r>
              <a:endParaRPr lang="zh-CN" altLang="en-US" sz="2257" b="1" dirty="0">
                <a:solidFill>
                  <a:srgbClr val="F8F8F8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5" name="组合 32"/>
          <p:cNvGrpSpPr>
            <a:grpSpLocks/>
          </p:cNvGrpSpPr>
          <p:nvPr/>
        </p:nvGrpSpPr>
        <p:grpSpPr bwMode="auto">
          <a:xfrm>
            <a:off x="2939250" y="2570392"/>
            <a:ext cx="2053070" cy="1961988"/>
            <a:chOff x="3792217" y="1160192"/>
            <a:chExt cx="2713479" cy="2592289"/>
          </a:xfrm>
        </p:grpSpPr>
        <p:grpSp>
          <p:nvGrpSpPr>
            <p:cNvPr id="31756" name="组合 33"/>
            <p:cNvGrpSpPr>
              <a:grpSpLocks/>
            </p:cNvGrpSpPr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3453686" y="1539313"/>
                <a:ext cx="2584025" cy="258573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0314">
                  <a:defRPr/>
                </a:pPr>
                <a:endParaRPr lang="zh-CN" altLang="en-US" sz="1787">
                  <a:solidFill>
                    <a:srgbClr val="00B0F0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组合 36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38" name="同心圆 37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0314">
                    <a:defRPr/>
                  </a:pPr>
                  <a:endParaRPr lang="zh-CN" altLang="en-US" sz="1787">
                    <a:solidFill>
                      <a:prstClr val="black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" name="同心圆 38"/>
                <p:cNvSpPr/>
                <p:nvPr/>
              </p:nvSpPr>
              <p:spPr>
                <a:xfrm>
                  <a:off x="2614636" y="974427"/>
                  <a:ext cx="1826499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0314">
                    <a:defRPr/>
                  </a:pPr>
                  <a:endParaRPr lang="zh-CN" altLang="en-US" sz="1787">
                    <a:solidFill>
                      <a:prstClr val="black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1757" name="矩形 34"/>
            <p:cNvSpPr>
              <a:spLocks noChangeArrowheads="1"/>
            </p:cNvSpPr>
            <p:nvPr/>
          </p:nvSpPr>
          <p:spPr bwMode="auto">
            <a:xfrm>
              <a:off x="3792217" y="1695706"/>
              <a:ext cx="2713479" cy="1265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09361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34" b="1" dirty="0">
                  <a:solidFill>
                    <a:srgbClr val="F8F8F8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② </a:t>
              </a:r>
              <a:endParaRPr lang="en-US" altLang="zh-CN" sz="2634" b="1" dirty="0">
                <a:solidFill>
                  <a:srgbClr val="F8F8F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endParaRPr>
            </a:p>
            <a:p>
              <a:pPr algn="ctr" defTabSz="909361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93" b="1" dirty="0">
                  <a:solidFill>
                    <a:srgbClr val="F8F8F8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ADD TITLE </a:t>
              </a:r>
              <a:endParaRPr lang="zh-CN" altLang="en-US" sz="1693" b="1" dirty="0">
                <a:solidFill>
                  <a:srgbClr val="F8F8F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组合 39"/>
          <p:cNvGrpSpPr>
            <a:grpSpLocks/>
          </p:cNvGrpSpPr>
          <p:nvPr/>
        </p:nvGrpSpPr>
        <p:grpSpPr bwMode="auto">
          <a:xfrm>
            <a:off x="2683923" y="1266879"/>
            <a:ext cx="1696209" cy="1618566"/>
            <a:chOff x="3792217" y="1160192"/>
            <a:chExt cx="2713479" cy="2592289"/>
          </a:xfrm>
        </p:grpSpPr>
        <p:grpSp>
          <p:nvGrpSpPr>
            <p:cNvPr id="31752" name="组合 62"/>
            <p:cNvGrpSpPr>
              <a:grpSpLocks/>
            </p:cNvGrpSpPr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3451916" y="1538872"/>
                <a:ext cx="2586637" cy="258661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0314">
                  <a:defRPr/>
                </a:pPr>
                <a:endParaRPr lang="zh-CN" altLang="en-US" sz="1787">
                  <a:solidFill>
                    <a:prstClr val="white"/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endParaRPr>
              </a:p>
            </p:txBody>
          </p:sp>
          <p:grpSp>
            <p:nvGrpSpPr>
              <p:cNvPr id="10" name="组合 65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67" name="同心圆 66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0314">
                    <a:defRPr/>
                  </a:pPr>
                  <a:endParaRPr lang="zh-CN" altLang="en-US" sz="1787">
                    <a:solidFill>
                      <a:prstClr val="black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8" name="同心圆 67"/>
                <p:cNvSpPr/>
                <p:nvPr/>
              </p:nvSpPr>
              <p:spPr>
                <a:xfrm>
                  <a:off x="2614636" y="974427"/>
                  <a:ext cx="1826500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0314">
                    <a:defRPr/>
                  </a:pPr>
                  <a:endParaRPr lang="zh-CN" altLang="en-US" sz="1787">
                    <a:solidFill>
                      <a:prstClr val="black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1753" name="矩形 63"/>
            <p:cNvSpPr>
              <a:spLocks noChangeArrowheads="1"/>
            </p:cNvSpPr>
            <p:nvPr/>
          </p:nvSpPr>
          <p:spPr bwMode="auto">
            <a:xfrm>
              <a:off x="3792217" y="1512117"/>
              <a:ext cx="2713479" cy="1534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09361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34" b="1" dirty="0">
                  <a:solidFill>
                    <a:srgbClr val="F8F8F8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③ </a:t>
              </a:r>
              <a:endParaRPr lang="en-US" altLang="zh-CN" sz="2634" b="1" dirty="0">
                <a:solidFill>
                  <a:srgbClr val="F8F8F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endParaRPr>
            </a:p>
            <a:p>
              <a:pPr algn="ctr" defTabSz="909361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93" b="1" dirty="0">
                  <a:solidFill>
                    <a:srgbClr val="F8F8F8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ADD TITLE </a:t>
              </a:r>
              <a:endParaRPr lang="zh-CN" altLang="en-US" sz="1693" b="1" dirty="0">
                <a:solidFill>
                  <a:srgbClr val="F8F8F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4999786" y="3830604"/>
            <a:ext cx="3165460" cy="112498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0314">
              <a:lnSpc>
                <a:spcPct val="130000"/>
              </a:lnSpc>
              <a:defRPr/>
            </a:pPr>
            <a:r>
              <a:rPr lang="en-US" altLang="zh-CN" sz="1693" dirty="0">
                <a:solidFill>
                  <a:srgbClr val="00B0F0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ADD TITLE </a:t>
            </a:r>
          </a:p>
          <a:p>
            <a:pPr defTabSz="910314">
              <a:lnSpc>
                <a:spcPct val="130000"/>
              </a:lnSpc>
              <a:defRPr/>
            </a:pPr>
            <a:r>
              <a:rPr lang="en-US" altLang="zh-CN" sz="1129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click to add text  click to add text  click to add text  click to add text  click to add text  click to add text  </a:t>
            </a:r>
            <a:endParaRPr lang="zh-CN" altLang="en-US" sz="1129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</a:endParaRPr>
          </a:p>
          <a:p>
            <a:pPr defTabSz="910314">
              <a:lnSpc>
                <a:spcPct val="130000"/>
              </a:lnSpc>
              <a:defRPr/>
            </a:pPr>
            <a:endParaRPr lang="zh-CN" altLang="en-US" sz="1317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07900" y="1501303"/>
            <a:ext cx="2302425" cy="135088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0314">
              <a:lnSpc>
                <a:spcPct val="130000"/>
              </a:lnSpc>
              <a:defRPr/>
            </a:pPr>
            <a:r>
              <a:rPr lang="en-US" altLang="zh-CN" sz="1693" dirty="0">
                <a:solidFill>
                  <a:srgbClr val="FF6600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ADD TITLE </a:t>
            </a:r>
          </a:p>
          <a:p>
            <a:pPr defTabSz="910314">
              <a:lnSpc>
                <a:spcPct val="130000"/>
              </a:lnSpc>
              <a:defRPr/>
            </a:pPr>
            <a:r>
              <a:rPr lang="en-US" altLang="zh-CN" sz="1129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click to add text  click to add text  click to add text  click to add text  click to add text  click to add text  </a:t>
            </a:r>
            <a:endParaRPr lang="zh-CN" altLang="en-US" sz="1129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</a:endParaRPr>
          </a:p>
          <a:p>
            <a:pPr defTabSz="910314">
              <a:lnSpc>
                <a:spcPct val="130000"/>
              </a:lnSpc>
              <a:defRPr/>
            </a:pPr>
            <a:endParaRPr lang="zh-CN" altLang="en-US" sz="1317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11402" y="2261312"/>
            <a:ext cx="2303918" cy="135088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0314">
              <a:lnSpc>
                <a:spcPct val="130000"/>
              </a:lnSpc>
              <a:defRPr/>
            </a:pPr>
            <a:r>
              <a:rPr lang="en-US" altLang="zh-CN" sz="1693" dirty="0">
                <a:solidFill>
                  <a:srgbClr val="FF0000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ADD TITLE </a:t>
            </a:r>
          </a:p>
          <a:p>
            <a:pPr defTabSz="910314">
              <a:lnSpc>
                <a:spcPct val="130000"/>
              </a:lnSpc>
              <a:defRPr/>
            </a:pPr>
            <a:r>
              <a:rPr lang="en-US" altLang="zh-CN" sz="1129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click to add text  click to add text  click to add text  click to add text  click to add text  click to add text  </a:t>
            </a:r>
            <a:endParaRPr lang="zh-CN" altLang="en-US" sz="1129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</a:endParaRPr>
          </a:p>
          <a:p>
            <a:pPr defTabSz="910314">
              <a:lnSpc>
                <a:spcPct val="130000"/>
              </a:lnSpc>
              <a:defRPr/>
            </a:pPr>
            <a:endParaRPr lang="zh-CN" altLang="en-US" sz="1317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26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28" name="任意多边形 27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30" name="直接连接符 29"/>
            <p:cNvCxnSpPr>
              <a:stCxn id="28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34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5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7" name="五边形 36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16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2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43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26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>
            <a:spLocks noChangeArrowheads="1"/>
          </p:cNvSpPr>
          <p:nvPr/>
        </p:nvSpPr>
        <p:spPr bwMode="auto">
          <a:xfrm>
            <a:off x="2151618" y="1075622"/>
            <a:ext cx="1469251" cy="1481197"/>
          </a:xfrm>
          <a:custGeom>
            <a:avLst/>
            <a:gdLst>
              <a:gd name="T0" fmla="*/ 771771 w 455"/>
              <a:gd name="T1" fmla="*/ 1576036 h 459"/>
              <a:gd name="T2" fmla="*/ 1560693 w 455"/>
              <a:gd name="T3" fmla="*/ 789735 h 459"/>
              <a:gd name="T4" fmla="*/ 771771 w 455"/>
              <a:gd name="T5" fmla="*/ 0 h 459"/>
              <a:gd name="T6" fmla="*/ 0 w 455"/>
              <a:gd name="T7" fmla="*/ 635222 h 459"/>
              <a:gd name="T8" fmla="*/ 17150 w 455"/>
              <a:gd name="T9" fmla="*/ 1576036 h 459"/>
              <a:gd name="T10" fmla="*/ 771771 w 455"/>
              <a:gd name="T11" fmla="*/ 1576036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FF78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Freeform 6"/>
          <p:cNvSpPr>
            <a:spLocks noChangeArrowheads="1"/>
          </p:cNvSpPr>
          <p:nvPr/>
        </p:nvSpPr>
        <p:spPr bwMode="auto">
          <a:xfrm>
            <a:off x="4124058" y="1109965"/>
            <a:ext cx="1472238" cy="1482689"/>
          </a:xfrm>
          <a:custGeom>
            <a:avLst/>
            <a:gdLst>
              <a:gd name="T0" fmla="*/ 775662 w 456"/>
              <a:gd name="T1" fmla="*/ 1576036 h 459"/>
              <a:gd name="T2" fmla="*/ 1565053 w 456"/>
              <a:gd name="T3" fmla="*/ 786301 h 459"/>
              <a:gd name="T4" fmla="*/ 775662 w 456"/>
              <a:gd name="T5" fmla="*/ 0 h 459"/>
              <a:gd name="T6" fmla="*/ 0 w 456"/>
              <a:gd name="T7" fmla="*/ 635222 h 459"/>
              <a:gd name="T8" fmla="*/ 17161 w 456"/>
              <a:gd name="T9" fmla="*/ 1576036 h 459"/>
              <a:gd name="T10" fmla="*/ 775662 w 456"/>
              <a:gd name="T11" fmla="*/ 1576036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6"/>
              <a:gd name="T19" fmla="*/ 0 h 459"/>
              <a:gd name="T20" fmla="*/ 456 w 456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6" h="459">
                <a:moveTo>
                  <a:pt x="226" y="459"/>
                </a:moveTo>
                <a:cubicBezTo>
                  <a:pt x="353" y="459"/>
                  <a:pt x="456" y="356"/>
                  <a:pt x="456" y="229"/>
                </a:cubicBezTo>
                <a:cubicBezTo>
                  <a:pt x="456" y="102"/>
                  <a:pt x="353" y="0"/>
                  <a:pt x="226" y="0"/>
                </a:cubicBezTo>
                <a:cubicBezTo>
                  <a:pt x="114" y="0"/>
                  <a:pt x="21" y="79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6" y="459"/>
                </a:lnTo>
                <a:close/>
              </a:path>
            </a:pathLst>
          </a:custGeom>
          <a:solidFill>
            <a:srgbClr val="01B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6184593" y="1092047"/>
            <a:ext cx="1472238" cy="1484183"/>
          </a:xfrm>
          <a:custGeom>
            <a:avLst/>
            <a:gdLst>
              <a:gd name="T0" fmla="*/ 775662 w 456"/>
              <a:gd name="T1" fmla="*/ 1578942 h 460"/>
              <a:gd name="T2" fmla="*/ 1565053 w 456"/>
              <a:gd name="T3" fmla="*/ 789471 h 460"/>
              <a:gd name="T4" fmla="*/ 775662 w 456"/>
              <a:gd name="T5" fmla="*/ 0 h 460"/>
              <a:gd name="T6" fmla="*/ 0 w 456"/>
              <a:gd name="T7" fmla="*/ 638442 h 460"/>
              <a:gd name="T8" fmla="*/ 17161 w 456"/>
              <a:gd name="T9" fmla="*/ 1578942 h 460"/>
              <a:gd name="T10" fmla="*/ 775662 w 456"/>
              <a:gd name="T11" fmla="*/ 1578942 h 4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6"/>
              <a:gd name="T19" fmla="*/ 0 h 460"/>
              <a:gd name="T20" fmla="*/ 456 w 456"/>
              <a:gd name="T21" fmla="*/ 460 h 4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6" h="460">
                <a:moveTo>
                  <a:pt x="226" y="460"/>
                </a:moveTo>
                <a:cubicBezTo>
                  <a:pt x="353" y="460"/>
                  <a:pt x="456" y="357"/>
                  <a:pt x="456" y="230"/>
                </a:cubicBezTo>
                <a:cubicBezTo>
                  <a:pt x="456" y="103"/>
                  <a:pt x="353" y="0"/>
                  <a:pt x="226" y="0"/>
                </a:cubicBezTo>
                <a:cubicBezTo>
                  <a:pt x="114" y="0"/>
                  <a:pt x="21" y="80"/>
                  <a:pt x="0" y="186"/>
                </a:cubicBezTo>
                <a:cubicBezTo>
                  <a:pt x="5" y="460"/>
                  <a:pt x="5" y="460"/>
                  <a:pt x="5" y="460"/>
                </a:cubicBezTo>
                <a:lnTo>
                  <a:pt x="226" y="460"/>
                </a:lnTo>
                <a:close/>
              </a:path>
            </a:pathLst>
          </a:custGeom>
          <a:solidFill>
            <a:srgbClr val="FF3B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6" name="Freeform 378"/>
          <p:cNvSpPr>
            <a:spLocks noChangeArrowheads="1"/>
          </p:cNvSpPr>
          <p:nvPr/>
        </p:nvSpPr>
        <p:spPr bwMode="auto">
          <a:xfrm>
            <a:off x="1273650" y="2770338"/>
            <a:ext cx="822721" cy="209040"/>
          </a:xfrm>
          <a:custGeom>
            <a:avLst/>
            <a:gdLst>
              <a:gd name="T0" fmla="*/ 874802 w 255"/>
              <a:gd name="T1" fmla="*/ 112831 h 65"/>
              <a:gd name="T2" fmla="*/ 819912 w 255"/>
              <a:gd name="T3" fmla="*/ 0 h 65"/>
              <a:gd name="T4" fmla="*/ 58320 w 255"/>
              <a:gd name="T5" fmla="*/ 0 h 65"/>
              <a:gd name="T6" fmla="*/ 0 w 255"/>
              <a:gd name="T7" fmla="*/ 112831 h 65"/>
              <a:gd name="T8" fmla="*/ 0 w 255"/>
              <a:gd name="T9" fmla="*/ 112831 h 65"/>
              <a:gd name="T10" fmla="*/ 58320 w 255"/>
              <a:gd name="T11" fmla="*/ 222243 h 65"/>
              <a:gd name="T12" fmla="*/ 819912 w 255"/>
              <a:gd name="T13" fmla="*/ 222243 h 65"/>
              <a:gd name="T14" fmla="*/ 874802 w 255"/>
              <a:gd name="T15" fmla="*/ 112831 h 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5"/>
              <a:gd name="T25" fmla="*/ 0 h 65"/>
              <a:gd name="T26" fmla="*/ 255 w 255"/>
              <a:gd name="T27" fmla="*/ 65 h 6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5" h="65">
                <a:moveTo>
                  <a:pt x="255" y="33"/>
                </a:moveTo>
                <a:cubicBezTo>
                  <a:pt x="255" y="15"/>
                  <a:pt x="248" y="0"/>
                  <a:pt x="23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15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50"/>
                  <a:pt x="7" y="65"/>
                  <a:pt x="17" y="65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48" y="65"/>
                  <a:pt x="255" y="50"/>
                  <a:pt x="255" y="33"/>
                </a:cubicBezTo>
                <a:close/>
              </a:path>
            </a:pathLst>
          </a:custGeom>
          <a:solidFill>
            <a:srgbClr val="FF78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7" name="Freeform 379"/>
          <p:cNvSpPr>
            <a:spLocks noChangeArrowheads="1"/>
          </p:cNvSpPr>
          <p:nvPr/>
        </p:nvSpPr>
        <p:spPr bwMode="auto">
          <a:xfrm>
            <a:off x="2118769" y="2770338"/>
            <a:ext cx="827201" cy="209040"/>
          </a:xfrm>
          <a:custGeom>
            <a:avLst/>
            <a:gdLst>
              <a:gd name="T0" fmla="*/ 879162 w 256"/>
              <a:gd name="T1" fmla="*/ 112831 h 65"/>
              <a:gd name="T2" fmla="*/ 820780 w 256"/>
              <a:gd name="T3" fmla="*/ 0 h 65"/>
              <a:gd name="T4" fmla="*/ 58382 w 256"/>
              <a:gd name="T5" fmla="*/ 0 h 65"/>
              <a:gd name="T6" fmla="*/ 0 w 256"/>
              <a:gd name="T7" fmla="*/ 112831 h 65"/>
              <a:gd name="T8" fmla="*/ 0 w 256"/>
              <a:gd name="T9" fmla="*/ 112831 h 65"/>
              <a:gd name="T10" fmla="*/ 58382 w 256"/>
              <a:gd name="T11" fmla="*/ 222243 h 65"/>
              <a:gd name="T12" fmla="*/ 820780 w 256"/>
              <a:gd name="T13" fmla="*/ 222243 h 65"/>
              <a:gd name="T14" fmla="*/ 879162 w 256"/>
              <a:gd name="T15" fmla="*/ 112831 h 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6"/>
              <a:gd name="T25" fmla="*/ 0 h 65"/>
              <a:gd name="T26" fmla="*/ 256 w 256"/>
              <a:gd name="T27" fmla="*/ 65 h 6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6" h="65">
                <a:moveTo>
                  <a:pt x="256" y="33"/>
                </a:moveTo>
                <a:cubicBezTo>
                  <a:pt x="256" y="15"/>
                  <a:pt x="248" y="0"/>
                  <a:pt x="23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15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50"/>
                  <a:pt x="8" y="65"/>
                  <a:pt x="17" y="65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48" y="65"/>
                  <a:pt x="256" y="50"/>
                  <a:pt x="256" y="33"/>
                </a:cubicBezTo>
                <a:close/>
              </a:path>
            </a:pathLst>
          </a:custGeom>
          <a:solidFill>
            <a:srgbClr val="FF78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8" name="Freeform 380"/>
          <p:cNvSpPr>
            <a:spLocks noChangeArrowheads="1"/>
          </p:cNvSpPr>
          <p:nvPr/>
        </p:nvSpPr>
        <p:spPr bwMode="auto">
          <a:xfrm>
            <a:off x="2842942" y="2770338"/>
            <a:ext cx="1333376" cy="209040"/>
          </a:xfrm>
          <a:custGeom>
            <a:avLst/>
            <a:gdLst>
              <a:gd name="T0" fmla="*/ 1418283 w 413"/>
              <a:gd name="T1" fmla="*/ 112831 h 65"/>
              <a:gd name="T2" fmla="*/ 1359903 w 413"/>
              <a:gd name="T3" fmla="*/ 0 h 65"/>
              <a:gd name="T4" fmla="*/ 58380 w 413"/>
              <a:gd name="T5" fmla="*/ 0 h 65"/>
              <a:gd name="T6" fmla="*/ 0 w 413"/>
              <a:gd name="T7" fmla="*/ 112831 h 65"/>
              <a:gd name="T8" fmla="*/ 0 w 413"/>
              <a:gd name="T9" fmla="*/ 112831 h 65"/>
              <a:gd name="T10" fmla="*/ 58380 w 413"/>
              <a:gd name="T11" fmla="*/ 222243 h 65"/>
              <a:gd name="T12" fmla="*/ 1359903 w 413"/>
              <a:gd name="T13" fmla="*/ 222243 h 65"/>
              <a:gd name="T14" fmla="*/ 1418283 w 413"/>
              <a:gd name="T15" fmla="*/ 112831 h 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3"/>
              <a:gd name="T25" fmla="*/ 0 h 65"/>
              <a:gd name="T26" fmla="*/ 413 w 413"/>
              <a:gd name="T27" fmla="*/ 65 h 6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3" h="65">
                <a:moveTo>
                  <a:pt x="413" y="33"/>
                </a:moveTo>
                <a:cubicBezTo>
                  <a:pt x="413" y="15"/>
                  <a:pt x="405" y="0"/>
                  <a:pt x="39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15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50"/>
                  <a:pt x="8" y="65"/>
                  <a:pt x="17" y="65"/>
                </a:cubicBezTo>
                <a:cubicBezTo>
                  <a:pt x="396" y="65"/>
                  <a:pt x="396" y="65"/>
                  <a:pt x="396" y="65"/>
                </a:cubicBezTo>
                <a:cubicBezTo>
                  <a:pt x="405" y="65"/>
                  <a:pt x="413" y="50"/>
                  <a:pt x="413" y="33"/>
                </a:cubicBezTo>
                <a:close/>
              </a:path>
            </a:pathLst>
          </a:custGeom>
          <a:solidFill>
            <a:srgbClr val="01B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9" name="Freeform 381"/>
          <p:cNvSpPr>
            <a:spLocks noChangeArrowheads="1"/>
          </p:cNvSpPr>
          <p:nvPr/>
        </p:nvSpPr>
        <p:spPr bwMode="auto">
          <a:xfrm>
            <a:off x="3828416" y="2770338"/>
            <a:ext cx="1331882" cy="209040"/>
          </a:xfrm>
          <a:custGeom>
            <a:avLst/>
            <a:gdLst>
              <a:gd name="T0" fmla="*/ 1416831 w 413"/>
              <a:gd name="T1" fmla="*/ 112831 h 65"/>
              <a:gd name="T2" fmla="*/ 1358511 w 413"/>
              <a:gd name="T3" fmla="*/ 0 h 65"/>
              <a:gd name="T4" fmla="*/ 58320 w 413"/>
              <a:gd name="T5" fmla="*/ 0 h 65"/>
              <a:gd name="T6" fmla="*/ 0 w 413"/>
              <a:gd name="T7" fmla="*/ 112831 h 65"/>
              <a:gd name="T8" fmla="*/ 0 w 413"/>
              <a:gd name="T9" fmla="*/ 112831 h 65"/>
              <a:gd name="T10" fmla="*/ 58320 w 413"/>
              <a:gd name="T11" fmla="*/ 222243 h 65"/>
              <a:gd name="T12" fmla="*/ 1358511 w 413"/>
              <a:gd name="T13" fmla="*/ 222243 h 65"/>
              <a:gd name="T14" fmla="*/ 1416831 w 413"/>
              <a:gd name="T15" fmla="*/ 112831 h 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3"/>
              <a:gd name="T25" fmla="*/ 0 h 65"/>
              <a:gd name="T26" fmla="*/ 413 w 413"/>
              <a:gd name="T27" fmla="*/ 65 h 6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3" h="65">
                <a:moveTo>
                  <a:pt x="413" y="33"/>
                </a:moveTo>
                <a:cubicBezTo>
                  <a:pt x="413" y="15"/>
                  <a:pt x="405" y="0"/>
                  <a:pt x="39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15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50"/>
                  <a:pt x="7" y="65"/>
                  <a:pt x="17" y="65"/>
                </a:cubicBezTo>
                <a:cubicBezTo>
                  <a:pt x="396" y="65"/>
                  <a:pt x="396" y="65"/>
                  <a:pt x="396" y="65"/>
                </a:cubicBezTo>
                <a:cubicBezTo>
                  <a:pt x="405" y="65"/>
                  <a:pt x="413" y="50"/>
                  <a:pt x="413" y="33"/>
                </a:cubicBezTo>
                <a:close/>
              </a:path>
            </a:pathLst>
          </a:custGeom>
          <a:solidFill>
            <a:srgbClr val="01B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0" name="Freeform 382"/>
          <p:cNvSpPr>
            <a:spLocks noChangeArrowheads="1"/>
          </p:cNvSpPr>
          <p:nvPr/>
        </p:nvSpPr>
        <p:spPr bwMode="auto">
          <a:xfrm>
            <a:off x="5034874" y="2770338"/>
            <a:ext cx="2529382" cy="209040"/>
          </a:xfrm>
          <a:custGeom>
            <a:avLst/>
            <a:gdLst>
              <a:gd name="T0" fmla="*/ 2689798 w 514"/>
              <a:gd name="T1" fmla="*/ 112831 h 65"/>
              <a:gd name="T2" fmla="*/ 2600835 w 514"/>
              <a:gd name="T3" fmla="*/ 0 h 65"/>
              <a:gd name="T4" fmla="*/ 88962 w 514"/>
              <a:gd name="T5" fmla="*/ 0 h 65"/>
              <a:gd name="T6" fmla="*/ 0 w 514"/>
              <a:gd name="T7" fmla="*/ 112831 h 65"/>
              <a:gd name="T8" fmla="*/ 0 w 514"/>
              <a:gd name="T9" fmla="*/ 112831 h 65"/>
              <a:gd name="T10" fmla="*/ 88962 w 514"/>
              <a:gd name="T11" fmla="*/ 222243 h 65"/>
              <a:gd name="T12" fmla="*/ 2600835 w 514"/>
              <a:gd name="T13" fmla="*/ 222243 h 65"/>
              <a:gd name="T14" fmla="*/ 2689798 w 514"/>
              <a:gd name="T15" fmla="*/ 112831 h 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14"/>
              <a:gd name="T25" fmla="*/ 0 h 65"/>
              <a:gd name="T26" fmla="*/ 514 w 514"/>
              <a:gd name="T27" fmla="*/ 65 h 6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14" h="65">
                <a:moveTo>
                  <a:pt x="514" y="33"/>
                </a:moveTo>
                <a:cubicBezTo>
                  <a:pt x="514" y="15"/>
                  <a:pt x="506" y="0"/>
                  <a:pt x="49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15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50"/>
                  <a:pt x="7" y="65"/>
                  <a:pt x="17" y="65"/>
                </a:cubicBezTo>
                <a:cubicBezTo>
                  <a:pt x="497" y="65"/>
                  <a:pt x="497" y="65"/>
                  <a:pt x="497" y="65"/>
                </a:cubicBezTo>
                <a:cubicBezTo>
                  <a:pt x="506" y="65"/>
                  <a:pt x="514" y="50"/>
                  <a:pt x="514" y="33"/>
                </a:cubicBezTo>
                <a:close/>
              </a:path>
            </a:pathLst>
          </a:custGeom>
          <a:solidFill>
            <a:srgbClr val="FF3B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1" name="Oval 414"/>
          <p:cNvSpPr>
            <a:spLocks noChangeArrowheads="1"/>
          </p:cNvSpPr>
          <p:nvPr/>
        </p:nvSpPr>
        <p:spPr bwMode="auto">
          <a:xfrm>
            <a:off x="6241333" y="2664325"/>
            <a:ext cx="452422" cy="449436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1787">
              <a:solidFill>
                <a:srgbClr val="000000"/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  <a:sym typeface="宋体" pitchFamily="2" charset="-122"/>
            </a:endParaRPr>
          </a:p>
        </p:txBody>
      </p:sp>
      <p:sp>
        <p:nvSpPr>
          <p:cNvPr id="42" name="Oval 415"/>
          <p:cNvSpPr>
            <a:spLocks noChangeArrowheads="1"/>
          </p:cNvSpPr>
          <p:nvPr/>
        </p:nvSpPr>
        <p:spPr bwMode="auto">
          <a:xfrm>
            <a:off x="6374223" y="2782283"/>
            <a:ext cx="186642" cy="185150"/>
          </a:xfrm>
          <a:prstGeom prst="ellipse">
            <a:avLst/>
          </a:prstGeom>
          <a:solidFill>
            <a:srgbClr val="FF3B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1129">
              <a:solidFill>
                <a:srgbClr val="000000"/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  <a:sym typeface="宋体" pitchFamily="2" charset="-122"/>
            </a:endParaRPr>
          </a:p>
        </p:txBody>
      </p:sp>
      <p:sp>
        <p:nvSpPr>
          <p:cNvPr id="43" name="Oval 416"/>
          <p:cNvSpPr>
            <a:spLocks noChangeArrowheads="1"/>
          </p:cNvSpPr>
          <p:nvPr/>
        </p:nvSpPr>
        <p:spPr bwMode="auto">
          <a:xfrm>
            <a:off x="4043428" y="2650888"/>
            <a:ext cx="450929" cy="44943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1787">
              <a:solidFill>
                <a:srgbClr val="000000"/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  <a:sym typeface="宋体" pitchFamily="2" charset="-122"/>
            </a:endParaRPr>
          </a:p>
        </p:txBody>
      </p:sp>
      <p:sp>
        <p:nvSpPr>
          <p:cNvPr id="44" name="Oval 417"/>
          <p:cNvSpPr>
            <a:spLocks noChangeArrowheads="1"/>
          </p:cNvSpPr>
          <p:nvPr/>
        </p:nvSpPr>
        <p:spPr bwMode="auto">
          <a:xfrm>
            <a:off x="4176319" y="2782283"/>
            <a:ext cx="186642" cy="185150"/>
          </a:xfrm>
          <a:prstGeom prst="ellipse">
            <a:avLst/>
          </a:prstGeom>
          <a:solidFill>
            <a:srgbClr val="01B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1129">
              <a:solidFill>
                <a:srgbClr val="000000"/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  <a:sym typeface="宋体" pitchFamily="2" charset="-122"/>
            </a:endParaRPr>
          </a:p>
        </p:txBody>
      </p:sp>
      <p:sp>
        <p:nvSpPr>
          <p:cNvPr id="45" name="Oval 416"/>
          <p:cNvSpPr>
            <a:spLocks noChangeArrowheads="1"/>
          </p:cNvSpPr>
          <p:nvPr/>
        </p:nvSpPr>
        <p:spPr bwMode="auto">
          <a:xfrm>
            <a:off x="1878373" y="2650888"/>
            <a:ext cx="450929" cy="44943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1787">
              <a:solidFill>
                <a:srgbClr val="000000"/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  <a:sym typeface="宋体" pitchFamily="2" charset="-122"/>
            </a:endParaRPr>
          </a:p>
        </p:txBody>
      </p:sp>
      <p:sp>
        <p:nvSpPr>
          <p:cNvPr id="47" name="Oval 417"/>
          <p:cNvSpPr>
            <a:spLocks noChangeArrowheads="1"/>
          </p:cNvSpPr>
          <p:nvPr/>
        </p:nvSpPr>
        <p:spPr bwMode="auto">
          <a:xfrm>
            <a:off x="2011263" y="2782283"/>
            <a:ext cx="188136" cy="185150"/>
          </a:xfrm>
          <a:prstGeom prst="ellipse">
            <a:avLst/>
          </a:prstGeom>
          <a:solidFill>
            <a:srgbClr val="FF78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1129">
              <a:solidFill>
                <a:srgbClr val="000000"/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  <a:sym typeface="宋体" pitchFamily="2" charset="-122"/>
            </a:endParaRPr>
          </a:p>
        </p:txBody>
      </p:sp>
      <p:sp>
        <p:nvSpPr>
          <p:cNvPr id="48" name="TextBox 692"/>
          <p:cNvSpPr>
            <a:spLocks noChangeArrowheads="1"/>
          </p:cNvSpPr>
          <p:nvPr/>
        </p:nvSpPr>
        <p:spPr bwMode="auto">
          <a:xfrm>
            <a:off x="2293466" y="1369771"/>
            <a:ext cx="923737" cy="28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495" tIns="32247" rIns="64495" bIns="32247">
            <a:spAutoFit/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11" dirty="0">
                <a:solidFill>
                  <a:srgbClr val="FFFFFF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  <a:sym typeface="Arial" pitchFamily="34" charset="0"/>
              </a:rPr>
              <a:t>ADD TITLE </a:t>
            </a:r>
            <a:endParaRPr lang="zh-CN" altLang="en-US" sz="1411" dirty="0">
              <a:solidFill>
                <a:srgbClr val="FFFFFF"/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  <a:sym typeface="Arial" pitchFamily="34" charset="0"/>
            </a:endParaRPr>
          </a:p>
        </p:txBody>
      </p:sp>
      <p:sp>
        <p:nvSpPr>
          <p:cNvPr id="49" name="矩形 1"/>
          <p:cNvSpPr>
            <a:spLocks noChangeArrowheads="1"/>
          </p:cNvSpPr>
          <p:nvPr/>
        </p:nvSpPr>
        <p:spPr bwMode="auto">
          <a:xfrm>
            <a:off x="2206863" y="1778892"/>
            <a:ext cx="1351294" cy="71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495" tIns="32247" rIns="64495" bIns="32247">
            <a:spAutoFit/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47" dirty="0">
                <a:solidFill>
                  <a:srgbClr val="FFFFFF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  <a:sym typeface="微软雅黑" pitchFamily="34" charset="-122"/>
              </a:rPr>
              <a:t>click to add text click to add text click to add text click to add text click to add text click to add text </a:t>
            </a: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847" dirty="0">
              <a:solidFill>
                <a:srgbClr val="242D3C"/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  <a:sym typeface="微软雅黑" pitchFamily="34" charset="-122"/>
            </a:endParaRPr>
          </a:p>
        </p:txBody>
      </p:sp>
      <p:sp>
        <p:nvSpPr>
          <p:cNvPr id="50" name="TextBox 692"/>
          <p:cNvSpPr>
            <a:spLocks noChangeArrowheads="1"/>
          </p:cNvSpPr>
          <p:nvPr/>
        </p:nvSpPr>
        <p:spPr bwMode="auto">
          <a:xfrm>
            <a:off x="4261427" y="1369771"/>
            <a:ext cx="923737" cy="28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495" tIns="32247" rIns="64495" bIns="32247">
            <a:spAutoFit/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11" dirty="0">
                <a:solidFill>
                  <a:srgbClr val="FFFFFF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  <a:sym typeface="Arial" pitchFamily="34" charset="0"/>
              </a:rPr>
              <a:t>ADD TITLE </a:t>
            </a:r>
            <a:endParaRPr lang="zh-CN" altLang="en-US" sz="1411" dirty="0">
              <a:solidFill>
                <a:srgbClr val="FFFFFF"/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  <a:sym typeface="Arial" pitchFamily="34" charset="0"/>
            </a:endParaRPr>
          </a:p>
        </p:txBody>
      </p:sp>
      <p:sp>
        <p:nvSpPr>
          <p:cNvPr id="51" name="矩形 1"/>
          <p:cNvSpPr>
            <a:spLocks noChangeArrowheads="1"/>
          </p:cNvSpPr>
          <p:nvPr/>
        </p:nvSpPr>
        <p:spPr bwMode="auto">
          <a:xfrm>
            <a:off x="4176318" y="1778892"/>
            <a:ext cx="1349800" cy="71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495" tIns="32247" rIns="64495" bIns="32247">
            <a:spAutoFit/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47" dirty="0">
                <a:solidFill>
                  <a:srgbClr val="FFFFFF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  <a:sym typeface="微软雅黑" pitchFamily="34" charset="-122"/>
              </a:rPr>
              <a:t>click to add text click to add text click to add text click to add text click to add text click to add text </a:t>
            </a: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847" dirty="0">
              <a:solidFill>
                <a:srgbClr val="242D3C"/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  <a:sym typeface="微软雅黑" pitchFamily="34" charset="-122"/>
            </a:endParaRPr>
          </a:p>
        </p:txBody>
      </p:sp>
      <p:sp>
        <p:nvSpPr>
          <p:cNvPr id="52" name="TextBox 692"/>
          <p:cNvSpPr>
            <a:spLocks noChangeArrowheads="1"/>
          </p:cNvSpPr>
          <p:nvPr/>
        </p:nvSpPr>
        <p:spPr bwMode="auto">
          <a:xfrm>
            <a:off x="6327935" y="1369771"/>
            <a:ext cx="923737" cy="28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495" tIns="32247" rIns="64495" bIns="32247">
            <a:spAutoFit/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11" dirty="0">
                <a:solidFill>
                  <a:srgbClr val="FFFFFF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  <a:sym typeface="Arial" pitchFamily="34" charset="0"/>
              </a:rPr>
              <a:t>ADD TITLE </a:t>
            </a:r>
            <a:endParaRPr lang="zh-CN" altLang="en-US" sz="1411" dirty="0">
              <a:solidFill>
                <a:srgbClr val="FFFFFF"/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  <a:sym typeface="Arial" pitchFamily="34" charset="0"/>
            </a:endParaRPr>
          </a:p>
        </p:txBody>
      </p:sp>
      <p:sp>
        <p:nvSpPr>
          <p:cNvPr id="53" name="矩形 1"/>
          <p:cNvSpPr>
            <a:spLocks noChangeArrowheads="1"/>
          </p:cNvSpPr>
          <p:nvPr/>
        </p:nvSpPr>
        <p:spPr bwMode="auto">
          <a:xfrm>
            <a:off x="6242826" y="1778892"/>
            <a:ext cx="1349800" cy="71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495" tIns="32247" rIns="64495" bIns="32247">
            <a:spAutoFit/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47" dirty="0">
                <a:solidFill>
                  <a:srgbClr val="FFFFFF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  <a:sym typeface="微软雅黑" pitchFamily="34" charset="-122"/>
              </a:rPr>
              <a:t>click to add text click to add text click to add text click to add text click to add text click to add text </a:t>
            </a: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847" dirty="0">
              <a:solidFill>
                <a:srgbClr val="242D3C"/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  <a:sym typeface="微软雅黑" pitchFamily="34" charset="-122"/>
            </a:endParaRPr>
          </a:p>
        </p:txBody>
      </p:sp>
      <p:sp>
        <p:nvSpPr>
          <p:cNvPr id="54" name="TextBox 692"/>
          <p:cNvSpPr>
            <a:spLocks noChangeArrowheads="1"/>
          </p:cNvSpPr>
          <p:nvPr/>
        </p:nvSpPr>
        <p:spPr bwMode="auto">
          <a:xfrm>
            <a:off x="1379663" y="3346692"/>
            <a:ext cx="1915995" cy="5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495" tIns="32247" rIns="64495" bIns="32247">
            <a:spAutoFit/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104" b="1" dirty="0">
                <a:solidFill>
                  <a:srgbClr val="28484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  <a:sym typeface="Arial" pitchFamily="34" charset="0"/>
              </a:rPr>
              <a:t>ADD TITLE </a:t>
            </a:r>
            <a:endParaRPr lang="zh-CN" altLang="en-US" sz="3104" b="1" dirty="0">
              <a:solidFill>
                <a:srgbClr val="284848"/>
              </a:solidFill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  <a:sym typeface="Arial" pitchFamily="34" charset="0"/>
            </a:endParaRPr>
          </a:p>
        </p:txBody>
      </p:sp>
      <p:sp>
        <p:nvSpPr>
          <p:cNvPr id="55" name="矩形 1"/>
          <p:cNvSpPr>
            <a:spLocks noChangeArrowheads="1"/>
          </p:cNvSpPr>
          <p:nvPr/>
        </p:nvSpPr>
        <p:spPr bwMode="auto">
          <a:xfrm>
            <a:off x="3487980" y="3430307"/>
            <a:ext cx="4076277" cy="93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495" tIns="32247" rIns="64495" bIns="32247">
            <a:spAutoFit/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41" dirty="0">
                <a:solidFill>
                  <a:prstClr val="black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  <a:sym typeface="微软雅黑" pitchFamily="34" charset="-122"/>
              </a:rPr>
              <a:t>click to add text click to add text click to add text click to add text click to add text click to add text </a:t>
            </a: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41" dirty="0">
                <a:solidFill>
                  <a:prstClr val="black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  <a:sym typeface="微软雅黑" pitchFamily="34" charset="-122"/>
              </a:rPr>
              <a:t>click to add text click to add text click to add text click to add text click to add text click to add text </a:t>
            </a: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41" dirty="0">
                <a:solidFill>
                  <a:prstClr val="black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  <a:sym typeface="微软雅黑" pitchFamily="34" charset="-122"/>
              </a:rPr>
              <a:t>click to add text click to add text click to add text click to add text click to add text click to add text </a:t>
            </a:r>
          </a:p>
        </p:txBody>
      </p:sp>
      <p:sp>
        <p:nvSpPr>
          <p:cNvPr id="56" name="直接连接符 31"/>
          <p:cNvSpPr>
            <a:spLocks noChangeShapeType="1"/>
          </p:cNvSpPr>
          <p:nvPr/>
        </p:nvSpPr>
        <p:spPr bwMode="auto">
          <a:xfrm>
            <a:off x="2280028" y="1731112"/>
            <a:ext cx="1196006" cy="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7" name="直接连接符 32"/>
          <p:cNvSpPr>
            <a:spLocks noChangeShapeType="1"/>
          </p:cNvSpPr>
          <p:nvPr/>
        </p:nvSpPr>
        <p:spPr bwMode="auto">
          <a:xfrm>
            <a:off x="4242016" y="1731112"/>
            <a:ext cx="1194513" cy="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8" name="直接连接符 33"/>
          <p:cNvSpPr>
            <a:spLocks noChangeShapeType="1"/>
          </p:cNvSpPr>
          <p:nvPr/>
        </p:nvSpPr>
        <p:spPr bwMode="auto">
          <a:xfrm>
            <a:off x="6295086" y="1731112"/>
            <a:ext cx="1196007" cy="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495" tIns="32247" rIns="64495" bIns="32247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7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29" name="任意多边形 28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30" name="直接连接符 29"/>
            <p:cNvCxnSpPr>
              <a:stCxn id="29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32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3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4" name="五边形 33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6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9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45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9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45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9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645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95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7450"/>
                            </p:stCondLst>
                            <p:childTnLst>
                              <p:par>
                                <p:cTn id="10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79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845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895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945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 animBg="1"/>
      <p:bldP spid="58" grpId="0" animBg="1"/>
      <p:bldP spid="27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"/>
          <p:cNvSpPr>
            <a:spLocks/>
          </p:cNvSpPr>
          <p:nvPr/>
        </p:nvSpPr>
        <p:spPr bwMode="auto">
          <a:xfrm>
            <a:off x="252342" y="880022"/>
            <a:ext cx="5116996" cy="4382371"/>
          </a:xfrm>
          <a:custGeom>
            <a:avLst/>
            <a:gdLst>
              <a:gd name="T0" fmla="*/ 0 w 3668"/>
              <a:gd name="T1" fmla="*/ 2147483647 h 3785"/>
              <a:gd name="T2" fmla="*/ 2147483647 w 3668"/>
              <a:gd name="T3" fmla="*/ 2147483647 h 3785"/>
              <a:gd name="T4" fmla="*/ 2147483647 w 3668"/>
              <a:gd name="T5" fmla="*/ 2147483647 h 3785"/>
              <a:gd name="T6" fmla="*/ 2147483647 w 3668"/>
              <a:gd name="T7" fmla="*/ 2147483647 h 3785"/>
              <a:gd name="T8" fmla="*/ 2147483647 w 3668"/>
              <a:gd name="T9" fmla="*/ 2147483647 h 3785"/>
              <a:gd name="T10" fmla="*/ 2147483647 w 3668"/>
              <a:gd name="T11" fmla="*/ 2147483647 h 3785"/>
              <a:gd name="T12" fmla="*/ 2147483647 w 3668"/>
              <a:gd name="T13" fmla="*/ 2147483647 h 3785"/>
              <a:gd name="T14" fmla="*/ 2147483647 w 3668"/>
              <a:gd name="T15" fmla="*/ 2147483647 h 3785"/>
              <a:gd name="T16" fmla="*/ 2147483647 w 3668"/>
              <a:gd name="T17" fmla="*/ 2147483647 h 3785"/>
              <a:gd name="T18" fmla="*/ 2147483647 w 3668"/>
              <a:gd name="T19" fmla="*/ 2147483647 h 3785"/>
              <a:gd name="T20" fmla="*/ 2147483647 w 3668"/>
              <a:gd name="T21" fmla="*/ 2147483647 h 3785"/>
              <a:gd name="T22" fmla="*/ 2147483647 w 3668"/>
              <a:gd name="T23" fmla="*/ 2147483647 h 3785"/>
              <a:gd name="T24" fmla="*/ 2147483647 w 3668"/>
              <a:gd name="T25" fmla="*/ 2147483647 h 3785"/>
              <a:gd name="T26" fmla="*/ 2147483647 w 3668"/>
              <a:gd name="T27" fmla="*/ 2147483647 h 3785"/>
              <a:gd name="T28" fmla="*/ 2147483647 w 3668"/>
              <a:gd name="T29" fmla="*/ 0 h 3785"/>
              <a:gd name="T30" fmla="*/ 2147483647 w 3668"/>
              <a:gd name="T31" fmla="*/ 2147483647 h 3785"/>
              <a:gd name="T32" fmla="*/ 2147483647 w 3668"/>
              <a:gd name="T33" fmla="*/ 2147483647 h 3785"/>
              <a:gd name="T34" fmla="*/ 2147483647 w 3668"/>
              <a:gd name="T35" fmla="*/ 2147483647 h 3785"/>
              <a:gd name="T36" fmla="*/ 2147483647 w 3668"/>
              <a:gd name="T37" fmla="*/ 2147483647 h 3785"/>
              <a:gd name="T38" fmla="*/ 2147483647 w 3668"/>
              <a:gd name="T39" fmla="*/ 2147483647 h 3785"/>
              <a:gd name="T40" fmla="*/ 2147483647 w 3668"/>
              <a:gd name="T41" fmla="*/ 2147483647 h 3785"/>
              <a:gd name="T42" fmla="*/ 2147483647 w 3668"/>
              <a:gd name="T43" fmla="*/ 2147483647 h 3785"/>
              <a:gd name="T44" fmla="*/ 2147483647 w 3668"/>
              <a:gd name="T45" fmla="*/ 2147483647 h 3785"/>
              <a:gd name="T46" fmla="*/ 2147483647 w 3668"/>
              <a:gd name="T47" fmla="*/ 2147483647 h 3785"/>
              <a:gd name="T48" fmla="*/ 2147483647 w 3668"/>
              <a:gd name="T49" fmla="*/ 2147483647 h 3785"/>
              <a:gd name="T50" fmla="*/ 2147483647 w 3668"/>
              <a:gd name="T51" fmla="*/ 2147483647 h 3785"/>
              <a:gd name="T52" fmla="*/ 2147483647 w 3668"/>
              <a:gd name="T53" fmla="*/ 2147483647 h 3785"/>
              <a:gd name="T54" fmla="*/ 2147483647 w 3668"/>
              <a:gd name="T55" fmla="*/ 2147483647 h 3785"/>
              <a:gd name="T56" fmla="*/ 0 w 3668"/>
              <a:gd name="T57" fmla="*/ 2147483647 h 3785"/>
              <a:gd name="T58" fmla="*/ 0 w 3668"/>
              <a:gd name="T59" fmla="*/ 2147483647 h 378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668"/>
              <a:gd name="T91" fmla="*/ 0 h 3785"/>
              <a:gd name="T92" fmla="*/ 3668 w 3668"/>
              <a:gd name="T93" fmla="*/ 3785 h 378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668" h="3785">
                <a:moveTo>
                  <a:pt x="0" y="2742"/>
                </a:moveTo>
                <a:lnTo>
                  <a:pt x="253" y="2556"/>
                </a:lnTo>
                <a:lnTo>
                  <a:pt x="515" y="2395"/>
                </a:lnTo>
                <a:lnTo>
                  <a:pt x="798" y="2223"/>
                </a:lnTo>
                <a:lnTo>
                  <a:pt x="1152" y="2000"/>
                </a:lnTo>
                <a:lnTo>
                  <a:pt x="1587" y="1728"/>
                </a:lnTo>
                <a:lnTo>
                  <a:pt x="1869" y="1525"/>
                </a:lnTo>
                <a:lnTo>
                  <a:pt x="2061" y="1394"/>
                </a:lnTo>
                <a:lnTo>
                  <a:pt x="2324" y="1182"/>
                </a:lnTo>
                <a:lnTo>
                  <a:pt x="2557" y="980"/>
                </a:lnTo>
                <a:lnTo>
                  <a:pt x="2769" y="768"/>
                </a:lnTo>
                <a:lnTo>
                  <a:pt x="2941" y="606"/>
                </a:lnTo>
                <a:lnTo>
                  <a:pt x="3193" y="353"/>
                </a:lnTo>
                <a:lnTo>
                  <a:pt x="3011" y="252"/>
                </a:lnTo>
                <a:lnTo>
                  <a:pt x="3648" y="0"/>
                </a:lnTo>
                <a:lnTo>
                  <a:pt x="3668" y="687"/>
                </a:lnTo>
                <a:lnTo>
                  <a:pt x="3466" y="525"/>
                </a:lnTo>
                <a:lnTo>
                  <a:pt x="3213" y="828"/>
                </a:lnTo>
                <a:lnTo>
                  <a:pt x="2910" y="1202"/>
                </a:lnTo>
                <a:lnTo>
                  <a:pt x="2698" y="1515"/>
                </a:lnTo>
                <a:lnTo>
                  <a:pt x="2597" y="1738"/>
                </a:lnTo>
                <a:lnTo>
                  <a:pt x="2496" y="1970"/>
                </a:lnTo>
                <a:lnTo>
                  <a:pt x="2435" y="2182"/>
                </a:lnTo>
                <a:lnTo>
                  <a:pt x="2375" y="2384"/>
                </a:lnTo>
                <a:lnTo>
                  <a:pt x="2264" y="2779"/>
                </a:lnTo>
                <a:lnTo>
                  <a:pt x="2183" y="3152"/>
                </a:lnTo>
                <a:lnTo>
                  <a:pt x="2122" y="3445"/>
                </a:lnTo>
                <a:lnTo>
                  <a:pt x="2042" y="3785"/>
                </a:lnTo>
                <a:lnTo>
                  <a:pt x="0" y="3785"/>
                </a:lnTo>
                <a:lnTo>
                  <a:pt x="0" y="274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lIns="78848" tIns="39425" rIns="78848" bIns="39425" anchor="ctr"/>
          <a:lstStyle/>
          <a:p>
            <a:pPr algn="ctr" defTabSz="910314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599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691731" y="3567677"/>
            <a:ext cx="1996330" cy="36880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848" tIns="39425" rIns="78848" bIns="39425" anchor="ctr"/>
          <a:lstStyle/>
          <a:p>
            <a:pPr algn="ctr" defTabSz="910314">
              <a:defRPr/>
            </a:pPr>
            <a:r>
              <a:rPr lang="en-US" altLang="zh-CN" sz="1599" dirty="0">
                <a:solidFill>
                  <a:prstClr val="white"/>
                </a:solidFill>
                <a:latin typeface="微软雅黑" panose="020B0503020204020204" pitchFamily="34" charset="-122"/>
              </a:rPr>
              <a:t>April 2012</a:t>
            </a:r>
            <a:endParaRPr lang="zh-CN" altLang="en-US" sz="1599" dirty="0">
              <a:solidFill>
                <a:prstClr val="white"/>
              </a:solidFill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529382" y="2770338"/>
            <a:ext cx="1996331" cy="370299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848" tIns="39425" rIns="78848" bIns="39425" anchor="ctr"/>
          <a:lstStyle/>
          <a:p>
            <a:pPr algn="ctr" defTabSz="910314">
              <a:defRPr/>
            </a:pPr>
            <a:r>
              <a:rPr lang="en-US" altLang="zh-CN" sz="1599" dirty="0">
                <a:solidFill>
                  <a:prstClr val="white"/>
                </a:solidFill>
                <a:latin typeface="微软雅黑" panose="020B0503020204020204" pitchFamily="34" charset="-122"/>
              </a:rPr>
              <a:t>May 2013</a:t>
            </a:r>
            <a:endParaRPr lang="zh-CN" altLang="en-US" sz="1599" dirty="0">
              <a:solidFill>
                <a:prstClr val="white"/>
              </a:solidFill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52023" y="2002864"/>
            <a:ext cx="1996330" cy="37029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848" tIns="39425" rIns="78848" bIns="39425" anchor="ctr"/>
          <a:lstStyle/>
          <a:p>
            <a:pPr algn="ctr" defTabSz="910314">
              <a:defRPr/>
            </a:pPr>
            <a:r>
              <a:rPr lang="en-US" altLang="zh-CN" sz="1599" dirty="0">
                <a:solidFill>
                  <a:prstClr val="white"/>
                </a:solidFill>
                <a:latin typeface="微软雅黑" panose="020B0503020204020204" pitchFamily="34" charset="-122"/>
              </a:rPr>
              <a:t>June 2014</a:t>
            </a:r>
            <a:endParaRPr lang="zh-CN" altLang="en-US" sz="1599" dirty="0">
              <a:solidFill>
                <a:prstClr val="white"/>
              </a:solidFill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852306" y="1277197"/>
            <a:ext cx="1996331" cy="37029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848" tIns="39425" rIns="78848" bIns="39425" anchor="ctr"/>
          <a:lstStyle/>
          <a:p>
            <a:pPr algn="ctr" defTabSz="910314">
              <a:defRPr/>
            </a:pPr>
            <a:r>
              <a:rPr lang="en-US" altLang="zh-CN" sz="1599" dirty="0">
                <a:solidFill>
                  <a:prstClr val="white"/>
                </a:solidFill>
                <a:latin typeface="微软雅黑" panose="020B0503020204020204" pitchFamily="34" charset="-122"/>
              </a:rPr>
              <a:t>December 2015</a:t>
            </a:r>
            <a:endParaRPr lang="zh-CN" altLang="en-US" sz="1599" dirty="0">
              <a:solidFill>
                <a:prstClr val="white"/>
              </a:solidFill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98871" y="4296329"/>
            <a:ext cx="1996331" cy="370299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848" tIns="39425" rIns="78848" bIns="39425" anchor="ctr"/>
          <a:lstStyle/>
          <a:p>
            <a:pPr algn="ctr" defTabSz="910314">
              <a:defRPr/>
            </a:pPr>
            <a:r>
              <a:rPr lang="en-US" altLang="zh-CN" sz="1599" dirty="0">
                <a:solidFill>
                  <a:prstClr val="white"/>
                </a:solidFill>
                <a:latin typeface="微软雅黑" panose="020B0503020204020204" pitchFamily="34" charset="-122"/>
              </a:rPr>
              <a:t>March 2011</a:t>
            </a:r>
            <a:endParaRPr lang="zh-CN" altLang="en-US" sz="1599" dirty="0">
              <a:solidFill>
                <a:prstClr val="white"/>
              </a:solidFill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52306" y="4272439"/>
            <a:ext cx="1979906" cy="513841"/>
          </a:xfrm>
          <a:prstGeom prst="rect">
            <a:avLst/>
          </a:prstGeom>
          <a:ln>
            <a:solidFill>
              <a:schemeClr val="accent4"/>
            </a:solidFill>
            <a:prstDash val="dash"/>
          </a:ln>
        </p:spPr>
        <p:txBody>
          <a:bodyPr lIns="78848" tIns="39425" rIns="78848" bIns="39425">
            <a:spAutoFit/>
          </a:bodyPr>
          <a:lstStyle/>
          <a:p>
            <a:pPr algn="ctr" defTabSz="910314">
              <a:defRPr/>
            </a:pPr>
            <a:r>
              <a:rPr lang="en-US" altLang="zh-CN" sz="1411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</a:p>
          <a:p>
            <a:pPr algn="ctr" defTabSz="910314">
              <a:defRPr/>
            </a:pPr>
            <a:r>
              <a:rPr lang="en-US" altLang="zh-CN" sz="1411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endParaRPr lang="zh-CN" altLang="en-US" sz="1411" dirty="0">
              <a:solidFill>
                <a:srgbClr val="7F7F7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79386" y="3490033"/>
            <a:ext cx="1979906" cy="513841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78848" tIns="39425" rIns="78848" bIns="39425">
            <a:spAutoFit/>
          </a:bodyPr>
          <a:lstStyle/>
          <a:p>
            <a:pPr algn="ctr" defTabSz="910314">
              <a:defRPr/>
            </a:pPr>
            <a:r>
              <a:rPr lang="en-US" altLang="zh-CN" sz="1411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</a:p>
          <a:p>
            <a:pPr algn="ctr" defTabSz="910314">
              <a:defRPr/>
            </a:pPr>
            <a:r>
              <a:rPr lang="en-US" altLang="zh-CN" sz="1411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endParaRPr lang="zh-CN" altLang="en-US" sz="1411" dirty="0">
              <a:solidFill>
                <a:srgbClr val="7F7F7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91533" y="2707626"/>
            <a:ext cx="1979906" cy="513841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78848" tIns="39425" rIns="78848" bIns="39425">
            <a:spAutoFit/>
          </a:bodyPr>
          <a:lstStyle/>
          <a:p>
            <a:pPr algn="ctr" defTabSz="910314">
              <a:defRPr/>
            </a:pPr>
            <a:r>
              <a:rPr lang="en-US" altLang="zh-CN" sz="1411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</a:p>
          <a:p>
            <a:pPr algn="ctr" defTabSz="910314">
              <a:defRPr/>
            </a:pPr>
            <a:r>
              <a:rPr lang="en-US" altLang="zh-CN" sz="1411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endParaRPr lang="zh-CN" altLang="en-US" sz="1411" dirty="0">
              <a:solidFill>
                <a:srgbClr val="7F7F7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69338" y="1925220"/>
            <a:ext cx="1981400" cy="51384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lIns="78848" tIns="39425" rIns="78848" bIns="39425">
            <a:spAutoFit/>
          </a:bodyPr>
          <a:lstStyle/>
          <a:p>
            <a:pPr algn="ctr" defTabSz="910314">
              <a:defRPr/>
            </a:pPr>
            <a:r>
              <a:rPr lang="en-US" altLang="zh-CN" sz="1411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</a:p>
          <a:p>
            <a:pPr algn="ctr" defTabSz="910314">
              <a:defRPr/>
            </a:pPr>
            <a:r>
              <a:rPr lang="en-US" altLang="zh-CN" sz="1411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endParaRPr lang="zh-CN" altLang="en-US" sz="1411" dirty="0">
              <a:solidFill>
                <a:srgbClr val="7F7F7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20389" y="1214485"/>
            <a:ext cx="1979906" cy="513841"/>
          </a:xfrm>
          <a:prstGeom prst="rect">
            <a:avLst/>
          </a:prstGeom>
          <a:ln>
            <a:solidFill>
              <a:schemeClr val="bg2"/>
            </a:solidFill>
            <a:prstDash val="dash"/>
          </a:ln>
        </p:spPr>
        <p:txBody>
          <a:bodyPr lIns="78848" tIns="39425" rIns="78848" bIns="39425">
            <a:spAutoFit/>
          </a:bodyPr>
          <a:lstStyle/>
          <a:p>
            <a:pPr algn="ctr" defTabSz="910314">
              <a:defRPr/>
            </a:pPr>
            <a:r>
              <a:rPr lang="en-US" altLang="zh-CN" sz="1411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</a:p>
          <a:p>
            <a:pPr algn="ctr" defTabSz="910314">
              <a:defRPr/>
            </a:pPr>
            <a:r>
              <a:rPr lang="en-US" altLang="zh-CN" sz="1411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add text </a:t>
            </a:r>
            <a:endParaRPr lang="zh-CN" altLang="en-US" sz="1411" dirty="0">
              <a:solidFill>
                <a:srgbClr val="7F7F7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15" name="任意多边形 14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6" name="直接连接符 15"/>
            <p:cNvCxnSpPr>
              <a:stCxn id="15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18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五边形 19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15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3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" y="1"/>
            <a:ext cx="9134569" cy="5145618"/>
          </a:xfrm>
          <a:prstGeom prst="rect">
            <a:avLst/>
          </a:prstGeom>
        </p:spPr>
      </p:pic>
      <p:grpSp>
        <p:nvGrpSpPr>
          <p:cNvPr id="91" name="组合 90"/>
          <p:cNvGrpSpPr/>
          <p:nvPr/>
        </p:nvGrpSpPr>
        <p:grpSpPr>
          <a:xfrm>
            <a:off x="-1" y="31916"/>
            <a:ext cx="5330517" cy="5079669"/>
            <a:chOff x="175369" y="80153"/>
            <a:chExt cx="5492006" cy="5230924"/>
          </a:xfrm>
        </p:grpSpPr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4452541" y="80153"/>
              <a:ext cx="1214834" cy="1590301"/>
            </a:xfrm>
            <a:custGeom>
              <a:avLst/>
              <a:gdLst>
                <a:gd name="T0" fmla="*/ 0 w 614"/>
                <a:gd name="T1" fmla="*/ 347 h 347"/>
                <a:gd name="T2" fmla="*/ 302 w 614"/>
                <a:gd name="T3" fmla="*/ 9 h 347"/>
                <a:gd name="T4" fmla="*/ 614 w 614"/>
                <a:gd name="T5" fmla="*/ 0 h 347"/>
                <a:gd name="T6" fmla="*/ 319 w 614"/>
                <a:gd name="T7" fmla="*/ 301 h 347"/>
                <a:gd name="T8" fmla="*/ 0 w 614"/>
                <a:gd name="T9" fmla="*/ 347 h 347"/>
                <a:gd name="connsiteX0" fmla="*/ 0 w 12283"/>
                <a:gd name="connsiteY0" fmla="*/ 9428 h 9428"/>
                <a:gd name="connsiteX1" fmla="*/ 7202 w 12283"/>
                <a:gd name="connsiteY1" fmla="*/ 259 h 9428"/>
                <a:gd name="connsiteX2" fmla="*/ 12283 w 12283"/>
                <a:gd name="connsiteY2" fmla="*/ 0 h 9428"/>
                <a:gd name="connsiteX3" fmla="*/ 7478 w 12283"/>
                <a:gd name="connsiteY3" fmla="*/ 8674 h 9428"/>
                <a:gd name="connsiteX4" fmla="*/ 0 w 12283"/>
                <a:gd name="connsiteY4" fmla="*/ 9428 h 9428"/>
                <a:gd name="connsiteX0" fmla="*/ 0 w 10000"/>
                <a:gd name="connsiteY0" fmla="*/ 10000 h 10076"/>
                <a:gd name="connsiteX1" fmla="*/ 5863 w 10000"/>
                <a:gd name="connsiteY1" fmla="*/ 275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10000"/>
                <a:gd name="connsiteY0" fmla="*/ 10000 h 10076"/>
                <a:gd name="connsiteX1" fmla="*/ 2932 w 10000"/>
                <a:gd name="connsiteY1" fmla="*/ 73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7784"/>
                <a:gd name="connsiteY0" fmla="*/ 9933 h 10009"/>
                <a:gd name="connsiteX1" fmla="*/ 2932 w 7784"/>
                <a:gd name="connsiteY1" fmla="*/ 6 h 10009"/>
                <a:gd name="connsiteX2" fmla="*/ 7784 w 7784"/>
                <a:gd name="connsiteY2" fmla="*/ 0 h 10009"/>
                <a:gd name="connsiteX3" fmla="*/ 2871 w 7784"/>
                <a:gd name="connsiteY3" fmla="*/ 10009 h 10009"/>
                <a:gd name="connsiteX4" fmla="*/ 0 w 7784"/>
                <a:gd name="connsiteY4" fmla="*/ 9933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4" h="10009">
                  <a:moveTo>
                    <a:pt x="0" y="9933"/>
                  </a:moveTo>
                  <a:lnTo>
                    <a:pt x="2932" y="6"/>
                  </a:lnTo>
                  <a:lnTo>
                    <a:pt x="7784" y="0"/>
                  </a:lnTo>
                  <a:lnTo>
                    <a:pt x="2871" y="10009"/>
                  </a:lnTo>
                  <a:lnTo>
                    <a:pt x="0" y="9933"/>
                  </a:lnTo>
                  <a:close/>
                </a:path>
              </a:pathLst>
            </a:custGeom>
            <a:gradFill>
              <a:gsLst>
                <a:gs pos="0">
                  <a:srgbClr val="9FA0A0"/>
                </a:gs>
                <a:gs pos="100000">
                  <a:srgbClr val="DBDCDC"/>
                </a:gs>
              </a:gsLst>
              <a:lin ang="3240000" scaled="0"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>
              <a:off x="175369" y="1138530"/>
              <a:ext cx="4753224" cy="4172547"/>
            </a:xfrm>
            <a:custGeom>
              <a:avLst/>
              <a:gdLst>
                <a:gd name="T0" fmla="*/ 2427 w 2942"/>
                <a:gd name="T1" fmla="*/ 624 h 2302"/>
                <a:gd name="T2" fmla="*/ 2594 w 2942"/>
                <a:gd name="T3" fmla="*/ 341 h 2302"/>
                <a:gd name="T4" fmla="*/ 2942 w 2942"/>
                <a:gd name="T5" fmla="*/ 191 h 2302"/>
                <a:gd name="T6" fmla="*/ 2793 w 2942"/>
                <a:gd name="T7" fmla="*/ 0 h 2302"/>
                <a:gd name="T8" fmla="*/ 2788 w 2942"/>
                <a:gd name="T9" fmla="*/ 9 h 2302"/>
                <a:gd name="T10" fmla="*/ 2494 w 2942"/>
                <a:gd name="T11" fmla="*/ 149 h 2302"/>
                <a:gd name="T12" fmla="*/ 2347 w 2942"/>
                <a:gd name="T13" fmla="*/ 375 h 2302"/>
                <a:gd name="T14" fmla="*/ 2347 w 2942"/>
                <a:gd name="T15" fmla="*/ 374 h 2302"/>
                <a:gd name="T16" fmla="*/ 2330 w 2942"/>
                <a:gd name="T17" fmla="*/ 400 h 2302"/>
                <a:gd name="T18" fmla="*/ 2343 w 2942"/>
                <a:gd name="T19" fmla="*/ 379 h 2302"/>
                <a:gd name="T20" fmla="*/ 2072 w 2942"/>
                <a:gd name="T21" fmla="*/ 498 h 2302"/>
                <a:gd name="T22" fmla="*/ 1899 w 2942"/>
                <a:gd name="T23" fmla="*/ 751 h 2302"/>
                <a:gd name="T24" fmla="*/ 1657 w 2942"/>
                <a:gd name="T25" fmla="*/ 848 h 2302"/>
                <a:gd name="T26" fmla="*/ 1213 w 2942"/>
                <a:gd name="T27" fmla="*/ 1458 h 2302"/>
                <a:gd name="T28" fmla="*/ 508 w 2942"/>
                <a:gd name="T29" fmla="*/ 1782 h 2302"/>
                <a:gd name="T30" fmla="*/ 0 w 2942"/>
                <a:gd name="T31" fmla="*/ 2279 h 2302"/>
                <a:gd name="T32" fmla="*/ 807 w 2942"/>
                <a:gd name="T33" fmla="*/ 2302 h 2302"/>
                <a:gd name="T34" fmla="*/ 1502 w 2942"/>
                <a:gd name="T35" fmla="*/ 1394 h 2302"/>
                <a:gd name="T36" fmla="*/ 1631 w 2942"/>
                <a:gd name="T37" fmla="*/ 1144 h 2302"/>
                <a:gd name="T38" fmla="*/ 1897 w 2942"/>
                <a:gd name="T39" fmla="*/ 1055 h 2302"/>
                <a:gd name="T40" fmla="*/ 1899 w 2942"/>
                <a:gd name="T41" fmla="*/ 1048 h 2302"/>
                <a:gd name="T42" fmla="*/ 1914 w 2942"/>
                <a:gd name="T43" fmla="*/ 1047 h 2302"/>
                <a:gd name="T44" fmla="*/ 2108 w 2942"/>
                <a:gd name="T45" fmla="*/ 744 h 2302"/>
                <a:gd name="T46" fmla="*/ 2416 w 2942"/>
                <a:gd name="T47" fmla="*/ 625 h 2302"/>
                <a:gd name="T48" fmla="*/ 2427 w 2942"/>
                <a:gd name="T49" fmla="*/ 624 h 2302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24 w 10000"/>
                <a:gd name="connsiteY23" fmla="*/ 2906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224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173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73 w 10000"/>
                <a:gd name="connsiteY22" fmla="*/ 2906 h 10000"/>
                <a:gd name="connsiteX0" fmla="*/ 8158 w 10000"/>
                <a:gd name="connsiteY0" fmla="*/ 2913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58 w 10000"/>
                <a:gd name="connsiteY22" fmla="*/ 2913 h 10000"/>
                <a:gd name="connsiteX0" fmla="*/ 8158 w 9842"/>
                <a:gd name="connsiteY0" fmla="*/ 2913 h 10000"/>
                <a:gd name="connsiteX1" fmla="*/ 8817 w 9842"/>
                <a:gd name="connsiteY1" fmla="*/ 1481 h 10000"/>
                <a:gd name="connsiteX2" fmla="*/ 9842 w 9842"/>
                <a:gd name="connsiteY2" fmla="*/ 726 h 10000"/>
                <a:gd name="connsiteX3" fmla="*/ 9494 w 9842"/>
                <a:gd name="connsiteY3" fmla="*/ 0 h 10000"/>
                <a:gd name="connsiteX4" fmla="*/ 9477 w 9842"/>
                <a:gd name="connsiteY4" fmla="*/ 39 h 10000"/>
                <a:gd name="connsiteX5" fmla="*/ 8477 w 9842"/>
                <a:gd name="connsiteY5" fmla="*/ 647 h 10000"/>
                <a:gd name="connsiteX6" fmla="*/ 7978 w 9842"/>
                <a:gd name="connsiteY6" fmla="*/ 1629 h 10000"/>
                <a:gd name="connsiteX7" fmla="*/ 7978 w 9842"/>
                <a:gd name="connsiteY7" fmla="*/ 1625 h 10000"/>
                <a:gd name="connsiteX8" fmla="*/ 7920 w 9842"/>
                <a:gd name="connsiteY8" fmla="*/ 1738 h 10000"/>
                <a:gd name="connsiteX9" fmla="*/ 7964 w 9842"/>
                <a:gd name="connsiteY9" fmla="*/ 1646 h 10000"/>
                <a:gd name="connsiteX10" fmla="*/ 7043 w 9842"/>
                <a:gd name="connsiteY10" fmla="*/ 2163 h 10000"/>
                <a:gd name="connsiteX11" fmla="*/ 6455 w 9842"/>
                <a:gd name="connsiteY11" fmla="*/ 3262 h 10000"/>
                <a:gd name="connsiteX12" fmla="*/ 5632 w 9842"/>
                <a:gd name="connsiteY12" fmla="*/ 3684 h 10000"/>
                <a:gd name="connsiteX13" fmla="*/ 4123 w 9842"/>
                <a:gd name="connsiteY13" fmla="*/ 6334 h 10000"/>
                <a:gd name="connsiteX14" fmla="*/ 1727 w 9842"/>
                <a:gd name="connsiteY14" fmla="*/ 7741 h 10000"/>
                <a:gd name="connsiteX15" fmla="*/ 0 w 9842"/>
                <a:gd name="connsiteY15" fmla="*/ 9900 h 10000"/>
                <a:gd name="connsiteX16" fmla="*/ 2743 w 9842"/>
                <a:gd name="connsiteY16" fmla="*/ 10000 h 10000"/>
                <a:gd name="connsiteX17" fmla="*/ 5105 w 9842"/>
                <a:gd name="connsiteY17" fmla="*/ 6056 h 10000"/>
                <a:gd name="connsiteX18" fmla="*/ 5544 w 9842"/>
                <a:gd name="connsiteY18" fmla="*/ 4970 h 10000"/>
                <a:gd name="connsiteX19" fmla="*/ 6448 w 9842"/>
                <a:gd name="connsiteY19" fmla="*/ 4583 h 10000"/>
                <a:gd name="connsiteX20" fmla="*/ 6506 w 9842"/>
                <a:gd name="connsiteY20" fmla="*/ 4548 h 10000"/>
                <a:gd name="connsiteX21" fmla="*/ 7165 w 9842"/>
                <a:gd name="connsiteY21" fmla="*/ 3232 h 10000"/>
                <a:gd name="connsiteX22" fmla="*/ 8158 w 9842"/>
                <a:gd name="connsiteY22" fmla="*/ 2913 h 10000"/>
                <a:gd name="connsiteX0" fmla="*/ 8289 w 10000"/>
                <a:gd name="connsiteY0" fmla="*/ 2913 h 10000"/>
                <a:gd name="connsiteX1" fmla="*/ 9093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  <a:gd name="connsiteX0" fmla="*/ 8289 w 10000"/>
                <a:gd name="connsiteY0" fmla="*/ 2913 h 10000"/>
                <a:gd name="connsiteX1" fmla="*/ 9339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10000">
                  <a:moveTo>
                    <a:pt x="8289" y="2913"/>
                  </a:moveTo>
                  <a:lnTo>
                    <a:pt x="9339" y="1150"/>
                  </a:lnTo>
                  <a:lnTo>
                    <a:pt x="10000" y="726"/>
                  </a:lnTo>
                  <a:lnTo>
                    <a:pt x="9646" y="0"/>
                  </a:lnTo>
                  <a:cubicBezTo>
                    <a:pt x="9640" y="13"/>
                    <a:pt x="9635" y="26"/>
                    <a:pt x="9629" y="39"/>
                  </a:cubicBezTo>
                  <a:lnTo>
                    <a:pt x="8613" y="647"/>
                  </a:lnTo>
                  <a:lnTo>
                    <a:pt x="8106" y="1629"/>
                  </a:lnTo>
                  <a:lnTo>
                    <a:pt x="8106" y="1625"/>
                  </a:lnTo>
                  <a:cubicBezTo>
                    <a:pt x="8087" y="1663"/>
                    <a:pt x="8066" y="1700"/>
                    <a:pt x="8047" y="1738"/>
                  </a:cubicBezTo>
                  <a:cubicBezTo>
                    <a:pt x="8062" y="1707"/>
                    <a:pt x="8077" y="1677"/>
                    <a:pt x="8092" y="1646"/>
                  </a:cubicBezTo>
                  <a:lnTo>
                    <a:pt x="7156" y="2163"/>
                  </a:lnTo>
                  <a:lnTo>
                    <a:pt x="6559" y="3262"/>
                  </a:lnTo>
                  <a:lnTo>
                    <a:pt x="5722" y="3684"/>
                  </a:lnTo>
                  <a:lnTo>
                    <a:pt x="4189" y="6334"/>
                  </a:lnTo>
                  <a:lnTo>
                    <a:pt x="1755" y="7741"/>
                  </a:lnTo>
                  <a:lnTo>
                    <a:pt x="0" y="9900"/>
                  </a:lnTo>
                  <a:lnTo>
                    <a:pt x="2787" y="10000"/>
                  </a:lnTo>
                  <a:lnTo>
                    <a:pt x="5187" y="6056"/>
                  </a:lnTo>
                  <a:lnTo>
                    <a:pt x="5633" y="4970"/>
                  </a:lnTo>
                  <a:lnTo>
                    <a:pt x="6552" y="4583"/>
                  </a:lnTo>
                  <a:cubicBezTo>
                    <a:pt x="6657" y="4526"/>
                    <a:pt x="6573" y="4571"/>
                    <a:pt x="6610" y="4548"/>
                  </a:cubicBezTo>
                  <a:lnTo>
                    <a:pt x="7280" y="3232"/>
                  </a:lnTo>
                  <a:lnTo>
                    <a:pt x="8289" y="2913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0" y="31917"/>
            <a:ext cx="5065499" cy="5079668"/>
            <a:chOff x="117866" y="80153"/>
            <a:chExt cx="5267744" cy="5237586"/>
          </a:xfrm>
        </p:grpSpPr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4264801" y="80153"/>
              <a:ext cx="1120809" cy="1576939"/>
            </a:xfrm>
            <a:custGeom>
              <a:avLst/>
              <a:gdLst>
                <a:gd name="T0" fmla="*/ 0 w 617"/>
                <a:gd name="T1" fmla="*/ 780 h 870"/>
                <a:gd name="T2" fmla="*/ 251 w 617"/>
                <a:gd name="T3" fmla="*/ 0 h 870"/>
                <a:gd name="T4" fmla="*/ 617 w 617"/>
                <a:gd name="T5" fmla="*/ 0 h 870"/>
                <a:gd name="T6" fmla="*/ 343 w 617"/>
                <a:gd name="T7" fmla="*/ 870 h 870"/>
                <a:gd name="T8" fmla="*/ 0 w 617"/>
                <a:gd name="T9" fmla="*/ 78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870">
                  <a:moveTo>
                    <a:pt x="0" y="780"/>
                  </a:moveTo>
                  <a:lnTo>
                    <a:pt x="251" y="0"/>
                  </a:lnTo>
                  <a:lnTo>
                    <a:pt x="617" y="0"/>
                  </a:lnTo>
                  <a:lnTo>
                    <a:pt x="343" y="870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4225461" y="700380"/>
              <a:ext cx="666482" cy="957040"/>
            </a:xfrm>
            <a:custGeom>
              <a:avLst/>
              <a:gdLst>
                <a:gd name="T0" fmla="*/ 137 w 406"/>
                <a:gd name="T1" fmla="*/ 0 h 528"/>
                <a:gd name="T2" fmla="*/ 406 w 406"/>
                <a:gd name="T3" fmla="*/ 528 h 528"/>
                <a:gd name="T4" fmla="*/ 0 w 406"/>
                <a:gd name="T5" fmla="*/ 528 h 528"/>
                <a:gd name="T6" fmla="*/ 137 w 406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28">
                  <a:moveTo>
                    <a:pt x="137" y="0"/>
                  </a:moveTo>
                  <a:lnTo>
                    <a:pt x="406" y="528"/>
                  </a:lnTo>
                  <a:lnTo>
                    <a:pt x="0" y="52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38185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3"/>
            <p:cNvSpPr>
              <a:spLocks/>
            </p:cNvSpPr>
            <p:nvPr/>
          </p:nvSpPr>
          <p:spPr bwMode="auto">
            <a:xfrm>
              <a:off x="3540307" y="700380"/>
              <a:ext cx="914361" cy="1627693"/>
            </a:xfrm>
            <a:custGeom>
              <a:avLst/>
              <a:gdLst>
                <a:gd name="T0" fmla="*/ 0 w 557"/>
                <a:gd name="T1" fmla="*/ 806 h 898"/>
                <a:gd name="T2" fmla="*/ 193 w 557"/>
                <a:gd name="T3" fmla="*/ 0 h 898"/>
                <a:gd name="T4" fmla="*/ 557 w 557"/>
                <a:gd name="T5" fmla="*/ 0 h 898"/>
                <a:gd name="T6" fmla="*/ 344 w 557"/>
                <a:gd name="T7" fmla="*/ 898 h 898"/>
                <a:gd name="T8" fmla="*/ 0 w 557"/>
                <a:gd name="T9" fmla="*/ 80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898">
                  <a:moveTo>
                    <a:pt x="0" y="806"/>
                  </a:moveTo>
                  <a:lnTo>
                    <a:pt x="193" y="0"/>
                  </a:lnTo>
                  <a:lnTo>
                    <a:pt x="557" y="0"/>
                  </a:lnTo>
                  <a:lnTo>
                    <a:pt x="344" y="898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4"/>
            <p:cNvSpPr>
              <a:spLocks/>
            </p:cNvSpPr>
            <p:nvPr/>
          </p:nvSpPr>
          <p:spPr bwMode="auto">
            <a:xfrm>
              <a:off x="3433928" y="1332476"/>
              <a:ext cx="666482" cy="996917"/>
            </a:xfrm>
            <a:custGeom>
              <a:avLst/>
              <a:gdLst>
                <a:gd name="T0" fmla="*/ 155 w 406"/>
                <a:gd name="T1" fmla="*/ 0 h 550"/>
                <a:gd name="T2" fmla="*/ 406 w 406"/>
                <a:gd name="T3" fmla="*/ 550 h 550"/>
                <a:gd name="T4" fmla="*/ 0 w 406"/>
                <a:gd name="T5" fmla="*/ 550 h 550"/>
                <a:gd name="T6" fmla="*/ 155 w 406"/>
                <a:gd name="T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50">
                  <a:moveTo>
                    <a:pt x="155" y="0"/>
                  </a:moveTo>
                  <a:lnTo>
                    <a:pt x="406" y="550"/>
                  </a:lnTo>
                  <a:lnTo>
                    <a:pt x="0" y="55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9C0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5"/>
            <p:cNvSpPr>
              <a:spLocks/>
            </p:cNvSpPr>
            <p:nvPr/>
          </p:nvSpPr>
          <p:spPr bwMode="auto">
            <a:xfrm>
              <a:off x="2747869" y="1330664"/>
              <a:ext cx="940626" cy="1654881"/>
            </a:xfrm>
            <a:custGeom>
              <a:avLst/>
              <a:gdLst>
                <a:gd name="T0" fmla="*/ 0 w 573"/>
                <a:gd name="T1" fmla="*/ 822 h 913"/>
                <a:gd name="T2" fmla="*/ 208 w 573"/>
                <a:gd name="T3" fmla="*/ 0 h 913"/>
                <a:gd name="T4" fmla="*/ 573 w 573"/>
                <a:gd name="T5" fmla="*/ 0 h 913"/>
                <a:gd name="T6" fmla="*/ 343 w 573"/>
                <a:gd name="T7" fmla="*/ 913 h 913"/>
                <a:gd name="T8" fmla="*/ 0 w 573"/>
                <a:gd name="T9" fmla="*/ 82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913">
                  <a:moveTo>
                    <a:pt x="0" y="822"/>
                  </a:moveTo>
                  <a:lnTo>
                    <a:pt x="208" y="0"/>
                  </a:lnTo>
                  <a:lnTo>
                    <a:pt x="573" y="0"/>
                  </a:lnTo>
                  <a:lnTo>
                    <a:pt x="343" y="913"/>
                  </a:lnTo>
                  <a:lnTo>
                    <a:pt x="0" y="8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95314"/>
                </a:gs>
                <a:gs pos="100000">
                  <a:srgbClr val="C41023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6"/>
            <p:cNvSpPr>
              <a:spLocks/>
            </p:cNvSpPr>
            <p:nvPr/>
          </p:nvSpPr>
          <p:spPr bwMode="auto">
            <a:xfrm>
              <a:off x="2641022" y="1907062"/>
              <a:ext cx="666482" cy="1085733"/>
            </a:xfrm>
            <a:custGeom>
              <a:avLst/>
              <a:gdLst>
                <a:gd name="T0" fmla="*/ 172 w 406"/>
                <a:gd name="T1" fmla="*/ 0 h 599"/>
                <a:gd name="T2" fmla="*/ 406 w 406"/>
                <a:gd name="T3" fmla="*/ 599 h 599"/>
                <a:gd name="T4" fmla="*/ 0 w 406"/>
                <a:gd name="T5" fmla="*/ 599 h 599"/>
                <a:gd name="T6" fmla="*/ 172 w 406"/>
                <a:gd name="T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99">
                  <a:moveTo>
                    <a:pt x="172" y="0"/>
                  </a:moveTo>
                  <a:lnTo>
                    <a:pt x="406" y="599"/>
                  </a:lnTo>
                  <a:lnTo>
                    <a:pt x="0" y="5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DD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47"/>
            <p:cNvSpPr>
              <a:spLocks/>
            </p:cNvSpPr>
            <p:nvPr/>
          </p:nvSpPr>
          <p:spPr bwMode="auto">
            <a:xfrm>
              <a:off x="117866" y="3489356"/>
              <a:ext cx="2516565" cy="1828383"/>
            </a:xfrm>
            <a:custGeom>
              <a:avLst/>
              <a:gdLst>
                <a:gd name="T0" fmla="*/ 0 w 1546"/>
                <a:gd name="T1" fmla="*/ 1005 h 1005"/>
                <a:gd name="T2" fmla="*/ 0 w 1546"/>
                <a:gd name="T3" fmla="*/ 202 h 1005"/>
                <a:gd name="T4" fmla="*/ 1146 w 1546"/>
                <a:gd name="T5" fmla="*/ 0 h 1005"/>
                <a:gd name="T6" fmla="*/ 1546 w 1546"/>
                <a:gd name="T7" fmla="*/ 14 h 1005"/>
                <a:gd name="T8" fmla="*/ 838 w 1546"/>
                <a:gd name="T9" fmla="*/ 1005 h 1005"/>
                <a:gd name="T10" fmla="*/ 0 w 1546"/>
                <a:gd name="T11" fmla="*/ 1005 h 1005"/>
                <a:gd name="connsiteX0" fmla="*/ 0 w 9916"/>
                <a:gd name="connsiteY0" fmla="*/ 10028 h 10028"/>
                <a:gd name="connsiteX1" fmla="*/ 0 w 9916"/>
                <a:gd name="connsiteY1" fmla="*/ 2038 h 10028"/>
                <a:gd name="connsiteX2" fmla="*/ 7413 w 9916"/>
                <a:gd name="connsiteY2" fmla="*/ 28 h 10028"/>
                <a:gd name="connsiteX3" fmla="*/ 9916 w 9916"/>
                <a:gd name="connsiteY3" fmla="*/ 0 h 10028"/>
                <a:gd name="connsiteX4" fmla="*/ 5420 w 9916"/>
                <a:gd name="connsiteY4" fmla="*/ 10028 h 10028"/>
                <a:gd name="connsiteX5" fmla="*/ 0 w 9916"/>
                <a:gd name="connsiteY5" fmla="*/ 10028 h 10028"/>
                <a:gd name="connsiteX0" fmla="*/ 0 w 10000"/>
                <a:gd name="connsiteY0" fmla="*/ 10009 h 10009"/>
                <a:gd name="connsiteX1" fmla="*/ 0 w 10000"/>
                <a:gd name="connsiteY1" fmla="*/ 2041 h 10009"/>
                <a:gd name="connsiteX2" fmla="*/ 7464 w 10000"/>
                <a:gd name="connsiteY2" fmla="*/ 0 h 10009"/>
                <a:gd name="connsiteX3" fmla="*/ 10000 w 10000"/>
                <a:gd name="connsiteY3" fmla="*/ 9 h 10009"/>
                <a:gd name="connsiteX4" fmla="*/ 5466 w 10000"/>
                <a:gd name="connsiteY4" fmla="*/ 10009 h 10009"/>
                <a:gd name="connsiteX5" fmla="*/ 0 w 10000"/>
                <a:gd name="connsiteY5" fmla="*/ 10009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9">
                  <a:moveTo>
                    <a:pt x="0" y="10009"/>
                  </a:moveTo>
                  <a:lnTo>
                    <a:pt x="0" y="2041"/>
                  </a:lnTo>
                  <a:lnTo>
                    <a:pt x="7464" y="0"/>
                  </a:lnTo>
                  <a:lnTo>
                    <a:pt x="10000" y="9"/>
                  </a:lnTo>
                  <a:lnTo>
                    <a:pt x="5466" y="10009"/>
                  </a:lnTo>
                  <a:lnTo>
                    <a:pt x="0" y="1000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8B52B"/>
                </a:gs>
                <a:gs pos="100000">
                  <a:srgbClr val="EA5712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auto">
            <a:xfrm>
              <a:off x="1982749" y="1907062"/>
              <a:ext cx="943908" cy="1584119"/>
            </a:xfrm>
            <a:custGeom>
              <a:avLst/>
              <a:gdLst>
                <a:gd name="T0" fmla="*/ 0 w 575"/>
                <a:gd name="T1" fmla="*/ 873 h 887"/>
                <a:gd name="T2" fmla="*/ 210 w 575"/>
                <a:gd name="T3" fmla="*/ 0 h 887"/>
                <a:gd name="T4" fmla="*/ 575 w 575"/>
                <a:gd name="T5" fmla="*/ 0 h 887"/>
                <a:gd name="T6" fmla="*/ 398 w 575"/>
                <a:gd name="T7" fmla="*/ 887 h 887"/>
                <a:gd name="T8" fmla="*/ 0 w 575"/>
                <a:gd name="T9" fmla="*/ 873 h 887"/>
                <a:gd name="connsiteX0" fmla="*/ 0 w 10000"/>
                <a:gd name="connsiteY0" fmla="*/ 9842 h 9853"/>
                <a:gd name="connsiteX1" fmla="*/ 3652 w 10000"/>
                <a:gd name="connsiteY1" fmla="*/ 0 h 9853"/>
                <a:gd name="connsiteX2" fmla="*/ 10000 w 10000"/>
                <a:gd name="connsiteY2" fmla="*/ 0 h 9853"/>
                <a:gd name="connsiteX3" fmla="*/ 6922 w 10000"/>
                <a:gd name="connsiteY3" fmla="*/ 9853 h 9853"/>
                <a:gd name="connsiteX4" fmla="*/ 0 w 10000"/>
                <a:gd name="connsiteY4" fmla="*/ 9842 h 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853">
                  <a:moveTo>
                    <a:pt x="0" y="9842"/>
                  </a:moveTo>
                  <a:lnTo>
                    <a:pt x="3652" y="0"/>
                  </a:lnTo>
                  <a:lnTo>
                    <a:pt x="10000" y="0"/>
                  </a:lnTo>
                  <a:lnTo>
                    <a:pt x="6922" y="9853"/>
                  </a:lnTo>
                  <a:lnTo>
                    <a:pt x="0" y="98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7ED11"/>
                </a:gs>
                <a:gs pos="100000">
                  <a:srgbClr val="F49B0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itle 3"/>
          <p:cNvSpPr txBox="1">
            <a:spLocks/>
          </p:cNvSpPr>
          <p:nvPr/>
        </p:nvSpPr>
        <p:spPr>
          <a:xfrm>
            <a:off x="-1" y="201075"/>
            <a:ext cx="1765878" cy="65754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 cap="flat" cmpd="sng" algn="ctr">
            <a:solidFill>
              <a:schemeClr val="bg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kern="0">
                <a:solidFill>
                  <a:schemeClr val="accent5">
                    <a:lumMod val="50000"/>
                  </a:schemeClr>
                </a:solidFill>
                <a:latin typeface="Calibri"/>
              </a:defRPr>
            </a:lvl1pPr>
          </a:lstStyle>
          <a:p>
            <a:pPr defTabSz="910314">
              <a:defRPr/>
            </a:pPr>
            <a:r>
              <a:rPr lang="en-US" altLang="zh-CN" sz="3762" b="1" dirty="0">
                <a:solidFill>
                  <a:prstClr val="white"/>
                </a:solidFill>
                <a:ea typeface="微软雅黑"/>
              </a:rPr>
              <a:t>content</a:t>
            </a:r>
          </a:p>
        </p:txBody>
      </p:sp>
      <p:sp>
        <p:nvSpPr>
          <p:cNvPr id="68" name="Title 3"/>
          <p:cNvSpPr txBox="1">
            <a:spLocks/>
          </p:cNvSpPr>
          <p:nvPr/>
        </p:nvSpPr>
        <p:spPr bwMode="auto">
          <a:xfrm>
            <a:off x="4375969" y="327884"/>
            <a:ext cx="599499" cy="4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10" b="1" dirty="0">
                <a:solidFill>
                  <a:prstClr val="white"/>
                </a:solidFill>
                <a:latin typeface="微软雅黑" pitchFamily="34" charset="-122"/>
              </a:rPr>
              <a:t>1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302180" y="495282"/>
            <a:ext cx="2897426" cy="903196"/>
            <a:chOff x="5637248" y="492648"/>
            <a:chExt cx="3080527" cy="960273"/>
          </a:xfrm>
        </p:grpSpPr>
        <p:sp>
          <p:nvSpPr>
            <p:cNvPr id="86" name="TextBox 85"/>
            <p:cNvSpPr txBox="1"/>
            <p:nvPr/>
          </p:nvSpPr>
          <p:spPr>
            <a:xfrm>
              <a:off x="5712198" y="492648"/>
              <a:ext cx="3005577" cy="9602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0314">
                <a:defRPr/>
              </a:pPr>
              <a:r>
                <a:rPr lang="en-US" altLang="zh-CN" sz="1317" b="1" dirty="0">
                  <a:solidFill>
                    <a:srgbClr val="00B0F0"/>
                  </a:solidFill>
                  <a:latin typeface="微软雅黑" pitchFamily="34" charset="-122"/>
                  <a:ea typeface="微软雅黑"/>
                </a:rPr>
                <a:t>ADD TITLE TEXT</a:t>
              </a:r>
            </a:p>
            <a:p>
              <a:pPr defTabSz="910314">
                <a:lnSpc>
                  <a:spcPct val="150000"/>
                </a:lnSpc>
                <a:defRPr/>
              </a:pPr>
              <a:r>
                <a:rPr lang="en-US" altLang="zh-CN" sz="1129" dirty="0">
                  <a:latin typeface="微软雅黑" pitchFamily="34" charset="-122"/>
                  <a:ea typeface="微软雅黑"/>
                </a:rPr>
                <a:t>click to add text click to add text </a:t>
              </a:r>
            </a:p>
            <a:p>
              <a:pPr defTabSz="910314">
                <a:defRPr/>
              </a:pPr>
              <a:r>
                <a:rPr lang="en-US" altLang="zh-CN" sz="1129" dirty="0">
                  <a:latin typeface="微软雅黑" pitchFamily="34" charset="-122"/>
                  <a:ea typeface="微软雅黑" panose="020B0503020204020204" pitchFamily="34" charset="-122"/>
                </a:rPr>
                <a:t>click to add text click to add text </a:t>
              </a:r>
            </a:p>
            <a:p>
              <a:pPr defTabSz="910314">
                <a:defRPr/>
              </a:pPr>
              <a:endParaRPr lang="en-US" altLang="zh-CN" sz="1129" dirty="0"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65"/>
            <p:cNvSpPr>
              <a:spLocks/>
            </p:cNvSpPr>
            <p:nvPr/>
          </p:nvSpPr>
          <p:spPr bwMode="auto">
            <a:xfrm>
              <a:off x="5637248" y="550461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Title 3"/>
          <p:cNvSpPr txBox="1">
            <a:spLocks/>
          </p:cNvSpPr>
          <p:nvPr/>
        </p:nvSpPr>
        <p:spPr bwMode="auto">
          <a:xfrm>
            <a:off x="3547957" y="913843"/>
            <a:ext cx="599499" cy="4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10" b="1" dirty="0">
                <a:solidFill>
                  <a:prstClr val="white"/>
                </a:solidFill>
                <a:latin typeface="微软雅黑" pitchFamily="34" charset="-122"/>
              </a:rPr>
              <a:t>2</a:t>
            </a:r>
          </a:p>
        </p:txBody>
      </p:sp>
      <p:sp>
        <p:nvSpPr>
          <p:cNvPr id="93" name="Title 3"/>
          <p:cNvSpPr txBox="1">
            <a:spLocks/>
          </p:cNvSpPr>
          <p:nvPr/>
        </p:nvSpPr>
        <p:spPr bwMode="auto">
          <a:xfrm>
            <a:off x="2801009" y="1508135"/>
            <a:ext cx="599499" cy="4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10" b="1" dirty="0">
                <a:solidFill>
                  <a:prstClr val="white"/>
                </a:solidFill>
                <a:latin typeface="微软雅黑" pitchFamily="34" charset="-122"/>
              </a:rPr>
              <a:t>3</a:t>
            </a:r>
          </a:p>
        </p:txBody>
      </p:sp>
      <p:sp>
        <p:nvSpPr>
          <p:cNvPr id="103" name="Title 3"/>
          <p:cNvSpPr txBox="1">
            <a:spLocks/>
          </p:cNvSpPr>
          <p:nvPr/>
        </p:nvSpPr>
        <p:spPr bwMode="auto">
          <a:xfrm>
            <a:off x="2051419" y="2219468"/>
            <a:ext cx="599499" cy="4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10" b="1" dirty="0">
                <a:solidFill>
                  <a:prstClr val="white"/>
                </a:solidFill>
                <a:latin typeface="微软雅黑" pitchFamily="34" charset="-122"/>
              </a:rPr>
              <a:t>4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764384" y="1407569"/>
            <a:ext cx="2897426" cy="903196"/>
            <a:chOff x="5065466" y="1462590"/>
            <a:chExt cx="3080527" cy="960274"/>
          </a:xfrm>
        </p:grpSpPr>
        <p:sp>
          <p:nvSpPr>
            <p:cNvPr id="107" name="TextBox 106"/>
            <p:cNvSpPr txBox="1"/>
            <p:nvPr/>
          </p:nvSpPr>
          <p:spPr>
            <a:xfrm>
              <a:off x="5140416" y="1462590"/>
              <a:ext cx="3005577" cy="960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0314">
                <a:defRPr/>
              </a:pPr>
              <a:r>
                <a:rPr lang="en-US" altLang="zh-CN" sz="1317" b="1" dirty="0">
                  <a:solidFill>
                    <a:srgbClr val="7030A0"/>
                  </a:solidFill>
                  <a:latin typeface="微软雅黑" pitchFamily="34" charset="-122"/>
                  <a:ea typeface="微软雅黑"/>
                </a:rPr>
                <a:t>ADD TITLE TEXT</a:t>
              </a:r>
            </a:p>
            <a:p>
              <a:pPr defTabSz="910314">
                <a:lnSpc>
                  <a:spcPct val="150000"/>
                </a:lnSpc>
                <a:defRPr/>
              </a:pPr>
              <a:r>
                <a:rPr lang="en-US" altLang="zh-CN" sz="1129" dirty="0">
                  <a:latin typeface="微软雅黑" pitchFamily="34" charset="-122"/>
                  <a:ea typeface="微软雅黑"/>
                </a:rPr>
                <a:t>click to add text click to add text </a:t>
              </a:r>
            </a:p>
            <a:p>
              <a:pPr defTabSz="910314">
                <a:defRPr/>
              </a:pPr>
              <a:r>
                <a:rPr lang="en-US" altLang="zh-CN" sz="1129" dirty="0">
                  <a:latin typeface="微软雅黑" pitchFamily="34" charset="-122"/>
                  <a:ea typeface="微软雅黑" panose="020B0503020204020204" pitchFamily="34" charset="-122"/>
                </a:rPr>
                <a:t>click to add text click to add text </a:t>
              </a:r>
            </a:p>
            <a:p>
              <a:pPr defTabSz="910314">
                <a:defRPr/>
              </a:pPr>
              <a:endParaRPr lang="en-US" altLang="zh-CN" sz="1129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Freeform 65"/>
            <p:cNvSpPr>
              <a:spLocks/>
            </p:cNvSpPr>
            <p:nvPr/>
          </p:nvSpPr>
          <p:spPr bwMode="auto">
            <a:xfrm>
              <a:off x="5065466" y="152040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126198" y="2279526"/>
            <a:ext cx="2897426" cy="903196"/>
            <a:chOff x="4386950" y="2389647"/>
            <a:chExt cx="3080527" cy="960273"/>
          </a:xfrm>
        </p:grpSpPr>
        <p:sp>
          <p:nvSpPr>
            <p:cNvPr id="109" name="TextBox 108"/>
            <p:cNvSpPr txBox="1"/>
            <p:nvPr/>
          </p:nvSpPr>
          <p:spPr>
            <a:xfrm>
              <a:off x="4461900" y="2389647"/>
              <a:ext cx="3005577" cy="9602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0314">
                <a:defRPr/>
              </a:pPr>
              <a:r>
                <a:rPr lang="en-US" altLang="zh-CN" sz="1317" b="1" dirty="0">
                  <a:solidFill>
                    <a:schemeClr val="bg1"/>
                  </a:solidFill>
                  <a:latin typeface="微软雅黑" pitchFamily="34" charset="-122"/>
                  <a:ea typeface="微软雅黑"/>
                </a:rPr>
                <a:t>ADD TITLE TEXT</a:t>
              </a:r>
            </a:p>
            <a:p>
              <a:pPr defTabSz="910314">
                <a:lnSpc>
                  <a:spcPct val="150000"/>
                </a:lnSpc>
                <a:defRPr/>
              </a:pPr>
              <a:r>
                <a:rPr lang="en-US" altLang="zh-CN" sz="1129" dirty="0">
                  <a:latin typeface="微软雅黑" pitchFamily="34" charset="-122"/>
                  <a:ea typeface="微软雅黑"/>
                </a:rPr>
                <a:t>click to add text click to add text </a:t>
              </a:r>
            </a:p>
            <a:p>
              <a:pPr defTabSz="910314">
                <a:defRPr/>
              </a:pPr>
              <a:r>
                <a:rPr lang="en-US" altLang="zh-CN" sz="1129" dirty="0">
                  <a:latin typeface="微软雅黑" pitchFamily="34" charset="-122"/>
                  <a:ea typeface="微软雅黑" panose="020B0503020204020204" pitchFamily="34" charset="-122"/>
                </a:rPr>
                <a:t>click to add text click to add text </a:t>
              </a:r>
            </a:p>
            <a:p>
              <a:pPr defTabSz="910314">
                <a:defRPr/>
              </a:pPr>
              <a:endParaRPr lang="en-US" altLang="zh-CN" sz="1129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Freeform 65"/>
            <p:cNvSpPr>
              <a:spLocks/>
            </p:cNvSpPr>
            <p:nvPr/>
          </p:nvSpPr>
          <p:spPr bwMode="auto">
            <a:xfrm>
              <a:off x="4386950" y="2447459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17401" y="3183182"/>
            <a:ext cx="2897426" cy="903196"/>
            <a:chOff x="3739681" y="3350410"/>
            <a:chExt cx="3080527" cy="960273"/>
          </a:xfrm>
        </p:grpSpPr>
        <p:sp>
          <p:nvSpPr>
            <p:cNvPr id="111" name="TextBox 110"/>
            <p:cNvSpPr txBox="1"/>
            <p:nvPr/>
          </p:nvSpPr>
          <p:spPr>
            <a:xfrm>
              <a:off x="3814631" y="3350410"/>
              <a:ext cx="3005577" cy="9602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0314">
                <a:defRPr/>
              </a:pPr>
              <a:r>
                <a:rPr lang="en-US" altLang="zh-CN" sz="1317" b="1" dirty="0">
                  <a:latin typeface="微软雅黑" pitchFamily="34" charset="-122"/>
                  <a:ea typeface="微软雅黑"/>
                </a:rPr>
                <a:t>ADD TITLE TEXT</a:t>
              </a:r>
            </a:p>
            <a:p>
              <a:pPr defTabSz="910314">
                <a:lnSpc>
                  <a:spcPct val="150000"/>
                </a:lnSpc>
                <a:defRPr/>
              </a:pPr>
              <a:r>
                <a:rPr lang="en-US" altLang="zh-CN" sz="1129" dirty="0">
                  <a:latin typeface="微软雅黑" pitchFamily="34" charset="-122"/>
                  <a:ea typeface="微软雅黑"/>
                </a:rPr>
                <a:t>click to add text </a:t>
              </a:r>
              <a:r>
                <a:rPr lang="en-US" altLang="zh-CN" sz="1129" dirty="0">
                  <a:latin typeface="微软雅黑" pitchFamily="34" charset="-122"/>
                  <a:ea typeface="微软雅黑" panose="020B0503020204020204" pitchFamily="34" charset="-122"/>
                </a:rPr>
                <a:t>click to add text </a:t>
              </a:r>
              <a:endParaRPr lang="en-US" altLang="zh-CN" sz="1129" dirty="0">
                <a:latin typeface="微软雅黑" pitchFamily="34" charset="-122"/>
                <a:ea typeface="微软雅黑"/>
              </a:endParaRPr>
            </a:p>
            <a:p>
              <a:pPr defTabSz="910314">
                <a:defRPr/>
              </a:pPr>
              <a:r>
                <a:rPr lang="en-US" altLang="zh-CN" sz="1129" dirty="0">
                  <a:latin typeface="微软雅黑" pitchFamily="34" charset="-122"/>
                  <a:ea typeface="微软雅黑" panose="020B0503020204020204" pitchFamily="34" charset="-122"/>
                </a:rPr>
                <a:t>click to add text click to add text </a:t>
              </a:r>
            </a:p>
            <a:p>
              <a:pPr defTabSz="910314">
                <a:defRPr/>
              </a:pPr>
              <a:endParaRPr lang="en-US" altLang="zh-CN" sz="1129" dirty="0"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Freeform 65"/>
            <p:cNvSpPr>
              <a:spLocks/>
            </p:cNvSpPr>
            <p:nvPr/>
          </p:nvSpPr>
          <p:spPr bwMode="auto">
            <a:xfrm>
              <a:off x="3739681" y="340822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045944" y="4138923"/>
            <a:ext cx="617169" cy="617169"/>
            <a:chOff x="7008498" y="4342329"/>
            <a:chExt cx="656171" cy="656171"/>
          </a:xfrm>
        </p:grpSpPr>
        <p:grpSp>
          <p:nvGrpSpPr>
            <p:cNvPr id="431" name="组合 430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solidFill>
              <a:srgbClr val="FFC0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32" name="椭圆 431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33" name="椭圆 432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grpSp>
          <p:nvGrpSpPr>
            <p:cNvPr id="438" name="组合 437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solidFill>
              <a:schemeClr val="bg1"/>
            </a:solidFill>
            <a:effectLst/>
          </p:grpSpPr>
          <p:sp>
            <p:nvSpPr>
              <p:cNvPr id="439" name="Freeform 26"/>
              <p:cNvSpPr>
                <a:spLocks/>
              </p:cNvSpPr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86005" tIns="43002" rIns="86005" bIns="43002" numCol="1" anchor="t" anchorCtr="0" compatLnSpc="1">
                <a:noAutofit/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40" name="任意多边形 439"/>
              <p:cNvSpPr>
                <a:spLocks/>
              </p:cNvSpPr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86005" tIns="43002" rIns="86005" bIns="43002" numCol="1" anchor="t" anchorCtr="0" compatLnSpc="1">
                <a:noAutofit/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6384415" y="4159011"/>
            <a:ext cx="617169" cy="617169"/>
            <a:chOff x="7021166" y="4387903"/>
            <a:chExt cx="656171" cy="656171"/>
          </a:xfrm>
        </p:grpSpPr>
        <p:grpSp>
          <p:nvGrpSpPr>
            <p:cNvPr id="38" name="组合 37"/>
            <p:cNvGrpSpPr/>
            <p:nvPr/>
          </p:nvGrpSpPr>
          <p:grpSpPr>
            <a:xfrm>
              <a:off x="7021166" y="4387903"/>
              <a:ext cx="656171" cy="656171"/>
              <a:chOff x="8415028" y="1301255"/>
              <a:chExt cx="1491176" cy="1491176"/>
            </a:xfrm>
            <a:solidFill>
              <a:srgbClr val="7030A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9" name="椭圆 38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437" name="任意多边形 436"/>
            <p:cNvSpPr>
              <a:spLocks/>
            </p:cNvSpPr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71679" y="4148420"/>
            <a:ext cx="617169" cy="617169"/>
            <a:chOff x="6157069" y="4376643"/>
            <a:chExt cx="656171" cy="656171"/>
          </a:xfrm>
        </p:grpSpPr>
        <p:grpSp>
          <p:nvGrpSpPr>
            <p:cNvPr id="42" name="组合 41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3" name="椭圆 42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10314">
                <a:defRPr/>
              </a:pPr>
              <a:endParaRPr lang="en-US" sz="1787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21010" y="4149514"/>
            <a:ext cx="617169" cy="617169"/>
            <a:chOff x="7910629" y="4377806"/>
            <a:chExt cx="656171" cy="656171"/>
          </a:xfrm>
        </p:grpSpPr>
        <p:grpSp>
          <p:nvGrpSpPr>
            <p:cNvPr id="48" name="组合 47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solidFill>
              <a:srgbClr val="CC33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9" name="椭圆 48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grpSp>
          <p:nvGrpSpPr>
            <p:cNvPr id="434" name="组合 433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solidFill>
              <a:schemeClr val="bg1"/>
            </a:solidFill>
            <a:effectLst/>
          </p:grpSpPr>
          <p:sp>
            <p:nvSpPr>
              <p:cNvPr id="435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b="1">
                  <a:ln w="12700">
                    <a:solidFill>
                      <a:srgbClr val="C00000">
                        <a:satMod val="155000"/>
                      </a:srgbClr>
                    </a:solidFill>
                    <a:prstDash val="solid"/>
                  </a:ln>
                  <a:solidFill>
                    <a:srgbClr val="FF0000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/>
                  <a:ea typeface="微软雅黑"/>
                </a:endParaRPr>
              </a:p>
            </p:txBody>
          </p:sp>
          <p:sp>
            <p:nvSpPr>
              <p:cNvPr id="436" name="Freeform 12"/>
              <p:cNvSpPr>
                <a:spLocks/>
              </p:cNvSpPr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720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68" grpId="0"/>
      <p:bldP spid="92" grpId="0"/>
      <p:bldP spid="93" grpId="0"/>
      <p:bldP spid="1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063118" y="853144"/>
            <a:ext cx="7504530" cy="33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1787">
              <a:solidFill>
                <a:prstClr val="white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Arc 8"/>
          <p:cNvSpPr>
            <a:spLocks/>
          </p:cNvSpPr>
          <p:nvPr/>
        </p:nvSpPr>
        <p:spPr bwMode="auto">
          <a:xfrm>
            <a:off x="3101257" y="1387689"/>
            <a:ext cx="1494634" cy="2860860"/>
          </a:xfrm>
          <a:custGeom>
            <a:avLst/>
            <a:gdLst>
              <a:gd name="T0" fmla="*/ 0 w 22625"/>
              <a:gd name="T1" fmla="*/ 141 h 43200"/>
              <a:gd name="T2" fmla="*/ 1219927 w 22625"/>
              <a:gd name="T3" fmla="*/ 586855 h 43200"/>
              <a:gd name="T4" fmla="*/ 22616 w 22625"/>
              <a:gd name="T5" fmla="*/ 1520825 h 43200"/>
              <a:gd name="T6" fmla="*/ 0 60000 65536"/>
              <a:gd name="T7" fmla="*/ 0 60000 65536"/>
              <a:gd name="T8" fmla="*/ 0 60000 65536"/>
              <a:gd name="T9" fmla="*/ 0 w 22625"/>
              <a:gd name="T10" fmla="*/ 0 h 43200"/>
              <a:gd name="T11" fmla="*/ 22625 w 2262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25" h="43200" fill="none" extrusionOk="0">
                <a:moveTo>
                  <a:pt x="22625" y="43175"/>
                </a:moveTo>
                <a:cubicBezTo>
                  <a:pt x="22283" y="43191"/>
                  <a:pt x="2194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7"/>
                  <a:pt x="9566" y="95"/>
                  <a:pt x="21428" y="0"/>
                </a:cubicBezTo>
              </a:path>
              <a:path w="22625" h="43200" stroke="0" extrusionOk="0">
                <a:moveTo>
                  <a:pt x="22625" y="43175"/>
                </a:moveTo>
                <a:cubicBezTo>
                  <a:pt x="22283" y="43191"/>
                  <a:pt x="2194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7"/>
                  <a:pt x="9566" y="95"/>
                  <a:pt x="21428" y="0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Arc 9"/>
          <p:cNvSpPr>
            <a:spLocks/>
          </p:cNvSpPr>
          <p:nvPr/>
        </p:nvSpPr>
        <p:spPr bwMode="auto">
          <a:xfrm>
            <a:off x="4507796" y="1387689"/>
            <a:ext cx="1148226" cy="1430430"/>
          </a:xfrm>
          <a:custGeom>
            <a:avLst/>
            <a:gdLst>
              <a:gd name="G0" fmla="+- 322 0 0"/>
              <a:gd name="G1" fmla="+- 21600 0 0"/>
              <a:gd name="G2" fmla="+- 21600 0 0"/>
              <a:gd name="T0" fmla="*/ 0 w 17369"/>
              <a:gd name="T1" fmla="*/ 2 h 21600"/>
              <a:gd name="T2" fmla="*/ 17369 w 17369"/>
              <a:gd name="T3" fmla="*/ 8335 h 21600"/>
              <a:gd name="T4" fmla="*/ 322 w 1736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69" h="21600" fill="none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6985" y="0"/>
                  <a:pt x="13276" y="3075"/>
                  <a:pt x="17368" y="8335"/>
                </a:cubicBezTo>
              </a:path>
              <a:path w="17369" h="21600" stroke="0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6985" y="0"/>
                  <a:pt x="13276" y="3075"/>
                  <a:pt x="17368" y="8335"/>
                </a:cubicBezTo>
                <a:lnTo>
                  <a:pt x="322" y="21600"/>
                </a:lnTo>
                <a:close/>
              </a:path>
            </a:pathLst>
          </a:custGeom>
          <a:solidFill>
            <a:schemeClr val="accent4"/>
          </a:solidFill>
          <a:ln w="3175" cap="flat" cmpd="sng">
            <a:noFill/>
            <a:bevel/>
            <a:headEnd/>
            <a:tailEnd/>
          </a:ln>
        </p:spPr>
        <p:txBody>
          <a:bodyPr anchor="ctr"/>
          <a:lstStyle/>
          <a:p>
            <a:pPr defTabSz="910314">
              <a:defRPr/>
            </a:pPr>
            <a:endParaRPr lang="zh-CN" altLang="en-US" sz="1787">
              <a:solidFill>
                <a:srgbClr val="F8F8F8"/>
              </a:solidFill>
              <a:latin typeface="Arial"/>
              <a:ea typeface="微软雅黑"/>
            </a:endParaRPr>
          </a:p>
        </p:txBody>
      </p:sp>
      <p:sp>
        <p:nvSpPr>
          <p:cNvPr id="6" name="Arc 10"/>
          <p:cNvSpPr>
            <a:spLocks/>
          </p:cNvSpPr>
          <p:nvPr/>
        </p:nvSpPr>
        <p:spPr bwMode="auto">
          <a:xfrm rot="5400000">
            <a:off x="4207674" y="2247739"/>
            <a:ext cx="2088905" cy="1428936"/>
          </a:xfrm>
          <a:custGeom>
            <a:avLst/>
            <a:gdLst>
              <a:gd name="T0" fmla="*/ 0 w 31543"/>
              <a:gd name="T1" fmla="*/ 335358 h 21600"/>
              <a:gd name="T2" fmla="*/ 2220913 w 31543"/>
              <a:gd name="T3" fmla="*/ 680140 h 21600"/>
              <a:gd name="T4" fmla="*/ 953127 w 31543"/>
              <a:gd name="T5" fmla="*/ 1519237 h 21600"/>
              <a:gd name="T6" fmla="*/ 0 60000 65536"/>
              <a:gd name="T7" fmla="*/ 0 60000 65536"/>
              <a:gd name="T8" fmla="*/ 0 60000 65536"/>
              <a:gd name="T9" fmla="*/ 0 w 31543"/>
              <a:gd name="T10" fmla="*/ 0 h 21600"/>
              <a:gd name="T11" fmla="*/ 31543 w 315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543" h="21600" fill="none" extrusionOk="0">
                <a:moveTo>
                  <a:pt x="0" y="4768"/>
                </a:moveTo>
                <a:cubicBezTo>
                  <a:pt x="3837" y="1682"/>
                  <a:pt x="8613" y="-1"/>
                  <a:pt x="13537" y="0"/>
                </a:cubicBezTo>
                <a:cubicBezTo>
                  <a:pt x="20780" y="0"/>
                  <a:pt x="27542" y="3631"/>
                  <a:pt x="31543" y="9669"/>
                </a:cubicBezTo>
              </a:path>
              <a:path w="31543" h="21600" stroke="0" extrusionOk="0">
                <a:moveTo>
                  <a:pt x="0" y="4768"/>
                </a:moveTo>
                <a:cubicBezTo>
                  <a:pt x="3837" y="1682"/>
                  <a:pt x="8613" y="-1"/>
                  <a:pt x="13537" y="0"/>
                </a:cubicBezTo>
                <a:cubicBezTo>
                  <a:pt x="20780" y="0"/>
                  <a:pt x="27542" y="3631"/>
                  <a:pt x="31543" y="9669"/>
                </a:cubicBezTo>
                <a:lnTo>
                  <a:pt x="13537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Arc 11"/>
          <p:cNvSpPr>
            <a:spLocks/>
          </p:cNvSpPr>
          <p:nvPr/>
        </p:nvSpPr>
        <p:spPr bwMode="auto">
          <a:xfrm rot="9670427">
            <a:off x="4362960" y="2782284"/>
            <a:ext cx="771955" cy="1428937"/>
          </a:xfrm>
          <a:custGeom>
            <a:avLst/>
            <a:gdLst>
              <a:gd name="G0" fmla="+- 5560 0 0"/>
              <a:gd name="G1" fmla="+- 21600 0 0"/>
              <a:gd name="G2" fmla="+- 21600 0 0"/>
              <a:gd name="T0" fmla="*/ 0 w 11660"/>
              <a:gd name="T1" fmla="*/ 728 h 21600"/>
              <a:gd name="T2" fmla="*/ 11660 w 11660"/>
              <a:gd name="T3" fmla="*/ 879 h 21600"/>
              <a:gd name="T4" fmla="*/ 5560 w 1166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60" h="21600" fill="none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</a:path>
              <a:path w="11660" h="21600" stroke="0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  <a:lnTo>
                  <a:pt x="5560" y="21600"/>
                </a:lnTo>
                <a:close/>
              </a:path>
            </a:pathLst>
          </a:custGeom>
          <a:solidFill>
            <a:schemeClr val="accent3"/>
          </a:solidFill>
          <a:ln w="3175" cap="flat" cmpd="sng">
            <a:noFill/>
            <a:bevel/>
            <a:headEnd/>
            <a:tailEnd/>
          </a:ln>
        </p:spPr>
        <p:txBody>
          <a:bodyPr anchor="ctr"/>
          <a:lstStyle/>
          <a:p>
            <a:pPr defTabSz="910314">
              <a:defRPr/>
            </a:pPr>
            <a:endParaRPr lang="zh-CN" altLang="en-US" sz="1787">
              <a:solidFill>
                <a:srgbClr val="F8F8F8"/>
              </a:solidFill>
              <a:latin typeface="Arial"/>
              <a:ea typeface="微软雅黑"/>
            </a:endParaRPr>
          </a:p>
        </p:txBody>
      </p:sp>
      <p:sp>
        <p:nvSpPr>
          <p:cNvPr id="30727" name="Oval 12"/>
          <p:cNvSpPr>
            <a:spLocks noChangeArrowheads="1"/>
          </p:cNvSpPr>
          <p:nvPr/>
        </p:nvSpPr>
        <p:spPr bwMode="auto">
          <a:xfrm>
            <a:off x="4044922" y="2340314"/>
            <a:ext cx="973528" cy="973528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>
              <a:solidFill>
                <a:prstClr val="black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132612" y="2600120"/>
            <a:ext cx="845118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09361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787">
                <a:solidFill>
                  <a:srgbClr val="F8F8F8"/>
                </a:solidFill>
                <a:latin typeface="微软雅黑" pitchFamily="34" charset="-122"/>
              </a:rPr>
              <a:t>50%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018450" y="2768846"/>
            <a:ext cx="833173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09361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787">
                <a:solidFill>
                  <a:srgbClr val="F8F8F8"/>
                </a:solidFill>
                <a:latin typeface="微软雅黑" pitchFamily="34" charset="-122"/>
              </a:rPr>
              <a:t>24%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561549" y="1775906"/>
            <a:ext cx="656982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09361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787">
                <a:solidFill>
                  <a:srgbClr val="F8F8F8"/>
                </a:solidFill>
                <a:latin typeface="微软雅黑" pitchFamily="34" charset="-122"/>
              </a:rPr>
              <a:t>16%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4560055" y="3621429"/>
            <a:ext cx="656982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909361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787">
                <a:solidFill>
                  <a:srgbClr val="F8F8F8"/>
                </a:solidFill>
                <a:latin typeface="微软雅黑" pitchFamily="34" charset="-122"/>
              </a:rPr>
              <a:t>10%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597789" y="1118924"/>
            <a:ext cx="2584628" cy="907830"/>
            <a:chOff x="0" y="0"/>
            <a:chExt cx="4325" cy="1520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949" y="0"/>
              <a:ext cx="3376" cy="1520"/>
            </a:xfrm>
            <a:prstGeom prst="roundRect">
              <a:avLst>
                <a:gd name="adj" fmla="val 16667"/>
              </a:avLst>
            </a:prstGeom>
            <a:noFill/>
            <a:ln w="3175" cap="flat" cmpd="sng">
              <a:solidFill>
                <a:schemeClr val="accent6">
                  <a:lumMod val="75000"/>
                  <a:lumOff val="25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0314">
                <a:defRPr/>
              </a:pPr>
              <a:endParaRPr lang="zh-CN" altLang="en-US" sz="1787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5" name="AutoShape 19"/>
            <p:cNvSpPr>
              <a:spLocks noChangeArrowheads="1"/>
            </p:cNvSpPr>
            <p:nvPr/>
          </p:nvSpPr>
          <p:spPr bwMode="auto">
            <a:xfrm>
              <a:off x="155" y="418"/>
              <a:ext cx="1509" cy="71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175" cap="flat" cmpd="sng">
              <a:solidFill>
                <a:schemeClr val="accent6">
                  <a:lumMod val="75000"/>
                  <a:lumOff val="25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0314">
                <a:defRPr/>
              </a:pPr>
              <a:endParaRPr lang="zh-CN" altLang="en-US" sz="1787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6" name="Arc 20"/>
            <p:cNvSpPr>
              <a:spLocks/>
            </p:cNvSpPr>
            <p:nvPr/>
          </p:nvSpPr>
          <p:spPr bwMode="auto">
            <a:xfrm>
              <a:off x="1142" y="480"/>
              <a:ext cx="430" cy="5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047"/>
                <a:gd name="T1" fmla="*/ 0 h 21600"/>
                <a:gd name="T2" fmla="*/ 17047 w 17047"/>
                <a:gd name="T3" fmla="*/ 8335 h 21600"/>
                <a:gd name="T4" fmla="*/ 0 w 1704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47" h="21600" fill="none" extrusionOk="0">
                  <a:moveTo>
                    <a:pt x="-1" y="0"/>
                  </a:moveTo>
                  <a:cubicBezTo>
                    <a:pt x="6663" y="0"/>
                    <a:pt x="12954" y="3075"/>
                    <a:pt x="17046" y="8335"/>
                  </a:cubicBezTo>
                </a:path>
                <a:path w="17047" h="21600" stroke="0" extrusionOk="0">
                  <a:moveTo>
                    <a:pt x="-1" y="0"/>
                  </a:moveTo>
                  <a:cubicBezTo>
                    <a:pt x="6663" y="0"/>
                    <a:pt x="12954" y="3075"/>
                    <a:pt x="17046" y="833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381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910314">
                <a:defRPr/>
              </a:pPr>
              <a:endParaRPr lang="zh-CN" altLang="en-US" sz="1787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0" y="488"/>
              <a:ext cx="1289" cy="5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910314" eaLnBrk="0" hangingPunct="0">
                <a:spcBef>
                  <a:spcPct val="50000"/>
                </a:spcBef>
                <a:defRPr/>
              </a:pPr>
              <a:r>
                <a:rPr lang="en-US" sz="1505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16%</a:t>
              </a: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1682" y="35"/>
              <a:ext cx="2519" cy="5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r" defTabSz="910314" eaLnBrk="0" hangingPunct="0">
                <a:defRPr/>
              </a:pPr>
              <a:r>
                <a:rPr lang="en-US" altLang="zh-CN" sz="1693" b="1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region2</a:t>
              </a:r>
              <a:endParaRPr lang="zh-CN" altLang="en-US" sz="1693" b="1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1589" y="613"/>
              <a:ext cx="2711" cy="8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defTabSz="910314">
                <a:defRPr/>
              </a:pPr>
              <a:r>
                <a:rPr lang="en-US" altLang="zh-CN" sz="1317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click to add text click to add text </a:t>
              </a:r>
              <a:endParaRPr lang="zh-CN" altLang="en-US" sz="131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5588830" y="3628896"/>
            <a:ext cx="2577163" cy="934707"/>
            <a:chOff x="0" y="0"/>
            <a:chExt cx="4315" cy="1565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940" y="0"/>
              <a:ext cx="3375" cy="1565"/>
            </a:xfrm>
            <a:prstGeom prst="roundRect">
              <a:avLst>
                <a:gd name="adj" fmla="val 16667"/>
              </a:avLst>
            </a:prstGeom>
            <a:noFill/>
            <a:ln w="3175" cap="flat" cmpd="sng">
              <a:solidFill>
                <a:schemeClr val="accent6">
                  <a:lumMod val="75000"/>
                  <a:lumOff val="25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0314">
                <a:defRPr/>
              </a:pPr>
              <a:endParaRPr lang="zh-CN" altLang="en-US" sz="1787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142" y="472"/>
              <a:ext cx="1513" cy="71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175" cap="flat" cmpd="sng">
              <a:solidFill>
                <a:schemeClr val="accent6">
                  <a:lumMod val="75000"/>
                  <a:lumOff val="25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0314">
                <a:defRPr/>
              </a:pPr>
              <a:endParaRPr lang="zh-CN" altLang="en-US" sz="1787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23" name="Arc 27"/>
            <p:cNvSpPr>
              <a:spLocks/>
            </p:cNvSpPr>
            <p:nvPr/>
          </p:nvSpPr>
          <p:spPr bwMode="auto">
            <a:xfrm rot="5400000">
              <a:off x="987" y="600"/>
              <a:ext cx="575" cy="400"/>
            </a:xfrm>
            <a:custGeom>
              <a:avLst/>
              <a:gdLst>
                <a:gd name="G0" fmla="+- 13148 0 0"/>
                <a:gd name="G1" fmla="+- 21600 0 0"/>
                <a:gd name="G2" fmla="+- 21600 0 0"/>
                <a:gd name="T0" fmla="*/ 0 w 31154"/>
                <a:gd name="T1" fmla="*/ 4462 h 21600"/>
                <a:gd name="T2" fmla="*/ 31154 w 31154"/>
                <a:gd name="T3" fmla="*/ 9670 h 21600"/>
                <a:gd name="T4" fmla="*/ 13148 w 3115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54" h="21600" fill="none" extrusionOk="0">
                  <a:moveTo>
                    <a:pt x="0" y="4462"/>
                  </a:moveTo>
                  <a:cubicBezTo>
                    <a:pt x="3772" y="1568"/>
                    <a:pt x="8393" y="-1"/>
                    <a:pt x="13148" y="0"/>
                  </a:cubicBezTo>
                  <a:cubicBezTo>
                    <a:pt x="20391" y="0"/>
                    <a:pt x="27153" y="3631"/>
                    <a:pt x="31154" y="9669"/>
                  </a:cubicBezTo>
                </a:path>
                <a:path w="31154" h="21600" stroke="0" extrusionOk="0">
                  <a:moveTo>
                    <a:pt x="0" y="4462"/>
                  </a:moveTo>
                  <a:cubicBezTo>
                    <a:pt x="3772" y="1568"/>
                    <a:pt x="8393" y="-1"/>
                    <a:pt x="13148" y="0"/>
                  </a:cubicBezTo>
                  <a:cubicBezTo>
                    <a:pt x="20391" y="0"/>
                    <a:pt x="27153" y="3631"/>
                    <a:pt x="31154" y="9669"/>
                  </a:cubicBezTo>
                  <a:lnTo>
                    <a:pt x="13148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6796" dir="1593903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910314">
                <a:defRPr/>
              </a:pPr>
              <a:endParaRPr lang="zh-CN" altLang="en-US" sz="1787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0" y="535"/>
              <a:ext cx="1290" cy="5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910314" eaLnBrk="0" hangingPunct="0">
                <a:spcBef>
                  <a:spcPct val="50000"/>
                </a:spcBef>
                <a:defRPr/>
              </a:pPr>
              <a:r>
                <a:rPr lang="en-US" sz="1505">
                  <a:solidFill>
                    <a:srgbClr val="262626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24%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1645" y="57"/>
              <a:ext cx="2545" cy="5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r" defTabSz="910314" eaLnBrk="0" hangingPunct="0">
                <a:defRPr/>
              </a:pPr>
              <a:r>
                <a:rPr lang="en-US" altLang="zh-CN" sz="1693" b="1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Arial"/>
                  <a:ea typeface="微软雅黑" pitchFamily="34" charset="-122"/>
                </a:rPr>
                <a:t>region3</a:t>
              </a:r>
              <a:endParaRPr lang="en-US" sz="1129" b="1" dirty="0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1605" y="650"/>
              <a:ext cx="2710" cy="8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defTabSz="910314">
                <a:defRPr/>
              </a:pPr>
              <a:r>
                <a:rPr lang="en-US" altLang="zh-CN" sz="1317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click to add text click to add text </a:t>
              </a:r>
              <a:endParaRPr lang="zh-CN" altLang="en-US" sz="131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Group 31"/>
          <p:cNvGrpSpPr>
            <a:grpSpLocks/>
          </p:cNvGrpSpPr>
          <p:nvPr/>
        </p:nvGrpSpPr>
        <p:grpSpPr bwMode="auto">
          <a:xfrm>
            <a:off x="836159" y="3630388"/>
            <a:ext cx="2593588" cy="973528"/>
            <a:chOff x="0" y="0"/>
            <a:chExt cx="4343" cy="1630"/>
          </a:xfrm>
        </p:grpSpPr>
        <p:sp>
          <p:nvSpPr>
            <p:cNvPr id="29" name="AutoShape 32"/>
            <p:cNvSpPr>
              <a:spLocks noChangeArrowheads="1"/>
            </p:cNvSpPr>
            <p:nvPr/>
          </p:nvSpPr>
          <p:spPr bwMode="auto">
            <a:xfrm>
              <a:off x="0" y="0"/>
              <a:ext cx="3375" cy="1630"/>
            </a:xfrm>
            <a:prstGeom prst="roundRect">
              <a:avLst>
                <a:gd name="adj" fmla="val 16667"/>
              </a:avLst>
            </a:prstGeom>
            <a:noFill/>
            <a:ln w="3175" cap="flat" cmpd="sng">
              <a:solidFill>
                <a:schemeClr val="accent6">
                  <a:lumMod val="75000"/>
                  <a:lumOff val="25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0314">
                <a:defRPr/>
              </a:pPr>
              <a:endParaRPr lang="zh-CN" altLang="en-US" sz="1787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0" name="AutoShape 33"/>
            <p:cNvSpPr>
              <a:spLocks noChangeArrowheads="1"/>
            </p:cNvSpPr>
            <p:nvPr/>
          </p:nvSpPr>
          <p:spPr bwMode="auto">
            <a:xfrm>
              <a:off x="2775" y="450"/>
              <a:ext cx="1568" cy="7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175" cap="flat" cmpd="sng">
              <a:solidFill>
                <a:schemeClr val="accent6">
                  <a:lumMod val="75000"/>
                  <a:lumOff val="25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0314">
                <a:defRPr/>
              </a:pPr>
              <a:endParaRPr lang="zh-CN" altLang="en-US" sz="1787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1" name="Arc 34"/>
            <p:cNvSpPr>
              <a:spLocks/>
            </p:cNvSpPr>
            <p:nvPr/>
          </p:nvSpPr>
          <p:spPr bwMode="auto">
            <a:xfrm rot="9670427">
              <a:off x="3800" y="493"/>
              <a:ext cx="325" cy="560"/>
            </a:xfrm>
            <a:custGeom>
              <a:avLst/>
              <a:gdLst>
                <a:gd name="G0" fmla="+- 5560 0 0"/>
                <a:gd name="G1" fmla="+- 21600 0 0"/>
                <a:gd name="G2" fmla="+- 21600 0 0"/>
                <a:gd name="T0" fmla="*/ 0 w 11660"/>
                <a:gd name="T1" fmla="*/ 728 h 21600"/>
                <a:gd name="T2" fmla="*/ 11660 w 11660"/>
                <a:gd name="T3" fmla="*/ 879 h 21600"/>
                <a:gd name="T4" fmla="*/ 5560 w 1166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60" h="21600" fill="none" extrusionOk="0">
                  <a:moveTo>
                    <a:pt x="-1" y="727"/>
                  </a:moveTo>
                  <a:cubicBezTo>
                    <a:pt x="1813" y="244"/>
                    <a:pt x="3682" y="-1"/>
                    <a:pt x="5560" y="0"/>
                  </a:cubicBezTo>
                  <a:cubicBezTo>
                    <a:pt x="7624" y="0"/>
                    <a:pt x="9679" y="296"/>
                    <a:pt x="11659" y="879"/>
                  </a:cubicBezTo>
                </a:path>
                <a:path w="11660" h="21600" stroke="0" extrusionOk="0">
                  <a:moveTo>
                    <a:pt x="-1" y="727"/>
                  </a:moveTo>
                  <a:cubicBezTo>
                    <a:pt x="1813" y="244"/>
                    <a:pt x="3682" y="-1"/>
                    <a:pt x="5560" y="0"/>
                  </a:cubicBezTo>
                  <a:cubicBezTo>
                    <a:pt x="7624" y="0"/>
                    <a:pt x="9679" y="296"/>
                    <a:pt x="11659" y="879"/>
                  </a:cubicBezTo>
                  <a:lnTo>
                    <a:pt x="5560" y="2160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>
              <a:outerShdw dist="52363" dir="842175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910314">
                <a:defRPr/>
              </a:pPr>
              <a:endParaRPr lang="zh-CN" altLang="en-US" sz="1787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2820" y="523"/>
              <a:ext cx="980" cy="5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910314" eaLnBrk="0" hangingPunct="0">
                <a:spcBef>
                  <a:spcPct val="50000"/>
                </a:spcBef>
                <a:defRPr/>
              </a:pPr>
              <a:r>
                <a:rPr lang="en-US" sz="1505" b="1">
                  <a:solidFill>
                    <a:srgbClr val="262626">
                      <a:lumMod val="75000"/>
                      <a:lumOff val="25000"/>
                    </a:srgbClr>
                  </a:solidFill>
                  <a:latin typeface="Arial"/>
                  <a:ea typeface="微软雅黑"/>
                </a:rPr>
                <a:t>10%</a:t>
              </a: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95" y="115"/>
              <a:ext cx="3033" cy="5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defTabSz="910314" eaLnBrk="0" hangingPunct="0">
                <a:defRPr/>
              </a:pPr>
              <a:r>
                <a:rPr lang="en-US" altLang="zh-CN" sz="1693" b="1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region4</a:t>
              </a:r>
              <a:endParaRPr lang="en-US" sz="941" b="1" dirty="0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113" y="648"/>
              <a:ext cx="2710" cy="8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defTabSz="910314">
                <a:defRPr/>
              </a:pPr>
              <a:r>
                <a:rPr lang="en-US" altLang="zh-CN" sz="1317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click to add text click to add text </a:t>
              </a:r>
              <a:endParaRPr lang="zh-CN" altLang="en-US" sz="131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Group 38"/>
          <p:cNvGrpSpPr>
            <a:grpSpLocks/>
          </p:cNvGrpSpPr>
          <p:nvPr/>
        </p:nvGrpSpPr>
        <p:grpSpPr bwMode="auto">
          <a:xfrm>
            <a:off x="882448" y="1096527"/>
            <a:ext cx="2599559" cy="928734"/>
            <a:chOff x="0" y="0"/>
            <a:chExt cx="4352" cy="1555"/>
          </a:xfrm>
        </p:grpSpPr>
        <p:sp>
          <p:nvSpPr>
            <p:cNvPr id="36" name="AutoShape 39"/>
            <p:cNvSpPr>
              <a:spLocks noChangeArrowheads="1"/>
            </p:cNvSpPr>
            <p:nvPr/>
          </p:nvSpPr>
          <p:spPr bwMode="auto">
            <a:xfrm>
              <a:off x="0" y="0"/>
              <a:ext cx="3375" cy="1555"/>
            </a:xfrm>
            <a:prstGeom prst="roundRect">
              <a:avLst>
                <a:gd name="adj" fmla="val 16667"/>
              </a:avLst>
            </a:prstGeom>
            <a:noFill/>
            <a:ln w="3175" cap="flat" cmpd="sng">
              <a:solidFill>
                <a:schemeClr val="accent6">
                  <a:lumMod val="75000"/>
                  <a:lumOff val="25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0314">
                <a:defRPr/>
              </a:pPr>
              <a:endParaRPr lang="zh-CN" altLang="en-US" sz="1787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7" name="AutoShape 40"/>
            <p:cNvSpPr>
              <a:spLocks noChangeArrowheads="1"/>
            </p:cNvSpPr>
            <p:nvPr/>
          </p:nvSpPr>
          <p:spPr bwMode="auto">
            <a:xfrm>
              <a:off x="2742" y="402"/>
              <a:ext cx="1610" cy="7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175" cap="flat" cmpd="sng">
              <a:solidFill>
                <a:schemeClr val="accent6">
                  <a:lumMod val="75000"/>
                  <a:lumOff val="25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0314">
                <a:defRPr/>
              </a:pPr>
              <a:endParaRPr lang="zh-CN" altLang="en-US" sz="1787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8" name="Arc 41"/>
            <p:cNvSpPr>
              <a:spLocks/>
            </p:cNvSpPr>
            <p:nvPr/>
          </p:nvSpPr>
          <p:spPr bwMode="auto">
            <a:xfrm rot="5400000" flipH="1" flipV="1">
              <a:off x="3610" y="610"/>
              <a:ext cx="660" cy="34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8 w 43200"/>
                <a:gd name="T1" fmla="*/ 22192 h 22192"/>
                <a:gd name="T2" fmla="*/ 43199 w 43200"/>
                <a:gd name="T3" fmla="*/ 21801 h 22192"/>
                <a:gd name="T4" fmla="*/ 21600 w 43200"/>
                <a:gd name="T5" fmla="*/ 21600 h 2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92" fill="none" extrusionOk="0">
                  <a:moveTo>
                    <a:pt x="8" y="22191"/>
                  </a:moveTo>
                  <a:cubicBezTo>
                    <a:pt x="2" y="21994"/>
                    <a:pt x="0" y="2179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667"/>
                    <a:pt x="43199" y="21734"/>
                    <a:pt x="43199" y="21801"/>
                  </a:cubicBezTo>
                </a:path>
                <a:path w="43200" h="22192" stroke="0" extrusionOk="0">
                  <a:moveTo>
                    <a:pt x="8" y="22191"/>
                  </a:moveTo>
                  <a:cubicBezTo>
                    <a:pt x="2" y="21994"/>
                    <a:pt x="0" y="2179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667"/>
                    <a:pt x="43199" y="21734"/>
                    <a:pt x="43199" y="2180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0314">
                <a:defRPr/>
              </a:pPr>
              <a:endParaRPr lang="zh-CN" altLang="en-US" sz="1787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2742" y="545"/>
              <a:ext cx="1027" cy="5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910314" eaLnBrk="0" hangingPunct="0">
                <a:spcBef>
                  <a:spcPct val="50000"/>
                </a:spcBef>
                <a:defRPr/>
              </a:pPr>
              <a:r>
                <a:rPr lang="en-US" sz="1505">
                  <a:solidFill>
                    <a:srgbClr val="262626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50%</a:t>
              </a: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107" y="72"/>
              <a:ext cx="2750" cy="5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defTabSz="910314" eaLnBrk="0" hangingPunct="0">
                <a:defRPr/>
              </a:pPr>
              <a:r>
                <a:rPr lang="en-US" altLang="zh-CN" sz="1693" b="1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region1</a:t>
              </a:r>
              <a:endParaRPr lang="en-US" sz="1129" b="1" dirty="0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35" y="545"/>
              <a:ext cx="2710" cy="8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defTabSz="910314">
                <a:defRPr/>
              </a:pPr>
              <a:r>
                <a:rPr lang="en-US" altLang="zh-CN" sz="1317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click to add text click to add text </a:t>
              </a:r>
              <a:endParaRPr lang="zh-CN" altLang="en-US" sz="131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44" name="任意多边形 43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45" name="直接连接符 44"/>
            <p:cNvCxnSpPr>
              <a:stCxn id="44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47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" name="五边形 48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0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5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55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050"/>
                            </p:stCondLst>
                            <p:childTnLst>
                              <p:par>
                                <p:cTn id="7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0727" grpId="0" animBg="1"/>
      <p:bldP spid="9" grpId="0" bldLvl="0" autoUpdateAnimBg="0"/>
      <p:bldP spid="10" grpId="0" bldLvl="0" autoUpdateAnimBg="0"/>
      <p:bldP spid="11" grpId="0" bldLvl="0" autoUpdateAnimBg="0"/>
      <p:bldP spid="12" grpId="0" bldLvl="0" autoUpdateAnimBg="0"/>
      <p:bldP spid="42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836" y="1046042"/>
            <a:ext cx="1850002" cy="119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" t="-104" r="388" b="4996"/>
          <a:stretch>
            <a:fillRect/>
          </a:stretch>
        </p:blipFill>
        <p:spPr bwMode="auto">
          <a:xfrm>
            <a:off x="1607531" y="1046042"/>
            <a:ext cx="1861948" cy="119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E:\图片素材库\jpg\商务\图片包\631.jp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81" y="2354034"/>
            <a:ext cx="1890317" cy="120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5568836" y="2354034"/>
            <a:ext cx="1841043" cy="1207952"/>
            <a:chOff x="3946913" y="1827911"/>
            <a:chExt cx="1958168" cy="1283142"/>
          </a:xfrm>
        </p:grpSpPr>
        <p:sp>
          <p:nvSpPr>
            <p:cNvPr id="18" name="矩形 17"/>
            <p:cNvSpPr/>
            <p:nvPr/>
          </p:nvSpPr>
          <p:spPr>
            <a:xfrm>
              <a:off x="3946913" y="1827911"/>
              <a:ext cx="1958168" cy="1283142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0085">
                <a:defRPr/>
              </a:pPr>
              <a:endParaRPr lang="zh-CN" altLang="en-US" sz="1317">
                <a:solidFill>
                  <a:sysClr val="window" lastClr="FFFFFF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19" name="TextBox 17"/>
            <p:cNvSpPr txBox="1">
              <a:spLocks noChangeArrowheads="1"/>
            </p:cNvSpPr>
            <p:nvPr/>
          </p:nvSpPr>
          <p:spPr bwMode="auto">
            <a:xfrm flipH="1">
              <a:off x="4286773" y="2206985"/>
              <a:ext cx="1491176" cy="5286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60085">
                <a:defRPr/>
              </a:pPr>
              <a:r>
                <a:rPr lang="en-US" altLang="zh-CN" sz="1317" kern="0" dirty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rPr>
                <a:t>click to add text  </a:t>
              </a:r>
            </a:p>
            <a:p>
              <a:pPr defTabSz="860085">
                <a:defRPr/>
              </a:pPr>
              <a:r>
                <a:rPr lang="en-US" altLang="zh-CN" sz="1317" kern="0" dirty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rPr>
                <a:t>click to add text  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1607531" y="2354034"/>
            <a:ext cx="1861948" cy="1207952"/>
            <a:chOff x="0" y="2095862"/>
            <a:chExt cx="1979711" cy="1283142"/>
          </a:xfrm>
        </p:grpSpPr>
        <p:sp>
          <p:nvSpPr>
            <p:cNvPr id="21" name="矩形 20"/>
            <p:cNvSpPr/>
            <p:nvPr/>
          </p:nvSpPr>
          <p:spPr>
            <a:xfrm>
              <a:off x="0" y="2095862"/>
              <a:ext cx="1979711" cy="12831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0314">
                <a:defRPr/>
              </a:pPr>
              <a:endParaRPr lang="zh-CN" altLang="en-US" sz="1787">
                <a:solidFill>
                  <a:prstClr val="white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22" name="TextBox 18"/>
            <p:cNvSpPr txBox="1">
              <a:spLocks noChangeArrowheads="1"/>
            </p:cNvSpPr>
            <p:nvPr/>
          </p:nvSpPr>
          <p:spPr bwMode="auto">
            <a:xfrm flipH="1">
              <a:off x="322278" y="2432112"/>
              <a:ext cx="1430060" cy="5286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60085">
                <a:defRPr/>
              </a:pPr>
              <a:r>
                <a:rPr lang="en-US" altLang="zh-CN" sz="1317" kern="0" dirty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rPr>
                <a:t>click to add text  </a:t>
              </a:r>
            </a:p>
            <a:p>
              <a:pPr defTabSz="860085">
                <a:defRPr/>
              </a:pPr>
              <a:r>
                <a:rPr lang="en-US" altLang="zh-CN" sz="1317" kern="0" dirty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rPr>
                <a:t>click to add text  </a:t>
              </a:r>
            </a:p>
          </p:txBody>
        </p:sp>
      </p:grpSp>
      <p:grpSp>
        <p:nvGrpSpPr>
          <p:cNvPr id="4" name="组合 22"/>
          <p:cNvGrpSpPr>
            <a:grpSpLocks/>
          </p:cNvGrpSpPr>
          <p:nvPr/>
        </p:nvGrpSpPr>
        <p:grpSpPr bwMode="auto">
          <a:xfrm>
            <a:off x="3556081" y="1046042"/>
            <a:ext cx="1890317" cy="1193021"/>
            <a:chOff x="2072433" y="511758"/>
            <a:chExt cx="2009463" cy="1267904"/>
          </a:xfrm>
        </p:grpSpPr>
        <p:sp>
          <p:nvSpPr>
            <p:cNvPr id="24" name="矩形 23"/>
            <p:cNvSpPr/>
            <p:nvPr/>
          </p:nvSpPr>
          <p:spPr>
            <a:xfrm>
              <a:off x="2072433" y="511758"/>
              <a:ext cx="2009463" cy="1267904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0085">
                <a:defRPr/>
              </a:pPr>
              <a:endParaRPr lang="zh-CN" altLang="en-US" sz="1317">
                <a:solidFill>
                  <a:sysClr val="window" lastClr="FFFFFF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25" name="TextBox 18"/>
            <p:cNvSpPr txBox="1">
              <a:spLocks noChangeArrowheads="1"/>
            </p:cNvSpPr>
            <p:nvPr/>
          </p:nvSpPr>
          <p:spPr bwMode="auto">
            <a:xfrm flipH="1">
              <a:off x="2408930" y="867214"/>
              <a:ext cx="1609833" cy="5289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60085">
                <a:defRPr/>
              </a:pPr>
              <a:r>
                <a:rPr lang="en-US" altLang="zh-CN" sz="1317" kern="0" dirty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rPr>
                <a:t>click to add text  </a:t>
              </a:r>
            </a:p>
            <a:p>
              <a:pPr defTabSz="860085">
                <a:defRPr/>
              </a:pPr>
              <a:r>
                <a:rPr lang="en-US" altLang="zh-CN" sz="1317" kern="0" dirty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 pitchFamily="34" charset="0"/>
                  <a:ea typeface="微软雅黑"/>
                  <a:cs typeface="Calibri" panose="020F0502020204030204" pitchFamily="34" charset="0"/>
                </a:rPr>
                <a:t>click to add text  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96648" y="3739183"/>
            <a:ext cx="5866554" cy="10478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0314">
              <a:lnSpc>
                <a:spcPct val="150000"/>
              </a:lnSpc>
              <a:defRPr/>
            </a:pPr>
            <a:r>
              <a:rPr lang="en-US" altLang="zh-CN" sz="1505" b="1" dirty="0">
                <a:solidFill>
                  <a:srgbClr val="FF6600"/>
                </a:solidFill>
                <a:latin typeface="微软雅黑"/>
                <a:ea typeface="微软雅黑"/>
              </a:rPr>
              <a:t>Solution</a:t>
            </a:r>
          </a:p>
          <a:p>
            <a:pPr algn="ctr" defTabSz="910314">
              <a:lnSpc>
                <a:spcPct val="150000"/>
              </a:lnSpc>
              <a:defRPr/>
            </a:pPr>
            <a:r>
              <a:rPr lang="en-US" altLang="zh-CN" sz="1317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click to add text click to add text </a:t>
            </a:r>
            <a:r>
              <a:rPr lang="zh-CN" altLang="en-US" sz="1317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 </a:t>
            </a:r>
            <a:r>
              <a:rPr lang="en-US" altLang="zh-CN" sz="1317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click to add text click to add text </a:t>
            </a:r>
          </a:p>
          <a:p>
            <a:pPr algn="ctr" defTabSz="910314">
              <a:lnSpc>
                <a:spcPct val="150000"/>
              </a:lnSpc>
              <a:defRPr/>
            </a:pPr>
            <a:r>
              <a:rPr lang="en-US" altLang="zh-CN" sz="1317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click to add text click to add text </a:t>
            </a:r>
            <a:r>
              <a:rPr lang="zh-CN" altLang="en-US" sz="1317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 </a:t>
            </a:r>
            <a:r>
              <a:rPr lang="en-US" altLang="zh-CN" sz="1317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click to add text click to add text </a:t>
            </a:r>
          </a:p>
        </p:txBody>
      </p:sp>
      <p:sp>
        <p:nvSpPr>
          <p:cNvPr id="15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20" name="任意多边形 19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23" name="直接连接符 22"/>
            <p:cNvCxnSpPr>
              <a:stCxn id="20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28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" name="五边形 29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62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" y="1"/>
            <a:ext cx="9134569" cy="5145618"/>
          </a:xfrm>
          <a:prstGeom prst="rect">
            <a:avLst/>
          </a:prstGeom>
        </p:spPr>
      </p:pic>
      <p:grpSp>
        <p:nvGrpSpPr>
          <p:cNvPr id="96" name="组合 95"/>
          <p:cNvGrpSpPr/>
          <p:nvPr/>
        </p:nvGrpSpPr>
        <p:grpSpPr>
          <a:xfrm>
            <a:off x="444133" y="382082"/>
            <a:ext cx="617169" cy="617169"/>
            <a:chOff x="7008498" y="4342329"/>
            <a:chExt cx="656171" cy="656171"/>
          </a:xfrm>
        </p:grpSpPr>
        <p:grpSp>
          <p:nvGrpSpPr>
            <p:cNvPr id="97" name="组合 96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solidFill>
              <a:srgbClr val="FFC0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101" name="椭圆 10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solidFill>
              <a:schemeClr val="bg1"/>
            </a:solidFill>
            <a:effectLst/>
          </p:grpSpPr>
          <p:sp>
            <p:nvSpPr>
              <p:cNvPr id="99" name="Freeform 26"/>
              <p:cNvSpPr>
                <a:spLocks/>
              </p:cNvSpPr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86005" tIns="43002" rIns="86005" bIns="43002" numCol="1" anchor="t" anchorCtr="0" compatLnSpc="1">
                <a:noAutofit/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00" name="任意多边形 99"/>
              <p:cNvSpPr>
                <a:spLocks/>
              </p:cNvSpPr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86005" tIns="43002" rIns="86005" bIns="43002" numCol="1" anchor="t" anchorCtr="0" compatLnSpc="1">
                <a:noAutofit/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</p:grpSp>
      <p:sp>
        <p:nvSpPr>
          <p:cNvPr id="22" name="流程图: 摘录 3"/>
          <p:cNvSpPr>
            <a:spLocks noChangeArrowheads="1"/>
          </p:cNvSpPr>
          <p:nvPr/>
        </p:nvSpPr>
        <p:spPr bwMode="auto">
          <a:xfrm>
            <a:off x="4384868" y="633444"/>
            <a:ext cx="2957913" cy="2720832"/>
          </a:xfrm>
          <a:prstGeom prst="flowChartExtract">
            <a:avLst/>
          </a:prstGeom>
          <a:solidFill>
            <a:srgbClr val="FF9201"/>
          </a:solidFill>
          <a:ln w="76200">
            <a:solidFill>
              <a:srgbClr val="EDEDED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7525" b="1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3" name="流程图: 摘录 4"/>
          <p:cNvSpPr>
            <a:spLocks noChangeArrowheads="1"/>
          </p:cNvSpPr>
          <p:nvPr/>
        </p:nvSpPr>
        <p:spPr bwMode="auto">
          <a:xfrm>
            <a:off x="4625263" y="914680"/>
            <a:ext cx="2478615" cy="2281323"/>
          </a:xfrm>
          <a:prstGeom prst="flowChartExtract">
            <a:avLst/>
          </a:prstGeom>
          <a:solidFill>
            <a:srgbClr val="FF9201"/>
          </a:solidFill>
          <a:ln w="76200">
            <a:solidFill>
              <a:srgbClr val="EDEDED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7525" b="1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4" name="流程图: 摘录 5"/>
          <p:cNvSpPr>
            <a:spLocks noChangeArrowheads="1"/>
          </p:cNvSpPr>
          <p:nvPr/>
        </p:nvSpPr>
        <p:spPr bwMode="auto">
          <a:xfrm>
            <a:off x="4843261" y="1206732"/>
            <a:ext cx="2042618" cy="1880271"/>
          </a:xfrm>
          <a:prstGeom prst="flowChartExtract">
            <a:avLst/>
          </a:prstGeom>
          <a:solidFill>
            <a:srgbClr val="FF9201"/>
          </a:solidFill>
          <a:ln w="76200">
            <a:solidFill>
              <a:srgbClr val="EDEDED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7525" b="1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7" name="流程图: 摘录 6"/>
          <p:cNvSpPr>
            <a:spLocks noChangeArrowheads="1"/>
          </p:cNvSpPr>
          <p:nvPr/>
        </p:nvSpPr>
        <p:spPr bwMode="auto">
          <a:xfrm>
            <a:off x="5077686" y="1518549"/>
            <a:ext cx="1573771" cy="1449003"/>
          </a:xfrm>
          <a:prstGeom prst="flowChartExtract">
            <a:avLst/>
          </a:prstGeom>
          <a:solidFill>
            <a:srgbClr val="FFC000"/>
          </a:solidFill>
          <a:ln w="76200">
            <a:solidFill>
              <a:srgbClr val="EDEDED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7525" b="1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5325547" y="1844298"/>
            <a:ext cx="1078048" cy="1113713"/>
            <a:chOff x="0" y="0"/>
            <a:chExt cx="1145547" cy="1286655"/>
          </a:xfrm>
        </p:grpSpPr>
        <p:sp>
          <p:nvSpPr>
            <p:cNvPr id="39" name="流程图: 摘录 8"/>
            <p:cNvSpPr>
              <a:spLocks noChangeArrowheads="1"/>
            </p:cNvSpPr>
            <p:nvPr/>
          </p:nvSpPr>
          <p:spPr bwMode="auto">
            <a:xfrm>
              <a:off x="0" y="0"/>
              <a:ext cx="1145547" cy="1145547"/>
            </a:xfrm>
            <a:prstGeom prst="flowChartExtract">
              <a:avLst/>
            </a:prstGeom>
            <a:solidFill>
              <a:srgbClr val="FFFF00">
                <a:alpha val="40000"/>
              </a:srgbClr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7525" b="1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40" name="矩形 9"/>
            <p:cNvSpPr>
              <a:spLocks noChangeArrowheads="1"/>
            </p:cNvSpPr>
            <p:nvPr/>
          </p:nvSpPr>
          <p:spPr bwMode="auto">
            <a:xfrm>
              <a:off x="207526" y="76312"/>
              <a:ext cx="666359" cy="1210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208" b="1" dirty="0">
                  <a:solidFill>
                    <a:srgbClr val="EEF0EF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4</a:t>
              </a:r>
              <a:endParaRPr lang="zh-CN" altLang="en-US" sz="6208" b="1" dirty="0">
                <a:solidFill>
                  <a:srgbClr val="EEF0EF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4187773" y="3493138"/>
            <a:ext cx="3352103" cy="609202"/>
          </a:xfrm>
          <a:prstGeom prst="rect">
            <a:avLst/>
          </a:prstGeom>
          <a:solidFill>
            <a:srgbClr val="FF9201"/>
          </a:solidFill>
          <a:ln>
            <a:noFill/>
          </a:ln>
        </p:spPr>
        <p:txBody>
          <a:bodyPr anchor="ctr"/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62" dirty="0">
                <a:latin typeface="微软雅黑" panose="020B0503020204020204" pitchFamily="34" charset="-122"/>
                <a:ea typeface="微软雅黑" pitchFamily="34" charset="-122"/>
                <a:sym typeface="宋体" pitchFamily="2" charset="-122"/>
              </a:rPr>
              <a:t>ADD TITLE</a:t>
            </a:r>
            <a:endParaRPr lang="zh-CN" altLang="en-US" sz="3762" dirty="0">
              <a:latin typeface="微软雅黑" panose="020B0503020204020204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42" name="矩形 12"/>
          <p:cNvSpPr>
            <a:spLocks noChangeArrowheads="1"/>
          </p:cNvSpPr>
          <p:nvPr/>
        </p:nvSpPr>
        <p:spPr bwMode="auto">
          <a:xfrm>
            <a:off x="4187773" y="4102340"/>
            <a:ext cx="3352103" cy="43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57" dirty="0">
                <a:solidFill>
                  <a:srgbClr val="FF9201"/>
                </a:solidFill>
                <a:latin typeface="微软雅黑" pitchFamily="34" charset="-122"/>
                <a:ea typeface="微软雅黑" pitchFamily="34" charset="-122"/>
              </a:rPr>
              <a:t>DEVELOPMENT PLAN</a:t>
            </a:r>
            <a:endParaRPr lang="zh-CN" altLang="en-US" sz="2257" dirty="0">
              <a:solidFill>
                <a:srgbClr val="FF920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-1" y="31916"/>
            <a:ext cx="5330517" cy="5079669"/>
            <a:chOff x="175369" y="80153"/>
            <a:chExt cx="5492006" cy="5230924"/>
          </a:xfrm>
        </p:grpSpPr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4452541" y="80153"/>
              <a:ext cx="1214834" cy="1590301"/>
            </a:xfrm>
            <a:custGeom>
              <a:avLst/>
              <a:gdLst>
                <a:gd name="T0" fmla="*/ 0 w 614"/>
                <a:gd name="T1" fmla="*/ 347 h 347"/>
                <a:gd name="T2" fmla="*/ 302 w 614"/>
                <a:gd name="T3" fmla="*/ 9 h 347"/>
                <a:gd name="T4" fmla="*/ 614 w 614"/>
                <a:gd name="T5" fmla="*/ 0 h 347"/>
                <a:gd name="T6" fmla="*/ 319 w 614"/>
                <a:gd name="T7" fmla="*/ 301 h 347"/>
                <a:gd name="T8" fmla="*/ 0 w 614"/>
                <a:gd name="T9" fmla="*/ 347 h 347"/>
                <a:gd name="connsiteX0" fmla="*/ 0 w 12283"/>
                <a:gd name="connsiteY0" fmla="*/ 9428 h 9428"/>
                <a:gd name="connsiteX1" fmla="*/ 7202 w 12283"/>
                <a:gd name="connsiteY1" fmla="*/ 259 h 9428"/>
                <a:gd name="connsiteX2" fmla="*/ 12283 w 12283"/>
                <a:gd name="connsiteY2" fmla="*/ 0 h 9428"/>
                <a:gd name="connsiteX3" fmla="*/ 7478 w 12283"/>
                <a:gd name="connsiteY3" fmla="*/ 8674 h 9428"/>
                <a:gd name="connsiteX4" fmla="*/ 0 w 12283"/>
                <a:gd name="connsiteY4" fmla="*/ 9428 h 9428"/>
                <a:gd name="connsiteX0" fmla="*/ 0 w 10000"/>
                <a:gd name="connsiteY0" fmla="*/ 10000 h 10076"/>
                <a:gd name="connsiteX1" fmla="*/ 5863 w 10000"/>
                <a:gd name="connsiteY1" fmla="*/ 275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10000"/>
                <a:gd name="connsiteY0" fmla="*/ 10000 h 10076"/>
                <a:gd name="connsiteX1" fmla="*/ 2932 w 10000"/>
                <a:gd name="connsiteY1" fmla="*/ 73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7784"/>
                <a:gd name="connsiteY0" fmla="*/ 9933 h 10009"/>
                <a:gd name="connsiteX1" fmla="*/ 2932 w 7784"/>
                <a:gd name="connsiteY1" fmla="*/ 6 h 10009"/>
                <a:gd name="connsiteX2" fmla="*/ 7784 w 7784"/>
                <a:gd name="connsiteY2" fmla="*/ 0 h 10009"/>
                <a:gd name="connsiteX3" fmla="*/ 2871 w 7784"/>
                <a:gd name="connsiteY3" fmla="*/ 10009 h 10009"/>
                <a:gd name="connsiteX4" fmla="*/ 0 w 7784"/>
                <a:gd name="connsiteY4" fmla="*/ 9933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4" h="10009">
                  <a:moveTo>
                    <a:pt x="0" y="9933"/>
                  </a:moveTo>
                  <a:lnTo>
                    <a:pt x="2932" y="6"/>
                  </a:lnTo>
                  <a:lnTo>
                    <a:pt x="7784" y="0"/>
                  </a:lnTo>
                  <a:lnTo>
                    <a:pt x="2871" y="10009"/>
                  </a:lnTo>
                  <a:lnTo>
                    <a:pt x="0" y="9933"/>
                  </a:lnTo>
                  <a:close/>
                </a:path>
              </a:pathLst>
            </a:custGeom>
            <a:gradFill>
              <a:gsLst>
                <a:gs pos="0">
                  <a:srgbClr val="9FA0A0"/>
                </a:gs>
                <a:gs pos="100000">
                  <a:srgbClr val="DBDCDC"/>
                </a:gs>
              </a:gsLst>
              <a:lin ang="3240000" scaled="0"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175369" y="1138530"/>
              <a:ext cx="4753224" cy="4172547"/>
            </a:xfrm>
            <a:custGeom>
              <a:avLst/>
              <a:gdLst>
                <a:gd name="T0" fmla="*/ 2427 w 2942"/>
                <a:gd name="T1" fmla="*/ 624 h 2302"/>
                <a:gd name="T2" fmla="*/ 2594 w 2942"/>
                <a:gd name="T3" fmla="*/ 341 h 2302"/>
                <a:gd name="T4" fmla="*/ 2942 w 2942"/>
                <a:gd name="T5" fmla="*/ 191 h 2302"/>
                <a:gd name="T6" fmla="*/ 2793 w 2942"/>
                <a:gd name="T7" fmla="*/ 0 h 2302"/>
                <a:gd name="T8" fmla="*/ 2788 w 2942"/>
                <a:gd name="T9" fmla="*/ 9 h 2302"/>
                <a:gd name="T10" fmla="*/ 2494 w 2942"/>
                <a:gd name="T11" fmla="*/ 149 h 2302"/>
                <a:gd name="T12" fmla="*/ 2347 w 2942"/>
                <a:gd name="T13" fmla="*/ 375 h 2302"/>
                <a:gd name="T14" fmla="*/ 2347 w 2942"/>
                <a:gd name="T15" fmla="*/ 374 h 2302"/>
                <a:gd name="T16" fmla="*/ 2330 w 2942"/>
                <a:gd name="T17" fmla="*/ 400 h 2302"/>
                <a:gd name="T18" fmla="*/ 2343 w 2942"/>
                <a:gd name="T19" fmla="*/ 379 h 2302"/>
                <a:gd name="T20" fmla="*/ 2072 w 2942"/>
                <a:gd name="T21" fmla="*/ 498 h 2302"/>
                <a:gd name="T22" fmla="*/ 1899 w 2942"/>
                <a:gd name="T23" fmla="*/ 751 h 2302"/>
                <a:gd name="T24" fmla="*/ 1657 w 2942"/>
                <a:gd name="T25" fmla="*/ 848 h 2302"/>
                <a:gd name="T26" fmla="*/ 1213 w 2942"/>
                <a:gd name="T27" fmla="*/ 1458 h 2302"/>
                <a:gd name="T28" fmla="*/ 508 w 2942"/>
                <a:gd name="T29" fmla="*/ 1782 h 2302"/>
                <a:gd name="T30" fmla="*/ 0 w 2942"/>
                <a:gd name="T31" fmla="*/ 2279 h 2302"/>
                <a:gd name="T32" fmla="*/ 807 w 2942"/>
                <a:gd name="T33" fmla="*/ 2302 h 2302"/>
                <a:gd name="T34" fmla="*/ 1502 w 2942"/>
                <a:gd name="T35" fmla="*/ 1394 h 2302"/>
                <a:gd name="T36" fmla="*/ 1631 w 2942"/>
                <a:gd name="T37" fmla="*/ 1144 h 2302"/>
                <a:gd name="T38" fmla="*/ 1897 w 2942"/>
                <a:gd name="T39" fmla="*/ 1055 h 2302"/>
                <a:gd name="T40" fmla="*/ 1899 w 2942"/>
                <a:gd name="T41" fmla="*/ 1048 h 2302"/>
                <a:gd name="T42" fmla="*/ 1914 w 2942"/>
                <a:gd name="T43" fmla="*/ 1047 h 2302"/>
                <a:gd name="T44" fmla="*/ 2108 w 2942"/>
                <a:gd name="T45" fmla="*/ 744 h 2302"/>
                <a:gd name="T46" fmla="*/ 2416 w 2942"/>
                <a:gd name="T47" fmla="*/ 625 h 2302"/>
                <a:gd name="T48" fmla="*/ 2427 w 2942"/>
                <a:gd name="T49" fmla="*/ 624 h 2302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24 w 10000"/>
                <a:gd name="connsiteY23" fmla="*/ 2906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224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173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73 w 10000"/>
                <a:gd name="connsiteY22" fmla="*/ 2906 h 10000"/>
                <a:gd name="connsiteX0" fmla="*/ 8158 w 10000"/>
                <a:gd name="connsiteY0" fmla="*/ 2913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58 w 10000"/>
                <a:gd name="connsiteY22" fmla="*/ 2913 h 10000"/>
                <a:gd name="connsiteX0" fmla="*/ 8158 w 9842"/>
                <a:gd name="connsiteY0" fmla="*/ 2913 h 10000"/>
                <a:gd name="connsiteX1" fmla="*/ 8817 w 9842"/>
                <a:gd name="connsiteY1" fmla="*/ 1481 h 10000"/>
                <a:gd name="connsiteX2" fmla="*/ 9842 w 9842"/>
                <a:gd name="connsiteY2" fmla="*/ 726 h 10000"/>
                <a:gd name="connsiteX3" fmla="*/ 9494 w 9842"/>
                <a:gd name="connsiteY3" fmla="*/ 0 h 10000"/>
                <a:gd name="connsiteX4" fmla="*/ 9477 w 9842"/>
                <a:gd name="connsiteY4" fmla="*/ 39 h 10000"/>
                <a:gd name="connsiteX5" fmla="*/ 8477 w 9842"/>
                <a:gd name="connsiteY5" fmla="*/ 647 h 10000"/>
                <a:gd name="connsiteX6" fmla="*/ 7978 w 9842"/>
                <a:gd name="connsiteY6" fmla="*/ 1629 h 10000"/>
                <a:gd name="connsiteX7" fmla="*/ 7978 w 9842"/>
                <a:gd name="connsiteY7" fmla="*/ 1625 h 10000"/>
                <a:gd name="connsiteX8" fmla="*/ 7920 w 9842"/>
                <a:gd name="connsiteY8" fmla="*/ 1738 h 10000"/>
                <a:gd name="connsiteX9" fmla="*/ 7964 w 9842"/>
                <a:gd name="connsiteY9" fmla="*/ 1646 h 10000"/>
                <a:gd name="connsiteX10" fmla="*/ 7043 w 9842"/>
                <a:gd name="connsiteY10" fmla="*/ 2163 h 10000"/>
                <a:gd name="connsiteX11" fmla="*/ 6455 w 9842"/>
                <a:gd name="connsiteY11" fmla="*/ 3262 h 10000"/>
                <a:gd name="connsiteX12" fmla="*/ 5632 w 9842"/>
                <a:gd name="connsiteY12" fmla="*/ 3684 h 10000"/>
                <a:gd name="connsiteX13" fmla="*/ 4123 w 9842"/>
                <a:gd name="connsiteY13" fmla="*/ 6334 h 10000"/>
                <a:gd name="connsiteX14" fmla="*/ 1727 w 9842"/>
                <a:gd name="connsiteY14" fmla="*/ 7741 h 10000"/>
                <a:gd name="connsiteX15" fmla="*/ 0 w 9842"/>
                <a:gd name="connsiteY15" fmla="*/ 9900 h 10000"/>
                <a:gd name="connsiteX16" fmla="*/ 2743 w 9842"/>
                <a:gd name="connsiteY16" fmla="*/ 10000 h 10000"/>
                <a:gd name="connsiteX17" fmla="*/ 5105 w 9842"/>
                <a:gd name="connsiteY17" fmla="*/ 6056 h 10000"/>
                <a:gd name="connsiteX18" fmla="*/ 5544 w 9842"/>
                <a:gd name="connsiteY18" fmla="*/ 4970 h 10000"/>
                <a:gd name="connsiteX19" fmla="*/ 6448 w 9842"/>
                <a:gd name="connsiteY19" fmla="*/ 4583 h 10000"/>
                <a:gd name="connsiteX20" fmla="*/ 6506 w 9842"/>
                <a:gd name="connsiteY20" fmla="*/ 4548 h 10000"/>
                <a:gd name="connsiteX21" fmla="*/ 7165 w 9842"/>
                <a:gd name="connsiteY21" fmla="*/ 3232 h 10000"/>
                <a:gd name="connsiteX22" fmla="*/ 8158 w 9842"/>
                <a:gd name="connsiteY22" fmla="*/ 2913 h 10000"/>
                <a:gd name="connsiteX0" fmla="*/ 8289 w 10000"/>
                <a:gd name="connsiteY0" fmla="*/ 2913 h 10000"/>
                <a:gd name="connsiteX1" fmla="*/ 9093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  <a:gd name="connsiteX0" fmla="*/ 8289 w 10000"/>
                <a:gd name="connsiteY0" fmla="*/ 2913 h 10000"/>
                <a:gd name="connsiteX1" fmla="*/ 9339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10000">
                  <a:moveTo>
                    <a:pt x="8289" y="2913"/>
                  </a:moveTo>
                  <a:lnTo>
                    <a:pt x="9339" y="1150"/>
                  </a:lnTo>
                  <a:lnTo>
                    <a:pt x="10000" y="726"/>
                  </a:lnTo>
                  <a:lnTo>
                    <a:pt x="9646" y="0"/>
                  </a:lnTo>
                  <a:cubicBezTo>
                    <a:pt x="9640" y="13"/>
                    <a:pt x="9635" y="26"/>
                    <a:pt x="9629" y="39"/>
                  </a:cubicBezTo>
                  <a:lnTo>
                    <a:pt x="8613" y="647"/>
                  </a:lnTo>
                  <a:lnTo>
                    <a:pt x="8106" y="1629"/>
                  </a:lnTo>
                  <a:lnTo>
                    <a:pt x="8106" y="1625"/>
                  </a:lnTo>
                  <a:cubicBezTo>
                    <a:pt x="8087" y="1663"/>
                    <a:pt x="8066" y="1700"/>
                    <a:pt x="8047" y="1738"/>
                  </a:cubicBezTo>
                  <a:cubicBezTo>
                    <a:pt x="8062" y="1707"/>
                    <a:pt x="8077" y="1677"/>
                    <a:pt x="8092" y="1646"/>
                  </a:cubicBezTo>
                  <a:lnTo>
                    <a:pt x="7156" y="2163"/>
                  </a:lnTo>
                  <a:lnTo>
                    <a:pt x="6559" y="3262"/>
                  </a:lnTo>
                  <a:lnTo>
                    <a:pt x="5722" y="3684"/>
                  </a:lnTo>
                  <a:lnTo>
                    <a:pt x="4189" y="6334"/>
                  </a:lnTo>
                  <a:lnTo>
                    <a:pt x="1755" y="7741"/>
                  </a:lnTo>
                  <a:lnTo>
                    <a:pt x="0" y="9900"/>
                  </a:lnTo>
                  <a:lnTo>
                    <a:pt x="2787" y="10000"/>
                  </a:lnTo>
                  <a:lnTo>
                    <a:pt x="5187" y="6056"/>
                  </a:lnTo>
                  <a:lnTo>
                    <a:pt x="5633" y="4970"/>
                  </a:lnTo>
                  <a:lnTo>
                    <a:pt x="6552" y="4583"/>
                  </a:lnTo>
                  <a:cubicBezTo>
                    <a:pt x="6657" y="4526"/>
                    <a:pt x="6573" y="4571"/>
                    <a:pt x="6610" y="4548"/>
                  </a:cubicBezTo>
                  <a:lnTo>
                    <a:pt x="7280" y="3232"/>
                  </a:lnTo>
                  <a:lnTo>
                    <a:pt x="8289" y="2913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0" y="31917"/>
            <a:ext cx="5065499" cy="5079668"/>
            <a:chOff x="117866" y="80153"/>
            <a:chExt cx="5267744" cy="5237586"/>
          </a:xfrm>
        </p:grpSpPr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4264801" y="80153"/>
              <a:ext cx="1120809" cy="1576939"/>
            </a:xfrm>
            <a:custGeom>
              <a:avLst/>
              <a:gdLst>
                <a:gd name="T0" fmla="*/ 0 w 617"/>
                <a:gd name="T1" fmla="*/ 780 h 870"/>
                <a:gd name="T2" fmla="*/ 251 w 617"/>
                <a:gd name="T3" fmla="*/ 0 h 870"/>
                <a:gd name="T4" fmla="*/ 617 w 617"/>
                <a:gd name="T5" fmla="*/ 0 h 870"/>
                <a:gd name="T6" fmla="*/ 343 w 617"/>
                <a:gd name="T7" fmla="*/ 870 h 870"/>
                <a:gd name="T8" fmla="*/ 0 w 617"/>
                <a:gd name="T9" fmla="*/ 78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870">
                  <a:moveTo>
                    <a:pt x="0" y="780"/>
                  </a:moveTo>
                  <a:lnTo>
                    <a:pt x="251" y="0"/>
                  </a:lnTo>
                  <a:lnTo>
                    <a:pt x="617" y="0"/>
                  </a:lnTo>
                  <a:lnTo>
                    <a:pt x="343" y="870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4225461" y="700380"/>
              <a:ext cx="666482" cy="957040"/>
            </a:xfrm>
            <a:custGeom>
              <a:avLst/>
              <a:gdLst>
                <a:gd name="T0" fmla="*/ 137 w 406"/>
                <a:gd name="T1" fmla="*/ 0 h 528"/>
                <a:gd name="T2" fmla="*/ 406 w 406"/>
                <a:gd name="T3" fmla="*/ 528 h 528"/>
                <a:gd name="T4" fmla="*/ 0 w 406"/>
                <a:gd name="T5" fmla="*/ 528 h 528"/>
                <a:gd name="T6" fmla="*/ 137 w 406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28">
                  <a:moveTo>
                    <a:pt x="137" y="0"/>
                  </a:moveTo>
                  <a:lnTo>
                    <a:pt x="406" y="528"/>
                  </a:lnTo>
                  <a:lnTo>
                    <a:pt x="0" y="52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38185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3540307" y="700380"/>
              <a:ext cx="914361" cy="1627693"/>
            </a:xfrm>
            <a:custGeom>
              <a:avLst/>
              <a:gdLst>
                <a:gd name="T0" fmla="*/ 0 w 557"/>
                <a:gd name="T1" fmla="*/ 806 h 898"/>
                <a:gd name="T2" fmla="*/ 193 w 557"/>
                <a:gd name="T3" fmla="*/ 0 h 898"/>
                <a:gd name="T4" fmla="*/ 557 w 557"/>
                <a:gd name="T5" fmla="*/ 0 h 898"/>
                <a:gd name="T6" fmla="*/ 344 w 557"/>
                <a:gd name="T7" fmla="*/ 898 h 898"/>
                <a:gd name="T8" fmla="*/ 0 w 557"/>
                <a:gd name="T9" fmla="*/ 80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898">
                  <a:moveTo>
                    <a:pt x="0" y="806"/>
                  </a:moveTo>
                  <a:lnTo>
                    <a:pt x="193" y="0"/>
                  </a:lnTo>
                  <a:lnTo>
                    <a:pt x="557" y="0"/>
                  </a:lnTo>
                  <a:lnTo>
                    <a:pt x="344" y="898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auto">
            <a:xfrm>
              <a:off x="3433928" y="1332476"/>
              <a:ext cx="666482" cy="996917"/>
            </a:xfrm>
            <a:custGeom>
              <a:avLst/>
              <a:gdLst>
                <a:gd name="T0" fmla="*/ 155 w 406"/>
                <a:gd name="T1" fmla="*/ 0 h 550"/>
                <a:gd name="T2" fmla="*/ 406 w 406"/>
                <a:gd name="T3" fmla="*/ 550 h 550"/>
                <a:gd name="T4" fmla="*/ 0 w 406"/>
                <a:gd name="T5" fmla="*/ 550 h 550"/>
                <a:gd name="T6" fmla="*/ 155 w 406"/>
                <a:gd name="T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50">
                  <a:moveTo>
                    <a:pt x="155" y="0"/>
                  </a:moveTo>
                  <a:lnTo>
                    <a:pt x="406" y="550"/>
                  </a:lnTo>
                  <a:lnTo>
                    <a:pt x="0" y="55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9C0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auto">
            <a:xfrm>
              <a:off x="2747869" y="1330664"/>
              <a:ext cx="940626" cy="1654881"/>
            </a:xfrm>
            <a:custGeom>
              <a:avLst/>
              <a:gdLst>
                <a:gd name="T0" fmla="*/ 0 w 573"/>
                <a:gd name="T1" fmla="*/ 822 h 913"/>
                <a:gd name="T2" fmla="*/ 208 w 573"/>
                <a:gd name="T3" fmla="*/ 0 h 913"/>
                <a:gd name="T4" fmla="*/ 573 w 573"/>
                <a:gd name="T5" fmla="*/ 0 h 913"/>
                <a:gd name="T6" fmla="*/ 343 w 573"/>
                <a:gd name="T7" fmla="*/ 913 h 913"/>
                <a:gd name="T8" fmla="*/ 0 w 573"/>
                <a:gd name="T9" fmla="*/ 82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913">
                  <a:moveTo>
                    <a:pt x="0" y="822"/>
                  </a:moveTo>
                  <a:lnTo>
                    <a:pt x="208" y="0"/>
                  </a:lnTo>
                  <a:lnTo>
                    <a:pt x="573" y="0"/>
                  </a:lnTo>
                  <a:lnTo>
                    <a:pt x="343" y="913"/>
                  </a:lnTo>
                  <a:lnTo>
                    <a:pt x="0" y="8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95314"/>
                </a:gs>
                <a:gs pos="100000">
                  <a:srgbClr val="C41023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auto">
            <a:xfrm>
              <a:off x="2641022" y="1907062"/>
              <a:ext cx="666482" cy="1085733"/>
            </a:xfrm>
            <a:custGeom>
              <a:avLst/>
              <a:gdLst>
                <a:gd name="T0" fmla="*/ 172 w 406"/>
                <a:gd name="T1" fmla="*/ 0 h 599"/>
                <a:gd name="T2" fmla="*/ 406 w 406"/>
                <a:gd name="T3" fmla="*/ 599 h 599"/>
                <a:gd name="T4" fmla="*/ 0 w 406"/>
                <a:gd name="T5" fmla="*/ 599 h 599"/>
                <a:gd name="T6" fmla="*/ 172 w 406"/>
                <a:gd name="T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99">
                  <a:moveTo>
                    <a:pt x="172" y="0"/>
                  </a:moveTo>
                  <a:lnTo>
                    <a:pt x="406" y="599"/>
                  </a:lnTo>
                  <a:lnTo>
                    <a:pt x="0" y="5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DD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auto">
            <a:xfrm>
              <a:off x="117866" y="3489356"/>
              <a:ext cx="2516565" cy="1828383"/>
            </a:xfrm>
            <a:custGeom>
              <a:avLst/>
              <a:gdLst>
                <a:gd name="T0" fmla="*/ 0 w 1546"/>
                <a:gd name="T1" fmla="*/ 1005 h 1005"/>
                <a:gd name="T2" fmla="*/ 0 w 1546"/>
                <a:gd name="T3" fmla="*/ 202 h 1005"/>
                <a:gd name="T4" fmla="*/ 1146 w 1546"/>
                <a:gd name="T5" fmla="*/ 0 h 1005"/>
                <a:gd name="T6" fmla="*/ 1546 w 1546"/>
                <a:gd name="T7" fmla="*/ 14 h 1005"/>
                <a:gd name="T8" fmla="*/ 838 w 1546"/>
                <a:gd name="T9" fmla="*/ 1005 h 1005"/>
                <a:gd name="T10" fmla="*/ 0 w 1546"/>
                <a:gd name="T11" fmla="*/ 1005 h 1005"/>
                <a:gd name="connsiteX0" fmla="*/ 0 w 9916"/>
                <a:gd name="connsiteY0" fmla="*/ 10028 h 10028"/>
                <a:gd name="connsiteX1" fmla="*/ 0 w 9916"/>
                <a:gd name="connsiteY1" fmla="*/ 2038 h 10028"/>
                <a:gd name="connsiteX2" fmla="*/ 7413 w 9916"/>
                <a:gd name="connsiteY2" fmla="*/ 28 h 10028"/>
                <a:gd name="connsiteX3" fmla="*/ 9916 w 9916"/>
                <a:gd name="connsiteY3" fmla="*/ 0 h 10028"/>
                <a:gd name="connsiteX4" fmla="*/ 5420 w 9916"/>
                <a:gd name="connsiteY4" fmla="*/ 10028 h 10028"/>
                <a:gd name="connsiteX5" fmla="*/ 0 w 9916"/>
                <a:gd name="connsiteY5" fmla="*/ 10028 h 10028"/>
                <a:gd name="connsiteX0" fmla="*/ 0 w 10000"/>
                <a:gd name="connsiteY0" fmla="*/ 10009 h 10009"/>
                <a:gd name="connsiteX1" fmla="*/ 0 w 10000"/>
                <a:gd name="connsiteY1" fmla="*/ 2041 h 10009"/>
                <a:gd name="connsiteX2" fmla="*/ 7464 w 10000"/>
                <a:gd name="connsiteY2" fmla="*/ 0 h 10009"/>
                <a:gd name="connsiteX3" fmla="*/ 10000 w 10000"/>
                <a:gd name="connsiteY3" fmla="*/ 9 h 10009"/>
                <a:gd name="connsiteX4" fmla="*/ 5466 w 10000"/>
                <a:gd name="connsiteY4" fmla="*/ 10009 h 10009"/>
                <a:gd name="connsiteX5" fmla="*/ 0 w 10000"/>
                <a:gd name="connsiteY5" fmla="*/ 10009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9">
                  <a:moveTo>
                    <a:pt x="0" y="10009"/>
                  </a:moveTo>
                  <a:lnTo>
                    <a:pt x="0" y="2041"/>
                  </a:lnTo>
                  <a:lnTo>
                    <a:pt x="7464" y="0"/>
                  </a:lnTo>
                  <a:lnTo>
                    <a:pt x="10000" y="9"/>
                  </a:lnTo>
                  <a:lnTo>
                    <a:pt x="5466" y="10009"/>
                  </a:lnTo>
                  <a:lnTo>
                    <a:pt x="0" y="1000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8B52B"/>
                </a:gs>
                <a:gs pos="100000">
                  <a:srgbClr val="EA5712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auto">
            <a:xfrm>
              <a:off x="1982749" y="1907062"/>
              <a:ext cx="943908" cy="1584119"/>
            </a:xfrm>
            <a:custGeom>
              <a:avLst/>
              <a:gdLst>
                <a:gd name="T0" fmla="*/ 0 w 575"/>
                <a:gd name="T1" fmla="*/ 873 h 887"/>
                <a:gd name="T2" fmla="*/ 210 w 575"/>
                <a:gd name="T3" fmla="*/ 0 h 887"/>
                <a:gd name="T4" fmla="*/ 575 w 575"/>
                <a:gd name="T5" fmla="*/ 0 h 887"/>
                <a:gd name="T6" fmla="*/ 398 w 575"/>
                <a:gd name="T7" fmla="*/ 887 h 887"/>
                <a:gd name="T8" fmla="*/ 0 w 575"/>
                <a:gd name="T9" fmla="*/ 873 h 887"/>
                <a:gd name="connsiteX0" fmla="*/ 0 w 10000"/>
                <a:gd name="connsiteY0" fmla="*/ 9842 h 9853"/>
                <a:gd name="connsiteX1" fmla="*/ 3652 w 10000"/>
                <a:gd name="connsiteY1" fmla="*/ 0 h 9853"/>
                <a:gd name="connsiteX2" fmla="*/ 10000 w 10000"/>
                <a:gd name="connsiteY2" fmla="*/ 0 h 9853"/>
                <a:gd name="connsiteX3" fmla="*/ 6922 w 10000"/>
                <a:gd name="connsiteY3" fmla="*/ 9853 h 9853"/>
                <a:gd name="connsiteX4" fmla="*/ 0 w 10000"/>
                <a:gd name="connsiteY4" fmla="*/ 9842 h 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853">
                  <a:moveTo>
                    <a:pt x="0" y="9842"/>
                  </a:moveTo>
                  <a:lnTo>
                    <a:pt x="3652" y="0"/>
                  </a:lnTo>
                  <a:lnTo>
                    <a:pt x="10000" y="0"/>
                  </a:lnTo>
                  <a:lnTo>
                    <a:pt x="6922" y="9853"/>
                  </a:lnTo>
                  <a:lnTo>
                    <a:pt x="0" y="98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7ED11"/>
                </a:gs>
                <a:gs pos="100000">
                  <a:srgbClr val="F49B0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40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5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1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 autoUpdateAnimBg="0"/>
      <p:bldP spid="23" grpId="0" bldLvl="0" animBg="1" autoUpdateAnimBg="0"/>
      <p:bldP spid="24" grpId="0" bldLvl="0" animBg="1" autoUpdateAnimBg="0"/>
      <p:bldP spid="37" grpId="0" bldLvl="0" animBg="1" autoUpdateAnimBg="0"/>
      <p:bldP spid="41" grpId="0" bldLvl="0" animBg="1" autoUpdateAnimBg="0"/>
      <p:bldP spid="42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椭圆 392"/>
          <p:cNvSpPr/>
          <p:nvPr/>
        </p:nvSpPr>
        <p:spPr>
          <a:xfrm>
            <a:off x="3454218" y="4189205"/>
            <a:ext cx="2202398" cy="33318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648" tIns="57323" rIns="114648" bIns="57323" rtlCol="0" anchor="ctr"/>
          <a:lstStyle/>
          <a:p>
            <a:pPr algn="ctr" defTabSz="1146497" fontAlgn="base">
              <a:spcBef>
                <a:spcPct val="0"/>
              </a:spcBef>
              <a:spcAft>
                <a:spcPct val="0"/>
              </a:spcAft>
            </a:pPr>
            <a:endParaRPr lang="zh-CN" altLang="en-US" sz="1787">
              <a:solidFill>
                <a:prstClr val="white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pSp>
        <p:nvGrpSpPr>
          <p:cNvPr id="394" name="组合 393"/>
          <p:cNvGrpSpPr/>
          <p:nvPr/>
        </p:nvGrpSpPr>
        <p:grpSpPr>
          <a:xfrm>
            <a:off x="3534814" y="960619"/>
            <a:ext cx="2027076" cy="3398311"/>
            <a:chOff x="3546995" y="2016281"/>
            <a:chExt cx="1616382" cy="2709799"/>
          </a:xfrm>
        </p:grpSpPr>
        <p:sp>
          <p:nvSpPr>
            <p:cNvPr id="395" name="Freeform 33"/>
            <p:cNvSpPr>
              <a:spLocks/>
            </p:cNvSpPr>
            <p:nvPr/>
          </p:nvSpPr>
          <p:spPr bwMode="auto">
            <a:xfrm>
              <a:off x="3546995" y="2016281"/>
              <a:ext cx="1616382" cy="2028724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6" name="Freeform 33"/>
            <p:cNvSpPr>
              <a:spLocks/>
            </p:cNvSpPr>
            <p:nvPr/>
          </p:nvSpPr>
          <p:spPr bwMode="auto">
            <a:xfrm>
              <a:off x="3587885" y="2067602"/>
              <a:ext cx="1534601" cy="1926082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97" name="组合 396"/>
            <p:cNvGrpSpPr/>
            <p:nvPr/>
          </p:nvGrpSpPr>
          <p:grpSpPr>
            <a:xfrm>
              <a:off x="3999883" y="4025097"/>
              <a:ext cx="716912" cy="700983"/>
              <a:chOff x="3759201" y="3508375"/>
              <a:chExt cx="828024" cy="809626"/>
            </a:xfrm>
          </p:grpSpPr>
          <p:sp>
            <p:nvSpPr>
              <p:cNvPr id="398" name="Freeform 6"/>
              <p:cNvSpPr>
                <a:spLocks/>
              </p:cNvSpPr>
              <p:nvPr/>
            </p:nvSpPr>
            <p:spPr bwMode="auto">
              <a:xfrm>
                <a:off x="3764900" y="3508375"/>
                <a:ext cx="822325" cy="757238"/>
              </a:xfrm>
              <a:custGeom>
                <a:avLst/>
                <a:gdLst>
                  <a:gd name="T0" fmla="*/ 216 w 220"/>
                  <a:gd name="T1" fmla="*/ 0 h 202"/>
                  <a:gd name="T2" fmla="*/ 213 w 220"/>
                  <a:gd name="T3" fmla="*/ 3 h 202"/>
                  <a:gd name="T4" fmla="*/ 213 w 220"/>
                  <a:gd name="T5" fmla="*/ 14 h 202"/>
                  <a:gd name="T6" fmla="*/ 211 w 220"/>
                  <a:gd name="T7" fmla="*/ 16 h 202"/>
                  <a:gd name="T8" fmla="*/ 218 w 220"/>
                  <a:gd name="T9" fmla="*/ 24 h 202"/>
                  <a:gd name="T10" fmla="*/ 217 w 220"/>
                  <a:gd name="T11" fmla="*/ 35 h 202"/>
                  <a:gd name="T12" fmla="*/ 210 w 220"/>
                  <a:gd name="T13" fmla="*/ 42 h 202"/>
                  <a:gd name="T14" fmla="*/ 209 w 220"/>
                  <a:gd name="T15" fmla="*/ 48 h 202"/>
                  <a:gd name="T16" fmla="*/ 217 w 220"/>
                  <a:gd name="T17" fmla="*/ 55 h 202"/>
                  <a:gd name="T18" fmla="*/ 216 w 220"/>
                  <a:gd name="T19" fmla="*/ 66 h 202"/>
                  <a:gd name="T20" fmla="*/ 210 w 220"/>
                  <a:gd name="T21" fmla="*/ 71 h 202"/>
                  <a:gd name="T22" fmla="*/ 210 w 220"/>
                  <a:gd name="T23" fmla="*/ 80 h 202"/>
                  <a:gd name="T24" fmla="*/ 218 w 220"/>
                  <a:gd name="T25" fmla="*/ 89 h 202"/>
                  <a:gd name="T26" fmla="*/ 214 w 220"/>
                  <a:gd name="T27" fmla="*/ 97 h 202"/>
                  <a:gd name="T28" fmla="*/ 209 w 220"/>
                  <a:gd name="T29" fmla="*/ 102 h 202"/>
                  <a:gd name="T30" fmla="*/ 210 w 220"/>
                  <a:gd name="T31" fmla="*/ 108 h 202"/>
                  <a:gd name="T32" fmla="*/ 217 w 220"/>
                  <a:gd name="T33" fmla="*/ 116 h 202"/>
                  <a:gd name="T34" fmla="*/ 215 w 220"/>
                  <a:gd name="T35" fmla="*/ 125 h 202"/>
                  <a:gd name="T36" fmla="*/ 209 w 220"/>
                  <a:gd name="T37" fmla="*/ 131 h 202"/>
                  <a:gd name="T38" fmla="*/ 209 w 220"/>
                  <a:gd name="T39" fmla="*/ 138 h 202"/>
                  <a:gd name="T40" fmla="*/ 214 w 220"/>
                  <a:gd name="T41" fmla="*/ 145 h 202"/>
                  <a:gd name="T42" fmla="*/ 206 w 220"/>
                  <a:gd name="T43" fmla="*/ 161 h 202"/>
                  <a:gd name="T44" fmla="*/ 159 w 220"/>
                  <a:gd name="T45" fmla="*/ 202 h 202"/>
                  <a:gd name="T46" fmla="*/ 61 w 220"/>
                  <a:gd name="T47" fmla="*/ 202 h 202"/>
                  <a:gd name="T48" fmla="*/ 13 w 220"/>
                  <a:gd name="T49" fmla="*/ 161 h 202"/>
                  <a:gd name="T50" fmla="*/ 12 w 220"/>
                  <a:gd name="T51" fmla="*/ 152 h 202"/>
                  <a:gd name="T52" fmla="*/ 9 w 220"/>
                  <a:gd name="T53" fmla="*/ 142 h 202"/>
                  <a:gd name="T54" fmla="*/ 2 w 220"/>
                  <a:gd name="T55" fmla="*/ 135 h 202"/>
                  <a:gd name="T56" fmla="*/ 5 w 220"/>
                  <a:gd name="T57" fmla="*/ 126 h 202"/>
                  <a:gd name="T58" fmla="*/ 8 w 220"/>
                  <a:gd name="T59" fmla="*/ 119 h 202"/>
                  <a:gd name="T60" fmla="*/ 4 w 220"/>
                  <a:gd name="T61" fmla="*/ 108 h 202"/>
                  <a:gd name="T62" fmla="*/ 3 w 220"/>
                  <a:gd name="T63" fmla="*/ 97 h 202"/>
                  <a:gd name="T64" fmla="*/ 8 w 220"/>
                  <a:gd name="T65" fmla="*/ 91 h 202"/>
                  <a:gd name="T66" fmla="*/ 8 w 220"/>
                  <a:gd name="T67" fmla="*/ 85 h 202"/>
                  <a:gd name="T68" fmla="*/ 2 w 220"/>
                  <a:gd name="T69" fmla="*/ 76 h 202"/>
                  <a:gd name="T70" fmla="*/ 5 w 220"/>
                  <a:gd name="T71" fmla="*/ 66 h 202"/>
                  <a:gd name="T72" fmla="*/ 9 w 220"/>
                  <a:gd name="T73" fmla="*/ 61 h 202"/>
                  <a:gd name="T74" fmla="*/ 8 w 220"/>
                  <a:gd name="T75" fmla="*/ 54 h 202"/>
                  <a:gd name="T76" fmla="*/ 2 w 220"/>
                  <a:gd name="T77" fmla="*/ 44 h 202"/>
                  <a:gd name="T78" fmla="*/ 2 w 220"/>
                  <a:gd name="T79" fmla="*/ 16 h 202"/>
                  <a:gd name="T80" fmla="*/ 2 w 220"/>
                  <a:gd name="T81" fmla="*/ 11 h 202"/>
                  <a:gd name="T82" fmla="*/ 2 w 220"/>
                  <a:gd name="T83" fmla="*/ 1 h 202"/>
                  <a:gd name="T84" fmla="*/ 0 w 220"/>
                  <a:gd name="T85" fmla="*/ 0 h 202"/>
                  <a:gd name="T86" fmla="*/ 216 w 220"/>
                  <a:gd name="T87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0" h="202">
                    <a:moveTo>
                      <a:pt x="216" y="0"/>
                    </a:move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1" y="16"/>
                      <a:pt x="216" y="20"/>
                      <a:pt x="218" y="24"/>
                    </a:cubicBezTo>
                    <a:cubicBezTo>
                      <a:pt x="220" y="28"/>
                      <a:pt x="220" y="33"/>
                      <a:pt x="217" y="35"/>
                    </a:cubicBezTo>
                    <a:cubicBezTo>
                      <a:pt x="214" y="38"/>
                      <a:pt x="210" y="39"/>
                      <a:pt x="210" y="42"/>
                    </a:cubicBezTo>
                    <a:cubicBezTo>
                      <a:pt x="210" y="44"/>
                      <a:pt x="209" y="48"/>
                      <a:pt x="209" y="48"/>
                    </a:cubicBezTo>
                    <a:cubicBezTo>
                      <a:pt x="209" y="48"/>
                      <a:pt x="216" y="51"/>
                      <a:pt x="217" y="55"/>
                    </a:cubicBezTo>
                    <a:cubicBezTo>
                      <a:pt x="219" y="60"/>
                      <a:pt x="218" y="64"/>
                      <a:pt x="216" y="66"/>
                    </a:cubicBezTo>
                    <a:cubicBezTo>
                      <a:pt x="213" y="67"/>
                      <a:pt x="210" y="71"/>
                      <a:pt x="210" y="71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0" y="80"/>
                      <a:pt x="218" y="85"/>
                      <a:pt x="218" y="89"/>
                    </a:cubicBezTo>
                    <a:cubicBezTo>
                      <a:pt x="218" y="94"/>
                      <a:pt x="214" y="97"/>
                      <a:pt x="214" y="97"/>
                    </a:cubicBezTo>
                    <a:cubicBezTo>
                      <a:pt x="209" y="102"/>
                      <a:pt x="209" y="102"/>
                      <a:pt x="209" y="102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8"/>
                      <a:pt x="216" y="112"/>
                      <a:pt x="217" y="116"/>
                    </a:cubicBezTo>
                    <a:cubicBezTo>
                      <a:pt x="218" y="120"/>
                      <a:pt x="217" y="123"/>
                      <a:pt x="215" y="125"/>
                    </a:cubicBezTo>
                    <a:cubicBezTo>
                      <a:pt x="213" y="127"/>
                      <a:pt x="209" y="131"/>
                      <a:pt x="209" y="131"/>
                    </a:cubicBezTo>
                    <a:cubicBezTo>
                      <a:pt x="209" y="138"/>
                      <a:pt x="209" y="138"/>
                      <a:pt x="209" y="138"/>
                    </a:cubicBezTo>
                    <a:cubicBezTo>
                      <a:pt x="209" y="138"/>
                      <a:pt x="213" y="141"/>
                      <a:pt x="214" y="145"/>
                    </a:cubicBezTo>
                    <a:cubicBezTo>
                      <a:pt x="214" y="148"/>
                      <a:pt x="209" y="158"/>
                      <a:pt x="206" y="161"/>
                    </a:cubicBezTo>
                    <a:cubicBezTo>
                      <a:pt x="203" y="163"/>
                      <a:pt x="159" y="202"/>
                      <a:pt x="159" y="202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2" y="155"/>
                      <a:pt x="12" y="152"/>
                    </a:cubicBezTo>
                    <a:cubicBezTo>
                      <a:pt x="11" y="149"/>
                      <a:pt x="12" y="144"/>
                      <a:pt x="9" y="142"/>
                    </a:cubicBezTo>
                    <a:cubicBezTo>
                      <a:pt x="7" y="140"/>
                      <a:pt x="2" y="139"/>
                      <a:pt x="2" y="135"/>
                    </a:cubicBezTo>
                    <a:cubicBezTo>
                      <a:pt x="2" y="130"/>
                      <a:pt x="3" y="127"/>
                      <a:pt x="5" y="126"/>
                    </a:cubicBezTo>
                    <a:cubicBezTo>
                      <a:pt x="7" y="125"/>
                      <a:pt x="9" y="122"/>
                      <a:pt x="8" y="119"/>
                    </a:cubicBezTo>
                    <a:cubicBezTo>
                      <a:pt x="8" y="116"/>
                      <a:pt x="6" y="112"/>
                      <a:pt x="4" y="108"/>
                    </a:cubicBezTo>
                    <a:cubicBezTo>
                      <a:pt x="2" y="104"/>
                      <a:pt x="2" y="100"/>
                      <a:pt x="3" y="97"/>
                    </a:cubicBezTo>
                    <a:cubicBezTo>
                      <a:pt x="5" y="94"/>
                      <a:pt x="8" y="91"/>
                      <a:pt x="8" y="91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5"/>
                      <a:pt x="2" y="81"/>
                      <a:pt x="2" y="76"/>
                    </a:cubicBezTo>
                    <a:cubicBezTo>
                      <a:pt x="2" y="70"/>
                      <a:pt x="3" y="67"/>
                      <a:pt x="5" y="66"/>
                    </a:cubicBezTo>
                    <a:cubicBezTo>
                      <a:pt x="7" y="64"/>
                      <a:pt x="9" y="61"/>
                      <a:pt x="9" y="61"/>
                    </a:cubicBezTo>
                    <a:cubicBezTo>
                      <a:pt x="9" y="61"/>
                      <a:pt x="10" y="57"/>
                      <a:pt x="8" y="54"/>
                    </a:cubicBezTo>
                    <a:cubicBezTo>
                      <a:pt x="7" y="52"/>
                      <a:pt x="3" y="48"/>
                      <a:pt x="2" y="44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4"/>
                      <a:pt x="2" y="11"/>
                    </a:cubicBezTo>
                    <a:cubicBezTo>
                      <a:pt x="2" y="8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0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" name="Freeform 7"/>
              <p:cNvSpPr>
                <a:spLocks/>
              </p:cNvSpPr>
              <p:nvPr/>
            </p:nvSpPr>
            <p:spPr bwMode="auto">
              <a:xfrm>
                <a:off x="3996676" y="4268788"/>
                <a:ext cx="350838" cy="49213"/>
              </a:xfrm>
              <a:custGeom>
                <a:avLst/>
                <a:gdLst>
                  <a:gd name="T0" fmla="*/ 0 w 94"/>
                  <a:gd name="T1" fmla="*/ 0 h 13"/>
                  <a:gd name="T2" fmla="*/ 94 w 94"/>
                  <a:gd name="T3" fmla="*/ 0 h 13"/>
                  <a:gd name="T4" fmla="*/ 85 w 94"/>
                  <a:gd name="T5" fmla="*/ 9 h 13"/>
                  <a:gd name="T6" fmla="*/ 74 w 94"/>
                  <a:gd name="T7" fmla="*/ 13 h 13"/>
                  <a:gd name="T8" fmla="*/ 19 w 94"/>
                  <a:gd name="T9" fmla="*/ 13 h 13"/>
                  <a:gd name="T10" fmla="*/ 8 w 94"/>
                  <a:gd name="T11" fmla="*/ 9 h 13"/>
                  <a:gd name="T12" fmla="*/ 0 w 9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3">
                    <a:moveTo>
                      <a:pt x="0" y="0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88" y="6"/>
                      <a:pt x="85" y="9"/>
                    </a:cubicBezTo>
                    <a:cubicBezTo>
                      <a:pt x="82" y="11"/>
                      <a:pt x="77" y="13"/>
                      <a:pt x="74" y="13"/>
                    </a:cubicBezTo>
                    <a:cubicBezTo>
                      <a:pt x="71" y="13"/>
                      <a:pt x="19" y="13"/>
                      <a:pt x="19" y="13"/>
                    </a:cubicBezTo>
                    <a:cubicBezTo>
                      <a:pt x="19" y="13"/>
                      <a:pt x="11" y="13"/>
                      <a:pt x="8" y="9"/>
                    </a:cubicBezTo>
                    <a:cubicBezTo>
                      <a:pt x="5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93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" name="Freeform 8"/>
              <p:cNvSpPr>
                <a:spLocks/>
              </p:cNvSpPr>
              <p:nvPr/>
            </p:nvSpPr>
            <p:spPr bwMode="auto">
              <a:xfrm>
                <a:off x="4173538" y="3527425"/>
                <a:ext cx="247650" cy="33338"/>
              </a:xfrm>
              <a:custGeom>
                <a:avLst/>
                <a:gdLst>
                  <a:gd name="T0" fmla="*/ 4 w 66"/>
                  <a:gd name="T1" fmla="*/ 1 h 9"/>
                  <a:gd name="T2" fmla="*/ 64 w 66"/>
                  <a:gd name="T3" fmla="*/ 1 h 9"/>
                  <a:gd name="T4" fmla="*/ 62 w 66"/>
                  <a:gd name="T5" fmla="*/ 7 h 9"/>
                  <a:gd name="T6" fmla="*/ 0 w 66"/>
                  <a:gd name="T7" fmla="*/ 9 h 9"/>
                  <a:gd name="T8" fmla="*/ 20 w 66"/>
                  <a:gd name="T9" fmla="*/ 5 h 9"/>
                  <a:gd name="T10" fmla="*/ 17 w 66"/>
                  <a:gd name="T11" fmla="*/ 3 h 9"/>
                  <a:gd name="T12" fmla="*/ 4 w 66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9">
                    <a:moveTo>
                      <a:pt x="4" y="1"/>
                    </a:moveTo>
                    <a:cubicBezTo>
                      <a:pt x="4" y="1"/>
                      <a:pt x="62" y="0"/>
                      <a:pt x="64" y="1"/>
                    </a:cubicBezTo>
                    <a:cubicBezTo>
                      <a:pt x="66" y="3"/>
                      <a:pt x="66" y="5"/>
                      <a:pt x="62" y="7"/>
                    </a:cubicBezTo>
                    <a:cubicBezTo>
                      <a:pt x="58" y="8"/>
                      <a:pt x="0" y="9"/>
                      <a:pt x="0" y="9"/>
                    </a:cubicBezTo>
                    <a:cubicBezTo>
                      <a:pt x="0" y="9"/>
                      <a:pt x="20" y="7"/>
                      <a:pt x="20" y="5"/>
                    </a:cubicBezTo>
                    <a:cubicBezTo>
                      <a:pt x="20" y="3"/>
                      <a:pt x="21" y="4"/>
                      <a:pt x="17" y="3"/>
                    </a:cubicBezTo>
                    <a:cubicBezTo>
                      <a:pt x="13" y="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1" name="Freeform 9"/>
              <p:cNvSpPr>
                <a:spLocks/>
              </p:cNvSpPr>
              <p:nvPr/>
            </p:nvSpPr>
            <p:spPr bwMode="auto">
              <a:xfrm>
                <a:off x="4173538" y="3571875"/>
                <a:ext cx="242888" cy="93663"/>
              </a:xfrm>
              <a:custGeom>
                <a:avLst/>
                <a:gdLst>
                  <a:gd name="T0" fmla="*/ 11 w 65"/>
                  <a:gd name="T1" fmla="*/ 0 h 25"/>
                  <a:gd name="T2" fmla="*/ 60 w 65"/>
                  <a:gd name="T3" fmla="*/ 1 h 25"/>
                  <a:gd name="T4" fmla="*/ 65 w 65"/>
                  <a:gd name="T5" fmla="*/ 10 h 25"/>
                  <a:gd name="T6" fmla="*/ 57 w 65"/>
                  <a:gd name="T7" fmla="*/ 21 h 25"/>
                  <a:gd name="T8" fmla="*/ 0 w 65"/>
                  <a:gd name="T9" fmla="*/ 25 h 25"/>
                  <a:gd name="T10" fmla="*/ 21 w 65"/>
                  <a:gd name="T11" fmla="*/ 20 h 25"/>
                  <a:gd name="T12" fmla="*/ 22 w 65"/>
                  <a:gd name="T13" fmla="*/ 12 h 25"/>
                  <a:gd name="T14" fmla="*/ 23 w 65"/>
                  <a:gd name="T15" fmla="*/ 6 h 25"/>
                  <a:gd name="T16" fmla="*/ 23 w 65"/>
                  <a:gd name="T17" fmla="*/ 3 h 25"/>
                  <a:gd name="T18" fmla="*/ 11 w 65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5">
                    <a:moveTo>
                      <a:pt x="11" y="0"/>
                    </a:moveTo>
                    <a:cubicBezTo>
                      <a:pt x="11" y="0"/>
                      <a:pt x="58" y="0"/>
                      <a:pt x="60" y="1"/>
                    </a:cubicBezTo>
                    <a:cubicBezTo>
                      <a:pt x="63" y="2"/>
                      <a:pt x="65" y="7"/>
                      <a:pt x="65" y="10"/>
                    </a:cubicBezTo>
                    <a:cubicBezTo>
                      <a:pt x="65" y="14"/>
                      <a:pt x="65" y="19"/>
                      <a:pt x="57" y="21"/>
                    </a:cubicBezTo>
                    <a:cubicBezTo>
                      <a:pt x="49" y="23"/>
                      <a:pt x="0" y="25"/>
                      <a:pt x="0" y="25"/>
                    </a:cubicBezTo>
                    <a:cubicBezTo>
                      <a:pt x="0" y="25"/>
                      <a:pt x="20" y="22"/>
                      <a:pt x="21" y="20"/>
                    </a:cubicBezTo>
                    <a:cubicBezTo>
                      <a:pt x="23" y="18"/>
                      <a:pt x="21" y="14"/>
                      <a:pt x="22" y="12"/>
                    </a:cubicBezTo>
                    <a:cubicBezTo>
                      <a:pt x="23" y="10"/>
                      <a:pt x="24" y="10"/>
                      <a:pt x="23" y="6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2" name="Freeform 10"/>
              <p:cNvSpPr>
                <a:spLocks/>
              </p:cNvSpPr>
              <p:nvPr/>
            </p:nvSpPr>
            <p:spPr bwMode="auto">
              <a:xfrm>
                <a:off x="4106863" y="3698875"/>
                <a:ext cx="303213" cy="34925"/>
              </a:xfrm>
              <a:custGeom>
                <a:avLst/>
                <a:gdLst>
                  <a:gd name="T0" fmla="*/ 20 w 81"/>
                  <a:gd name="T1" fmla="*/ 1 h 9"/>
                  <a:gd name="T2" fmla="*/ 73 w 81"/>
                  <a:gd name="T3" fmla="*/ 0 h 9"/>
                  <a:gd name="T4" fmla="*/ 80 w 81"/>
                  <a:gd name="T5" fmla="*/ 3 h 9"/>
                  <a:gd name="T6" fmla="*/ 3 w 81"/>
                  <a:gd name="T7" fmla="*/ 9 h 9"/>
                  <a:gd name="T8" fmla="*/ 24 w 81"/>
                  <a:gd name="T9" fmla="*/ 5 h 9"/>
                  <a:gd name="T10" fmla="*/ 20 w 81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9">
                    <a:moveTo>
                      <a:pt x="20" y="1"/>
                    </a:moveTo>
                    <a:cubicBezTo>
                      <a:pt x="20" y="1"/>
                      <a:pt x="66" y="0"/>
                      <a:pt x="73" y="0"/>
                    </a:cubicBezTo>
                    <a:cubicBezTo>
                      <a:pt x="81" y="0"/>
                      <a:pt x="81" y="3"/>
                      <a:pt x="80" y="3"/>
                    </a:cubicBezTo>
                    <a:cubicBezTo>
                      <a:pt x="78" y="4"/>
                      <a:pt x="5" y="9"/>
                      <a:pt x="3" y="9"/>
                    </a:cubicBezTo>
                    <a:cubicBezTo>
                      <a:pt x="0" y="9"/>
                      <a:pt x="21" y="6"/>
                      <a:pt x="24" y="5"/>
                    </a:cubicBezTo>
                    <a:cubicBezTo>
                      <a:pt x="27" y="4"/>
                      <a:pt x="26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3" name="Freeform 11"/>
              <p:cNvSpPr>
                <a:spLocks/>
              </p:cNvSpPr>
              <p:nvPr/>
            </p:nvSpPr>
            <p:spPr bwMode="auto">
              <a:xfrm>
                <a:off x="4140201" y="3756025"/>
                <a:ext cx="269875" cy="25400"/>
              </a:xfrm>
              <a:custGeom>
                <a:avLst/>
                <a:gdLst>
                  <a:gd name="T0" fmla="*/ 26 w 72"/>
                  <a:gd name="T1" fmla="*/ 1 h 7"/>
                  <a:gd name="T2" fmla="*/ 72 w 72"/>
                  <a:gd name="T3" fmla="*/ 0 h 7"/>
                  <a:gd name="T4" fmla="*/ 49 w 72"/>
                  <a:gd name="T5" fmla="*/ 5 h 7"/>
                  <a:gd name="T6" fmla="*/ 4 w 72"/>
                  <a:gd name="T7" fmla="*/ 7 h 7"/>
                  <a:gd name="T8" fmla="*/ 26 w 7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">
                    <a:moveTo>
                      <a:pt x="26" y="1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1" y="5"/>
                      <a:pt x="49" y="5"/>
                    </a:cubicBezTo>
                    <a:cubicBezTo>
                      <a:pt x="47" y="5"/>
                      <a:pt x="9" y="7"/>
                      <a:pt x="4" y="7"/>
                    </a:cubicBezTo>
                    <a:cubicBezTo>
                      <a:pt x="0" y="7"/>
                      <a:pt x="35" y="3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4" name="Freeform 12"/>
              <p:cNvSpPr>
                <a:spLocks/>
              </p:cNvSpPr>
              <p:nvPr/>
            </p:nvSpPr>
            <p:spPr bwMode="auto">
              <a:xfrm>
                <a:off x="4125913" y="3811588"/>
                <a:ext cx="287338" cy="38100"/>
              </a:xfrm>
              <a:custGeom>
                <a:avLst/>
                <a:gdLst>
                  <a:gd name="T0" fmla="*/ 15 w 77"/>
                  <a:gd name="T1" fmla="*/ 2 h 10"/>
                  <a:gd name="T2" fmla="*/ 73 w 77"/>
                  <a:gd name="T3" fmla="*/ 0 h 10"/>
                  <a:gd name="T4" fmla="*/ 72 w 77"/>
                  <a:gd name="T5" fmla="*/ 5 h 10"/>
                  <a:gd name="T6" fmla="*/ 0 w 77"/>
                  <a:gd name="T7" fmla="*/ 10 h 10"/>
                  <a:gd name="T8" fmla="*/ 31 w 77"/>
                  <a:gd name="T9" fmla="*/ 5 h 10"/>
                  <a:gd name="T10" fmla="*/ 15 w 77"/>
                  <a:gd name="T1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0">
                    <a:moveTo>
                      <a:pt x="15" y="2"/>
                    </a:moveTo>
                    <a:cubicBezTo>
                      <a:pt x="15" y="2"/>
                      <a:pt x="69" y="0"/>
                      <a:pt x="73" y="0"/>
                    </a:cubicBezTo>
                    <a:cubicBezTo>
                      <a:pt x="77" y="0"/>
                      <a:pt x="75" y="4"/>
                      <a:pt x="72" y="5"/>
                    </a:cubicBezTo>
                    <a:cubicBezTo>
                      <a:pt x="68" y="6"/>
                      <a:pt x="0" y="10"/>
                      <a:pt x="0" y="10"/>
                    </a:cubicBezTo>
                    <a:cubicBezTo>
                      <a:pt x="0" y="10"/>
                      <a:pt x="29" y="6"/>
                      <a:pt x="31" y="5"/>
                    </a:cubicBezTo>
                    <a:cubicBezTo>
                      <a:pt x="32" y="4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5" name="Freeform 13"/>
              <p:cNvSpPr>
                <a:spLocks/>
              </p:cNvSpPr>
              <p:nvPr/>
            </p:nvSpPr>
            <p:spPr bwMode="auto">
              <a:xfrm>
                <a:off x="4195763" y="3868738"/>
                <a:ext cx="217488" cy="33338"/>
              </a:xfrm>
              <a:custGeom>
                <a:avLst/>
                <a:gdLst>
                  <a:gd name="T0" fmla="*/ 0 w 58"/>
                  <a:gd name="T1" fmla="*/ 4 h 9"/>
                  <a:gd name="T2" fmla="*/ 56 w 58"/>
                  <a:gd name="T3" fmla="*/ 0 h 9"/>
                  <a:gd name="T4" fmla="*/ 0 w 58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9">
                    <a:moveTo>
                      <a:pt x="0" y="4"/>
                    </a:moveTo>
                    <a:cubicBezTo>
                      <a:pt x="0" y="4"/>
                      <a:pt x="55" y="0"/>
                      <a:pt x="56" y="0"/>
                    </a:cubicBezTo>
                    <a:cubicBezTo>
                      <a:pt x="58" y="0"/>
                      <a:pt x="22" y="9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6" name="Freeform 14"/>
              <p:cNvSpPr>
                <a:spLocks/>
              </p:cNvSpPr>
              <p:nvPr/>
            </p:nvSpPr>
            <p:spPr bwMode="auto">
              <a:xfrm>
                <a:off x="4117976" y="3935413"/>
                <a:ext cx="280988" cy="30163"/>
              </a:xfrm>
              <a:custGeom>
                <a:avLst/>
                <a:gdLst>
                  <a:gd name="T0" fmla="*/ 23 w 75"/>
                  <a:gd name="T1" fmla="*/ 0 h 8"/>
                  <a:gd name="T2" fmla="*/ 71 w 75"/>
                  <a:gd name="T3" fmla="*/ 0 h 8"/>
                  <a:gd name="T4" fmla="*/ 65 w 75"/>
                  <a:gd name="T5" fmla="*/ 4 h 8"/>
                  <a:gd name="T6" fmla="*/ 0 w 75"/>
                  <a:gd name="T7" fmla="*/ 8 h 8"/>
                  <a:gd name="T8" fmla="*/ 31 w 75"/>
                  <a:gd name="T9" fmla="*/ 3 h 8"/>
                  <a:gd name="T10" fmla="*/ 23 w 7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8">
                    <a:moveTo>
                      <a:pt x="23" y="0"/>
                    </a:moveTo>
                    <a:cubicBezTo>
                      <a:pt x="23" y="0"/>
                      <a:pt x="67" y="0"/>
                      <a:pt x="71" y="0"/>
                    </a:cubicBezTo>
                    <a:cubicBezTo>
                      <a:pt x="75" y="1"/>
                      <a:pt x="68" y="3"/>
                      <a:pt x="65" y="4"/>
                    </a:cubicBezTo>
                    <a:cubicBezTo>
                      <a:pt x="62" y="5"/>
                      <a:pt x="0" y="8"/>
                      <a:pt x="0" y="8"/>
                    </a:cubicBezTo>
                    <a:cubicBezTo>
                      <a:pt x="0" y="8"/>
                      <a:pt x="28" y="4"/>
                      <a:pt x="31" y="3"/>
                    </a:cubicBezTo>
                    <a:cubicBezTo>
                      <a:pt x="33" y="3"/>
                      <a:pt x="33" y="3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7" name="Freeform 15"/>
              <p:cNvSpPr>
                <a:spLocks/>
              </p:cNvSpPr>
              <p:nvPr/>
            </p:nvSpPr>
            <p:spPr bwMode="auto">
              <a:xfrm>
                <a:off x="4206876" y="3984625"/>
                <a:ext cx="206375" cy="25400"/>
              </a:xfrm>
              <a:custGeom>
                <a:avLst/>
                <a:gdLst>
                  <a:gd name="T0" fmla="*/ 0 w 55"/>
                  <a:gd name="T1" fmla="*/ 3 h 7"/>
                  <a:gd name="T2" fmla="*/ 53 w 55"/>
                  <a:gd name="T3" fmla="*/ 0 h 7"/>
                  <a:gd name="T4" fmla="*/ 0 w 55"/>
                  <a:gd name="T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7">
                    <a:moveTo>
                      <a:pt x="0" y="3"/>
                    </a:moveTo>
                    <a:cubicBezTo>
                      <a:pt x="0" y="3"/>
                      <a:pt x="51" y="0"/>
                      <a:pt x="53" y="0"/>
                    </a:cubicBezTo>
                    <a:cubicBezTo>
                      <a:pt x="55" y="0"/>
                      <a:pt x="28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8" name="Freeform 16"/>
              <p:cNvSpPr>
                <a:spLocks/>
              </p:cNvSpPr>
              <p:nvPr/>
            </p:nvSpPr>
            <p:spPr bwMode="auto">
              <a:xfrm>
                <a:off x="4222751" y="4044949"/>
                <a:ext cx="160338" cy="28576"/>
              </a:xfrm>
              <a:custGeom>
                <a:avLst/>
                <a:gdLst>
                  <a:gd name="T0" fmla="*/ 0 w 43"/>
                  <a:gd name="T1" fmla="*/ 2 h 8"/>
                  <a:gd name="T2" fmla="*/ 41 w 43"/>
                  <a:gd name="T3" fmla="*/ 1 h 8"/>
                  <a:gd name="T4" fmla="*/ 26 w 43"/>
                  <a:gd name="T5" fmla="*/ 7 h 8"/>
                  <a:gd name="T6" fmla="*/ 0 w 43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">
                    <a:moveTo>
                      <a:pt x="0" y="2"/>
                    </a:moveTo>
                    <a:cubicBezTo>
                      <a:pt x="0" y="2"/>
                      <a:pt x="38" y="0"/>
                      <a:pt x="41" y="1"/>
                    </a:cubicBezTo>
                    <a:cubicBezTo>
                      <a:pt x="43" y="1"/>
                      <a:pt x="31" y="5"/>
                      <a:pt x="26" y="7"/>
                    </a:cubicBezTo>
                    <a:cubicBezTo>
                      <a:pt x="20" y="8"/>
                      <a:pt x="12" y="7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" name="Freeform 17"/>
              <p:cNvSpPr>
                <a:spLocks/>
              </p:cNvSpPr>
              <p:nvPr/>
            </p:nvSpPr>
            <p:spPr bwMode="auto">
              <a:xfrm>
                <a:off x="4151313" y="4070350"/>
                <a:ext cx="314325" cy="30163"/>
              </a:xfrm>
              <a:custGeom>
                <a:avLst/>
                <a:gdLst>
                  <a:gd name="T0" fmla="*/ 0 w 84"/>
                  <a:gd name="T1" fmla="*/ 5 h 8"/>
                  <a:gd name="T2" fmla="*/ 84 w 84"/>
                  <a:gd name="T3" fmla="*/ 0 h 8"/>
                  <a:gd name="T4" fmla="*/ 32 w 84"/>
                  <a:gd name="T5" fmla="*/ 8 h 8"/>
                  <a:gd name="T6" fmla="*/ 0 w 84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">
                    <a:moveTo>
                      <a:pt x="0" y="5"/>
                    </a:moveTo>
                    <a:cubicBezTo>
                      <a:pt x="0" y="5"/>
                      <a:pt x="76" y="2"/>
                      <a:pt x="84" y="0"/>
                    </a:cubicBezTo>
                    <a:cubicBezTo>
                      <a:pt x="84" y="0"/>
                      <a:pt x="75" y="6"/>
                      <a:pt x="32" y="8"/>
                    </a:cubicBezTo>
                    <a:cubicBezTo>
                      <a:pt x="32" y="8"/>
                      <a:pt x="9" y="7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" name="Freeform 18"/>
              <p:cNvSpPr>
                <a:spLocks/>
              </p:cNvSpPr>
              <p:nvPr/>
            </p:nvSpPr>
            <p:spPr bwMode="auto">
              <a:xfrm>
                <a:off x="4514851" y="3703638"/>
                <a:ext cx="36513" cy="22225"/>
              </a:xfrm>
              <a:custGeom>
                <a:avLst/>
                <a:gdLst>
                  <a:gd name="T0" fmla="*/ 7 w 10"/>
                  <a:gd name="T1" fmla="*/ 0 h 6"/>
                  <a:gd name="T2" fmla="*/ 0 w 10"/>
                  <a:gd name="T3" fmla="*/ 6 h 6"/>
                  <a:gd name="T4" fmla="*/ 7 w 10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7" y="0"/>
                    </a:moveTo>
                    <a:cubicBezTo>
                      <a:pt x="7" y="0"/>
                      <a:pt x="10" y="5"/>
                      <a:pt x="0" y="6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" name="Freeform 19"/>
              <p:cNvSpPr>
                <a:spLocks/>
              </p:cNvSpPr>
              <p:nvPr/>
            </p:nvSpPr>
            <p:spPr bwMode="auto">
              <a:xfrm>
                <a:off x="4510088" y="3579813"/>
                <a:ext cx="41275" cy="19050"/>
              </a:xfrm>
              <a:custGeom>
                <a:avLst/>
                <a:gdLst>
                  <a:gd name="T0" fmla="*/ 8 w 11"/>
                  <a:gd name="T1" fmla="*/ 0 h 5"/>
                  <a:gd name="T2" fmla="*/ 0 w 11"/>
                  <a:gd name="T3" fmla="*/ 5 h 5"/>
                  <a:gd name="T4" fmla="*/ 8 w 11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8" y="0"/>
                    </a:moveTo>
                    <a:cubicBezTo>
                      <a:pt x="8" y="0"/>
                      <a:pt x="11" y="4"/>
                      <a:pt x="0" y="5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2" name="Freeform 20"/>
              <p:cNvSpPr>
                <a:spLocks/>
              </p:cNvSpPr>
              <p:nvPr/>
            </p:nvSpPr>
            <p:spPr bwMode="auto">
              <a:xfrm>
                <a:off x="4495801" y="3819525"/>
                <a:ext cx="55563" cy="19050"/>
              </a:xfrm>
              <a:custGeom>
                <a:avLst/>
                <a:gdLst>
                  <a:gd name="T0" fmla="*/ 11 w 15"/>
                  <a:gd name="T1" fmla="*/ 0 h 5"/>
                  <a:gd name="T2" fmla="*/ 0 w 15"/>
                  <a:gd name="T3" fmla="*/ 5 h 5"/>
                  <a:gd name="T4" fmla="*/ 11 w 15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1" y="0"/>
                    </a:moveTo>
                    <a:cubicBezTo>
                      <a:pt x="11" y="0"/>
                      <a:pt x="15" y="4"/>
                      <a:pt x="0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3" name="Freeform 21"/>
              <p:cNvSpPr>
                <a:spLocks/>
              </p:cNvSpPr>
              <p:nvPr/>
            </p:nvSpPr>
            <p:spPr bwMode="auto">
              <a:xfrm>
                <a:off x="4498976" y="3894138"/>
                <a:ext cx="46038" cy="57150"/>
              </a:xfrm>
              <a:custGeom>
                <a:avLst/>
                <a:gdLst>
                  <a:gd name="T0" fmla="*/ 6 w 12"/>
                  <a:gd name="T1" fmla="*/ 0 h 15"/>
                  <a:gd name="T2" fmla="*/ 7 w 12"/>
                  <a:gd name="T3" fmla="*/ 6 h 15"/>
                  <a:gd name="T4" fmla="*/ 12 w 12"/>
                  <a:gd name="T5" fmla="*/ 12 h 15"/>
                  <a:gd name="T6" fmla="*/ 0 w 12"/>
                  <a:gd name="T7" fmla="*/ 14 h 15"/>
                  <a:gd name="T8" fmla="*/ 6 w 12"/>
                  <a:gd name="T9" fmla="*/ 10 h 15"/>
                  <a:gd name="T10" fmla="*/ 6 w 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6" y="0"/>
                    </a:moveTo>
                    <a:cubicBezTo>
                      <a:pt x="6" y="0"/>
                      <a:pt x="6" y="5"/>
                      <a:pt x="7" y="6"/>
                    </a:cubicBezTo>
                    <a:cubicBezTo>
                      <a:pt x="8" y="7"/>
                      <a:pt x="12" y="12"/>
                      <a:pt x="12" y="12"/>
                    </a:cubicBezTo>
                    <a:cubicBezTo>
                      <a:pt x="12" y="12"/>
                      <a:pt x="3" y="15"/>
                      <a:pt x="0" y="14"/>
                    </a:cubicBezTo>
                    <a:cubicBezTo>
                      <a:pt x="0" y="14"/>
                      <a:pt x="5" y="12"/>
                      <a:pt x="6" y="10"/>
                    </a:cubicBezTo>
                    <a:cubicBezTo>
                      <a:pt x="6" y="9"/>
                      <a:pt x="5" y="1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4" name="Freeform 22"/>
              <p:cNvSpPr>
                <a:spLocks/>
              </p:cNvSpPr>
              <p:nvPr/>
            </p:nvSpPr>
            <p:spPr bwMode="auto">
              <a:xfrm>
                <a:off x="4518026" y="4037013"/>
                <a:ext cx="22225" cy="19050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5 h 5"/>
                  <a:gd name="T4" fmla="*/ 3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6" y="4"/>
                      <a:pt x="0" y="5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5" name="Freeform 23"/>
              <p:cNvSpPr>
                <a:spLocks/>
              </p:cNvSpPr>
              <p:nvPr/>
            </p:nvSpPr>
            <p:spPr bwMode="auto">
              <a:xfrm>
                <a:off x="3814763" y="3557588"/>
                <a:ext cx="206375" cy="22225"/>
              </a:xfrm>
              <a:custGeom>
                <a:avLst/>
                <a:gdLst>
                  <a:gd name="T0" fmla="*/ 0 w 55"/>
                  <a:gd name="T1" fmla="*/ 0 h 6"/>
                  <a:gd name="T2" fmla="*/ 55 w 55"/>
                  <a:gd name="T3" fmla="*/ 3 h 6"/>
                  <a:gd name="T4" fmla="*/ 0 w 55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15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6" name="Freeform 24"/>
              <p:cNvSpPr>
                <a:spLocks/>
              </p:cNvSpPr>
              <p:nvPr/>
            </p:nvSpPr>
            <p:spPr bwMode="auto">
              <a:xfrm>
                <a:off x="3762376" y="3744913"/>
                <a:ext cx="71438" cy="17463"/>
              </a:xfrm>
              <a:custGeom>
                <a:avLst/>
                <a:gdLst>
                  <a:gd name="T0" fmla="*/ 7 w 19"/>
                  <a:gd name="T1" fmla="*/ 0 h 5"/>
                  <a:gd name="T2" fmla="*/ 19 w 19"/>
                  <a:gd name="T3" fmla="*/ 1 h 5"/>
                  <a:gd name="T4" fmla="*/ 4 w 19"/>
                  <a:gd name="T5" fmla="*/ 4 h 5"/>
                  <a:gd name="T6" fmla="*/ 7 w 1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5">
                    <a:moveTo>
                      <a:pt x="7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7" y="4"/>
                      <a:pt x="4" y="4"/>
                    </a:cubicBezTo>
                    <a:cubicBezTo>
                      <a:pt x="0" y="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7" name="Freeform 25"/>
              <p:cNvSpPr>
                <a:spLocks/>
              </p:cNvSpPr>
              <p:nvPr/>
            </p:nvSpPr>
            <p:spPr bwMode="auto">
              <a:xfrm>
                <a:off x="3762376" y="3857625"/>
                <a:ext cx="74613" cy="14288"/>
              </a:xfrm>
              <a:custGeom>
                <a:avLst/>
                <a:gdLst>
                  <a:gd name="T0" fmla="*/ 6 w 20"/>
                  <a:gd name="T1" fmla="*/ 0 h 4"/>
                  <a:gd name="T2" fmla="*/ 20 w 20"/>
                  <a:gd name="T3" fmla="*/ 0 h 4"/>
                  <a:gd name="T4" fmla="*/ 2 w 20"/>
                  <a:gd name="T5" fmla="*/ 4 h 4"/>
                  <a:gd name="T6" fmla="*/ 6 w 20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4">
                    <a:moveTo>
                      <a:pt x="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4" y="4"/>
                      <a:pt x="2" y="4"/>
                    </a:cubicBezTo>
                    <a:cubicBezTo>
                      <a:pt x="0" y="4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8" name="Freeform 26"/>
              <p:cNvSpPr>
                <a:spLocks/>
              </p:cNvSpPr>
              <p:nvPr/>
            </p:nvSpPr>
            <p:spPr bwMode="auto">
              <a:xfrm>
                <a:off x="3759201" y="3979863"/>
                <a:ext cx="74613" cy="19050"/>
              </a:xfrm>
              <a:custGeom>
                <a:avLst/>
                <a:gdLst>
                  <a:gd name="T0" fmla="*/ 6 w 20"/>
                  <a:gd name="T1" fmla="*/ 0 h 5"/>
                  <a:gd name="T2" fmla="*/ 20 w 20"/>
                  <a:gd name="T3" fmla="*/ 1 h 5"/>
                  <a:gd name="T4" fmla="*/ 2 w 20"/>
                  <a:gd name="T5" fmla="*/ 5 h 5"/>
                  <a:gd name="T6" fmla="*/ 6 w 2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5">
                    <a:moveTo>
                      <a:pt x="6" y="0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3" y="5"/>
                      <a:pt x="2" y="5"/>
                    </a:cubicBezTo>
                    <a:cubicBezTo>
                      <a:pt x="0" y="5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9" name="Freeform 27"/>
              <p:cNvSpPr>
                <a:spLocks/>
              </p:cNvSpPr>
              <p:nvPr/>
            </p:nvSpPr>
            <p:spPr bwMode="auto">
              <a:xfrm>
                <a:off x="3822701" y="4086225"/>
                <a:ext cx="268288" cy="33338"/>
              </a:xfrm>
              <a:custGeom>
                <a:avLst/>
                <a:gdLst>
                  <a:gd name="T0" fmla="*/ 0 w 72"/>
                  <a:gd name="T1" fmla="*/ 0 h 9"/>
                  <a:gd name="T2" fmla="*/ 68 w 72"/>
                  <a:gd name="T3" fmla="*/ 1 h 9"/>
                  <a:gd name="T4" fmla="*/ 0 w 7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9">
                    <a:moveTo>
                      <a:pt x="0" y="0"/>
                    </a:moveTo>
                    <a:cubicBezTo>
                      <a:pt x="0" y="0"/>
                      <a:pt x="65" y="2"/>
                      <a:pt x="68" y="1"/>
                    </a:cubicBezTo>
                    <a:cubicBezTo>
                      <a:pt x="72" y="1"/>
                      <a:pt x="24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" name="Freeform 28"/>
              <p:cNvSpPr>
                <a:spLocks/>
              </p:cNvSpPr>
              <p:nvPr/>
            </p:nvSpPr>
            <p:spPr bwMode="auto">
              <a:xfrm>
                <a:off x="4300538" y="4114800"/>
                <a:ext cx="134938" cy="120650"/>
              </a:xfrm>
              <a:custGeom>
                <a:avLst/>
                <a:gdLst>
                  <a:gd name="T0" fmla="*/ 36 w 36"/>
                  <a:gd name="T1" fmla="*/ 0 h 32"/>
                  <a:gd name="T2" fmla="*/ 3 w 36"/>
                  <a:gd name="T3" fmla="*/ 31 h 32"/>
                  <a:gd name="T4" fmla="*/ 36 w 36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cubicBezTo>
                      <a:pt x="36" y="0"/>
                      <a:pt x="5" y="30"/>
                      <a:pt x="3" y="31"/>
                    </a:cubicBezTo>
                    <a:cubicBezTo>
                      <a:pt x="0" y="32"/>
                      <a:pt x="21" y="8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1146497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21" name="Group 37"/>
          <p:cNvGrpSpPr>
            <a:grpSpLocks noChangeAspect="1"/>
          </p:cNvGrpSpPr>
          <p:nvPr/>
        </p:nvGrpSpPr>
        <p:grpSpPr bwMode="auto">
          <a:xfrm>
            <a:off x="3509839" y="938242"/>
            <a:ext cx="2077055" cy="2513165"/>
            <a:chOff x="2250" y="790"/>
            <a:chExt cx="1205" cy="1458"/>
          </a:xfrm>
        </p:grpSpPr>
        <p:sp>
          <p:nvSpPr>
            <p:cNvPr id="422" name="Rectangle 38"/>
            <p:cNvSpPr>
              <a:spLocks noChangeArrowheads="1"/>
            </p:cNvSpPr>
            <p:nvPr/>
          </p:nvSpPr>
          <p:spPr bwMode="auto">
            <a:xfrm>
              <a:off x="2847" y="1827"/>
              <a:ext cx="12" cy="369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3" name="Freeform 39"/>
            <p:cNvSpPr>
              <a:spLocks/>
            </p:cNvSpPr>
            <p:nvPr/>
          </p:nvSpPr>
          <p:spPr bwMode="auto">
            <a:xfrm>
              <a:off x="2852" y="2189"/>
              <a:ext cx="170" cy="19"/>
            </a:xfrm>
            <a:custGeom>
              <a:avLst/>
              <a:gdLst>
                <a:gd name="T0" fmla="*/ 170 w 170"/>
                <a:gd name="T1" fmla="*/ 19 h 19"/>
                <a:gd name="T2" fmla="*/ 0 w 170"/>
                <a:gd name="T3" fmla="*/ 12 h 19"/>
                <a:gd name="T4" fmla="*/ 0 w 170"/>
                <a:gd name="T5" fmla="*/ 0 h 19"/>
                <a:gd name="T6" fmla="*/ 170 w 170"/>
                <a:gd name="T7" fmla="*/ 7 h 19"/>
                <a:gd name="T8" fmla="*/ 170 w 17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">
                  <a:moveTo>
                    <a:pt x="170" y="1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0" y="7"/>
                  </a:lnTo>
                  <a:lnTo>
                    <a:pt x="170" y="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4" name="Freeform 40"/>
            <p:cNvSpPr>
              <a:spLocks/>
            </p:cNvSpPr>
            <p:nvPr/>
          </p:nvSpPr>
          <p:spPr bwMode="auto">
            <a:xfrm>
              <a:off x="2725" y="2028"/>
              <a:ext cx="130" cy="170"/>
            </a:xfrm>
            <a:custGeom>
              <a:avLst/>
              <a:gdLst>
                <a:gd name="T0" fmla="*/ 120 w 130"/>
                <a:gd name="T1" fmla="*/ 170 h 170"/>
                <a:gd name="T2" fmla="*/ 0 w 130"/>
                <a:gd name="T3" fmla="*/ 7 h 170"/>
                <a:gd name="T4" fmla="*/ 9 w 130"/>
                <a:gd name="T5" fmla="*/ 0 h 170"/>
                <a:gd name="T6" fmla="*/ 130 w 130"/>
                <a:gd name="T7" fmla="*/ 163 h 170"/>
                <a:gd name="T8" fmla="*/ 120 w 13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70">
                  <a:moveTo>
                    <a:pt x="120" y="17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30" y="163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5" name="Freeform 41"/>
            <p:cNvSpPr>
              <a:spLocks/>
            </p:cNvSpPr>
            <p:nvPr/>
          </p:nvSpPr>
          <p:spPr bwMode="auto">
            <a:xfrm>
              <a:off x="2845" y="2047"/>
              <a:ext cx="191" cy="151"/>
            </a:xfrm>
            <a:custGeom>
              <a:avLst/>
              <a:gdLst>
                <a:gd name="T0" fmla="*/ 7 w 191"/>
                <a:gd name="T1" fmla="*/ 151 h 151"/>
                <a:gd name="T2" fmla="*/ 0 w 191"/>
                <a:gd name="T3" fmla="*/ 142 h 151"/>
                <a:gd name="T4" fmla="*/ 184 w 191"/>
                <a:gd name="T5" fmla="*/ 0 h 151"/>
                <a:gd name="T6" fmla="*/ 191 w 191"/>
                <a:gd name="T7" fmla="*/ 10 h 151"/>
                <a:gd name="T8" fmla="*/ 7 w 19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51">
                  <a:moveTo>
                    <a:pt x="7" y="151"/>
                  </a:moveTo>
                  <a:lnTo>
                    <a:pt x="0" y="142"/>
                  </a:lnTo>
                  <a:lnTo>
                    <a:pt x="184" y="0"/>
                  </a:lnTo>
                  <a:lnTo>
                    <a:pt x="191" y="10"/>
                  </a:lnTo>
                  <a:lnTo>
                    <a:pt x="7" y="15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6" name="Freeform 42"/>
            <p:cNvSpPr>
              <a:spLocks/>
            </p:cNvSpPr>
            <p:nvPr/>
          </p:nvSpPr>
          <p:spPr bwMode="auto">
            <a:xfrm>
              <a:off x="2585" y="2191"/>
              <a:ext cx="265" cy="19"/>
            </a:xfrm>
            <a:custGeom>
              <a:avLst/>
              <a:gdLst>
                <a:gd name="T0" fmla="*/ 0 w 265"/>
                <a:gd name="T1" fmla="*/ 19 h 19"/>
                <a:gd name="T2" fmla="*/ 0 w 265"/>
                <a:gd name="T3" fmla="*/ 7 h 19"/>
                <a:gd name="T4" fmla="*/ 265 w 265"/>
                <a:gd name="T5" fmla="*/ 0 h 19"/>
                <a:gd name="T6" fmla="*/ 265 w 265"/>
                <a:gd name="T7" fmla="*/ 12 h 19"/>
                <a:gd name="T8" fmla="*/ 0 w 26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9">
                  <a:moveTo>
                    <a:pt x="0" y="19"/>
                  </a:moveTo>
                  <a:lnTo>
                    <a:pt x="0" y="7"/>
                  </a:lnTo>
                  <a:lnTo>
                    <a:pt x="265" y="0"/>
                  </a:lnTo>
                  <a:lnTo>
                    <a:pt x="265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7" name="Freeform 43"/>
            <p:cNvSpPr>
              <a:spLocks/>
            </p:cNvSpPr>
            <p:nvPr/>
          </p:nvSpPr>
          <p:spPr bwMode="auto">
            <a:xfrm>
              <a:off x="2524" y="2005"/>
              <a:ext cx="66" cy="201"/>
            </a:xfrm>
            <a:custGeom>
              <a:avLst/>
              <a:gdLst>
                <a:gd name="T0" fmla="*/ 54 w 66"/>
                <a:gd name="T1" fmla="*/ 201 h 201"/>
                <a:gd name="T2" fmla="*/ 0 w 66"/>
                <a:gd name="T3" fmla="*/ 2 h 201"/>
                <a:gd name="T4" fmla="*/ 12 w 66"/>
                <a:gd name="T5" fmla="*/ 0 h 201"/>
                <a:gd name="T6" fmla="*/ 66 w 66"/>
                <a:gd name="T7" fmla="*/ 198 h 201"/>
                <a:gd name="T8" fmla="*/ 54 w 66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1">
                  <a:moveTo>
                    <a:pt x="54" y="20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6" y="198"/>
                  </a:lnTo>
                  <a:lnTo>
                    <a:pt x="54" y="20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8" name="Freeform 44"/>
            <p:cNvSpPr>
              <a:spLocks/>
            </p:cNvSpPr>
            <p:nvPr/>
          </p:nvSpPr>
          <p:spPr bwMode="auto">
            <a:xfrm>
              <a:off x="2578" y="2031"/>
              <a:ext cx="154" cy="175"/>
            </a:xfrm>
            <a:custGeom>
              <a:avLst/>
              <a:gdLst>
                <a:gd name="T0" fmla="*/ 9 w 154"/>
                <a:gd name="T1" fmla="*/ 175 h 175"/>
                <a:gd name="T2" fmla="*/ 0 w 154"/>
                <a:gd name="T3" fmla="*/ 167 h 175"/>
                <a:gd name="T4" fmla="*/ 147 w 154"/>
                <a:gd name="T5" fmla="*/ 0 h 175"/>
                <a:gd name="T6" fmla="*/ 154 w 154"/>
                <a:gd name="T7" fmla="*/ 7 h 175"/>
                <a:gd name="T8" fmla="*/ 9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9" y="175"/>
                  </a:moveTo>
                  <a:lnTo>
                    <a:pt x="0" y="167"/>
                  </a:lnTo>
                  <a:lnTo>
                    <a:pt x="147" y="0"/>
                  </a:lnTo>
                  <a:lnTo>
                    <a:pt x="154" y="7"/>
                  </a:lnTo>
                  <a:lnTo>
                    <a:pt x="9" y="17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9" name="Freeform 45"/>
            <p:cNvSpPr>
              <a:spLocks/>
            </p:cNvSpPr>
            <p:nvPr/>
          </p:nvSpPr>
          <p:spPr bwMode="auto">
            <a:xfrm>
              <a:off x="2526" y="2000"/>
              <a:ext cx="203" cy="35"/>
            </a:xfrm>
            <a:custGeom>
              <a:avLst/>
              <a:gdLst>
                <a:gd name="T0" fmla="*/ 203 w 203"/>
                <a:gd name="T1" fmla="*/ 35 h 35"/>
                <a:gd name="T2" fmla="*/ 0 w 203"/>
                <a:gd name="T3" fmla="*/ 9 h 35"/>
                <a:gd name="T4" fmla="*/ 2 w 203"/>
                <a:gd name="T5" fmla="*/ 0 h 35"/>
                <a:gd name="T6" fmla="*/ 203 w 203"/>
                <a:gd name="T7" fmla="*/ 26 h 35"/>
                <a:gd name="T8" fmla="*/ 203 w 203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5">
                  <a:moveTo>
                    <a:pt x="203" y="35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03" y="26"/>
                  </a:lnTo>
                  <a:lnTo>
                    <a:pt x="203" y="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0" name="Freeform 46"/>
            <p:cNvSpPr>
              <a:spLocks/>
            </p:cNvSpPr>
            <p:nvPr/>
          </p:nvSpPr>
          <p:spPr bwMode="auto">
            <a:xfrm>
              <a:off x="2725" y="1827"/>
              <a:ext cx="132" cy="206"/>
            </a:xfrm>
            <a:custGeom>
              <a:avLst/>
              <a:gdLst>
                <a:gd name="T0" fmla="*/ 9 w 132"/>
                <a:gd name="T1" fmla="*/ 206 h 206"/>
                <a:gd name="T2" fmla="*/ 0 w 132"/>
                <a:gd name="T3" fmla="*/ 199 h 206"/>
                <a:gd name="T4" fmla="*/ 122 w 132"/>
                <a:gd name="T5" fmla="*/ 0 h 206"/>
                <a:gd name="T6" fmla="*/ 132 w 132"/>
                <a:gd name="T7" fmla="*/ 8 h 206"/>
                <a:gd name="T8" fmla="*/ 9 w 132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6">
                  <a:moveTo>
                    <a:pt x="9" y="206"/>
                  </a:moveTo>
                  <a:lnTo>
                    <a:pt x="0" y="199"/>
                  </a:lnTo>
                  <a:lnTo>
                    <a:pt x="122" y="0"/>
                  </a:lnTo>
                  <a:lnTo>
                    <a:pt x="132" y="8"/>
                  </a:lnTo>
                  <a:lnTo>
                    <a:pt x="9" y="20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1" name="Freeform 47"/>
            <p:cNvSpPr>
              <a:spLocks/>
            </p:cNvSpPr>
            <p:nvPr/>
          </p:nvSpPr>
          <p:spPr bwMode="auto">
            <a:xfrm>
              <a:off x="3027" y="1939"/>
              <a:ext cx="156" cy="118"/>
            </a:xfrm>
            <a:custGeom>
              <a:avLst/>
              <a:gdLst>
                <a:gd name="T0" fmla="*/ 7 w 156"/>
                <a:gd name="T1" fmla="*/ 118 h 118"/>
                <a:gd name="T2" fmla="*/ 0 w 156"/>
                <a:gd name="T3" fmla="*/ 108 h 118"/>
                <a:gd name="T4" fmla="*/ 149 w 156"/>
                <a:gd name="T5" fmla="*/ 0 h 118"/>
                <a:gd name="T6" fmla="*/ 156 w 156"/>
                <a:gd name="T7" fmla="*/ 7 h 118"/>
                <a:gd name="T8" fmla="*/ 7 w 156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18">
                  <a:moveTo>
                    <a:pt x="7" y="118"/>
                  </a:moveTo>
                  <a:lnTo>
                    <a:pt x="0" y="108"/>
                  </a:lnTo>
                  <a:lnTo>
                    <a:pt x="149" y="0"/>
                  </a:lnTo>
                  <a:lnTo>
                    <a:pt x="156" y="7"/>
                  </a:lnTo>
                  <a:lnTo>
                    <a:pt x="7" y="11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2" name="Freeform 48"/>
            <p:cNvSpPr>
              <a:spLocks/>
            </p:cNvSpPr>
            <p:nvPr/>
          </p:nvSpPr>
          <p:spPr bwMode="auto">
            <a:xfrm>
              <a:off x="3018" y="2054"/>
              <a:ext cx="18" cy="144"/>
            </a:xfrm>
            <a:custGeom>
              <a:avLst/>
              <a:gdLst>
                <a:gd name="T0" fmla="*/ 11 w 18"/>
                <a:gd name="T1" fmla="*/ 144 h 144"/>
                <a:gd name="T2" fmla="*/ 0 w 18"/>
                <a:gd name="T3" fmla="*/ 144 h 144"/>
                <a:gd name="T4" fmla="*/ 7 w 18"/>
                <a:gd name="T5" fmla="*/ 0 h 144"/>
                <a:gd name="T6" fmla="*/ 18 w 18"/>
                <a:gd name="T7" fmla="*/ 0 h 144"/>
                <a:gd name="T8" fmla="*/ 11 w 1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4">
                  <a:moveTo>
                    <a:pt x="11" y="144"/>
                  </a:moveTo>
                  <a:lnTo>
                    <a:pt x="0" y="144"/>
                  </a:lnTo>
                  <a:lnTo>
                    <a:pt x="7" y="0"/>
                  </a:lnTo>
                  <a:lnTo>
                    <a:pt x="18" y="0"/>
                  </a:lnTo>
                  <a:lnTo>
                    <a:pt x="11" y="14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3" name="Freeform 49"/>
            <p:cNvSpPr>
              <a:spLocks/>
            </p:cNvSpPr>
            <p:nvPr/>
          </p:nvSpPr>
          <p:spPr bwMode="auto">
            <a:xfrm>
              <a:off x="2732" y="2021"/>
              <a:ext cx="297" cy="40"/>
            </a:xfrm>
            <a:custGeom>
              <a:avLst/>
              <a:gdLst>
                <a:gd name="T0" fmla="*/ 297 w 297"/>
                <a:gd name="T1" fmla="*/ 40 h 40"/>
                <a:gd name="T2" fmla="*/ 0 w 297"/>
                <a:gd name="T3" fmla="*/ 10 h 40"/>
                <a:gd name="T4" fmla="*/ 0 w 297"/>
                <a:gd name="T5" fmla="*/ 0 h 40"/>
                <a:gd name="T6" fmla="*/ 297 w 297"/>
                <a:gd name="T7" fmla="*/ 29 h 40"/>
                <a:gd name="T8" fmla="*/ 297 w 29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0">
                  <a:moveTo>
                    <a:pt x="297" y="4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97" y="29"/>
                  </a:lnTo>
                  <a:lnTo>
                    <a:pt x="297" y="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4" name="Freeform 50"/>
            <p:cNvSpPr>
              <a:spLocks/>
            </p:cNvSpPr>
            <p:nvPr/>
          </p:nvSpPr>
          <p:spPr bwMode="auto">
            <a:xfrm>
              <a:off x="3022" y="1853"/>
              <a:ext cx="14" cy="199"/>
            </a:xfrm>
            <a:custGeom>
              <a:avLst/>
              <a:gdLst>
                <a:gd name="T0" fmla="*/ 3 w 14"/>
                <a:gd name="T1" fmla="*/ 199 h 199"/>
                <a:gd name="T2" fmla="*/ 0 w 14"/>
                <a:gd name="T3" fmla="*/ 0 h 199"/>
                <a:gd name="T4" fmla="*/ 12 w 14"/>
                <a:gd name="T5" fmla="*/ 0 h 199"/>
                <a:gd name="T6" fmla="*/ 14 w 14"/>
                <a:gd name="T7" fmla="*/ 199 h 199"/>
                <a:gd name="T8" fmla="*/ 3 w 14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9">
                  <a:moveTo>
                    <a:pt x="3" y="19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99"/>
                  </a:lnTo>
                  <a:lnTo>
                    <a:pt x="3" y="1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5" name="Freeform 51"/>
            <p:cNvSpPr>
              <a:spLocks/>
            </p:cNvSpPr>
            <p:nvPr/>
          </p:nvSpPr>
          <p:spPr bwMode="auto">
            <a:xfrm>
              <a:off x="3027" y="2042"/>
              <a:ext cx="123" cy="133"/>
            </a:xfrm>
            <a:custGeom>
              <a:avLst/>
              <a:gdLst>
                <a:gd name="T0" fmla="*/ 49 w 52"/>
                <a:gd name="T1" fmla="*/ 56 h 56"/>
                <a:gd name="T2" fmla="*/ 0 w 52"/>
                <a:gd name="T3" fmla="*/ 2 h 56"/>
                <a:gd name="T4" fmla="*/ 4 w 52"/>
                <a:gd name="T5" fmla="*/ 0 h 56"/>
                <a:gd name="T6" fmla="*/ 2 w 52"/>
                <a:gd name="T7" fmla="*/ 1 h 56"/>
                <a:gd name="T8" fmla="*/ 4 w 52"/>
                <a:gd name="T9" fmla="*/ 0 h 56"/>
                <a:gd name="T10" fmla="*/ 52 w 52"/>
                <a:gd name="T11" fmla="*/ 53 h 56"/>
                <a:gd name="T12" fmla="*/ 49 w 52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6">
                  <a:moveTo>
                    <a:pt x="49" y="56"/>
                  </a:moveTo>
                  <a:cubicBezTo>
                    <a:pt x="1" y="4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"/>
                    <a:pt x="34" y="33"/>
                    <a:pt x="52" y="53"/>
                  </a:cubicBezTo>
                  <a:lnTo>
                    <a:pt x="49" y="5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6" name="Freeform 52"/>
            <p:cNvSpPr>
              <a:spLocks/>
            </p:cNvSpPr>
            <p:nvPr/>
          </p:nvSpPr>
          <p:spPr bwMode="auto">
            <a:xfrm>
              <a:off x="3025" y="2168"/>
              <a:ext cx="123" cy="40"/>
            </a:xfrm>
            <a:custGeom>
              <a:avLst/>
              <a:gdLst>
                <a:gd name="T0" fmla="*/ 2 w 123"/>
                <a:gd name="T1" fmla="*/ 40 h 40"/>
                <a:gd name="T2" fmla="*/ 0 w 123"/>
                <a:gd name="T3" fmla="*/ 30 h 40"/>
                <a:gd name="T4" fmla="*/ 120 w 123"/>
                <a:gd name="T5" fmla="*/ 0 h 40"/>
                <a:gd name="T6" fmla="*/ 123 w 123"/>
                <a:gd name="T7" fmla="*/ 12 h 40"/>
                <a:gd name="T8" fmla="*/ 2 w 123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">
                  <a:moveTo>
                    <a:pt x="2" y="40"/>
                  </a:moveTo>
                  <a:lnTo>
                    <a:pt x="0" y="30"/>
                  </a:lnTo>
                  <a:lnTo>
                    <a:pt x="120" y="0"/>
                  </a:lnTo>
                  <a:lnTo>
                    <a:pt x="123" y="12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7" name="Freeform 53"/>
            <p:cNvSpPr>
              <a:spLocks/>
            </p:cNvSpPr>
            <p:nvPr/>
          </p:nvSpPr>
          <p:spPr bwMode="auto">
            <a:xfrm>
              <a:off x="3145" y="1943"/>
              <a:ext cx="38" cy="232"/>
            </a:xfrm>
            <a:custGeom>
              <a:avLst/>
              <a:gdLst>
                <a:gd name="T0" fmla="*/ 10 w 38"/>
                <a:gd name="T1" fmla="*/ 232 h 232"/>
                <a:gd name="T2" fmla="*/ 0 w 38"/>
                <a:gd name="T3" fmla="*/ 232 h 232"/>
                <a:gd name="T4" fmla="*/ 26 w 38"/>
                <a:gd name="T5" fmla="*/ 0 h 232"/>
                <a:gd name="T6" fmla="*/ 38 w 38"/>
                <a:gd name="T7" fmla="*/ 0 h 232"/>
                <a:gd name="T8" fmla="*/ 10 w 38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2">
                  <a:moveTo>
                    <a:pt x="10" y="232"/>
                  </a:moveTo>
                  <a:lnTo>
                    <a:pt x="0" y="232"/>
                  </a:lnTo>
                  <a:lnTo>
                    <a:pt x="26" y="0"/>
                  </a:lnTo>
                  <a:lnTo>
                    <a:pt x="38" y="0"/>
                  </a:lnTo>
                  <a:lnTo>
                    <a:pt x="10" y="23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8" name="Freeform 54"/>
            <p:cNvSpPr>
              <a:spLocks/>
            </p:cNvSpPr>
            <p:nvPr/>
          </p:nvSpPr>
          <p:spPr bwMode="auto">
            <a:xfrm>
              <a:off x="3174" y="1733"/>
              <a:ext cx="111" cy="215"/>
            </a:xfrm>
            <a:custGeom>
              <a:avLst/>
              <a:gdLst>
                <a:gd name="T0" fmla="*/ 9 w 111"/>
                <a:gd name="T1" fmla="*/ 215 h 215"/>
                <a:gd name="T2" fmla="*/ 0 w 111"/>
                <a:gd name="T3" fmla="*/ 210 h 215"/>
                <a:gd name="T4" fmla="*/ 101 w 111"/>
                <a:gd name="T5" fmla="*/ 0 h 215"/>
                <a:gd name="T6" fmla="*/ 111 w 111"/>
                <a:gd name="T7" fmla="*/ 7 h 215"/>
                <a:gd name="T8" fmla="*/ 9 w 111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15">
                  <a:moveTo>
                    <a:pt x="9" y="215"/>
                  </a:moveTo>
                  <a:lnTo>
                    <a:pt x="0" y="210"/>
                  </a:lnTo>
                  <a:lnTo>
                    <a:pt x="101" y="0"/>
                  </a:lnTo>
                  <a:lnTo>
                    <a:pt x="111" y="7"/>
                  </a:lnTo>
                  <a:lnTo>
                    <a:pt x="9" y="21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9" name="Freeform 55"/>
            <p:cNvSpPr>
              <a:spLocks/>
            </p:cNvSpPr>
            <p:nvPr/>
          </p:nvSpPr>
          <p:spPr bwMode="auto">
            <a:xfrm>
              <a:off x="3273" y="1478"/>
              <a:ext cx="132" cy="262"/>
            </a:xfrm>
            <a:custGeom>
              <a:avLst/>
              <a:gdLst>
                <a:gd name="T0" fmla="*/ 12 w 132"/>
                <a:gd name="T1" fmla="*/ 262 h 262"/>
                <a:gd name="T2" fmla="*/ 0 w 132"/>
                <a:gd name="T3" fmla="*/ 257 h 262"/>
                <a:gd name="T4" fmla="*/ 123 w 132"/>
                <a:gd name="T5" fmla="*/ 0 h 262"/>
                <a:gd name="T6" fmla="*/ 132 w 132"/>
                <a:gd name="T7" fmla="*/ 5 h 262"/>
                <a:gd name="T8" fmla="*/ 12 w 132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62">
                  <a:moveTo>
                    <a:pt x="12" y="262"/>
                  </a:moveTo>
                  <a:lnTo>
                    <a:pt x="0" y="257"/>
                  </a:lnTo>
                  <a:lnTo>
                    <a:pt x="123" y="0"/>
                  </a:lnTo>
                  <a:lnTo>
                    <a:pt x="132" y="5"/>
                  </a:lnTo>
                  <a:lnTo>
                    <a:pt x="12" y="26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0" name="Freeform 56"/>
            <p:cNvSpPr>
              <a:spLocks/>
            </p:cNvSpPr>
            <p:nvPr/>
          </p:nvSpPr>
          <p:spPr bwMode="auto">
            <a:xfrm>
              <a:off x="3145" y="1591"/>
              <a:ext cx="140" cy="149"/>
            </a:xfrm>
            <a:custGeom>
              <a:avLst/>
              <a:gdLst>
                <a:gd name="T0" fmla="*/ 130 w 140"/>
                <a:gd name="T1" fmla="*/ 149 h 149"/>
                <a:gd name="T2" fmla="*/ 0 w 140"/>
                <a:gd name="T3" fmla="*/ 10 h 149"/>
                <a:gd name="T4" fmla="*/ 7 w 140"/>
                <a:gd name="T5" fmla="*/ 0 h 149"/>
                <a:gd name="T6" fmla="*/ 140 w 140"/>
                <a:gd name="T7" fmla="*/ 142 h 149"/>
                <a:gd name="T8" fmla="*/ 130 w 140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9">
                  <a:moveTo>
                    <a:pt x="130" y="149"/>
                  </a:moveTo>
                  <a:lnTo>
                    <a:pt x="0" y="10"/>
                  </a:lnTo>
                  <a:lnTo>
                    <a:pt x="7" y="0"/>
                  </a:lnTo>
                  <a:lnTo>
                    <a:pt x="140" y="142"/>
                  </a:lnTo>
                  <a:lnTo>
                    <a:pt x="130" y="14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1" name="Freeform 57"/>
            <p:cNvSpPr>
              <a:spLocks/>
            </p:cNvSpPr>
            <p:nvPr/>
          </p:nvSpPr>
          <p:spPr bwMode="auto">
            <a:xfrm>
              <a:off x="3025" y="1591"/>
              <a:ext cx="127" cy="267"/>
            </a:xfrm>
            <a:custGeom>
              <a:avLst/>
              <a:gdLst>
                <a:gd name="T0" fmla="*/ 9 w 127"/>
                <a:gd name="T1" fmla="*/ 267 h 267"/>
                <a:gd name="T2" fmla="*/ 0 w 127"/>
                <a:gd name="T3" fmla="*/ 262 h 267"/>
                <a:gd name="T4" fmla="*/ 118 w 127"/>
                <a:gd name="T5" fmla="*/ 0 h 267"/>
                <a:gd name="T6" fmla="*/ 127 w 127"/>
                <a:gd name="T7" fmla="*/ 5 h 267"/>
                <a:gd name="T8" fmla="*/ 9 w 127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67">
                  <a:moveTo>
                    <a:pt x="9" y="267"/>
                  </a:moveTo>
                  <a:lnTo>
                    <a:pt x="0" y="262"/>
                  </a:lnTo>
                  <a:lnTo>
                    <a:pt x="118" y="0"/>
                  </a:lnTo>
                  <a:lnTo>
                    <a:pt x="127" y="5"/>
                  </a:lnTo>
                  <a:lnTo>
                    <a:pt x="9" y="26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2" name="Freeform 58"/>
            <p:cNvSpPr>
              <a:spLocks/>
            </p:cNvSpPr>
            <p:nvPr/>
          </p:nvSpPr>
          <p:spPr bwMode="auto">
            <a:xfrm>
              <a:off x="2852" y="1823"/>
              <a:ext cx="175" cy="38"/>
            </a:xfrm>
            <a:custGeom>
              <a:avLst/>
              <a:gdLst>
                <a:gd name="T0" fmla="*/ 173 w 175"/>
                <a:gd name="T1" fmla="*/ 38 h 38"/>
                <a:gd name="T2" fmla="*/ 0 w 175"/>
                <a:gd name="T3" fmla="*/ 12 h 38"/>
                <a:gd name="T4" fmla="*/ 3 w 175"/>
                <a:gd name="T5" fmla="*/ 0 h 38"/>
                <a:gd name="T6" fmla="*/ 175 w 175"/>
                <a:gd name="T7" fmla="*/ 26 h 38"/>
                <a:gd name="T8" fmla="*/ 173 w 17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8">
                  <a:moveTo>
                    <a:pt x="173" y="38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175" y="2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3" name="Freeform 59"/>
            <p:cNvSpPr>
              <a:spLocks/>
            </p:cNvSpPr>
            <p:nvPr/>
          </p:nvSpPr>
          <p:spPr bwMode="auto">
            <a:xfrm>
              <a:off x="3027" y="1849"/>
              <a:ext cx="154" cy="97"/>
            </a:xfrm>
            <a:custGeom>
              <a:avLst/>
              <a:gdLst>
                <a:gd name="T0" fmla="*/ 147 w 154"/>
                <a:gd name="T1" fmla="*/ 97 h 97"/>
                <a:gd name="T2" fmla="*/ 0 w 154"/>
                <a:gd name="T3" fmla="*/ 9 h 97"/>
                <a:gd name="T4" fmla="*/ 7 w 154"/>
                <a:gd name="T5" fmla="*/ 0 h 97"/>
                <a:gd name="T6" fmla="*/ 154 w 154"/>
                <a:gd name="T7" fmla="*/ 87 h 97"/>
                <a:gd name="T8" fmla="*/ 147 w 154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7">
                  <a:moveTo>
                    <a:pt x="147" y="97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154" y="87"/>
                  </a:lnTo>
                  <a:lnTo>
                    <a:pt x="147" y="9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4" name="Freeform 60"/>
            <p:cNvSpPr>
              <a:spLocks/>
            </p:cNvSpPr>
            <p:nvPr/>
          </p:nvSpPr>
          <p:spPr bwMode="auto">
            <a:xfrm>
              <a:off x="3029" y="1731"/>
              <a:ext cx="251" cy="125"/>
            </a:xfrm>
            <a:custGeom>
              <a:avLst/>
              <a:gdLst>
                <a:gd name="T0" fmla="*/ 5 w 251"/>
                <a:gd name="T1" fmla="*/ 125 h 125"/>
                <a:gd name="T2" fmla="*/ 0 w 251"/>
                <a:gd name="T3" fmla="*/ 115 h 125"/>
                <a:gd name="T4" fmla="*/ 246 w 251"/>
                <a:gd name="T5" fmla="*/ 0 h 125"/>
                <a:gd name="T6" fmla="*/ 251 w 251"/>
                <a:gd name="T7" fmla="*/ 11 h 125"/>
                <a:gd name="T8" fmla="*/ 5 w 251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25">
                  <a:moveTo>
                    <a:pt x="5" y="125"/>
                  </a:moveTo>
                  <a:lnTo>
                    <a:pt x="0" y="115"/>
                  </a:lnTo>
                  <a:lnTo>
                    <a:pt x="246" y="0"/>
                  </a:lnTo>
                  <a:lnTo>
                    <a:pt x="251" y="11"/>
                  </a:lnTo>
                  <a:lnTo>
                    <a:pt x="5" y="12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5" name="Freeform 61"/>
            <p:cNvSpPr>
              <a:spLocks/>
            </p:cNvSpPr>
            <p:nvPr/>
          </p:nvSpPr>
          <p:spPr bwMode="auto">
            <a:xfrm>
              <a:off x="2989" y="1636"/>
              <a:ext cx="45" cy="215"/>
            </a:xfrm>
            <a:custGeom>
              <a:avLst/>
              <a:gdLst>
                <a:gd name="T0" fmla="*/ 36 w 45"/>
                <a:gd name="T1" fmla="*/ 215 h 215"/>
                <a:gd name="T2" fmla="*/ 0 w 45"/>
                <a:gd name="T3" fmla="*/ 2 h 215"/>
                <a:gd name="T4" fmla="*/ 12 w 45"/>
                <a:gd name="T5" fmla="*/ 0 h 215"/>
                <a:gd name="T6" fmla="*/ 45 w 45"/>
                <a:gd name="T7" fmla="*/ 213 h 215"/>
                <a:gd name="T8" fmla="*/ 36 w 45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15">
                  <a:moveTo>
                    <a:pt x="36" y="215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5" y="213"/>
                  </a:lnTo>
                  <a:lnTo>
                    <a:pt x="36" y="21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6" name="Freeform 62"/>
            <p:cNvSpPr>
              <a:spLocks/>
            </p:cNvSpPr>
            <p:nvPr/>
          </p:nvSpPr>
          <p:spPr bwMode="auto">
            <a:xfrm>
              <a:off x="2845" y="1641"/>
              <a:ext cx="14" cy="186"/>
            </a:xfrm>
            <a:custGeom>
              <a:avLst/>
              <a:gdLst>
                <a:gd name="T0" fmla="*/ 2 w 14"/>
                <a:gd name="T1" fmla="*/ 186 h 186"/>
                <a:gd name="T2" fmla="*/ 0 w 14"/>
                <a:gd name="T3" fmla="*/ 0 h 186"/>
                <a:gd name="T4" fmla="*/ 12 w 14"/>
                <a:gd name="T5" fmla="*/ 0 h 186"/>
                <a:gd name="T6" fmla="*/ 14 w 14"/>
                <a:gd name="T7" fmla="*/ 186 h 186"/>
                <a:gd name="T8" fmla="*/ 2 w 14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6">
                  <a:moveTo>
                    <a:pt x="2" y="18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86"/>
                  </a:lnTo>
                  <a:lnTo>
                    <a:pt x="2" y="18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7" name="Freeform 63"/>
            <p:cNvSpPr>
              <a:spLocks/>
            </p:cNvSpPr>
            <p:nvPr/>
          </p:nvSpPr>
          <p:spPr bwMode="auto">
            <a:xfrm>
              <a:off x="2833" y="1350"/>
              <a:ext cx="24" cy="293"/>
            </a:xfrm>
            <a:custGeom>
              <a:avLst/>
              <a:gdLst>
                <a:gd name="T0" fmla="*/ 12 w 24"/>
                <a:gd name="T1" fmla="*/ 293 h 293"/>
                <a:gd name="T2" fmla="*/ 0 w 24"/>
                <a:gd name="T3" fmla="*/ 3 h 293"/>
                <a:gd name="T4" fmla="*/ 12 w 24"/>
                <a:gd name="T5" fmla="*/ 0 h 293"/>
                <a:gd name="T6" fmla="*/ 24 w 24"/>
                <a:gd name="T7" fmla="*/ 293 h 293"/>
                <a:gd name="T8" fmla="*/ 12 w 24"/>
                <a:gd name="T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3">
                  <a:moveTo>
                    <a:pt x="12" y="293"/>
                  </a:moveTo>
                  <a:lnTo>
                    <a:pt x="0" y="3"/>
                  </a:lnTo>
                  <a:lnTo>
                    <a:pt x="12" y="0"/>
                  </a:lnTo>
                  <a:lnTo>
                    <a:pt x="24" y="293"/>
                  </a:lnTo>
                  <a:lnTo>
                    <a:pt x="12" y="29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8" name="Freeform 64"/>
            <p:cNvSpPr>
              <a:spLocks/>
            </p:cNvSpPr>
            <p:nvPr/>
          </p:nvSpPr>
          <p:spPr bwMode="auto">
            <a:xfrm>
              <a:off x="2855" y="1631"/>
              <a:ext cx="141" cy="22"/>
            </a:xfrm>
            <a:custGeom>
              <a:avLst/>
              <a:gdLst>
                <a:gd name="T0" fmla="*/ 0 w 141"/>
                <a:gd name="T1" fmla="*/ 22 h 22"/>
                <a:gd name="T2" fmla="*/ 0 w 141"/>
                <a:gd name="T3" fmla="*/ 10 h 22"/>
                <a:gd name="T4" fmla="*/ 141 w 141"/>
                <a:gd name="T5" fmla="*/ 0 h 22"/>
                <a:gd name="T6" fmla="*/ 141 w 141"/>
                <a:gd name="T7" fmla="*/ 12 h 22"/>
                <a:gd name="T8" fmla="*/ 0 w 14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2">
                  <a:moveTo>
                    <a:pt x="0" y="22"/>
                  </a:moveTo>
                  <a:lnTo>
                    <a:pt x="0" y="10"/>
                  </a:lnTo>
                  <a:lnTo>
                    <a:pt x="141" y="0"/>
                  </a:lnTo>
                  <a:lnTo>
                    <a:pt x="141" y="1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9" name="Freeform 65"/>
            <p:cNvSpPr>
              <a:spLocks/>
            </p:cNvSpPr>
            <p:nvPr/>
          </p:nvSpPr>
          <p:spPr bwMode="auto">
            <a:xfrm>
              <a:off x="2649" y="1643"/>
              <a:ext cx="206" cy="140"/>
            </a:xfrm>
            <a:custGeom>
              <a:avLst/>
              <a:gdLst>
                <a:gd name="T0" fmla="*/ 7 w 206"/>
                <a:gd name="T1" fmla="*/ 140 h 140"/>
                <a:gd name="T2" fmla="*/ 0 w 206"/>
                <a:gd name="T3" fmla="*/ 130 h 140"/>
                <a:gd name="T4" fmla="*/ 198 w 206"/>
                <a:gd name="T5" fmla="*/ 0 h 140"/>
                <a:gd name="T6" fmla="*/ 206 w 206"/>
                <a:gd name="T7" fmla="*/ 10 h 140"/>
                <a:gd name="T8" fmla="*/ 7 w 20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40">
                  <a:moveTo>
                    <a:pt x="7" y="140"/>
                  </a:moveTo>
                  <a:lnTo>
                    <a:pt x="0" y="130"/>
                  </a:lnTo>
                  <a:lnTo>
                    <a:pt x="198" y="0"/>
                  </a:lnTo>
                  <a:lnTo>
                    <a:pt x="206" y="10"/>
                  </a:lnTo>
                  <a:lnTo>
                    <a:pt x="7" y="1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0" name="Freeform 66"/>
            <p:cNvSpPr>
              <a:spLocks/>
            </p:cNvSpPr>
            <p:nvPr/>
          </p:nvSpPr>
          <p:spPr bwMode="auto">
            <a:xfrm>
              <a:off x="2524" y="1776"/>
              <a:ext cx="134" cy="231"/>
            </a:xfrm>
            <a:custGeom>
              <a:avLst/>
              <a:gdLst>
                <a:gd name="T0" fmla="*/ 9 w 134"/>
                <a:gd name="T1" fmla="*/ 231 h 231"/>
                <a:gd name="T2" fmla="*/ 0 w 134"/>
                <a:gd name="T3" fmla="*/ 224 h 231"/>
                <a:gd name="T4" fmla="*/ 125 w 134"/>
                <a:gd name="T5" fmla="*/ 0 h 231"/>
                <a:gd name="T6" fmla="*/ 134 w 134"/>
                <a:gd name="T7" fmla="*/ 4 h 231"/>
                <a:gd name="T8" fmla="*/ 9 w 134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31">
                  <a:moveTo>
                    <a:pt x="9" y="231"/>
                  </a:moveTo>
                  <a:lnTo>
                    <a:pt x="0" y="224"/>
                  </a:lnTo>
                  <a:lnTo>
                    <a:pt x="125" y="0"/>
                  </a:lnTo>
                  <a:lnTo>
                    <a:pt x="134" y="4"/>
                  </a:lnTo>
                  <a:lnTo>
                    <a:pt x="9" y="23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1" name="Freeform 67"/>
            <p:cNvSpPr>
              <a:spLocks/>
            </p:cNvSpPr>
            <p:nvPr/>
          </p:nvSpPr>
          <p:spPr bwMode="auto">
            <a:xfrm>
              <a:off x="2526" y="1825"/>
              <a:ext cx="329" cy="177"/>
            </a:xfrm>
            <a:custGeom>
              <a:avLst/>
              <a:gdLst>
                <a:gd name="T0" fmla="*/ 5 w 329"/>
                <a:gd name="T1" fmla="*/ 177 h 177"/>
                <a:gd name="T2" fmla="*/ 0 w 329"/>
                <a:gd name="T3" fmla="*/ 168 h 177"/>
                <a:gd name="T4" fmla="*/ 324 w 329"/>
                <a:gd name="T5" fmla="*/ 0 h 177"/>
                <a:gd name="T6" fmla="*/ 329 w 329"/>
                <a:gd name="T7" fmla="*/ 10 h 177"/>
                <a:gd name="T8" fmla="*/ 5 w 329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77">
                  <a:moveTo>
                    <a:pt x="5" y="177"/>
                  </a:moveTo>
                  <a:lnTo>
                    <a:pt x="0" y="168"/>
                  </a:lnTo>
                  <a:lnTo>
                    <a:pt x="324" y="0"/>
                  </a:lnTo>
                  <a:lnTo>
                    <a:pt x="329" y="10"/>
                  </a:lnTo>
                  <a:lnTo>
                    <a:pt x="5" y="17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2" name="Freeform 68"/>
            <p:cNvSpPr>
              <a:spLocks/>
            </p:cNvSpPr>
            <p:nvPr/>
          </p:nvSpPr>
          <p:spPr bwMode="auto">
            <a:xfrm>
              <a:off x="2649" y="1773"/>
              <a:ext cx="83" cy="255"/>
            </a:xfrm>
            <a:custGeom>
              <a:avLst/>
              <a:gdLst>
                <a:gd name="T0" fmla="*/ 73 w 83"/>
                <a:gd name="T1" fmla="*/ 255 h 255"/>
                <a:gd name="T2" fmla="*/ 0 w 83"/>
                <a:gd name="T3" fmla="*/ 5 h 255"/>
                <a:gd name="T4" fmla="*/ 12 w 83"/>
                <a:gd name="T5" fmla="*/ 0 h 255"/>
                <a:gd name="T6" fmla="*/ 83 w 83"/>
                <a:gd name="T7" fmla="*/ 251 h 255"/>
                <a:gd name="T8" fmla="*/ 73 w 83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55">
                  <a:moveTo>
                    <a:pt x="73" y="25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83" y="251"/>
                  </a:lnTo>
                  <a:lnTo>
                    <a:pt x="73" y="25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3" name="Freeform 69"/>
            <p:cNvSpPr>
              <a:spLocks/>
            </p:cNvSpPr>
            <p:nvPr/>
          </p:nvSpPr>
          <p:spPr bwMode="auto">
            <a:xfrm>
              <a:off x="2358" y="1650"/>
              <a:ext cx="175" cy="350"/>
            </a:xfrm>
            <a:custGeom>
              <a:avLst/>
              <a:gdLst>
                <a:gd name="T0" fmla="*/ 163 w 175"/>
                <a:gd name="T1" fmla="*/ 350 h 350"/>
                <a:gd name="T2" fmla="*/ 0 w 175"/>
                <a:gd name="T3" fmla="*/ 5 h 350"/>
                <a:gd name="T4" fmla="*/ 10 w 175"/>
                <a:gd name="T5" fmla="*/ 0 h 350"/>
                <a:gd name="T6" fmla="*/ 175 w 175"/>
                <a:gd name="T7" fmla="*/ 345 h 350"/>
                <a:gd name="T8" fmla="*/ 163 w 175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0">
                  <a:moveTo>
                    <a:pt x="163" y="350"/>
                  </a:moveTo>
                  <a:lnTo>
                    <a:pt x="0" y="5"/>
                  </a:lnTo>
                  <a:lnTo>
                    <a:pt x="10" y="0"/>
                  </a:lnTo>
                  <a:lnTo>
                    <a:pt x="175" y="345"/>
                  </a:lnTo>
                  <a:lnTo>
                    <a:pt x="163" y="35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4" name="Freeform 70"/>
            <p:cNvSpPr>
              <a:spLocks/>
            </p:cNvSpPr>
            <p:nvPr/>
          </p:nvSpPr>
          <p:spPr bwMode="auto">
            <a:xfrm>
              <a:off x="2283" y="1289"/>
              <a:ext cx="85" cy="366"/>
            </a:xfrm>
            <a:custGeom>
              <a:avLst/>
              <a:gdLst>
                <a:gd name="T0" fmla="*/ 73 w 85"/>
                <a:gd name="T1" fmla="*/ 366 h 366"/>
                <a:gd name="T2" fmla="*/ 0 w 85"/>
                <a:gd name="T3" fmla="*/ 2 h 366"/>
                <a:gd name="T4" fmla="*/ 11 w 85"/>
                <a:gd name="T5" fmla="*/ 0 h 366"/>
                <a:gd name="T6" fmla="*/ 85 w 85"/>
                <a:gd name="T7" fmla="*/ 366 h 366"/>
                <a:gd name="T8" fmla="*/ 73 w 85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66">
                  <a:moveTo>
                    <a:pt x="73" y="366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85" y="366"/>
                  </a:lnTo>
                  <a:lnTo>
                    <a:pt x="73" y="36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5" name="Freeform 71"/>
            <p:cNvSpPr>
              <a:spLocks/>
            </p:cNvSpPr>
            <p:nvPr/>
          </p:nvSpPr>
          <p:spPr bwMode="auto">
            <a:xfrm>
              <a:off x="2285" y="1289"/>
              <a:ext cx="168" cy="139"/>
            </a:xfrm>
            <a:custGeom>
              <a:avLst/>
              <a:gdLst>
                <a:gd name="T0" fmla="*/ 161 w 168"/>
                <a:gd name="T1" fmla="*/ 139 h 139"/>
                <a:gd name="T2" fmla="*/ 0 w 168"/>
                <a:gd name="T3" fmla="*/ 7 h 139"/>
                <a:gd name="T4" fmla="*/ 7 w 168"/>
                <a:gd name="T5" fmla="*/ 0 h 139"/>
                <a:gd name="T6" fmla="*/ 168 w 168"/>
                <a:gd name="T7" fmla="*/ 130 h 139"/>
                <a:gd name="T8" fmla="*/ 161 w 16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9">
                  <a:moveTo>
                    <a:pt x="161" y="13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68" y="130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6" name="Freeform 72"/>
            <p:cNvSpPr>
              <a:spLocks/>
            </p:cNvSpPr>
            <p:nvPr/>
          </p:nvSpPr>
          <p:spPr bwMode="auto">
            <a:xfrm>
              <a:off x="2356" y="1423"/>
              <a:ext cx="99" cy="227"/>
            </a:xfrm>
            <a:custGeom>
              <a:avLst/>
              <a:gdLst>
                <a:gd name="T0" fmla="*/ 9 w 99"/>
                <a:gd name="T1" fmla="*/ 227 h 227"/>
                <a:gd name="T2" fmla="*/ 0 w 99"/>
                <a:gd name="T3" fmla="*/ 223 h 227"/>
                <a:gd name="T4" fmla="*/ 90 w 99"/>
                <a:gd name="T5" fmla="*/ 0 h 227"/>
                <a:gd name="T6" fmla="*/ 99 w 99"/>
                <a:gd name="T7" fmla="*/ 5 h 227"/>
                <a:gd name="T8" fmla="*/ 9 w 99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27">
                  <a:moveTo>
                    <a:pt x="9" y="227"/>
                  </a:moveTo>
                  <a:lnTo>
                    <a:pt x="0" y="223"/>
                  </a:lnTo>
                  <a:lnTo>
                    <a:pt x="90" y="0"/>
                  </a:lnTo>
                  <a:lnTo>
                    <a:pt x="99" y="5"/>
                  </a:lnTo>
                  <a:lnTo>
                    <a:pt x="9" y="22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7" name="Freeform 73"/>
            <p:cNvSpPr>
              <a:spLocks/>
            </p:cNvSpPr>
            <p:nvPr/>
          </p:nvSpPr>
          <p:spPr bwMode="auto">
            <a:xfrm>
              <a:off x="2446" y="1419"/>
              <a:ext cx="179" cy="106"/>
            </a:xfrm>
            <a:custGeom>
              <a:avLst/>
              <a:gdLst>
                <a:gd name="T0" fmla="*/ 175 w 179"/>
                <a:gd name="T1" fmla="*/ 106 h 106"/>
                <a:gd name="T2" fmla="*/ 0 w 179"/>
                <a:gd name="T3" fmla="*/ 9 h 106"/>
                <a:gd name="T4" fmla="*/ 4 w 179"/>
                <a:gd name="T5" fmla="*/ 0 h 106"/>
                <a:gd name="T6" fmla="*/ 179 w 179"/>
                <a:gd name="T7" fmla="*/ 97 h 106"/>
                <a:gd name="T8" fmla="*/ 175 w 17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6">
                  <a:moveTo>
                    <a:pt x="175" y="106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79" y="97"/>
                  </a:lnTo>
                  <a:lnTo>
                    <a:pt x="175" y="10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8" name="Freeform 74"/>
            <p:cNvSpPr>
              <a:spLocks/>
            </p:cNvSpPr>
            <p:nvPr/>
          </p:nvSpPr>
          <p:spPr bwMode="auto">
            <a:xfrm>
              <a:off x="2613" y="1518"/>
              <a:ext cx="43" cy="262"/>
            </a:xfrm>
            <a:custGeom>
              <a:avLst/>
              <a:gdLst>
                <a:gd name="T0" fmla="*/ 34 w 43"/>
                <a:gd name="T1" fmla="*/ 262 h 262"/>
                <a:gd name="T2" fmla="*/ 0 w 43"/>
                <a:gd name="T3" fmla="*/ 2 h 262"/>
                <a:gd name="T4" fmla="*/ 12 w 43"/>
                <a:gd name="T5" fmla="*/ 0 h 262"/>
                <a:gd name="T6" fmla="*/ 43 w 43"/>
                <a:gd name="T7" fmla="*/ 260 h 262"/>
                <a:gd name="T8" fmla="*/ 34 w 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2">
                  <a:moveTo>
                    <a:pt x="34" y="262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3" y="260"/>
                  </a:lnTo>
                  <a:lnTo>
                    <a:pt x="34" y="26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9" name="Freeform 75"/>
            <p:cNvSpPr>
              <a:spLocks/>
            </p:cNvSpPr>
            <p:nvPr/>
          </p:nvSpPr>
          <p:spPr bwMode="auto">
            <a:xfrm>
              <a:off x="2621" y="1516"/>
              <a:ext cx="231" cy="134"/>
            </a:xfrm>
            <a:custGeom>
              <a:avLst/>
              <a:gdLst>
                <a:gd name="T0" fmla="*/ 226 w 231"/>
                <a:gd name="T1" fmla="*/ 134 h 134"/>
                <a:gd name="T2" fmla="*/ 0 w 231"/>
                <a:gd name="T3" fmla="*/ 9 h 134"/>
                <a:gd name="T4" fmla="*/ 4 w 231"/>
                <a:gd name="T5" fmla="*/ 0 h 134"/>
                <a:gd name="T6" fmla="*/ 231 w 231"/>
                <a:gd name="T7" fmla="*/ 125 h 134"/>
                <a:gd name="T8" fmla="*/ 226 w 231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34">
                  <a:moveTo>
                    <a:pt x="226" y="134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31" y="125"/>
                  </a:lnTo>
                  <a:lnTo>
                    <a:pt x="226" y="13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0" name="Freeform 76"/>
            <p:cNvSpPr>
              <a:spLocks/>
            </p:cNvSpPr>
            <p:nvPr/>
          </p:nvSpPr>
          <p:spPr bwMode="auto">
            <a:xfrm>
              <a:off x="2595" y="1383"/>
              <a:ext cx="33" cy="140"/>
            </a:xfrm>
            <a:custGeom>
              <a:avLst/>
              <a:gdLst>
                <a:gd name="T0" fmla="*/ 21 w 33"/>
                <a:gd name="T1" fmla="*/ 140 h 140"/>
                <a:gd name="T2" fmla="*/ 0 w 33"/>
                <a:gd name="T3" fmla="*/ 0 h 140"/>
                <a:gd name="T4" fmla="*/ 9 w 33"/>
                <a:gd name="T5" fmla="*/ 0 h 140"/>
                <a:gd name="T6" fmla="*/ 33 w 33"/>
                <a:gd name="T7" fmla="*/ 137 h 140"/>
                <a:gd name="T8" fmla="*/ 21 w 33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21" y="14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33" y="137"/>
                  </a:lnTo>
                  <a:lnTo>
                    <a:pt x="21" y="1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1" name="Freeform 77"/>
            <p:cNvSpPr>
              <a:spLocks/>
            </p:cNvSpPr>
            <p:nvPr/>
          </p:nvSpPr>
          <p:spPr bwMode="auto">
            <a:xfrm>
              <a:off x="2361" y="1513"/>
              <a:ext cx="262" cy="135"/>
            </a:xfrm>
            <a:custGeom>
              <a:avLst/>
              <a:gdLst>
                <a:gd name="T0" fmla="*/ 4 w 262"/>
                <a:gd name="T1" fmla="*/ 135 h 135"/>
                <a:gd name="T2" fmla="*/ 0 w 262"/>
                <a:gd name="T3" fmla="*/ 125 h 135"/>
                <a:gd name="T4" fmla="*/ 257 w 262"/>
                <a:gd name="T5" fmla="*/ 0 h 135"/>
                <a:gd name="T6" fmla="*/ 262 w 262"/>
                <a:gd name="T7" fmla="*/ 10 h 135"/>
                <a:gd name="T8" fmla="*/ 4 w 262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35">
                  <a:moveTo>
                    <a:pt x="4" y="135"/>
                  </a:moveTo>
                  <a:lnTo>
                    <a:pt x="0" y="125"/>
                  </a:lnTo>
                  <a:lnTo>
                    <a:pt x="257" y="0"/>
                  </a:lnTo>
                  <a:lnTo>
                    <a:pt x="262" y="10"/>
                  </a:lnTo>
                  <a:lnTo>
                    <a:pt x="4" y="1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2" name="Freeform 78"/>
            <p:cNvSpPr>
              <a:spLocks/>
            </p:cNvSpPr>
            <p:nvPr/>
          </p:nvSpPr>
          <p:spPr bwMode="auto">
            <a:xfrm>
              <a:off x="2361" y="1641"/>
              <a:ext cx="290" cy="135"/>
            </a:xfrm>
            <a:custGeom>
              <a:avLst/>
              <a:gdLst>
                <a:gd name="T0" fmla="*/ 288 w 290"/>
                <a:gd name="T1" fmla="*/ 135 h 135"/>
                <a:gd name="T2" fmla="*/ 0 w 290"/>
                <a:gd name="T3" fmla="*/ 9 h 135"/>
                <a:gd name="T4" fmla="*/ 4 w 290"/>
                <a:gd name="T5" fmla="*/ 0 h 135"/>
                <a:gd name="T6" fmla="*/ 290 w 290"/>
                <a:gd name="T7" fmla="*/ 125 h 135"/>
                <a:gd name="T8" fmla="*/ 288 w 290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5">
                  <a:moveTo>
                    <a:pt x="288" y="135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90" y="125"/>
                  </a:lnTo>
                  <a:lnTo>
                    <a:pt x="288" y="1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3" name="Freeform 79"/>
            <p:cNvSpPr>
              <a:spLocks/>
            </p:cNvSpPr>
            <p:nvPr/>
          </p:nvSpPr>
          <p:spPr bwMode="auto">
            <a:xfrm>
              <a:off x="2656" y="1731"/>
              <a:ext cx="619" cy="52"/>
            </a:xfrm>
            <a:custGeom>
              <a:avLst/>
              <a:gdLst>
                <a:gd name="T0" fmla="*/ 0 w 619"/>
                <a:gd name="T1" fmla="*/ 52 h 52"/>
                <a:gd name="T2" fmla="*/ 0 w 619"/>
                <a:gd name="T3" fmla="*/ 40 h 52"/>
                <a:gd name="T4" fmla="*/ 619 w 619"/>
                <a:gd name="T5" fmla="*/ 0 h 52"/>
                <a:gd name="T6" fmla="*/ 619 w 619"/>
                <a:gd name="T7" fmla="*/ 11 h 52"/>
                <a:gd name="T8" fmla="*/ 0 w 6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2">
                  <a:moveTo>
                    <a:pt x="0" y="52"/>
                  </a:moveTo>
                  <a:lnTo>
                    <a:pt x="0" y="40"/>
                  </a:lnTo>
                  <a:lnTo>
                    <a:pt x="619" y="0"/>
                  </a:lnTo>
                  <a:lnTo>
                    <a:pt x="619" y="1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4" name="Freeform 80"/>
            <p:cNvSpPr>
              <a:spLocks/>
            </p:cNvSpPr>
            <p:nvPr/>
          </p:nvSpPr>
          <p:spPr bwMode="auto">
            <a:xfrm>
              <a:off x="3145" y="1475"/>
              <a:ext cx="258" cy="123"/>
            </a:xfrm>
            <a:custGeom>
              <a:avLst/>
              <a:gdLst>
                <a:gd name="T0" fmla="*/ 5 w 258"/>
                <a:gd name="T1" fmla="*/ 123 h 123"/>
                <a:gd name="T2" fmla="*/ 0 w 258"/>
                <a:gd name="T3" fmla="*/ 114 h 123"/>
                <a:gd name="T4" fmla="*/ 253 w 258"/>
                <a:gd name="T5" fmla="*/ 0 h 123"/>
                <a:gd name="T6" fmla="*/ 258 w 258"/>
                <a:gd name="T7" fmla="*/ 10 h 123"/>
                <a:gd name="T8" fmla="*/ 5 w 25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23">
                  <a:moveTo>
                    <a:pt x="5" y="123"/>
                  </a:moveTo>
                  <a:lnTo>
                    <a:pt x="0" y="114"/>
                  </a:lnTo>
                  <a:lnTo>
                    <a:pt x="253" y="0"/>
                  </a:lnTo>
                  <a:lnTo>
                    <a:pt x="258" y="10"/>
                  </a:lnTo>
                  <a:lnTo>
                    <a:pt x="5" y="12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5" name="Freeform 81"/>
            <p:cNvSpPr>
              <a:spLocks/>
            </p:cNvSpPr>
            <p:nvPr/>
          </p:nvSpPr>
          <p:spPr bwMode="auto">
            <a:xfrm>
              <a:off x="2994" y="1589"/>
              <a:ext cx="156" cy="52"/>
            </a:xfrm>
            <a:custGeom>
              <a:avLst/>
              <a:gdLst>
                <a:gd name="T0" fmla="*/ 2 w 156"/>
                <a:gd name="T1" fmla="*/ 52 h 52"/>
                <a:gd name="T2" fmla="*/ 0 w 156"/>
                <a:gd name="T3" fmla="*/ 40 h 52"/>
                <a:gd name="T4" fmla="*/ 154 w 156"/>
                <a:gd name="T5" fmla="*/ 0 h 52"/>
                <a:gd name="T6" fmla="*/ 156 w 156"/>
                <a:gd name="T7" fmla="*/ 9 h 52"/>
                <a:gd name="T8" fmla="*/ 2 w 15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2">
                  <a:moveTo>
                    <a:pt x="2" y="52"/>
                  </a:moveTo>
                  <a:lnTo>
                    <a:pt x="0" y="40"/>
                  </a:lnTo>
                  <a:lnTo>
                    <a:pt x="154" y="0"/>
                  </a:lnTo>
                  <a:lnTo>
                    <a:pt x="156" y="9"/>
                  </a:lnTo>
                  <a:lnTo>
                    <a:pt x="2" y="5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6" name="Freeform 82"/>
            <p:cNvSpPr>
              <a:spLocks/>
            </p:cNvSpPr>
            <p:nvPr/>
          </p:nvSpPr>
          <p:spPr bwMode="auto">
            <a:xfrm>
              <a:off x="3379" y="1152"/>
              <a:ext cx="26" cy="328"/>
            </a:xfrm>
            <a:custGeom>
              <a:avLst/>
              <a:gdLst>
                <a:gd name="T0" fmla="*/ 14 w 26"/>
                <a:gd name="T1" fmla="*/ 328 h 328"/>
                <a:gd name="T2" fmla="*/ 0 w 26"/>
                <a:gd name="T3" fmla="*/ 0 h 328"/>
                <a:gd name="T4" fmla="*/ 12 w 26"/>
                <a:gd name="T5" fmla="*/ 0 h 328"/>
                <a:gd name="T6" fmla="*/ 26 w 26"/>
                <a:gd name="T7" fmla="*/ 328 h 328"/>
                <a:gd name="T8" fmla="*/ 14 w 26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8">
                  <a:moveTo>
                    <a:pt x="14" y="32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6" y="328"/>
                  </a:lnTo>
                  <a:lnTo>
                    <a:pt x="14" y="32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7" name="Freeform 83"/>
            <p:cNvSpPr>
              <a:spLocks/>
            </p:cNvSpPr>
            <p:nvPr/>
          </p:nvSpPr>
          <p:spPr bwMode="auto">
            <a:xfrm>
              <a:off x="3202" y="944"/>
              <a:ext cx="187" cy="212"/>
            </a:xfrm>
            <a:custGeom>
              <a:avLst/>
              <a:gdLst>
                <a:gd name="T0" fmla="*/ 179 w 187"/>
                <a:gd name="T1" fmla="*/ 212 h 212"/>
                <a:gd name="T2" fmla="*/ 0 w 187"/>
                <a:gd name="T3" fmla="*/ 7 h 212"/>
                <a:gd name="T4" fmla="*/ 9 w 187"/>
                <a:gd name="T5" fmla="*/ 0 h 212"/>
                <a:gd name="T6" fmla="*/ 187 w 187"/>
                <a:gd name="T7" fmla="*/ 205 h 212"/>
                <a:gd name="T8" fmla="*/ 179 w 187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2">
                  <a:moveTo>
                    <a:pt x="179" y="212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87" y="205"/>
                  </a:lnTo>
                  <a:lnTo>
                    <a:pt x="179" y="21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8" name="Freeform 84"/>
            <p:cNvSpPr>
              <a:spLocks/>
            </p:cNvSpPr>
            <p:nvPr/>
          </p:nvSpPr>
          <p:spPr bwMode="auto">
            <a:xfrm>
              <a:off x="3237" y="1149"/>
              <a:ext cx="149" cy="119"/>
            </a:xfrm>
            <a:custGeom>
              <a:avLst/>
              <a:gdLst>
                <a:gd name="T0" fmla="*/ 7 w 149"/>
                <a:gd name="T1" fmla="*/ 119 h 119"/>
                <a:gd name="T2" fmla="*/ 0 w 149"/>
                <a:gd name="T3" fmla="*/ 109 h 119"/>
                <a:gd name="T4" fmla="*/ 142 w 149"/>
                <a:gd name="T5" fmla="*/ 0 h 119"/>
                <a:gd name="T6" fmla="*/ 149 w 149"/>
                <a:gd name="T7" fmla="*/ 10 h 119"/>
                <a:gd name="T8" fmla="*/ 7 w 14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9">
                  <a:moveTo>
                    <a:pt x="7" y="119"/>
                  </a:moveTo>
                  <a:lnTo>
                    <a:pt x="0" y="109"/>
                  </a:lnTo>
                  <a:lnTo>
                    <a:pt x="142" y="0"/>
                  </a:lnTo>
                  <a:lnTo>
                    <a:pt x="149" y="10"/>
                  </a:lnTo>
                  <a:lnTo>
                    <a:pt x="7" y="1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9" name="Freeform 85"/>
            <p:cNvSpPr>
              <a:spLocks/>
            </p:cNvSpPr>
            <p:nvPr/>
          </p:nvSpPr>
          <p:spPr bwMode="auto">
            <a:xfrm>
              <a:off x="3086" y="1258"/>
              <a:ext cx="161" cy="137"/>
            </a:xfrm>
            <a:custGeom>
              <a:avLst/>
              <a:gdLst>
                <a:gd name="T0" fmla="*/ 7 w 161"/>
                <a:gd name="T1" fmla="*/ 137 h 137"/>
                <a:gd name="T2" fmla="*/ 0 w 161"/>
                <a:gd name="T3" fmla="*/ 130 h 137"/>
                <a:gd name="T4" fmla="*/ 154 w 161"/>
                <a:gd name="T5" fmla="*/ 0 h 137"/>
                <a:gd name="T6" fmla="*/ 161 w 161"/>
                <a:gd name="T7" fmla="*/ 10 h 137"/>
                <a:gd name="T8" fmla="*/ 7 w 161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7">
                  <a:moveTo>
                    <a:pt x="7" y="137"/>
                  </a:moveTo>
                  <a:lnTo>
                    <a:pt x="0" y="130"/>
                  </a:lnTo>
                  <a:lnTo>
                    <a:pt x="154" y="0"/>
                  </a:lnTo>
                  <a:lnTo>
                    <a:pt x="161" y="10"/>
                  </a:lnTo>
                  <a:lnTo>
                    <a:pt x="7" y="13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0" name="Freeform 86"/>
            <p:cNvSpPr>
              <a:spLocks/>
            </p:cNvSpPr>
            <p:nvPr/>
          </p:nvSpPr>
          <p:spPr bwMode="auto">
            <a:xfrm>
              <a:off x="2838" y="1353"/>
              <a:ext cx="255" cy="42"/>
            </a:xfrm>
            <a:custGeom>
              <a:avLst/>
              <a:gdLst>
                <a:gd name="T0" fmla="*/ 253 w 255"/>
                <a:gd name="T1" fmla="*/ 42 h 42"/>
                <a:gd name="T2" fmla="*/ 0 w 255"/>
                <a:gd name="T3" fmla="*/ 9 h 42"/>
                <a:gd name="T4" fmla="*/ 2 w 255"/>
                <a:gd name="T5" fmla="*/ 0 h 42"/>
                <a:gd name="T6" fmla="*/ 255 w 255"/>
                <a:gd name="T7" fmla="*/ 33 h 42"/>
                <a:gd name="T8" fmla="*/ 253 w 25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2">
                  <a:moveTo>
                    <a:pt x="253" y="42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55" y="33"/>
                  </a:lnTo>
                  <a:lnTo>
                    <a:pt x="253" y="4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1" name="Freeform 87"/>
            <p:cNvSpPr>
              <a:spLocks/>
            </p:cNvSpPr>
            <p:nvPr/>
          </p:nvSpPr>
          <p:spPr bwMode="auto">
            <a:xfrm>
              <a:off x="2599" y="1355"/>
              <a:ext cx="239" cy="33"/>
            </a:xfrm>
            <a:custGeom>
              <a:avLst/>
              <a:gdLst>
                <a:gd name="T0" fmla="*/ 0 w 239"/>
                <a:gd name="T1" fmla="*/ 33 h 33"/>
                <a:gd name="T2" fmla="*/ 0 w 239"/>
                <a:gd name="T3" fmla="*/ 24 h 33"/>
                <a:gd name="T4" fmla="*/ 239 w 239"/>
                <a:gd name="T5" fmla="*/ 0 h 33"/>
                <a:gd name="T6" fmla="*/ 239 w 239"/>
                <a:gd name="T7" fmla="*/ 12 h 33"/>
                <a:gd name="T8" fmla="*/ 0 w 239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3">
                  <a:moveTo>
                    <a:pt x="0" y="33"/>
                  </a:moveTo>
                  <a:lnTo>
                    <a:pt x="0" y="24"/>
                  </a:lnTo>
                  <a:lnTo>
                    <a:pt x="239" y="0"/>
                  </a:lnTo>
                  <a:lnTo>
                    <a:pt x="239" y="1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2" name="Freeform 88"/>
            <p:cNvSpPr>
              <a:spLocks/>
            </p:cNvSpPr>
            <p:nvPr/>
          </p:nvSpPr>
          <p:spPr bwMode="auto">
            <a:xfrm>
              <a:off x="2287" y="1286"/>
              <a:ext cx="315" cy="104"/>
            </a:xfrm>
            <a:custGeom>
              <a:avLst/>
              <a:gdLst>
                <a:gd name="T0" fmla="*/ 310 w 315"/>
                <a:gd name="T1" fmla="*/ 104 h 104"/>
                <a:gd name="T2" fmla="*/ 0 w 315"/>
                <a:gd name="T3" fmla="*/ 10 h 104"/>
                <a:gd name="T4" fmla="*/ 5 w 315"/>
                <a:gd name="T5" fmla="*/ 0 h 104"/>
                <a:gd name="T6" fmla="*/ 315 w 315"/>
                <a:gd name="T7" fmla="*/ 95 h 104"/>
                <a:gd name="T8" fmla="*/ 310 w 315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104">
                  <a:moveTo>
                    <a:pt x="310" y="104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315" y="95"/>
                  </a:lnTo>
                  <a:lnTo>
                    <a:pt x="310" y="10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3" name="Freeform 89"/>
            <p:cNvSpPr>
              <a:spLocks/>
            </p:cNvSpPr>
            <p:nvPr/>
          </p:nvSpPr>
          <p:spPr bwMode="auto">
            <a:xfrm>
              <a:off x="2448" y="1383"/>
              <a:ext cx="149" cy="48"/>
            </a:xfrm>
            <a:custGeom>
              <a:avLst/>
              <a:gdLst>
                <a:gd name="T0" fmla="*/ 5 w 149"/>
                <a:gd name="T1" fmla="*/ 48 h 48"/>
                <a:gd name="T2" fmla="*/ 0 w 149"/>
                <a:gd name="T3" fmla="*/ 36 h 48"/>
                <a:gd name="T4" fmla="*/ 147 w 149"/>
                <a:gd name="T5" fmla="*/ 0 h 48"/>
                <a:gd name="T6" fmla="*/ 149 w 149"/>
                <a:gd name="T7" fmla="*/ 10 h 48"/>
                <a:gd name="T8" fmla="*/ 5 w 149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8">
                  <a:moveTo>
                    <a:pt x="5" y="48"/>
                  </a:moveTo>
                  <a:lnTo>
                    <a:pt x="0" y="36"/>
                  </a:lnTo>
                  <a:lnTo>
                    <a:pt x="147" y="0"/>
                  </a:lnTo>
                  <a:lnTo>
                    <a:pt x="149" y="10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4" name="Freeform 90"/>
            <p:cNvSpPr>
              <a:spLocks/>
            </p:cNvSpPr>
            <p:nvPr/>
          </p:nvSpPr>
          <p:spPr bwMode="auto">
            <a:xfrm>
              <a:off x="2618" y="1386"/>
              <a:ext cx="473" cy="132"/>
            </a:xfrm>
            <a:custGeom>
              <a:avLst/>
              <a:gdLst>
                <a:gd name="T0" fmla="*/ 0 w 200"/>
                <a:gd name="T1" fmla="*/ 56 h 56"/>
                <a:gd name="T2" fmla="*/ 0 w 200"/>
                <a:gd name="T3" fmla="*/ 56 h 56"/>
                <a:gd name="T4" fmla="*/ 1 w 200"/>
                <a:gd name="T5" fmla="*/ 54 h 56"/>
                <a:gd name="T6" fmla="*/ 1 w 200"/>
                <a:gd name="T7" fmla="*/ 52 h 56"/>
                <a:gd name="T8" fmla="*/ 199 w 200"/>
                <a:gd name="T9" fmla="*/ 0 h 56"/>
                <a:gd name="T10" fmla="*/ 200 w 200"/>
                <a:gd name="T11" fmla="*/ 4 h 56"/>
                <a:gd name="T12" fmla="*/ 0 w 20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6" y="51"/>
                    <a:pt x="145" y="14"/>
                    <a:pt x="199" y="0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8" y="53"/>
                    <a:pt x="2" y="56"/>
                    <a:pt x="0" y="56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5" name="Freeform 91"/>
            <p:cNvSpPr>
              <a:spLocks/>
            </p:cNvSpPr>
            <p:nvPr/>
          </p:nvSpPr>
          <p:spPr bwMode="auto">
            <a:xfrm>
              <a:off x="2618" y="1357"/>
              <a:ext cx="225" cy="163"/>
            </a:xfrm>
            <a:custGeom>
              <a:avLst/>
              <a:gdLst>
                <a:gd name="T0" fmla="*/ 7 w 225"/>
                <a:gd name="T1" fmla="*/ 163 h 163"/>
                <a:gd name="T2" fmla="*/ 0 w 225"/>
                <a:gd name="T3" fmla="*/ 154 h 163"/>
                <a:gd name="T4" fmla="*/ 218 w 225"/>
                <a:gd name="T5" fmla="*/ 0 h 163"/>
                <a:gd name="T6" fmla="*/ 225 w 225"/>
                <a:gd name="T7" fmla="*/ 10 h 163"/>
                <a:gd name="T8" fmla="*/ 7 w 225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63">
                  <a:moveTo>
                    <a:pt x="7" y="163"/>
                  </a:moveTo>
                  <a:lnTo>
                    <a:pt x="0" y="154"/>
                  </a:lnTo>
                  <a:lnTo>
                    <a:pt x="218" y="0"/>
                  </a:lnTo>
                  <a:lnTo>
                    <a:pt x="225" y="10"/>
                  </a:lnTo>
                  <a:lnTo>
                    <a:pt x="7" y="16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6" name="Freeform 92"/>
            <p:cNvSpPr>
              <a:spLocks/>
            </p:cNvSpPr>
            <p:nvPr/>
          </p:nvSpPr>
          <p:spPr bwMode="auto">
            <a:xfrm>
              <a:off x="2845" y="1258"/>
              <a:ext cx="395" cy="99"/>
            </a:xfrm>
            <a:custGeom>
              <a:avLst/>
              <a:gdLst>
                <a:gd name="T0" fmla="*/ 2 w 395"/>
                <a:gd name="T1" fmla="*/ 99 h 99"/>
                <a:gd name="T2" fmla="*/ 0 w 395"/>
                <a:gd name="T3" fmla="*/ 88 h 99"/>
                <a:gd name="T4" fmla="*/ 392 w 395"/>
                <a:gd name="T5" fmla="*/ 0 h 99"/>
                <a:gd name="T6" fmla="*/ 395 w 395"/>
                <a:gd name="T7" fmla="*/ 12 h 99"/>
                <a:gd name="T8" fmla="*/ 2 w 39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9">
                  <a:moveTo>
                    <a:pt x="2" y="99"/>
                  </a:moveTo>
                  <a:lnTo>
                    <a:pt x="0" y="88"/>
                  </a:lnTo>
                  <a:lnTo>
                    <a:pt x="392" y="0"/>
                  </a:lnTo>
                  <a:lnTo>
                    <a:pt x="395" y="12"/>
                  </a:lnTo>
                  <a:lnTo>
                    <a:pt x="2" y="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7" name="Freeform 93"/>
            <p:cNvSpPr>
              <a:spLocks/>
            </p:cNvSpPr>
            <p:nvPr/>
          </p:nvSpPr>
          <p:spPr bwMode="auto">
            <a:xfrm>
              <a:off x="3086" y="1393"/>
              <a:ext cx="69" cy="198"/>
            </a:xfrm>
            <a:custGeom>
              <a:avLst/>
              <a:gdLst>
                <a:gd name="T0" fmla="*/ 59 w 69"/>
                <a:gd name="T1" fmla="*/ 198 h 198"/>
                <a:gd name="T2" fmla="*/ 0 w 69"/>
                <a:gd name="T3" fmla="*/ 2 h 198"/>
                <a:gd name="T4" fmla="*/ 12 w 69"/>
                <a:gd name="T5" fmla="*/ 0 h 198"/>
                <a:gd name="T6" fmla="*/ 69 w 69"/>
                <a:gd name="T7" fmla="*/ 196 h 198"/>
                <a:gd name="T8" fmla="*/ 59 w 69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98">
                  <a:moveTo>
                    <a:pt x="59" y="198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9" y="196"/>
                  </a:lnTo>
                  <a:lnTo>
                    <a:pt x="59" y="19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8" name="Freeform 94"/>
            <p:cNvSpPr>
              <a:spLocks/>
            </p:cNvSpPr>
            <p:nvPr/>
          </p:nvSpPr>
          <p:spPr bwMode="auto">
            <a:xfrm>
              <a:off x="2980" y="1105"/>
              <a:ext cx="401" cy="51"/>
            </a:xfrm>
            <a:custGeom>
              <a:avLst/>
              <a:gdLst>
                <a:gd name="T0" fmla="*/ 399 w 401"/>
                <a:gd name="T1" fmla="*/ 51 h 51"/>
                <a:gd name="T2" fmla="*/ 0 w 401"/>
                <a:gd name="T3" fmla="*/ 11 h 51"/>
                <a:gd name="T4" fmla="*/ 0 w 401"/>
                <a:gd name="T5" fmla="*/ 0 h 51"/>
                <a:gd name="T6" fmla="*/ 401 w 401"/>
                <a:gd name="T7" fmla="*/ 42 h 51"/>
                <a:gd name="T8" fmla="*/ 399 w 40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51">
                  <a:moveTo>
                    <a:pt x="399" y="5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401" y="42"/>
                  </a:lnTo>
                  <a:lnTo>
                    <a:pt x="399" y="5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9" name="Freeform 95"/>
            <p:cNvSpPr>
              <a:spLocks/>
            </p:cNvSpPr>
            <p:nvPr/>
          </p:nvSpPr>
          <p:spPr bwMode="auto">
            <a:xfrm>
              <a:off x="2977" y="944"/>
              <a:ext cx="232" cy="168"/>
            </a:xfrm>
            <a:custGeom>
              <a:avLst/>
              <a:gdLst>
                <a:gd name="T0" fmla="*/ 7 w 232"/>
                <a:gd name="T1" fmla="*/ 168 h 168"/>
                <a:gd name="T2" fmla="*/ 0 w 232"/>
                <a:gd name="T3" fmla="*/ 161 h 168"/>
                <a:gd name="T4" fmla="*/ 225 w 232"/>
                <a:gd name="T5" fmla="*/ 0 h 168"/>
                <a:gd name="T6" fmla="*/ 232 w 232"/>
                <a:gd name="T7" fmla="*/ 9 h 168"/>
                <a:gd name="T8" fmla="*/ 7 w 23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68">
                  <a:moveTo>
                    <a:pt x="7" y="168"/>
                  </a:moveTo>
                  <a:lnTo>
                    <a:pt x="0" y="161"/>
                  </a:lnTo>
                  <a:lnTo>
                    <a:pt x="225" y="0"/>
                  </a:lnTo>
                  <a:lnTo>
                    <a:pt x="232" y="9"/>
                  </a:lnTo>
                  <a:lnTo>
                    <a:pt x="7" y="16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0" name="Freeform 96"/>
            <p:cNvSpPr>
              <a:spLocks/>
            </p:cNvSpPr>
            <p:nvPr/>
          </p:nvSpPr>
          <p:spPr bwMode="auto">
            <a:xfrm>
              <a:off x="2283" y="1038"/>
              <a:ext cx="111" cy="253"/>
            </a:xfrm>
            <a:custGeom>
              <a:avLst/>
              <a:gdLst>
                <a:gd name="T0" fmla="*/ 9 w 111"/>
                <a:gd name="T1" fmla="*/ 253 h 253"/>
                <a:gd name="T2" fmla="*/ 0 w 111"/>
                <a:gd name="T3" fmla="*/ 248 h 253"/>
                <a:gd name="T4" fmla="*/ 99 w 111"/>
                <a:gd name="T5" fmla="*/ 0 h 253"/>
                <a:gd name="T6" fmla="*/ 111 w 111"/>
                <a:gd name="T7" fmla="*/ 5 h 253"/>
                <a:gd name="T8" fmla="*/ 9 w 111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53">
                  <a:moveTo>
                    <a:pt x="9" y="253"/>
                  </a:moveTo>
                  <a:lnTo>
                    <a:pt x="0" y="248"/>
                  </a:lnTo>
                  <a:lnTo>
                    <a:pt x="99" y="0"/>
                  </a:lnTo>
                  <a:lnTo>
                    <a:pt x="111" y="5"/>
                  </a:lnTo>
                  <a:lnTo>
                    <a:pt x="9" y="25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1" name="Freeform 97"/>
            <p:cNvSpPr>
              <a:spLocks/>
            </p:cNvSpPr>
            <p:nvPr/>
          </p:nvSpPr>
          <p:spPr bwMode="auto">
            <a:xfrm>
              <a:off x="2389" y="1034"/>
              <a:ext cx="173" cy="241"/>
            </a:xfrm>
            <a:custGeom>
              <a:avLst/>
              <a:gdLst>
                <a:gd name="T0" fmla="*/ 163 w 173"/>
                <a:gd name="T1" fmla="*/ 241 h 241"/>
                <a:gd name="T2" fmla="*/ 0 w 173"/>
                <a:gd name="T3" fmla="*/ 7 h 241"/>
                <a:gd name="T4" fmla="*/ 9 w 173"/>
                <a:gd name="T5" fmla="*/ 0 h 241"/>
                <a:gd name="T6" fmla="*/ 173 w 173"/>
                <a:gd name="T7" fmla="*/ 234 h 241"/>
                <a:gd name="T8" fmla="*/ 163 w 173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1">
                  <a:moveTo>
                    <a:pt x="163" y="24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73" y="234"/>
                  </a:lnTo>
                  <a:lnTo>
                    <a:pt x="163" y="24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2" name="Freeform 98"/>
            <p:cNvSpPr>
              <a:spLocks/>
            </p:cNvSpPr>
            <p:nvPr/>
          </p:nvSpPr>
          <p:spPr bwMode="auto">
            <a:xfrm>
              <a:off x="2562" y="1263"/>
              <a:ext cx="285" cy="99"/>
            </a:xfrm>
            <a:custGeom>
              <a:avLst/>
              <a:gdLst>
                <a:gd name="T0" fmla="*/ 283 w 285"/>
                <a:gd name="T1" fmla="*/ 99 h 99"/>
                <a:gd name="T2" fmla="*/ 0 w 285"/>
                <a:gd name="T3" fmla="*/ 9 h 99"/>
                <a:gd name="T4" fmla="*/ 2 w 285"/>
                <a:gd name="T5" fmla="*/ 0 h 99"/>
                <a:gd name="T6" fmla="*/ 285 w 285"/>
                <a:gd name="T7" fmla="*/ 87 h 99"/>
                <a:gd name="T8" fmla="*/ 283 w 28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99">
                  <a:moveTo>
                    <a:pt x="283" y="99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85" y="87"/>
                  </a:lnTo>
                  <a:lnTo>
                    <a:pt x="283" y="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3" name="Freeform 99"/>
            <p:cNvSpPr>
              <a:spLocks/>
            </p:cNvSpPr>
            <p:nvPr/>
          </p:nvSpPr>
          <p:spPr bwMode="auto">
            <a:xfrm>
              <a:off x="2554" y="1265"/>
              <a:ext cx="48" cy="121"/>
            </a:xfrm>
            <a:custGeom>
              <a:avLst/>
              <a:gdLst>
                <a:gd name="T0" fmla="*/ 38 w 48"/>
                <a:gd name="T1" fmla="*/ 121 h 121"/>
                <a:gd name="T2" fmla="*/ 0 w 48"/>
                <a:gd name="T3" fmla="*/ 5 h 121"/>
                <a:gd name="T4" fmla="*/ 12 w 48"/>
                <a:gd name="T5" fmla="*/ 0 h 121"/>
                <a:gd name="T6" fmla="*/ 48 w 48"/>
                <a:gd name="T7" fmla="*/ 118 h 121"/>
                <a:gd name="T8" fmla="*/ 38 w 48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38" y="121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48" y="118"/>
                  </a:lnTo>
                  <a:lnTo>
                    <a:pt x="38" y="1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4" name="Freeform 100"/>
            <p:cNvSpPr>
              <a:spLocks/>
            </p:cNvSpPr>
            <p:nvPr/>
          </p:nvSpPr>
          <p:spPr bwMode="auto">
            <a:xfrm>
              <a:off x="2443" y="1263"/>
              <a:ext cx="121" cy="165"/>
            </a:xfrm>
            <a:custGeom>
              <a:avLst/>
              <a:gdLst>
                <a:gd name="T0" fmla="*/ 10 w 121"/>
                <a:gd name="T1" fmla="*/ 165 h 165"/>
                <a:gd name="T2" fmla="*/ 0 w 121"/>
                <a:gd name="T3" fmla="*/ 158 h 165"/>
                <a:gd name="T4" fmla="*/ 111 w 121"/>
                <a:gd name="T5" fmla="*/ 0 h 165"/>
                <a:gd name="T6" fmla="*/ 121 w 121"/>
                <a:gd name="T7" fmla="*/ 7 h 165"/>
                <a:gd name="T8" fmla="*/ 10 w 121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65">
                  <a:moveTo>
                    <a:pt x="10" y="165"/>
                  </a:moveTo>
                  <a:lnTo>
                    <a:pt x="0" y="158"/>
                  </a:lnTo>
                  <a:lnTo>
                    <a:pt x="111" y="0"/>
                  </a:lnTo>
                  <a:lnTo>
                    <a:pt x="121" y="7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5" name="Freeform 101"/>
            <p:cNvSpPr>
              <a:spLocks/>
            </p:cNvSpPr>
            <p:nvPr/>
          </p:nvSpPr>
          <p:spPr bwMode="auto">
            <a:xfrm>
              <a:off x="2382" y="885"/>
              <a:ext cx="198" cy="160"/>
            </a:xfrm>
            <a:custGeom>
              <a:avLst/>
              <a:gdLst>
                <a:gd name="T0" fmla="*/ 7 w 198"/>
                <a:gd name="T1" fmla="*/ 160 h 160"/>
                <a:gd name="T2" fmla="*/ 0 w 198"/>
                <a:gd name="T3" fmla="*/ 151 h 160"/>
                <a:gd name="T4" fmla="*/ 191 w 198"/>
                <a:gd name="T5" fmla="*/ 0 h 160"/>
                <a:gd name="T6" fmla="*/ 198 w 198"/>
                <a:gd name="T7" fmla="*/ 7 h 160"/>
                <a:gd name="T8" fmla="*/ 7 w 19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60">
                  <a:moveTo>
                    <a:pt x="7" y="160"/>
                  </a:moveTo>
                  <a:lnTo>
                    <a:pt x="0" y="151"/>
                  </a:lnTo>
                  <a:lnTo>
                    <a:pt x="191" y="0"/>
                  </a:lnTo>
                  <a:lnTo>
                    <a:pt x="198" y="7"/>
                  </a:lnTo>
                  <a:lnTo>
                    <a:pt x="7" y="16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6" name="Freeform 102"/>
            <p:cNvSpPr>
              <a:spLocks/>
            </p:cNvSpPr>
            <p:nvPr/>
          </p:nvSpPr>
          <p:spPr bwMode="auto">
            <a:xfrm>
              <a:off x="2569" y="885"/>
              <a:ext cx="208" cy="250"/>
            </a:xfrm>
            <a:custGeom>
              <a:avLst/>
              <a:gdLst>
                <a:gd name="T0" fmla="*/ 200 w 208"/>
                <a:gd name="T1" fmla="*/ 250 h 250"/>
                <a:gd name="T2" fmla="*/ 0 w 208"/>
                <a:gd name="T3" fmla="*/ 7 h 250"/>
                <a:gd name="T4" fmla="*/ 9 w 208"/>
                <a:gd name="T5" fmla="*/ 0 h 250"/>
                <a:gd name="T6" fmla="*/ 208 w 208"/>
                <a:gd name="T7" fmla="*/ 243 h 250"/>
                <a:gd name="T8" fmla="*/ 200 w 208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50">
                  <a:moveTo>
                    <a:pt x="200" y="25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08" y="243"/>
                  </a:lnTo>
                  <a:lnTo>
                    <a:pt x="200" y="25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7" name="Freeform 103"/>
            <p:cNvSpPr>
              <a:spLocks/>
            </p:cNvSpPr>
            <p:nvPr/>
          </p:nvSpPr>
          <p:spPr bwMode="auto">
            <a:xfrm>
              <a:off x="2554" y="1123"/>
              <a:ext cx="220" cy="147"/>
            </a:xfrm>
            <a:custGeom>
              <a:avLst/>
              <a:gdLst>
                <a:gd name="T0" fmla="*/ 8 w 220"/>
                <a:gd name="T1" fmla="*/ 147 h 147"/>
                <a:gd name="T2" fmla="*/ 0 w 220"/>
                <a:gd name="T3" fmla="*/ 137 h 147"/>
                <a:gd name="T4" fmla="*/ 215 w 220"/>
                <a:gd name="T5" fmla="*/ 0 h 147"/>
                <a:gd name="T6" fmla="*/ 220 w 220"/>
                <a:gd name="T7" fmla="*/ 10 h 147"/>
                <a:gd name="T8" fmla="*/ 8 w 220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47">
                  <a:moveTo>
                    <a:pt x="8" y="147"/>
                  </a:moveTo>
                  <a:lnTo>
                    <a:pt x="0" y="137"/>
                  </a:lnTo>
                  <a:lnTo>
                    <a:pt x="215" y="0"/>
                  </a:lnTo>
                  <a:lnTo>
                    <a:pt x="220" y="10"/>
                  </a:lnTo>
                  <a:lnTo>
                    <a:pt x="8" y="14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8" name="Freeform 104"/>
            <p:cNvSpPr>
              <a:spLocks/>
            </p:cNvSpPr>
            <p:nvPr/>
          </p:nvSpPr>
          <p:spPr bwMode="auto">
            <a:xfrm>
              <a:off x="2290" y="1263"/>
              <a:ext cx="269" cy="28"/>
            </a:xfrm>
            <a:custGeom>
              <a:avLst/>
              <a:gdLst>
                <a:gd name="T0" fmla="*/ 0 w 269"/>
                <a:gd name="T1" fmla="*/ 28 h 28"/>
                <a:gd name="T2" fmla="*/ 0 w 269"/>
                <a:gd name="T3" fmla="*/ 16 h 28"/>
                <a:gd name="T4" fmla="*/ 269 w 269"/>
                <a:gd name="T5" fmla="*/ 0 h 28"/>
                <a:gd name="T6" fmla="*/ 269 w 269"/>
                <a:gd name="T7" fmla="*/ 9 h 28"/>
                <a:gd name="T8" fmla="*/ 0 w 26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8">
                  <a:moveTo>
                    <a:pt x="0" y="28"/>
                  </a:moveTo>
                  <a:lnTo>
                    <a:pt x="0" y="16"/>
                  </a:lnTo>
                  <a:lnTo>
                    <a:pt x="269" y="0"/>
                  </a:lnTo>
                  <a:lnTo>
                    <a:pt x="269" y="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9" name="Freeform 105"/>
            <p:cNvSpPr>
              <a:spLocks/>
            </p:cNvSpPr>
            <p:nvPr/>
          </p:nvSpPr>
          <p:spPr bwMode="auto">
            <a:xfrm>
              <a:off x="2772" y="1102"/>
              <a:ext cx="210" cy="31"/>
            </a:xfrm>
            <a:custGeom>
              <a:avLst/>
              <a:gdLst>
                <a:gd name="T0" fmla="*/ 2 w 210"/>
                <a:gd name="T1" fmla="*/ 31 h 31"/>
                <a:gd name="T2" fmla="*/ 0 w 210"/>
                <a:gd name="T3" fmla="*/ 19 h 31"/>
                <a:gd name="T4" fmla="*/ 210 w 210"/>
                <a:gd name="T5" fmla="*/ 0 h 31"/>
                <a:gd name="T6" fmla="*/ 210 w 210"/>
                <a:gd name="T7" fmla="*/ 12 h 31"/>
                <a:gd name="T8" fmla="*/ 2 w 210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1">
                  <a:moveTo>
                    <a:pt x="2" y="31"/>
                  </a:moveTo>
                  <a:lnTo>
                    <a:pt x="0" y="19"/>
                  </a:lnTo>
                  <a:lnTo>
                    <a:pt x="210" y="0"/>
                  </a:lnTo>
                  <a:lnTo>
                    <a:pt x="210" y="12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0" name="Freeform 106"/>
            <p:cNvSpPr>
              <a:spLocks/>
            </p:cNvSpPr>
            <p:nvPr/>
          </p:nvSpPr>
          <p:spPr bwMode="auto">
            <a:xfrm>
              <a:off x="2899" y="814"/>
              <a:ext cx="308" cy="139"/>
            </a:xfrm>
            <a:custGeom>
              <a:avLst/>
              <a:gdLst>
                <a:gd name="T0" fmla="*/ 303 w 308"/>
                <a:gd name="T1" fmla="*/ 139 h 139"/>
                <a:gd name="T2" fmla="*/ 0 w 308"/>
                <a:gd name="T3" fmla="*/ 9 h 139"/>
                <a:gd name="T4" fmla="*/ 5 w 308"/>
                <a:gd name="T5" fmla="*/ 0 h 139"/>
                <a:gd name="T6" fmla="*/ 308 w 308"/>
                <a:gd name="T7" fmla="*/ 127 h 139"/>
                <a:gd name="T8" fmla="*/ 303 w 30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39">
                  <a:moveTo>
                    <a:pt x="303" y="139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308" y="127"/>
                  </a:lnTo>
                  <a:lnTo>
                    <a:pt x="303" y="13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1" name="Freeform 107"/>
            <p:cNvSpPr>
              <a:spLocks/>
            </p:cNvSpPr>
            <p:nvPr/>
          </p:nvSpPr>
          <p:spPr bwMode="auto">
            <a:xfrm>
              <a:off x="2571" y="814"/>
              <a:ext cx="331" cy="78"/>
            </a:xfrm>
            <a:custGeom>
              <a:avLst/>
              <a:gdLst>
                <a:gd name="T0" fmla="*/ 2 w 331"/>
                <a:gd name="T1" fmla="*/ 78 h 78"/>
                <a:gd name="T2" fmla="*/ 0 w 331"/>
                <a:gd name="T3" fmla="*/ 66 h 78"/>
                <a:gd name="T4" fmla="*/ 328 w 331"/>
                <a:gd name="T5" fmla="*/ 0 h 78"/>
                <a:gd name="T6" fmla="*/ 331 w 331"/>
                <a:gd name="T7" fmla="*/ 12 h 78"/>
                <a:gd name="T8" fmla="*/ 2 w 33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78">
                  <a:moveTo>
                    <a:pt x="2" y="78"/>
                  </a:moveTo>
                  <a:lnTo>
                    <a:pt x="0" y="66"/>
                  </a:lnTo>
                  <a:lnTo>
                    <a:pt x="328" y="0"/>
                  </a:lnTo>
                  <a:lnTo>
                    <a:pt x="331" y="12"/>
                  </a:lnTo>
                  <a:lnTo>
                    <a:pt x="2" y="7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2" name="Freeform 108"/>
            <p:cNvSpPr>
              <a:spLocks/>
            </p:cNvSpPr>
            <p:nvPr/>
          </p:nvSpPr>
          <p:spPr bwMode="auto">
            <a:xfrm>
              <a:off x="2895" y="819"/>
              <a:ext cx="94" cy="290"/>
            </a:xfrm>
            <a:custGeom>
              <a:avLst/>
              <a:gdLst>
                <a:gd name="T0" fmla="*/ 82 w 94"/>
                <a:gd name="T1" fmla="*/ 290 h 290"/>
                <a:gd name="T2" fmla="*/ 0 w 94"/>
                <a:gd name="T3" fmla="*/ 2 h 290"/>
                <a:gd name="T4" fmla="*/ 11 w 94"/>
                <a:gd name="T5" fmla="*/ 0 h 290"/>
                <a:gd name="T6" fmla="*/ 94 w 94"/>
                <a:gd name="T7" fmla="*/ 288 h 290"/>
                <a:gd name="T8" fmla="*/ 82 w 94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90">
                  <a:moveTo>
                    <a:pt x="82" y="29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94" y="288"/>
                  </a:lnTo>
                  <a:lnTo>
                    <a:pt x="82" y="2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3" name="Freeform 109"/>
            <p:cNvSpPr>
              <a:spLocks/>
            </p:cNvSpPr>
            <p:nvPr/>
          </p:nvSpPr>
          <p:spPr bwMode="auto">
            <a:xfrm>
              <a:off x="2762" y="823"/>
              <a:ext cx="142" cy="305"/>
            </a:xfrm>
            <a:custGeom>
              <a:avLst/>
              <a:gdLst>
                <a:gd name="T0" fmla="*/ 10 w 142"/>
                <a:gd name="T1" fmla="*/ 305 h 305"/>
                <a:gd name="T2" fmla="*/ 0 w 142"/>
                <a:gd name="T3" fmla="*/ 300 h 305"/>
                <a:gd name="T4" fmla="*/ 130 w 142"/>
                <a:gd name="T5" fmla="*/ 0 h 305"/>
                <a:gd name="T6" fmla="*/ 142 w 142"/>
                <a:gd name="T7" fmla="*/ 5 h 305"/>
                <a:gd name="T8" fmla="*/ 10 w 142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305">
                  <a:moveTo>
                    <a:pt x="10" y="305"/>
                  </a:moveTo>
                  <a:lnTo>
                    <a:pt x="0" y="300"/>
                  </a:lnTo>
                  <a:lnTo>
                    <a:pt x="130" y="0"/>
                  </a:lnTo>
                  <a:lnTo>
                    <a:pt x="142" y="5"/>
                  </a:lnTo>
                  <a:lnTo>
                    <a:pt x="10" y="30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4" name="Freeform 110"/>
            <p:cNvSpPr>
              <a:spLocks/>
            </p:cNvSpPr>
            <p:nvPr/>
          </p:nvSpPr>
          <p:spPr bwMode="auto">
            <a:xfrm>
              <a:off x="2550" y="887"/>
              <a:ext cx="28" cy="373"/>
            </a:xfrm>
            <a:custGeom>
              <a:avLst/>
              <a:gdLst>
                <a:gd name="T0" fmla="*/ 12 w 28"/>
                <a:gd name="T1" fmla="*/ 373 h 373"/>
                <a:gd name="T2" fmla="*/ 0 w 28"/>
                <a:gd name="T3" fmla="*/ 373 h 373"/>
                <a:gd name="T4" fmla="*/ 16 w 28"/>
                <a:gd name="T5" fmla="*/ 0 h 373"/>
                <a:gd name="T6" fmla="*/ 28 w 28"/>
                <a:gd name="T7" fmla="*/ 0 h 373"/>
                <a:gd name="T8" fmla="*/ 12 w 28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73">
                  <a:moveTo>
                    <a:pt x="12" y="373"/>
                  </a:moveTo>
                  <a:lnTo>
                    <a:pt x="0" y="373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12" y="37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5" name="Freeform 111"/>
            <p:cNvSpPr>
              <a:spLocks/>
            </p:cNvSpPr>
            <p:nvPr/>
          </p:nvSpPr>
          <p:spPr bwMode="auto">
            <a:xfrm>
              <a:off x="2977" y="1107"/>
              <a:ext cx="121" cy="281"/>
            </a:xfrm>
            <a:custGeom>
              <a:avLst/>
              <a:gdLst>
                <a:gd name="T0" fmla="*/ 109 w 121"/>
                <a:gd name="T1" fmla="*/ 281 h 281"/>
                <a:gd name="T2" fmla="*/ 0 w 121"/>
                <a:gd name="T3" fmla="*/ 2 h 281"/>
                <a:gd name="T4" fmla="*/ 12 w 121"/>
                <a:gd name="T5" fmla="*/ 0 h 281"/>
                <a:gd name="T6" fmla="*/ 121 w 121"/>
                <a:gd name="T7" fmla="*/ 276 h 281"/>
                <a:gd name="T8" fmla="*/ 109 w 12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81">
                  <a:moveTo>
                    <a:pt x="109" y="28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121" y="276"/>
                  </a:lnTo>
                  <a:lnTo>
                    <a:pt x="109" y="28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6" name="Freeform 112"/>
            <p:cNvSpPr>
              <a:spLocks/>
            </p:cNvSpPr>
            <p:nvPr/>
          </p:nvSpPr>
          <p:spPr bwMode="auto">
            <a:xfrm>
              <a:off x="2769" y="1126"/>
              <a:ext cx="74" cy="224"/>
            </a:xfrm>
            <a:custGeom>
              <a:avLst/>
              <a:gdLst>
                <a:gd name="T0" fmla="*/ 62 w 74"/>
                <a:gd name="T1" fmla="*/ 224 h 224"/>
                <a:gd name="T2" fmla="*/ 0 w 74"/>
                <a:gd name="T3" fmla="*/ 5 h 224"/>
                <a:gd name="T4" fmla="*/ 12 w 74"/>
                <a:gd name="T5" fmla="*/ 0 h 224"/>
                <a:gd name="T6" fmla="*/ 74 w 74"/>
                <a:gd name="T7" fmla="*/ 222 h 224"/>
                <a:gd name="T8" fmla="*/ 62 w 7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24">
                  <a:moveTo>
                    <a:pt x="62" y="224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74" y="222"/>
                  </a:lnTo>
                  <a:lnTo>
                    <a:pt x="62" y="22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7" name="Freeform 113"/>
            <p:cNvSpPr>
              <a:spLocks/>
            </p:cNvSpPr>
            <p:nvPr/>
          </p:nvSpPr>
          <p:spPr bwMode="auto">
            <a:xfrm>
              <a:off x="2836" y="1109"/>
              <a:ext cx="148" cy="248"/>
            </a:xfrm>
            <a:custGeom>
              <a:avLst/>
              <a:gdLst>
                <a:gd name="T0" fmla="*/ 9 w 148"/>
                <a:gd name="T1" fmla="*/ 248 h 248"/>
                <a:gd name="T2" fmla="*/ 0 w 148"/>
                <a:gd name="T3" fmla="*/ 244 h 248"/>
                <a:gd name="T4" fmla="*/ 139 w 148"/>
                <a:gd name="T5" fmla="*/ 0 h 248"/>
                <a:gd name="T6" fmla="*/ 148 w 148"/>
                <a:gd name="T7" fmla="*/ 7 h 248"/>
                <a:gd name="T8" fmla="*/ 9 w 1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48">
                  <a:moveTo>
                    <a:pt x="9" y="248"/>
                  </a:moveTo>
                  <a:lnTo>
                    <a:pt x="0" y="244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9" y="24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8" name="Freeform 114"/>
            <p:cNvSpPr>
              <a:spLocks/>
            </p:cNvSpPr>
            <p:nvPr/>
          </p:nvSpPr>
          <p:spPr bwMode="auto">
            <a:xfrm>
              <a:off x="2987" y="1105"/>
              <a:ext cx="255" cy="160"/>
            </a:xfrm>
            <a:custGeom>
              <a:avLst/>
              <a:gdLst>
                <a:gd name="T0" fmla="*/ 250 w 255"/>
                <a:gd name="T1" fmla="*/ 160 h 160"/>
                <a:gd name="T2" fmla="*/ 0 w 255"/>
                <a:gd name="T3" fmla="*/ 9 h 160"/>
                <a:gd name="T4" fmla="*/ 5 w 255"/>
                <a:gd name="T5" fmla="*/ 0 h 160"/>
                <a:gd name="T6" fmla="*/ 255 w 255"/>
                <a:gd name="T7" fmla="*/ 151 h 160"/>
                <a:gd name="T8" fmla="*/ 250 w 255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60">
                  <a:moveTo>
                    <a:pt x="250" y="160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255" y="151"/>
                  </a:lnTo>
                  <a:lnTo>
                    <a:pt x="250" y="16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9" name="Freeform 115"/>
            <p:cNvSpPr>
              <a:spLocks/>
            </p:cNvSpPr>
            <p:nvPr/>
          </p:nvSpPr>
          <p:spPr bwMode="auto">
            <a:xfrm>
              <a:off x="3235" y="1263"/>
              <a:ext cx="165" cy="217"/>
            </a:xfrm>
            <a:custGeom>
              <a:avLst/>
              <a:gdLst>
                <a:gd name="T0" fmla="*/ 156 w 165"/>
                <a:gd name="T1" fmla="*/ 217 h 217"/>
                <a:gd name="T2" fmla="*/ 0 w 165"/>
                <a:gd name="T3" fmla="*/ 7 h 217"/>
                <a:gd name="T4" fmla="*/ 9 w 165"/>
                <a:gd name="T5" fmla="*/ 0 h 217"/>
                <a:gd name="T6" fmla="*/ 165 w 165"/>
                <a:gd name="T7" fmla="*/ 212 h 217"/>
                <a:gd name="T8" fmla="*/ 156 w 16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7">
                  <a:moveTo>
                    <a:pt x="156" y="217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65" y="212"/>
                  </a:lnTo>
                  <a:lnTo>
                    <a:pt x="156" y="21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0" name="Freeform 116"/>
            <p:cNvSpPr>
              <a:spLocks/>
            </p:cNvSpPr>
            <p:nvPr/>
          </p:nvSpPr>
          <p:spPr bwMode="auto">
            <a:xfrm>
              <a:off x="3150" y="1270"/>
              <a:ext cx="94" cy="321"/>
            </a:xfrm>
            <a:custGeom>
              <a:avLst/>
              <a:gdLst>
                <a:gd name="T0" fmla="*/ 9 w 94"/>
                <a:gd name="T1" fmla="*/ 321 h 321"/>
                <a:gd name="T2" fmla="*/ 0 w 94"/>
                <a:gd name="T3" fmla="*/ 319 h 321"/>
                <a:gd name="T4" fmla="*/ 83 w 94"/>
                <a:gd name="T5" fmla="*/ 0 h 321"/>
                <a:gd name="T6" fmla="*/ 94 w 94"/>
                <a:gd name="T7" fmla="*/ 2 h 321"/>
                <a:gd name="T8" fmla="*/ 9 w 94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21">
                  <a:moveTo>
                    <a:pt x="9" y="321"/>
                  </a:moveTo>
                  <a:lnTo>
                    <a:pt x="0" y="319"/>
                  </a:lnTo>
                  <a:lnTo>
                    <a:pt x="83" y="0"/>
                  </a:lnTo>
                  <a:lnTo>
                    <a:pt x="94" y="2"/>
                  </a:lnTo>
                  <a:lnTo>
                    <a:pt x="9" y="3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1" name="Freeform 117"/>
            <p:cNvSpPr>
              <a:spLocks/>
            </p:cNvSpPr>
            <p:nvPr/>
          </p:nvSpPr>
          <p:spPr bwMode="auto">
            <a:xfrm>
              <a:off x="2838" y="1357"/>
              <a:ext cx="158" cy="284"/>
            </a:xfrm>
            <a:custGeom>
              <a:avLst/>
              <a:gdLst>
                <a:gd name="T0" fmla="*/ 149 w 158"/>
                <a:gd name="T1" fmla="*/ 284 h 284"/>
                <a:gd name="T2" fmla="*/ 0 w 158"/>
                <a:gd name="T3" fmla="*/ 5 h 284"/>
                <a:gd name="T4" fmla="*/ 9 w 158"/>
                <a:gd name="T5" fmla="*/ 0 h 284"/>
                <a:gd name="T6" fmla="*/ 158 w 158"/>
                <a:gd name="T7" fmla="*/ 277 h 284"/>
                <a:gd name="T8" fmla="*/ 149 w 158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84">
                  <a:moveTo>
                    <a:pt x="149" y="284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58" y="277"/>
                  </a:lnTo>
                  <a:lnTo>
                    <a:pt x="149" y="28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2" name="Freeform 118"/>
            <p:cNvSpPr>
              <a:spLocks/>
            </p:cNvSpPr>
            <p:nvPr/>
          </p:nvSpPr>
          <p:spPr bwMode="auto">
            <a:xfrm>
              <a:off x="2987" y="1390"/>
              <a:ext cx="109" cy="246"/>
            </a:xfrm>
            <a:custGeom>
              <a:avLst/>
              <a:gdLst>
                <a:gd name="T0" fmla="*/ 9 w 109"/>
                <a:gd name="T1" fmla="*/ 246 h 246"/>
                <a:gd name="T2" fmla="*/ 0 w 109"/>
                <a:gd name="T3" fmla="*/ 241 h 246"/>
                <a:gd name="T4" fmla="*/ 99 w 109"/>
                <a:gd name="T5" fmla="*/ 0 h 246"/>
                <a:gd name="T6" fmla="*/ 109 w 109"/>
                <a:gd name="T7" fmla="*/ 5 h 246"/>
                <a:gd name="T8" fmla="*/ 9 w 109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46">
                  <a:moveTo>
                    <a:pt x="9" y="246"/>
                  </a:moveTo>
                  <a:lnTo>
                    <a:pt x="0" y="241"/>
                  </a:lnTo>
                  <a:lnTo>
                    <a:pt x="99" y="0"/>
                  </a:lnTo>
                  <a:lnTo>
                    <a:pt x="109" y="5"/>
                  </a:lnTo>
                  <a:lnTo>
                    <a:pt x="9" y="24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3" name="Freeform 119"/>
            <p:cNvSpPr>
              <a:spLocks/>
            </p:cNvSpPr>
            <p:nvPr/>
          </p:nvSpPr>
          <p:spPr bwMode="auto">
            <a:xfrm>
              <a:off x="2850" y="1634"/>
              <a:ext cx="142" cy="196"/>
            </a:xfrm>
            <a:custGeom>
              <a:avLst/>
              <a:gdLst>
                <a:gd name="T0" fmla="*/ 9 w 142"/>
                <a:gd name="T1" fmla="*/ 196 h 196"/>
                <a:gd name="T2" fmla="*/ 0 w 142"/>
                <a:gd name="T3" fmla="*/ 189 h 196"/>
                <a:gd name="T4" fmla="*/ 132 w 142"/>
                <a:gd name="T5" fmla="*/ 0 h 196"/>
                <a:gd name="T6" fmla="*/ 142 w 142"/>
                <a:gd name="T7" fmla="*/ 7 h 196"/>
                <a:gd name="T8" fmla="*/ 9 w 142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96">
                  <a:moveTo>
                    <a:pt x="9" y="196"/>
                  </a:moveTo>
                  <a:lnTo>
                    <a:pt x="0" y="189"/>
                  </a:lnTo>
                  <a:lnTo>
                    <a:pt x="132" y="0"/>
                  </a:lnTo>
                  <a:lnTo>
                    <a:pt x="142" y="7"/>
                  </a:lnTo>
                  <a:lnTo>
                    <a:pt x="9" y="19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4" name="Freeform 120"/>
            <p:cNvSpPr>
              <a:spLocks/>
            </p:cNvSpPr>
            <p:nvPr/>
          </p:nvSpPr>
          <p:spPr bwMode="auto">
            <a:xfrm>
              <a:off x="2850" y="1837"/>
              <a:ext cx="175" cy="205"/>
            </a:xfrm>
            <a:custGeom>
              <a:avLst/>
              <a:gdLst>
                <a:gd name="T0" fmla="*/ 165 w 175"/>
                <a:gd name="T1" fmla="*/ 205 h 205"/>
                <a:gd name="T2" fmla="*/ 0 w 175"/>
                <a:gd name="T3" fmla="*/ 7 h 205"/>
                <a:gd name="T4" fmla="*/ 7 w 175"/>
                <a:gd name="T5" fmla="*/ 0 h 205"/>
                <a:gd name="T6" fmla="*/ 175 w 175"/>
                <a:gd name="T7" fmla="*/ 198 h 205"/>
                <a:gd name="T8" fmla="*/ 165 w 175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5">
                  <a:moveTo>
                    <a:pt x="165" y="205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75" y="198"/>
                  </a:lnTo>
                  <a:lnTo>
                    <a:pt x="165" y="20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5" name="Freeform 121"/>
            <p:cNvSpPr>
              <a:spLocks/>
            </p:cNvSpPr>
            <p:nvPr/>
          </p:nvSpPr>
          <p:spPr bwMode="auto">
            <a:xfrm>
              <a:off x="2616" y="1523"/>
              <a:ext cx="241" cy="321"/>
            </a:xfrm>
            <a:custGeom>
              <a:avLst/>
              <a:gdLst>
                <a:gd name="T0" fmla="*/ 234 w 241"/>
                <a:gd name="T1" fmla="*/ 321 h 321"/>
                <a:gd name="T2" fmla="*/ 0 w 241"/>
                <a:gd name="T3" fmla="*/ 7 h 321"/>
                <a:gd name="T4" fmla="*/ 9 w 241"/>
                <a:gd name="T5" fmla="*/ 0 h 321"/>
                <a:gd name="T6" fmla="*/ 241 w 241"/>
                <a:gd name="T7" fmla="*/ 316 h 321"/>
                <a:gd name="T8" fmla="*/ 234 w 241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321">
                  <a:moveTo>
                    <a:pt x="234" y="32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41" y="316"/>
                  </a:lnTo>
                  <a:lnTo>
                    <a:pt x="234" y="3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6" name="Oval 122"/>
            <p:cNvSpPr>
              <a:spLocks noChangeArrowheads="1"/>
            </p:cNvSpPr>
            <p:nvPr/>
          </p:nvSpPr>
          <p:spPr bwMode="auto">
            <a:xfrm>
              <a:off x="2786" y="1291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07" name="Oval 123"/>
            <p:cNvSpPr>
              <a:spLocks noChangeArrowheads="1"/>
            </p:cNvSpPr>
            <p:nvPr/>
          </p:nvSpPr>
          <p:spPr bwMode="auto">
            <a:xfrm>
              <a:off x="2306" y="1591"/>
              <a:ext cx="111" cy="114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08" name="Oval 124"/>
            <p:cNvSpPr>
              <a:spLocks noChangeArrowheads="1"/>
            </p:cNvSpPr>
            <p:nvPr/>
          </p:nvSpPr>
          <p:spPr bwMode="auto">
            <a:xfrm>
              <a:off x="2798" y="2137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09" name="Oval 125"/>
            <p:cNvSpPr>
              <a:spLocks noChangeArrowheads="1"/>
            </p:cNvSpPr>
            <p:nvPr/>
          </p:nvSpPr>
          <p:spPr bwMode="auto">
            <a:xfrm>
              <a:off x="2798" y="1579"/>
              <a:ext cx="111" cy="111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10" name="Oval 126"/>
            <p:cNvSpPr>
              <a:spLocks noChangeArrowheads="1"/>
            </p:cNvSpPr>
            <p:nvPr/>
          </p:nvSpPr>
          <p:spPr bwMode="auto">
            <a:xfrm>
              <a:off x="2781" y="1761"/>
              <a:ext cx="144" cy="144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11" name="Oval 127"/>
            <p:cNvSpPr>
              <a:spLocks noChangeArrowheads="1"/>
            </p:cNvSpPr>
            <p:nvPr/>
          </p:nvSpPr>
          <p:spPr bwMode="auto">
            <a:xfrm>
              <a:off x="3341" y="1421"/>
              <a:ext cx="114" cy="111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12" name="Oval 128"/>
            <p:cNvSpPr>
              <a:spLocks noChangeArrowheads="1"/>
            </p:cNvSpPr>
            <p:nvPr/>
          </p:nvSpPr>
          <p:spPr bwMode="auto">
            <a:xfrm>
              <a:off x="2524" y="835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13" name="Oval 129"/>
            <p:cNvSpPr>
              <a:spLocks noChangeArrowheads="1"/>
            </p:cNvSpPr>
            <p:nvPr/>
          </p:nvSpPr>
          <p:spPr bwMode="auto">
            <a:xfrm>
              <a:off x="2521" y="1227"/>
              <a:ext cx="81" cy="81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14" name="Oval 130"/>
            <p:cNvSpPr>
              <a:spLocks noChangeArrowheads="1"/>
            </p:cNvSpPr>
            <p:nvPr/>
          </p:nvSpPr>
          <p:spPr bwMode="auto">
            <a:xfrm>
              <a:off x="2250" y="1249"/>
              <a:ext cx="80" cy="80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15" name="Oval 131"/>
            <p:cNvSpPr>
              <a:spLocks noChangeArrowheads="1"/>
            </p:cNvSpPr>
            <p:nvPr/>
          </p:nvSpPr>
          <p:spPr bwMode="auto">
            <a:xfrm>
              <a:off x="2351" y="1001"/>
              <a:ext cx="81" cy="80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16" name="Oval 132"/>
            <p:cNvSpPr>
              <a:spLocks noChangeArrowheads="1"/>
            </p:cNvSpPr>
            <p:nvPr/>
          </p:nvSpPr>
          <p:spPr bwMode="auto">
            <a:xfrm>
              <a:off x="2942" y="1069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17" name="Oval 133"/>
            <p:cNvSpPr>
              <a:spLocks noChangeArrowheads="1"/>
            </p:cNvSpPr>
            <p:nvPr/>
          </p:nvSpPr>
          <p:spPr bwMode="auto">
            <a:xfrm>
              <a:off x="3346" y="1109"/>
              <a:ext cx="80" cy="8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18" name="Oval 134"/>
            <p:cNvSpPr>
              <a:spLocks noChangeArrowheads="1"/>
            </p:cNvSpPr>
            <p:nvPr/>
          </p:nvSpPr>
          <p:spPr bwMode="auto">
            <a:xfrm>
              <a:off x="3110" y="1558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19" name="Oval 135"/>
            <p:cNvSpPr>
              <a:spLocks noChangeArrowheads="1"/>
            </p:cNvSpPr>
            <p:nvPr/>
          </p:nvSpPr>
          <p:spPr bwMode="auto">
            <a:xfrm>
              <a:off x="3204" y="1225"/>
              <a:ext cx="78" cy="78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20" name="Oval 136"/>
            <p:cNvSpPr>
              <a:spLocks noChangeArrowheads="1"/>
            </p:cNvSpPr>
            <p:nvPr/>
          </p:nvSpPr>
          <p:spPr bwMode="auto">
            <a:xfrm>
              <a:off x="2491" y="1962"/>
              <a:ext cx="80" cy="80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21" name="Oval 137"/>
            <p:cNvSpPr>
              <a:spLocks noChangeArrowheads="1"/>
            </p:cNvSpPr>
            <p:nvPr/>
          </p:nvSpPr>
          <p:spPr bwMode="auto">
            <a:xfrm>
              <a:off x="3136" y="1901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22" name="Oval 138"/>
            <p:cNvSpPr>
              <a:spLocks noChangeArrowheads="1"/>
            </p:cNvSpPr>
            <p:nvPr/>
          </p:nvSpPr>
          <p:spPr bwMode="auto">
            <a:xfrm>
              <a:off x="2746" y="1102"/>
              <a:ext cx="57" cy="59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23" name="Oval 139"/>
            <p:cNvSpPr>
              <a:spLocks noChangeArrowheads="1"/>
            </p:cNvSpPr>
            <p:nvPr/>
          </p:nvSpPr>
          <p:spPr bwMode="auto">
            <a:xfrm>
              <a:off x="2422" y="1395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24" name="Oval 140"/>
            <p:cNvSpPr>
              <a:spLocks noChangeArrowheads="1"/>
            </p:cNvSpPr>
            <p:nvPr/>
          </p:nvSpPr>
          <p:spPr bwMode="auto">
            <a:xfrm>
              <a:off x="2573" y="1357"/>
              <a:ext cx="57" cy="59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25" name="Oval 141"/>
            <p:cNvSpPr>
              <a:spLocks noChangeArrowheads="1"/>
            </p:cNvSpPr>
            <p:nvPr/>
          </p:nvSpPr>
          <p:spPr bwMode="auto">
            <a:xfrm>
              <a:off x="3065" y="1362"/>
              <a:ext cx="59" cy="57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26" name="Oval 142"/>
            <p:cNvSpPr>
              <a:spLocks noChangeArrowheads="1"/>
            </p:cNvSpPr>
            <p:nvPr/>
          </p:nvSpPr>
          <p:spPr bwMode="auto">
            <a:xfrm>
              <a:off x="2968" y="1610"/>
              <a:ext cx="57" cy="57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27" name="Oval 143"/>
            <p:cNvSpPr>
              <a:spLocks noChangeArrowheads="1"/>
            </p:cNvSpPr>
            <p:nvPr/>
          </p:nvSpPr>
          <p:spPr bwMode="auto">
            <a:xfrm>
              <a:off x="2873" y="790"/>
              <a:ext cx="57" cy="59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28" name="Oval 144"/>
            <p:cNvSpPr>
              <a:spLocks noChangeArrowheads="1"/>
            </p:cNvSpPr>
            <p:nvPr/>
          </p:nvSpPr>
          <p:spPr bwMode="auto">
            <a:xfrm>
              <a:off x="3178" y="923"/>
              <a:ext cx="57" cy="56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29" name="Oval 145"/>
            <p:cNvSpPr>
              <a:spLocks noChangeArrowheads="1"/>
            </p:cNvSpPr>
            <p:nvPr/>
          </p:nvSpPr>
          <p:spPr bwMode="auto">
            <a:xfrm>
              <a:off x="3254" y="1707"/>
              <a:ext cx="57" cy="59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30" name="Oval 146"/>
            <p:cNvSpPr>
              <a:spLocks noChangeArrowheads="1"/>
            </p:cNvSpPr>
            <p:nvPr/>
          </p:nvSpPr>
          <p:spPr bwMode="auto">
            <a:xfrm>
              <a:off x="3119" y="2139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31" name="Oval 147"/>
            <p:cNvSpPr>
              <a:spLocks noChangeArrowheads="1"/>
            </p:cNvSpPr>
            <p:nvPr/>
          </p:nvSpPr>
          <p:spPr bwMode="auto">
            <a:xfrm>
              <a:off x="2994" y="2170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32" name="Oval 148"/>
            <p:cNvSpPr>
              <a:spLocks noChangeArrowheads="1"/>
            </p:cNvSpPr>
            <p:nvPr/>
          </p:nvSpPr>
          <p:spPr bwMode="auto">
            <a:xfrm>
              <a:off x="2557" y="2172"/>
              <a:ext cx="56" cy="59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33" name="Oval 149"/>
            <p:cNvSpPr>
              <a:spLocks noChangeArrowheads="1"/>
            </p:cNvSpPr>
            <p:nvPr/>
          </p:nvSpPr>
          <p:spPr bwMode="auto">
            <a:xfrm>
              <a:off x="2618" y="1735"/>
              <a:ext cx="81" cy="81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34" name="Oval 150"/>
            <p:cNvSpPr>
              <a:spLocks noChangeArrowheads="1"/>
            </p:cNvSpPr>
            <p:nvPr/>
          </p:nvSpPr>
          <p:spPr bwMode="auto">
            <a:xfrm>
              <a:off x="2989" y="1809"/>
              <a:ext cx="81" cy="80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35" name="Oval 151"/>
            <p:cNvSpPr>
              <a:spLocks noChangeArrowheads="1"/>
            </p:cNvSpPr>
            <p:nvPr/>
          </p:nvSpPr>
          <p:spPr bwMode="auto">
            <a:xfrm>
              <a:off x="2994" y="2009"/>
              <a:ext cx="80" cy="81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36" name="Oval 152"/>
            <p:cNvSpPr>
              <a:spLocks noChangeArrowheads="1"/>
            </p:cNvSpPr>
            <p:nvPr/>
          </p:nvSpPr>
          <p:spPr bwMode="auto">
            <a:xfrm>
              <a:off x="2694" y="1991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37" name="Oval 153"/>
            <p:cNvSpPr>
              <a:spLocks noChangeArrowheads="1"/>
            </p:cNvSpPr>
            <p:nvPr/>
          </p:nvSpPr>
          <p:spPr bwMode="auto">
            <a:xfrm>
              <a:off x="2583" y="1483"/>
              <a:ext cx="80" cy="80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38" name="Freeform 154"/>
            <p:cNvSpPr>
              <a:spLocks/>
            </p:cNvSpPr>
            <p:nvPr/>
          </p:nvSpPr>
          <p:spPr bwMode="auto">
            <a:xfrm>
              <a:off x="2810" y="1787"/>
              <a:ext cx="87" cy="90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9" name="组合 538"/>
          <p:cNvGrpSpPr/>
          <p:nvPr/>
        </p:nvGrpSpPr>
        <p:grpSpPr>
          <a:xfrm>
            <a:off x="2385484" y="2774896"/>
            <a:ext cx="333305" cy="333305"/>
            <a:chOff x="2771800" y="2974815"/>
            <a:chExt cx="265776" cy="265776"/>
          </a:xfrm>
        </p:grpSpPr>
        <p:sp>
          <p:nvSpPr>
            <p:cNvPr id="540" name="椭圆 53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541" name="椭圆 54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542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543" name="矩形 542"/>
          <p:cNvSpPr/>
          <p:nvPr/>
        </p:nvSpPr>
        <p:spPr>
          <a:xfrm flipH="1">
            <a:off x="613220" y="3506492"/>
            <a:ext cx="2251076" cy="615903"/>
          </a:xfrm>
          <a:prstGeom prst="rect">
            <a:avLst/>
          </a:prstGeom>
          <a:effectLst/>
        </p:spPr>
        <p:txBody>
          <a:bodyPr wrap="square" lIns="114648" tIns="57323" rIns="114648" bIns="57323">
            <a:spAutoFit/>
          </a:bodyPr>
          <a:lstStyle/>
          <a:p>
            <a:pPr algn="just" defTabSz="1146497" fontAlgn="base">
              <a:lnSpc>
                <a:spcPts val="1254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9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click here to add text click here to add text click here to add text click here to add text </a:t>
            </a:r>
          </a:p>
        </p:txBody>
      </p:sp>
      <p:sp>
        <p:nvSpPr>
          <p:cNvPr id="544" name="矩形 543"/>
          <p:cNvSpPr/>
          <p:nvPr/>
        </p:nvSpPr>
        <p:spPr>
          <a:xfrm>
            <a:off x="1509733" y="3208543"/>
            <a:ext cx="1354560" cy="301457"/>
          </a:xfrm>
          <a:prstGeom prst="rect">
            <a:avLst/>
          </a:prstGeom>
        </p:spPr>
        <p:txBody>
          <a:bodyPr wrap="square" lIns="114648" tIns="57323" rIns="114648" bIns="57323">
            <a:spAutoFit/>
          </a:bodyPr>
          <a:lstStyle/>
          <a:p>
            <a:pPr algn="just" defTabSz="1146497" fontAlgn="base">
              <a:lnSpc>
                <a:spcPts val="150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23" b="1" dirty="0">
                <a:solidFill>
                  <a:prstClr val="black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ADD TITLE </a:t>
            </a:r>
          </a:p>
        </p:txBody>
      </p:sp>
      <p:grpSp>
        <p:nvGrpSpPr>
          <p:cNvPr id="545" name="组合 544"/>
          <p:cNvGrpSpPr/>
          <p:nvPr/>
        </p:nvGrpSpPr>
        <p:grpSpPr>
          <a:xfrm>
            <a:off x="2385484" y="1149425"/>
            <a:ext cx="333305" cy="333305"/>
            <a:chOff x="2771800" y="2974815"/>
            <a:chExt cx="265776" cy="265776"/>
          </a:xfrm>
        </p:grpSpPr>
        <p:sp>
          <p:nvSpPr>
            <p:cNvPr id="546" name="椭圆 545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47" name="椭圆 546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48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49" name="矩形 548"/>
          <p:cNvSpPr/>
          <p:nvPr/>
        </p:nvSpPr>
        <p:spPr>
          <a:xfrm flipH="1">
            <a:off x="613220" y="1881021"/>
            <a:ext cx="2251076" cy="615903"/>
          </a:xfrm>
          <a:prstGeom prst="rect">
            <a:avLst/>
          </a:prstGeom>
          <a:effectLst/>
        </p:spPr>
        <p:txBody>
          <a:bodyPr wrap="square" lIns="114648" tIns="57323" rIns="114648" bIns="57323">
            <a:spAutoFit/>
          </a:bodyPr>
          <a:lstStyle/>
          <a:p>
            <a:pPr algn="just" defTabSz="1146497" fontAlgn="base">
              <a:lnSpc>
                <a:spcPts val="1254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9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click here to add text click here to add text click here to add text click here to add text </a:t>
            </a:r>
          </a:p>
        </p:txBody>
      </p:sp>
      <p:sp>
        <p:nvSpPr>
          <p:cNvPr id="550" name="矩形 549"/>
          <p:cNvSpPr/>
          <p:nvPr/>
        </p:nvSpPr>
        <p:spPr>
          <a:xfrm>
            <a:off x="1509733" y="1583064"/>
            <a:ext cx="1354560" cy="301457"/>
          </a:xfrm>
          <a:prstGeom prst="rect">
            <a:avLst/>
          </a:prstGeom>
        </p:spPr>
        <p:txBody>
          <a:bodyPr wrap="square" lIns="114648" tIns="57323" rIns="114648" bIns="57323">
            <a:spAutoFit/>
          </a:bodyPr>
          <a:lstStyle/>
          <a:p>
            <a:pPr algn="just" defTabSz="1146497" fontAlgn="base">
              <a:lnSpc>
                <a:spcPts val="150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23" b="1" dirty="0">
                <a:solidFill>
                  <a:prstClr val="black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ADD TITLE </a:t>
            </a:r>
          </a:p>
        </p:txBody>
      </p:sp>
      <p:grpSp>
        <p:nvGrpSpPr>
          <p:cNvPr id="551" name="组合 550"/>
          <p:cNvGrpSpPr/>
          <p:nvPr/>
        </p:nvGrpSpPr>
        <p:grpSpPr>
          <a:xfrm>
            <a:off x="6441699" y="1149425"/>
            <a:ext cx="333305" cy="333305"/>
            <a:chOff x="2771800" y="2974815"/>
            <a:chExt cx="265776" cy="265776"/>
          </a:xfrm>
        </p:grpSpPr>
        <p:sp>
          <p:nvSpPr>
            <p:cNvPr id="552" name="椭圆 551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53" name="椭圆 552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54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55" name="矩形 554"/>
          <p:cNvSpPr/>
          <p:nvPr/>
        </p:nvSpPr>
        <p:spPr>
          <a:xfrm flipH="1">
            <a:off x="6348205" y="1881021"/>
            <a:ext cx="2251076" cy="615903"/>
          </a:xfrm>
          <a:prstGeom prst="rect">
            <a:avLst/>
          </a:prstGeom>
          <a:effectLst/>
        </p:spPr>
        <p:txBody>
          <a:bodyPr wrap="square" lIns="114648" tIns="57323" rIns="114648" bIns="57323">
            <a:spAutoFit/>
          </a:bodyPr>
          <a:lstStyle/>
          <a:p>
            <a:pPr algn="just" defTabSz="1146497" fontAlgn="base">
              <a:lnSpc>
                <a:spcPts val="1254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9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click here to add text click here to add text click here to add text click here to add text </a:t>
            </a:r>
          </a:p>
        </p:txBody>
      </p:sp>
      <p:sp>
        <p:nvSpPr>
          <p:cNvPr id="556" name="矩形 555"/>
          <p:cNvSpPr/>
          <p:nvPr/>
        </p:nvSpPr>
        <p:spPr>
          <a:xfrm>
            <a:off x="6348214" y="1583064"/>
            <a:ext cx="1354560" cy="301457"/>
          </a:xfrm>
          <a:prstGeom prst="rect">
            <a:avLst/>
          </a:prstGeom>
        </p:spPr>
        <p:txBody>
          <a:bodyPr wrap="square" lIns="114648" tIns="57323" rIns="114648" bIns="57323">
            <a:spAutoFit/>
          </a:bodyPr>
          <a:lstStyle/>
          <a:p>
            <a:pPr algn="just" defTabSz="1146497" fontAlgn="base">
              <a:lnSpc>
                <a:spcPts val="150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23" b="1" dirty="0">
                <a:solidFill>
                  <a:prstClr val="black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ADD TITLE </a:t>
            </a:r>
          </a:p>
        </p:txBody>
      </p:sp>
      <p:grpSp>
        <p:nvGrpSpPr>
          <p:cNvPr id="557" name="组合 556"/>
          <p:cNvGrpSpPr/>
          <p:nvPr/>
        </p:nvGrpSpPr>
        <p:grpSpPr>
          <a:xfrm>
            <a:off x="6441699" y="2774896"/>
            <a:ext cx="333305" cy="333305"/>
            <a:chOff x="2771800" y="2974815"/>
            <a:chExt cx="265776" cy="265776"/>
          </a:xfrm>
        </p:grpSpPr>
        <p:sp>
          <p:nvSpPr>
            <p:cNvPr id="558" name="椭圆 557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559" name="椭圆 558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560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114649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561" name="矩形 560"/>
          <p:cNvSpPr/>
          <p:nvPr/>
        </p:nvSpPr>
        <p:spPr>
          <a:xfrm flipH="1">
            <a:off x="6348205" y="3506492"/>
            <a:ext cx="2251076" cy="615903"/>
          </a:xfrm>
          <a:prstGeom prst="rect">
            <a:avLst/>
          </a:prstGeom>
          <a:effectLst/>
        </p:spPr>
        <p:txBody>
          <a:bodyPr wrap="square" lIns="114648" tIns="57323" rIns="114648" bIns="57323">
            <a:spAutoFit/>
          </a:bodyPr>
          <a:lstStyle/>
          <a:p>
            <a:pPr algn="just" defTabSz="1146497" fontAlgn="base">
              <a:lnSpc>
                <a:spcPts val="1254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9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click here to add text click here to add text click here to add text click here to add text </a:t>
            </a:r>
          </a:p>
        </p:txBody>
      </p:sp>
      <p:sp>
        <p:nvSpPr>
          <p:cNvPr id="562" name="矩形 561"/>
          <p:cNvSpPr/>
          <p:nvPr/>
        </p:nvSpPr>
        <p:spPr>
          <a:xfrm>
            <a:off x="6348214" y="3208543"/>
            <a:ext cx="1354560" cy="301457"/>
          </a:xfrm>
          <a:prstGeom prst="rect">
            <a:avLst/>
          </a:prstGeom>
        </p:spPr>
        <p:txBody>
          <a:bodyPr wrap="square" lIns="114648" tIns="57323" rIns="114648" bIns="57323">
            <a:spAutoFit/>
          </a:bodyPr>
          <a:lstStyle/>
          <a:p>
            <a:pPr algn="just" defTabSz="1146497" fontAlgn="base">
              <a:lnSpc>
                <a:spcPts val="150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23" b="1" dirty="0">
                <a:solidFill>
                  <a:prstClr val="black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ADD TITLE </a:t>
            </a:r>
          </a:p>
        </p:txBody>
      </p:sp>
      <p:sp>
        <p:nvSpPr>
          <p:cNvPr id="172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174" name="任意多边形 173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75" name="直接连接符 174"/>
            <p:cNvCxnSpPr>
              <a:stCxn id="174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177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8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9" name="五边形 178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29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3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400" tmFilter="0, 0; .2, .5; .8, .5; 1, 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00" autoRev="1" fill="hold"/>
                                        <p:tgtEl>
                                          <p:spTgt spid="4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400" tmFilter="0, 0; .2, .5; .8, .5; 1, 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00" autoRev="1" fill="hold"/>
                                        <p:tgtEl>
                                          <p:spTgt spid="5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400" tmFilter="0, 0; .2, .5; .8, .5; 1, 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00" autoRev="1" fill="hold"/>
                                        <p:tgtEl>
                                          <p:spTgt spid="5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5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400" tmFilter="0, 0; .2, .5; .8, .5; 1, 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00" autoRev="1" fill="hold"/>
                                        <p:tgtEl>
                                          <p:spTgt spid="5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400" tmFilter="0, 0; .2, .5; .8, .5; 1, 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00" autoRev="1" fill="hold"/>
                                        <p:tgtEl>
                                          <p:spTgt spid="5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3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5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400" tmFilter="0, 0; .2, .5; .8, .5; 1, 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00" autoRev="1" fill="hold"/>
                                        <p:tgtEl>
                                          <p:spTgt spid="5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400" tmFilter="0, 0; .2, .5; .8, .5; 1, 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00" autoRev="1" fill="hold"/>
                                        <p:tgtEl>
                                          <p:spTgt spid="5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15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6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400" tmFilter="0, 0; .2, .5; .8, .5; 1, 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00" autoRev="1" fill="hold"/>
                                        <p:tgtEl>
                                          <p:spTgt spid="5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400" tmFilter="0, 0; .2, .5; .8, .5; 1, 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00" autoRev="1" fill="hold"/>
                                        <p:tgtEl>
                                          <p:spTgt spid="5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4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animBg="1"/>
      <p:bldP spid="543" grpId="0"/>
      <p:bldP spid="544" grpId="0"/>
      <p:bldP spid="544" grpId="1"/>
      <p:bldP spid="549" grpId="0"/>
      <p:bldP spid="550" grpId="0"/>
      <p:bldP spid="550" grpId="1"/>
      <p:bldP spid="555" grpId="0"/>
      <p:bldP spid="556" grpId="0"/>
      <p:bldP spid="556" grpId="1"/>
      <p:bldP spid="561" grpId="0"/>
      <p:bldP spid="562" grpId="0"/>
      <p:bldP spid="562" grpId="1"/>
      <p:bldP spid="172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879691" y="1277698"/>
            <a:ext cx="1559147" cy="1559146"/>
            <a:chOff x="3356096" y="2378025"/>
            <a:chExt cx="1295503" cy="1295501"/>
          </a:xfrm>
        </p:grpSpPr>
        <p:sp>
          <p:nvSpPr>
            <p:cNvPr id="46" name="同心圆 45"/>
            <p:cNvSpPr/>
            <p:nvPr/>
          </p:nvSpPr>
          <p:spPr>
            <a:xfrm>
              <a:off x="3356096" y="2378025"/>
              <a:ext cx="1295501" cy="1295501"/>
            </a:xfrm>
            <a:prstGeom prst="donut">
              <a:avLst>
                <a:gd name="adj" fmla="val 17790"/>
              </a:avLst>
            </a:prstGeom>
            <a:pattFill prst="pct50">
              <a:fgClr>
                <a:schemeClr val="bg1"/>
              </a:fgClr>
              <a:bgClr>
                <a:srgbClr val="4F93C3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893253" y="2753956"/>
              <a:ext cx="221187" cy="539642"/>
              <a:chOff x="704850" y="2103438"/>
              <a:chExt cx="263525" cy="642937"/>
            </a:xfrm>
          </p:grpSpPr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704850" y="2508250"/>
                <a:ext cx="263525" cy="173038"/>
              </a:xfrm>
              <a:custGeom>
                <a:avLst/>
                <a:gdLst>
                  <a:gd name="T0" fmla="*/ 66 w 70"/>
                  <a:gd name="T1" fmla="*/ 0 h 46"/>
                  <a:gd name="T2" fmla="*/ 4 w 70"/>
                  <a:gd name="T3" fmla="*/ 0 h 46"/>
                  <a:gd name="T4" fmla="*/ 0 w 70"/>
                  <a:gd name="T5" fmla="*/ 4 h 46"/>
                  <a:gd name="T6" fmla="*/ 0 w 70"/>
                  <a:gd name="T7" fmla="*/ 21 h 46"/>
                  <a:gd name="T8" fmla="*/ 4 w 70"/>
                  <a:gd name="T9" fmla="*/ 26 h 46"/>
                  <a:gd name="T10" fmla="*/ 5 w 70"/>
                  <a:gd name="T11" fmla="*/ 26 h 46"/>
                  <a:gd name="T12" fmla="*/ 11 w 70"/>
                  <a:gd name="T13" fmla="*/ 35 h 46"/>
                  <a:gd name="T14" fmla="*/ 21 w 70"/>
                  <a:gd name="T15" fmla="*/ 46 h 46"/>
                  <a:gd name="T16" fmla="*/ 48 w 70"/>
                  <a:gd name="T17" fmla="*/ 46 h 46"/>
                  <a:gd name="T18" fmla="*/ 59 w 70"/>
                  <a:gd name="T19" fmla="*/ 35 h 46"/>
                  <a:gd name="T20" fmla="*/ 65 w 70"/>
                  <a:gd name="T21" fmla="*/ 26 h 46"/>
                  <a:gd name="T22" fmla="*/ 66 w 70"/>
                  <a:gd name="T23" fmla="*/ 26 h 46"/>
                  <a:gd name="T24" fmla="*/ 70 w 70"/>
                  <a:gd name="T25" fmla="*/ 21 h 46"/>
                  <a:gd name="T26" fmla="*/ 70 w 70"/>
                  <a:gd name="T27" fmla="*/ 4 h 46"/>
                  <a:gd name="T28" fmla="*/ 66 w 70"/>
                  <a:gd name="T2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46">
                    <a:moveTo>
                      <a:pt x="6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4"/>
                      <a:pt x="2" y="26"/>
                      <a:pt x="4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41"/>
                      <a:pt x="16" y="46"/>
                      <a:pt x="21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54" y="46"/>
                      <a:pt x="59" y="41"/>
                      <a:pt x="59" y="35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8" y="26"/>
                      <a:pt x="70" y="24"/>
                      <a:pt x="70" y="21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70" y="2"/>
                      <a:pt x="68" y="0"/>
                      <a:pt x="66" y="0"/>
                    </a:cubicBezTo>
                    <a:close/>
                  </a:path>
                </a:pathLst>
              </a:custGeom>
              <a:solidFill>
                <a:srgbClr val="9DB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68350" y="2693988"/>
                <a:ext cx="136525" cy="17463"/>
              </a:xfrm>
              <a:custGeom>
                <a:avLst/>
                <a:gdLst>
                  <a:gd name="T0" fmla="*/ 36 w 36"/>
                  <a:gd name="T1" fmla="*/ 2 h 5"/>
                  <a:gd name="T2" fmla="*/ 34 w 36"/>
                  <a:gd name="T3" fmla="*/ 5 h 5"/>
                  <a:gd name="T4" fmla="*/ 2 w 36"/>
                  <a:gd name="T5" fmla="*/ 5 h 5"/>
                  <a:gd name="T6" fmla="*/ 0 w 36"/>
                  <a:gd name="T7" fmla="*/ 2 h 5"/>
                  <a:gd name="T8" fmla="*/ 0 w 36"/>
                  <a:gd name="T9" fmla="*/ 2 h 5"/>
                  <a:gd name="T10" fmla="*/ 2 w 36"/>
                  <a:gd name="T11" fmla="*/ 0 h 5"/>
                  <a:gd name="T12" fmla="*/ 34 w 36"/>
                  <a:gd name="T13" fmla="*/ 0 h 5"/>
                  <a:gd name="T14" fmla="*/ 36 w 36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5">
                    <a:moveTo>
                      <a:pt x="36" y="2"/>
                    </a:moveTo>
                    <a:cubicBezTo>
                      <a:pt x="36" y="4"/>
                      <a:pt x="35" y="5"/>
                      <a:pt x="34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lose/>
                  </a:path>
                </a:pathLst>
              </a:custGeom>
              <a:solidFill>
                <a:srgbClr val="9DB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795338" y="2727325"/>
                <a:ext cx="82550" cy="19050"/>
              </a:xfrm>
              <a:custGeom>
                <a:avLst/>
                <a:gdLst>
                  <a:gd name="T0" fmla="*/ 2 w 22"/>
                  <a:gd name="T1" fmla="*/ 5 h 5"/>
                  <a:gd name="T2" fmla="*/ 0 w 22"/>
                  <a:gd name="T3" fmla="*/ 3 h 5"/>
                  <a:gd name="T4" fmla="*/ 0 w 22"/>
                  <a:gd name="T5" fmla="*/ 3 h 5"/>
                  <a:gd name="T6" fmla="*/ 2 w 22"/>
                  <a:gd name="T7" fmla="*/ 0 h 5"/>
                  <a:gd name="T8" fmla="*/ 20 w 22"/>
                  <a:gd name="T9" fmla="*/ 0 h 5"/>
                  <a:gd name="T10" fmla="*/ 22 w 22"/>
                  <a:gd name="T11" fmla="*/ 3 h 5"/>
                  <a:gd name="T12" fmla="*/ 22 w 22"/>
                  <a:gd name="T13" fmla="*/ 3 h 5"/>
                  <a:gd name="T14" fmla="*/ 20 w 22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5">
                    <a:moveTo>
                      <a:pt x="2" y="5"/>
                    </a:moveTo>
                    <a:cubicBezTo>
                      <a:pt x="1" y="5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4"/>
                      <a:pt x="21" y="5"/>
                      <a:pt x="20" y="5"/>
                    </a:cubicBezTo>
                  </a:path>
                </a:pathLst>
              </a:custGeom>
              <a:solidFill>
                <a:srgbClr val="9DB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795338" y="2103438"/>
                <a:ext cx="82550" cy="388938"/>
              </a:xfrm>
              <a:custGeom>
                <a:avLst/>
                <a:gdLst>
                  <a:gd name="T0" fmla="*/ 22 w 22"/>
                  <a:gd name="T1" fmla="*/ 10 h 103"/>
                  <a:gd name="T2" fmla="*/ 11 w 22"/>
                  <a:gd name="T3" fmla="*/ 0 h 103"/>
                  <a:gd name="T4" fmla="*/ 11 w 22"/>
                  <a:gd name="T5" fmla="*/ 0 h 103"/>
                  <a:gd name="T6" fmla="*/ 0 w 22"/>
                  <a:gd name="T7" fmla="*/ 10 h 103"/>
                  <a:gd name="T8" fmla="*/ 0 w 22"/>
                  <a:gd name="T9" fmla="*/ 92 h 103"/>
                  <a:gd name="T10" fmla="*/ 11 w 22"/>
                  <a:gd name="T11" fmla="*/ 103 h 103"/>
                  <a:gd name="T12" fmla="*/ 11 w 22"/>
                  <a:gd name="T13" fmla="*/ 103 h 103"/>
                  <a:gd name="T14" fmla="*/ 22 w 22"/>
                  <a:gd name="T15" fmla="*/ 92 h 103"/>
                  <a:gd name="T16" fmla="*/ 22 w 22"/>
                  <a:gd name="T17" fmla="*/ 1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03">
                    <a:moveTo>
                      <a:pt x="22" y="10"/>
                    </a:moveTo>
                    <a:cubicBezTo>
                      <a:pt x="22" y="4"/>
                      <a:pt x="17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8"/>
                      <a:pt x="5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7" y="103"/>
                      <a:pt x="22" y="98"/>
                      <a:pt x="22" y="92"/>
                    </a:cubicBez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9DB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1"/>
              <p:cNvSpPr>
                <a:spLocks/>
              </p:cNvSpPr>
              <p:nvPr/>
            </p:nvSpPr>
            <p:spPr bwMode="auto">
              <a:xfrm>
                <a:off x="727075" y="2125663"/>
                <a:ext cx="57150" cy="366713"/>
              </a:xfrm>
              <a:custGeom>
                <a:avLst/>
                <a:gdLst>
                  <a:gd name="T0" fmla="*/ 15 w 15"/>
                  <a:gd name="T1" fmla="*/ 10 h 97"/>
                  <a:gd name="T2" fmla="*/ 7 w 15"/>
                  <a:gd name="T3" fmla="*/ 0 h 97"/>
                  <a:gd name="T4" fmla="*/ 7 w 15"/>
                  <a:gd name="T5" fmla="*/ 0 h 97"/>
                  <a:gd name="T6" fmla="*/ 0 w 15"/>
                  <a:gd name="T7" fmla="*/ 10 h 97"/>
                  <a:gd name="T8" fmla="*/ 0 w 15"/>
                  <a:gd name="T9" fmla="*/ 87 h 97"/>
                  <a:gd name="T10" fmla="*/ 7 w 15"/>
                  <a:gd name="T11" fmla="*/ 97 h 97"/>
                  <a:gd name="T12" fmla="*/ 7 w 15"/>
                  <a:gd name="T13" fmla="*/ 97 h 97"/>
                  <a:gd name="T14" fmla="*/ 15 w 15"/>
                  <a:gd name="T15" fmla="*/ 87 h 97"/>
                  <a:gd name="T16" fmla="*/ 15 w 15"/>
                  <a:gd name="T17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97">
                    <a:moveTo>
                      <a:pt x="15" y="10"/>
                    </a:moveTo>
                    <a:cubicBezTo>
                      <a:pt x="15" y="4"/>
                      <a:pt x="11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7" y="97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1" y="97"/>
                      <a:pt x="15" y="93"/>
                      <a:pt x="15" y="87"/>
                    </a:cubicBez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9DB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893763" y="2125663"/>
                <a:ext cx="55563" cy="366713"/>
              </a:xfrm>
              <a:custGeom>
                <a:avLst/>
                <a:gdLst>
                  <a:gd name="T0" fmla="*/ 15 w 15"/>
                  <a:gd name="T1" fmla="*/ 10 h 97"/>
                  <a:gd name="T2" fmla="*/ 8 w 15"/>
                  <a:gd name="T3" fmla="*/ 0 h 97"/>
                  <a:gd name="T4" fmla="*/ 8 w 15"/>
                  <a:gd name="T5" fmla="*/ 0 h 97"/>
                  <a:gd name="T6" fmla="*/ 0 w 15"/>
                  <a:gd name="T7" fmla="*/ 10 h 97"/>
                  <a:gd name="T8" fmla="*/ 0 w 15"/>
                  <a:gd name="T9" fmla="*/ 87 h 97"/>
                  <a:gd name="T10" fmla="*/ 8 w 15"/>
                  <a:gd name="T11" fmla="*/ 97 h 97"/>
                  <a:gd name="T12" fmla="*/ 8 w 15"/>
                  <a:gd name="T13" fmla="*/ 97 h 97"/>
                  <a:gd name="T14" fmla="*/ 15 w 15"/>
                  <a:gd name="T15" fmla="*/ 87 h 97"/>
                  <a:gd name="T16" fmla="*/ 15 w 15"/>
                  <a:gd name="T17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97">
                    <a:moveTo>
                      <a:pt x="15" y="10"/>
                    </a:moveTo>
                    <a:cubicBezTo>
                      <a:pt x="15" y="4"/>
                      <a:pt x="12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8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12" y="97"/>
                      <a:pt x="15" y="93"/>
                      <a:pt x="15" y="87"/>
                    </a:cubicBez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9DB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空心弧 47"/>
            <p:cNvSpPr/>
            <p:nvPr/>
          </p:nvSpPr>
          <p:spPr>
            <a:xfrm>
              <a:off x="3357139" y="2378025"/>
              <a:ext cx="1294460" cy="1294460"/>
            </a:xfrm>
            <a:prstGeom prst="blockArc">
              <a:avLst>
                <a:gd name="adj1" fmla="val 16221204"/>
                <a:gd name="adj2" fmla="val 1740664"/>
                <a:gd name="adj3" fmla="val 17652"/>
              </a:avLst>
            </a:prstGeom>
            <a:solidFill>
              <a:srgbClr val="9DB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52604" y="1277698"/>
            <a:ext cx="1529152" cy="1529152"/>
            <a:chOff x="4986776" y="2378025"/>
            <a:chExt cx="1295502" cy="1295501"/>
          </a:xfrm>
        </p:grpSpPr>
        <p:grpSp>
          <p:nvGrpSpPr>
            <p:cNvPr id="38" name="组合 37"/>
            <p:cNvGrpSpPr/>
            <p:nvPr/>
          </p:nvGrpSpPr>
          <p:grpSpPr>
            <a:xfrm>
              <a:off x="4986776" y="2378025"/>
              <a:ext cx="1295502" cy="1295501"/>
              <a:chOff x="5318245" y="2292023"/>
              <a:chExt cx="1543479" cy="1543478"/>
            </a:xfrm>
          </p:grpSpPr>
          <p:sp>
            <p:nvSpPr>
              <p:cNvPr id="44" name="同心圆 43"/>
              <p:cNvSpPr/>
              <p:nvPr/>
            </p:nvSpPr>
            <p:spPr>
              <a:xfrm>
                <a:off x="5318245" y="2292023"/>
                <a:ext cx="1543478" cy="1543478"/>
              </a:xfrm>
              <a:prstGeom prst="donut">
                <a:avLst>
                  <a:gd name="adj" fmla="val 17790"/>
                </a:avLst>
              </a:prstGeom>
              <a:pattFill prst="pct50">
                <a:fgClr>
                  <a:schemeClr val="bg1"/>
                </a:fgClr>
                <a:bgClr>
                  <a:srgbClr val="4F93C3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" name="空心弧 44"/>
              <p:cNvSpPr/>
              <p:nvPr/>
            </p:nvSpPr>
            <p:spPr>
              <a:xfrm>
                <a:off x="5319486" y="2292023"/>
                <a:ext cx="1542238" cy="1542238"/>
              </a:xfrm>
              <a:prstGeom prst="blockArc">
                <a:avLst>
                  <a:gd name="adj1" fmla="val 16221204"/>
                  <a:gd name="adj2" fmla="val 3738950"/>
                  <a:gd name="adj3" fmla="val 1771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396401" y="2758850"/>
              <a:ext cx="476250" cy="554037"/>
              <a:chOff x="2263775" y="2405063"/>
              <a:chExt cx="476250" cy="554037"/>
            </a:xfrm>
          </p:grpSpPr>
          <p:sp>
            <p:nvSpPr>
              <p:cNvPr id="40" name="Rectangle 18"/>
              <p:cNvSpPr>
                <a:spLocks noChangeArrowheads="1"/>
              </p:cNvSpPr>
              <p:nvPr/>
            </p:nvSpPr>
            <p:spPr bwMode="auto">
              <a:xfrm>
                <a:off x="2263775" y="2922588"/>
                <a:ext cx="382587" cy="3651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19"/>
              <p:cNvSpPr>
                <a:spLocks/>
              </p:cNvSpPr>
              <p:nvPr/>
            </p:nvSpPr>
            <p:spPr bwMode="auto">
              <a:xfrm>
                <a:off x="2641600" y="2441575"/>
                <a:ext cx="98425" cy="163512"/>
              </a:xfrm>
              <a:custGeom>
                <a:avLst/>
                <a:gdLst>
                  <a:gd name="T0" fmla="*/ 25 w 26"/>
                  <a:gd name="T1" fmla="*/ 19 h 43"/>
                  <a:gd name="T2" fmla="*/ 23 w 26"/>
                  <a:gd name="T3" fmla="*/ 15 h 43"/>
                  <a:gd name="T4" fmla="*/ 10 w 26"/>
                  <a:gd name="T5" fmla="*/ 2 h 43"/>
                  <a:gd name="T6" fmla="*/ 2 w 26"/>
                  <a:gd name="T7" fmla="*/ 3 h 43"/>
                  <a:gd name="T8" fmla="*/ 2 w 26"/>
                  <a:gd name="T9" fmla="*/ 11 h 43"/>
                  <a:gd name="T10" fmla="*/ 14 w 26"/>
                  <a:gd name="T11" fmla="*/ 21 h 43"/>
                  <a:gd name="T12" fmla="*/ 15 w 26"/>
                  <a:gd name="T13" fmla="*/ 37 h 43"/>
                  <a:gd name="T14" fmla="*/ 21 w 26"/>
                  <a:gd name="T15" fmla="*/ 43 h 43"/>
                  <a:gd name="T16" fmla="*/ 26 w 26"/>
                  <a:gd name="T17" fmla="*/ 37 h 43"/>
                  <a:gd name="T18" fmla="*/ 25 w 26"/>
                  <a:gd name="T19" fmla="*/ 19 h 43"/>
                  <a:gd name="T20" fmla="*/ 25 w 26"/>
                  <a:gd name="T21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43">
                    <a:moveTo>
                      <a:pt x="25" y="19"/>
                    </a:moveTo>
                    <a:cubicBezTo>
                      <a:pt x="25" y="17"/>
                      <a:pt x="25" y="16"/>
                      <a:pt x="23" y="15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0"/>
                      <a:pt x="4" y="1"/>
                      <a:pt x="2" y="3"/>
                    </a:cubicBezTo>
                    <a:cubicBezTo>
                      <a:pt x="0" y="5"/>
                      <a:pt x="0" y="9"/>
                      <a:pt x="2" y="1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40"/>
                      <a:pt x="18" y="43"/>
                      <a:pt x="21" y="43"/>
                    </a:cubicBezTo>
                    <a:cubicBezTo>
                      <a:pt x="24" y="42"/>
                      <a:pt x="26" y="40"/>
                      <a:pt x="26" y="37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5" y="19"/>
                      <a:pt x="25" y="19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>
                <a:off x="2646363" y="2630488"/>
                <a:ext cx="93662" cy="276225"/>
              </a:xfrm>
              <a:custGeom>
                <a:avLst/>
                <a:gdLst>
                  <a:gd name="T0" fmla="*/ 19 w 25"/>
                  <a:gd name="T1" fmla="*/ 0 h 73"/>
                  <a:gd name="T2" fmla="*/ 19 w 25"/>
                  <a:gd name="T3" fmla="*/ 60 h 73"/>
                  <a:gd name="T4" fmla="*/ 12 w 25"/>
                  <a:gd name="T5" fmla="*/ 66 h 73"/>
                  <a:gd name="T6" fmla="*/ 6 w 25"/>
                  <a:gd name="T7" fmla="*/ 60 h 73"/>
                  <a:gd name="T8" fmla="*/ 6 w 25"/>
                  <a:gd name="T9" fmla="*/ 15 h 73"/>
                  <a:gd name="T10" fmla="*/ 0 w 25"/>
                  <a:gd name="T11" fmla="*/ 15 h 73"/>
                  <a:gd name="T12" fmla="*/ 0 w 25"/>
                  <a:gd name="T13" fmla="*/ 60 h 73"/>
                  <a:gd name="T14" fmla="*/ 12 w 25"/>
                  <a:gd name="T15" fmla="*/ 73 h 73"/>
                  <a:gd name="T16" fmla="*/ 25 w 25"/>
                  <a:gd name="T17" fmla="*/ 60 h 73"/>
                  <a:gd name="T18" fmla="*/ 25 w 25"/>
                  <a:gd name="T19" fmla="*/ 0 h 73"/>
                  <a:gd name="T20" fmla="*/ 19 w 25"/>
                  <a:gd name="T2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73">
                    <a:moveTo>
                      <a:pt x="19" y="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3"/>
                      <a:pt x="16" y="66"/>
                      <a:pt x="12" y="66"/>
                    </a:cubicBezTo>
                    <a:cubicBezTo>
                      <a:pt x="9" y="66"/>
                      <a:pt x="6" y="63"/>
                      <a:pt x="6" y="6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7"/>
                      <a:pt x="5" y="73"/>
                      <a:pt x="12" y="73"/>
                    </a:cubicBezTo>
                    <a:cubicBezTo>
                      <a:pt x="19" y="73"/>
                      <a:pt x="25" y="67"/>
                      <a:pt x="25" y="60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21"/>
              <p:cNvSpPr>
                <a:spLocks noEditPoints="1"/>
              </p:cNvSpPr>
              <p:nvPr/>
            </p:nvSpPr>
            <p:spPr bwMode="auto">
              <a:xfrm>
                <a:off x="2301875" y="2405063"/>
                <a:ext cx="314325" cy="487362"/>
              </a:xfrm>
              <a:custGeom>
                <a:avLst/>
                <a:gdLst>
                  <a:gd name="T0" fmla="*/ 73 w 83"/>
                  <a:gd name="T1" fmla="*/ 0 h 129"/>
                  <a:gd name="T2" fmla="*/ 11 w 83"/>
                  <a:gd name="T3" fmla="*/ 0 h 129"/>
                  <a:gd name="T4" fmla="*/ 0 w 83"/>
                  <a:gd name="T5" fmla="*/ 11 h 129"/>
                  <a:gd name="T6" fmla="*/ 0 w 83"/>
                  <a:gd name="T7" fmla="*/ 92 h 129"/>
                  <a:gd name="T8" fmla="*/ 0 w 83"/>
                  <a:gd name="T9" fmla="*/ 109 h 129"/>
                  <a:gd name="T10" fmla="*/ 0 w 83"/>
                  <a:gd name="T11" fmla="*/ 129 h 129"/>
                  <a:gd name="T12" fmla="*/ 83 w 83"/>
                  <a:gd name="T13" fmla="*/ 129 h 129"/>
                  <a:gd name="T14" fmla="*/ 83 w 83"/>
                  <a:gd name="T15" fmla="*/ 109 h 129"/>
                  <a:gd name="T16" fmla="*/ 83 w 83"/>
                  <a:gd name="T17" fmla="*/ 92 h 129"/>
                  <a:gd name="T18" fmla="*/ 83 w 83"/>
                  <a:gd name="T19" fmla="*/ 11 h 129"/>
                  <a:gd name="T20" fmla="*/ 73 w 83"/>
                  <a:gd name="T21" fmla="*/ 0 h 129"/>
                  <a:gd name="T22" fmla="*/ 13 w 83"/>
                  <a:gd name="T23" fmla="*/ 27 h 129"/>
                  <a:gd name="T24" fmla="*/ 24 w 83"/>
                  <a:gd name="T25" fmla="*/ 16 h 129"/>
                  <a:gd name="T26" fmla="*/ 58 w 83"/>
                  <a:gd name="T27" fmla="*/ 16 h 129"/>
                  <a:gd name="T28" fmla="*/ 68 w 83"/>
                  <a:gd name="T29" fmla="*/ 27 h 129"/>
                  <a:gd name="T30" fmla="*/ 68 w 83"/>
                  <a:gd name="T31" fmla="*/ 33 h 129"/>
                  <a:gd name="T32" fmla="*/ 58 w 83"/>
                  <a:gd name="T33" fmla="*/ 44 h 129"/>
                  <a:gd name="T34" fmla="*/ 24 w 83"/>
                  <a:gd name="T35" fmla="*/ 44 h 129"/>
                  <a:gd name="T36" fmla="*/ 13 w 83"/>
                  <a:gd name="T37" fmla="*/ 33 h 129"/>
                  <a:gd name="T38" fmla="*/ 13 w 83"/>
                  <a:gd name="T39" fmla="*/ 2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3" h="129">
                    <a:moveTo>
                      <a:pt x="73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83" y="129"/>
                      <a:pt x="83" y="129"/>
                      <a:pt x="83" y="129"/>
                    </a:cubicBezTo>
                    <a:cubicBezTo>
                      <a:pt x="83" y="109"/>
                      <a:pt x="83" y="109"/>
                      <a:pt x="83" y="109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5"/>
                      <a:pt x="78" y="0"/>
                      <a:pt x="73" y="0"/>
                    </a:cubicBezTo>
                    <a:close/>
                    <a:moveTo>
                      <a:pt x="13" y="27"/>
                    </a:moveTo>
                    <a:cubicBezTo>
                      <a:pt x="13" y="21"/>
                      <a:pt x="18" y="16"/>
                      <a:pt x="24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64" y="16"/>
                      <a:pt x="68" y="21"/>
                      <a:pt x="68" y="27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9"/>
                      <a:pt x="64" y="44"/>
                      <a:pt x="58" y="44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18" y="44"/>
                      <a:pt x="13" y="39"/>
                      <a:pt x="13" y="33"/>
                    </a:cubicBezTo>
                    <a:lnTo>
                      <a:pt x="13" y="2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595522" y="1277698"/>
            <a:ext cx="1529152" cy="1529152"/>
            <a:chOff x="9460299" y="2020375"/>
            <a:chExt cx="1625786" cy="1625785"/>
          </a:xfrm>
        </p:grpSpPr>
        <p:grpSp>
          <p:nvGrpSpPr>
            <p:cNvPr id="19" name="组合 18"/>
            <p:cNvGrpSpPr/>
            <p:nvPr/>
          </p:nvGrpSpPr>
          <p:grpSpPr>
            <a:xfrm>
              <a:off x="9460299" y="2020375"/>
              <a:ext cx="1625786" cy="1625785"/>
              <a:chOff x="5318245" y="2292023"/>
              <a:chExt cx="1543479" cy="1543478"/>
            </a:xfrm>
          </p:grpSpPr>
          <p:sp>
            <p:nvSpPr>
              <p:cNvPr id="27" name="同心圆 26"/>
              <p:cNvSpPr/>
              <p:nvPr/>
            </p:nvSpPr>
            <p:spPr>
              <a:xfrm>
                <a:off x="5318245" y="2292023"/>
                <a:ext cx="1543478" cy="1543478"/>
              </a:xfrm>
              <a:prstGeom prst="donut">
                <a:avLst>
                  <a:gd name="adj" fmla="val 17790"/>
                </a:avLst>
              </a:prstGeom>
              <a:pattFill prst="pct50">
                <a:fgClr>
                  <a:schemeClr val="bg1"/>
                </a:fgClr>
                <a:bgClr>
                  <a:srgbClr val="4F93C3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7" name="空心弧 36"/>
              <p:cNvSpPr/>
              <p:nvPr/>
            </p:nvSpPr>
            <p:spPr>
              <a:xfrm>
                <a:off x="5319486" y="2292023"/>
                <a:ext cx="1542238" cy="1542238"/>
              </a:xfrm>
              <a:prstGeom prst="blockArc">
                <a:avLst>
                  <a:gd name="adj1" fmla="val 16221204"/>
                  <a:gd name="adj2" fmla="val 21060889"/>
                  <a:gd name="adj3" fmla="val 17798"/>
                </a:avLst>
              </a:prstGeom>
              <a:solidFill>
                <a:srgbClr val="128C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012840" y="2506189"/>
              <a:ext cx="520701" cy="687388"/>
              <a:chOff x="2149475" y="2638425"/>
              <a:chExt cx="520701" cy="687388"/>
            </a:xfrm>
          </p:grpSpPr>
          <p:sp>
            <p:nvSpPr>
              <p:cNvPr id="21" name="Freeform 27"/>
              <p:cNvSpPr>
                <a:spLocks/>
              </p:cNvSpPr>
              <p:nvPr/>
            </p:nvSpPr>
            <p:spPr bwMode="auto">
              <a:xfrm>
                <a:off x="2217738" y="2755900"/>
                <a:ext cx="452438" cy="101600"/>
              </a:xfrm>
              <a:custGeom>
                <a:avLst/>
                <a:gdLst>
                  <a:gd name="T0" fmla="*/ 108 w 120"/>
                  <a:gd name="T1" fmla="*/ 0 h 27"/>
                  <a:gd name="T2" fmla="*/ 13 w 120"/>
                  <a:gd name="T3" fmla="*/ 0 h 27"/>
                  <a:gd name="T4" fmla="*/ 0 w 120"/>
                  <a:gd name="T5" fmla="*/ 13 h 27"/>
                  <a:gd name="T6" fmla="*/ 0 w 120"/>
                  <a:gd name="T7" fmla="*/ 27 h 27"/>
                  <a:gd name="T8" fmla="*/ 120 w 120"/>
                  <a:gd name="T9" fmla="*/ 27 h 27"/>
                  <a:gd name="T10" fmla="*/ 120 w 120"/>
                  <a:gd name="T11" fmla="*/ 13 h 27"/>
                  <a:gd name="T12" fmla="*/ 108 w 120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27">
                    <a:moveTo>
                      <a:pt x="108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20" y="27"/>
                      <a:pt x="120" y="27"/>
                      <a:pt x="120" y="27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20" y="6"/>
                      <a:pt x="115" y="0"/>
                      <a:pt x="108" y="0"/>
                    </a:cubicBezTo>
                    <a:close/>
                  </a:path>
                </a:pathLst>
              </a:custGeom>
              <a:solidFill>
                <a:srgbClr val="128C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28"/>
              <p:cNvSpPr>
                <a:spLocks noChangeArrowheads="1"/>
              </p:cNvSpPr>
              <p:nvPr/>
            </p:nvSpPr>
            <p:spPr bwMode="auto">
              <a:xfrm>
                <a:off x="2217738" y="2868613"/>
                <a:ext cx="176213" cy="38100"/>
              </a:xfrm>
              <a:prstGeom prst="rect">
                <a:avLst/>
              </a:prstGeom>
              <a:solidFill>
                <a:srgbClr val="128C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29"/>
              <p:cNvSpPr>
                <a:spLocks noChangeArrowheads="1"/>
              </p:cNvSpPr>
              <p:nvPr/>
            </p:nvSpPr>
            <p:spPr bwMode="auto">
              <a:xfrm>
                <a:off x="2413000" y="2638425"/>
                <a:ext cx="95250" cy="93662"/>
              </a:xfrm>
              <a:prstGeom prst="ellipse">
                <a:avLst/>
              </a:prstGeom>
              <a:solidFill>
                <a:srgbClr val="128C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30"/>
              <p:cNvSpPr>
                <a:spLocks noChangeArrowheads="1"/>
              </p:cNvSpPr>
              <p:nvPr/>
            </p:nvSpPr>
            <p:spPr bwMode="auto">
              <a:xfrm>
                <a:off x="2557463" y="2638425"/>
                <a:ext cx="93663" cy="93662"/>
              </a:xfrm>
              <a:prstGeom prst="ellipse">
                <a:avLst/>
              </a:prstGeom>
              <a:solidFill>
                <a:srgbClr val="128C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31"/>
              <p:cNvSpPr>
                <a:spLocks noChangeArrowheads="1"/>
              </p:cNvSpPr>
              <p:nvPr/>
            </p:nvSpPr>
            <p:spPr bwMode="auto">
              <a:xfrm>
                <a:off x="2511425" y="2663825"/>
                <a:ext cx="46038" cy="46037"/>
              </a:xfrm>
              <a:prstGeom prst="ellipse">
                <a:avLst/>
              </a:prstGeom>
              <a:solidFill>
                <a:srgbClr val="128C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>
                <a:off x="2149475" y="2944813"/>
                <a:ext cx="312738" cy="381000"/>
              </a:xfrm>
              <a:custGeom>
                <a:avLst/>
                <a:gdLst>
                  <a:gd name="T0" fmla="*/ 69 w 83"/>
                  <a:gd name="T1" fmla="*/ 51 h 101"/>
                  <a:gd name="T2" fmla="*/ 41 w 83"/>
                  <a:gd name="T3" fmla="*/ 101 h 101"/>
                  <a:gd name="T4" fmla="*/ 14 w 83"/>
                  <a:gd name="T5" fmla="*/ 51 h 101"/>
                  <a:gd name="T6" fmla="*/ 41 w 83"/>
                  <a:gd name="T7" fmla="*/ 0 h 101"/>
                  <a:gd name="T8" fmla="*/ 69 w 83"/>
                  <a:gd name="T9" fmla="*/ 5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01">
                    <a:moveTo>
                      <a:pt x="69" y="51"/>
                    </a:moveTo>
                    <a:cubicBezTo>
                      <a:pt x="83" y="79"/>
                      <a:pt x="70" y="101"/>
                      <a:pt x="41" y="101"/>
                    </a:cubicBezTo>
                    <a:cubicBezTo>
                      <a:pt x="12" y="101"/>
                      <a:pt x="0" y="79"/>
                      <a:pt x="14" y="51"/>
                    </a:cubicBezTo>
                    <a:cubicBezTo>
                      <a:pt x="28" y="23"/>
                      <a:pt x="40" y="0"/>
                      <a:pt x="41" y="0"/>
                    </a:cubicBezTo>
                    <a:cubicBezTo>
                      <a:pt x="42" y="0"/>
                      <a:pt x="55" y="23"/>
                      <a:pt x="69" y="51"/>
                    </a:cubicBezTo>
                    <a:close/>
                  </a:path>
                </a:pathLst>
              </a:custGeom>
              <a:solidFill>
                <a:srgbClr val="128C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005" tIns="43002" rIns="86005" bIns="43002" numCol="1" anchor="t" anchorCtr="0" compatLnSpc="1">
                <a:prstTxWarp prst="textNoShape">
                  <a:avLst/>
                </a:prstTxWarp>
              </a:bodyPr>
              <a:lstStyle/>
              <a:p>
                <a:pPr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dirty="0">
                  <a:solidFill>
                    <a:prstClr val="black"/>
                  </a:solidFill>
                  <a:latin typeface="Arial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006781" y="1277698"/>
            <a:ext cx="1559146" cy="1559146"/>
            <a:chOff x="3518381" y="1989818"/>
            <a:chExt cx="1657675" cy="1657674"/>
          </a:xfrm>
        </p:grpSpPr>
        <p:sp>
          <p:nvSpPr>
            <p:cNvPr id="16" name="Freeform 38"/>
            <p:cNvSpPr>
              <a:spLocks noEditPoints="1"/>
            </p:cNvSpPr>
            <p:nvPr/>
          </p:nvSpPr>
          <p:spPr bwMode="auto">
            <a:xfrm>
              <a:off x="4066230" y="2522858"/>
              <a:ext cx="561975" cy="579437"/>
            </a:xfrm>
            <a:custGeom>
              <a:avLst/>
              <a:gdLst>
                <a:gd name="T0" fmla="*/ 117 w 149"/>
                <a:gd name="T1" fmla="*/ 38 h 153"/>
                <a:gd name="T2" fmla="*/ 95 w 149"/>
                <a:gd name="T3" fmla="*/ 53 h 153"/>
                <a:gd name="T4" fmla="*/ 93 w 149"/>
                <a:gd name="T5" fmla="*/ 53 h 153"/>
                <a:gd name="T6" fmla="*/ 89 w 149"/>
                <a:gd name="T7" fmla="*/ 46 h 153"/>
                <a:gd name="T8" fmla="*/ 73 w 149"/>
                <a:gd name="T9" fmla="*/ 17 h 153"/>
                <a:gd name="T10" fmla="*/ 92 w 149"/>
                <a:gd name="T11" fmla="*/ 2 h 153"/>
                <a:gd name="T12" fmla="*/ 113 w 149"/>
                <a:gd name="T13" fmla="*/ 29 h 153"/>
                <a:gd name="T14" fmla="*/ 118 w 149"/>
                <a:gd name="T15" fmla="*/ 37 h 153"/>
                <a:gd name="T16" fmla="*/ 87 w 149"/>
                <a:gd name="T17" fmla="*/ 0 h 153"/>
                <a:gd name="T18" fmla="*/ 48 w 149"/>
                <a:gd name="T19" fmla="*/ 2 h 153"/>
                <a:gd name="T20" fmla="*/ 28 w 149"/>
                <a:gd name="T21" fmla="*/ 38 h 153"/>
                <a:gd name="T22" fmla="*/ 55 w 149"/>
                <a:gd name="T23" fmla="*/ 43 h 153"/>
                <a:gd name="T24" fmla="*/ 71 w 149"/>
                <a:gd name="T25" fmla="*/ 16 h 153"/>
                <a:gd name="T26" fmla="*/ 71 w 149"/>
                <a:gd name="T27" fmla="*/ 16 h 153"/>
                <a:gd name="T28" fmla="*/ 94 w 149"/>
                <a:gd name="T29" fmla="*/ 153 h 153"/>
                <a:gd name="T30" fmla="*/ 116 w 149"/>
                <a:gd name="T31" fmla="*/ 137 h 153"/>
                <a:gd name="T32" fmla="*/ 126 w 149"/>
                <a:gd name="T33" fmla="*/ 114 h 153"/>
                <a:gd name="T34" fmla="*/ 117 w 149"/>
                <a:gd name="T35" fmla="*/ 107 h 153"/>
                <a:gd name="T36" fmla="*/ 89 w 149"/>
                <a:gd name="T37" fmla="*/ 91 h 153"/>
                <a:gd name="T38" fmla="*/ 82 w 149"/>
                <a:gd name="T39" fmla="*/ 107 h 153"/>
                <a:gd name="T40" fmla="*/ 75 w 149"/>
                <a:gd name="T41" fmla="*/ 123 h 153"/>
                <a:gd name="T42" fmla="*/ 84 w 149"/>
                <a:gd name="T43" fmla="*/ 137 h 153"/>
                <a:gd name="T44" fmla="*/ 128 w 149"/>
                <a:gd name="T45" fmla="*/ 113 h 153"/>
                <a:gd name="T46" fmla="*/ 149 w 149"/>
                <a:gd name="T47" fmla="*/ 97 h 153"/>
                <a:gd name="T48" fmla="*/ 148 w 149"/>
                <a:gd name="T49" fmla="*/ 93 h 153"/>
                <a:gd name="T50" fmla="*/ 104 w 149"/>
                <a:gd name="T51" fmla="*/ 71 h 153"/>
                <a:gd name="T52" fmla="*/ 122 w 149"/>
                <a:gd name="T53" fmla="*/ 102 h 153"/>
                <a:gd name="T54" fmla="*/ 125 w 149"/>
                <a:gd name="T55" fmla="*/ 106 h 153"/>
                <a:gd name="T56" fmla="*/ 128 w 149"/>
                <a:gd name="T57" fmla="*/ 113 h 153"/>
                <a:gd name="T58" fmla="*/ 15 w 149"/>
                <a:gd name="T59" fmla="*/ 68 h 153"/>
                <a:gd name="T60" fmla="*/ 2 w 149"/>
                <a:gd name="T61" fmla="*/ 99 h 153"/>
                <a:gd name="T62" fmla="*/ 25 w 149"/>
                <a:gd name="T63" fmla="*/ 108 h 153"/>
                <a:gd name="T64" fmla="*/ 42 w 149"/>
                <a:gd name="T65" fmla="*/ 81 h 153"/>
                <a:gd name="T66" fmla="*/ 46 w 149"/>
                <a:gd name="T67" fmla="*/ 74 h 153"/>
                <a:gd name="T68" fmla="*/ 44 w 149"/>
                <a:gd name="T69" fmla="*/ 71 h 153"/>
                <a:gd name="T70" fmla="*/ 21 w 149"/>
                <a:gd name="T71" fmla="*/ 60 h 153"/>
                <a:gd name="T72" fmla="*/ 0 w 149"/>
                <a:gd name="T73" fmla="*/ 61 h 153"/>
                <a:gd name="T74" fmla="*/ 3 w 149"/>
                <a:gd name="T75" fmla="*/ 105 h 153"/>
                <a:gd name="T76" fmla="*/ 24 w 149"/>
                <a:gd name="T77" fmla="*/ 137 h 153"/>
                <a:gd name="T78" fmla="*/ 65 w 149"/>
                <a:gd name="T79" fmla="*/ 137 h 153"/>
                <a:gd name="T80" fmla="*/ 56 w 149"/>
                <a:gd name="T81" fmla="*/ 111 h 153"/>
                <a:gd name="T82" fmla="*/ 25 w 149"/>
                <a:gd name="T83" fmla="*/ 111 h 153"/>
                <a:gd name="T84" fmla="*/ 24 w 149"/>
                <a:gd name="T85" fmla="*/ 11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53">
                  <a:moveTo>
                    <a:pt x="118" y="37"/>
                  </a:moveTo>
                  <a:cubicBezTo>
                    <a:pt x="117" y="38"/>
                    <a:pt x="117" y="38"/>
                    <a:pt x="117" y="38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4" y="37"/>
                    <a:pt x="79" y="29"/>
                    <a:pt x="76" y="22"/>
                  </a:cubicBezTo>
                  <a:cubicBezTo>
                    <a:pt x="75" y="21"/>
                    <a:pt x="74" y="19"/>
                    <a:pt x="73" y="17"/>
                  </a:cubicBezTo>
                  <a:cubicBezTo>
                    <a:pt x="74" y="16"/>
                    <a:pt x="76" y="14"/>
                    <a:pt x="77" y="12"/>
                  </a:cubicBezTo>
                  <a:cubicBezTo>
                    <a:pt x="81" y="7"/>
                    <a:pt x="87" y="2"/>
                    <a:pt x="92" y="2"/>
                  </a:cubicBezTo>
                  <a:cubicBezTo>
                    <a:pt x="96" y="2"/>
                    <a:pt x="99" y="4"/>
                    <a:pt x="102" y="9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26" y="19"/>
                    <a:pt x="126" y="19"/>
                    <a:pt x="126" y="19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8" y="6"/>
                    <a:pt x="82" y="2"/>
                    <a:pt x="8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9" y="2"/>
                    <a:pt x="48" y="2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2" y="49"/>
                    <a:pt x="54" y="46"/>
                    <a:pt x="55" y="43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9" y="20"/>
                    <a:pt x="69" y="18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2" y="14"/>
                    <a:pt x="74" y="12"/>
                    <a:pt x="75" y="10"/>
                  </a:cubicBezTo>
                  <a:close/>
                  <a:moveTo>
                    <a:pt x="94" y="153"/>
                  </a:moveTo>
                  <a:cubicBezTo>
                    <a:pt x="93" y="137"/>
                    <a:pt x="93" y="137"/>
                    <a:pt x="93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21" y="136"/>
                    <a:pt x="124" y="135"/>
                    <a:pt x="126" y="132"/>
                  </a:cubicBezTo>
                  <a:cubicBezTo>
                    <a:pt x="129" y="127"/>
                    <a:pt x="128" y="120"/>
                    <a:pt x="126" y="114"/>
                  </a:cubicBezTo>
                  <a:cubicBezTo>
                    <a:pt x="125" y="112"/>
                    <a:pt x="124" y="110"/>
                    <a:pt x="123" y="108"/>
                  </a:cubicBezTo>
                  <a:cubicBezTo>
                    <a:pt x="121" y="108"/>
                    <a:pt x="119" y="107"/>
                    <a:pt x="117" y="107"/>
                  </a:cubicBezTo>
                  <a:cubicBezTo>
                    <a:pt x="110" y="107"/>
                    <a:pt x="100" y="107"/>
                    <a:pt x="90" y="107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83" y="135"/>
                    <a:pt x="83" y="135"/>
                    <a:pt x="83" y="135"/>
                  </a:cubicBezTo>
                  <a:cubicBezTo>
                    <a:pt x="84" y="137"/>
                    <a:pt x="84" y="137"/>
                    <a:pt x="84" y="137"/>
                  </a:cubicBezTo>
                  <a:lnTo>
                    <a:pt x="94" y="153"/>
                  </a:lnTo>
                  <a:close/>
                  <a:moveTo>
                    <a:pt x="128" y="113"/>
                  </a:moveTo>
                  <a:cubicBezTo>
                    <a:pt x="130" y="118"/>
                    <a:pt x="132" y="124"/>
                    <a:pt x="131" y="128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5"/>
                    <a:pt x="148" y="94"/>
                    <a:pt x="148" y="94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6" y="73"/>
                    <a:pt x="108" y="76"/>
                    <a:pt x="109" y="80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23" y="102"/>
                    <a:pt x="124" y="104"/>
                    <a:pt x="125" y="106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6" y="109"/>
                    <a:pt x="127" y="111"/>
                    <a:pt x="128" y="113"/>
                  </a:cubicBezTo>
                  <a:close/>
                  <a:moveTo>
                    <a:pt x="0" y="61"/>
                  </a:moveTo>
                  <a:cubicBezTo>
                    <a:pt x="15" y="68"/>
                    <a:pt x="15" y="68"/>
                    <a:pt x="15" y="6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93"/>
                    <a:pt x="1" y="97"/>
                    <a:pt x="2" y="99"/>
                  </a:cubicBezTo>
                  <a:cubicBezTo>
                    <a:pt x="5" y="104"/>
                    <a:pt x="12" y="107"/>
                    <a:pt x="18" y="108"/>
                  </a:cubicBezTo>
                  <a:cubicBezTo>
                    <a:pt x="20" y="108"/>
                    <a:pt x="23" y="108"/>
                    <a:pt x="25" y="108"/>
                  </a:cubicBezTo>
                  <a:cubicBezTo>
                    <a:pt x="26" y="107"/>
                    <a:pt x="27" y="105"/>
                    <a:pt x="28" y="104"/>
                  </a:cubicBezTo>
                  <a:cubicBezTo>
                    <a:pt x="32" y="98"/>
                    <a:pt x="37" y="90"/>
                    <a:pt x="42" y="81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19" y="60"/>
                    <a:pt x="19" y="60"/>
                    <a:pt x="19" y="60"/>
                  </a:cubicBezTo>
                  <a:lnTo>
                    <a:pt x="0" y="61"/>
                  </a:lnTo>
                  <a:close/>
                  <a:moveTo>
                    <a:pt x="17" y="110"/>
                  </a:moveTo>
                  <a:cubicBezTo>
                    <a:pt x="12" y="110"/>
                    <a:pt x="7" y="108"/>
                    <a:pt x="3" y="105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23" y="137"/>
                    <a:pt x="24" y="137"/>
                    <a:pt x="24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65" y="137"/>
                    <a:pt x="65" y="137"/>
                    <a:pt x="65" y="137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3" y="111"/>
                    <a:pt x="60" y="111"/>
                    <a:pt x="56" y="111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30" y="111"/>
                    <a:pt x="28" y="111"/>
                    <a:pt x="25" y="111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2" y="111"/>
                    <a:pt x="20" y="111"/>
                    <a:pt x="17" y="110"/>
                  </a:cubicBezTo>
                  <a:close/>
                </a:path>
              </a:pathLst>
            </a:custGeom>
            <a:solidFill>
              <a:srgbClr val="FF9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同心圆 16"/>
            <p:cNvSpPr/>
            <p:nvPr/>
          </p:nvSpPr>
          <p:spPr>
            <a:xfrm>
              <a:off x="3518381" y="1989818"/>
              <a:ext cx="1657674" cy="1657674"/>
            </a:xfrm>
            <a:prstGeom prst="donut">
              <a:avLst>
                <a:gd name="adj" fmla="val 17790"/>
              </a:avLst>
            </a:prstGeom>
            <a:pattFill prst="pct50">
              <a:fgClr>
                <a:schemeClr val="bg1"/>
              </a:fgClr>
              <a:bgClr>
                <a:srgbClr val="4F93C3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18" name="空心弧 17"/>
            <p:cNvSpPr/>
            <p:nvPr/>
          </p:nvSpPr>
          <p:spPr>
            <a:xfrm>
              <a:off x="3519714" y="1989818"/>
              <a:ext cx="1656342" cy="1656342"/>
            </a:xfrm>
            <a:prstGeom prst="blockArc">
              <a:avLst>
                <a:gd name="adj1" fmla="val 16221204"/>
                <a:gd name="adj2" fmla="val 10190039"/>
                <a:gd name="adj3" fmla="val 17590"/>
              </a:avLst>
            </a:prstGeom>
            <a:solidFill>
              <a:srgbClr val="FF92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58" name="文本框 92"/>
          <p:cNvSpPr txBox="1"/>
          <p:nvPr/>
        </p:nvSpPr>
        <p:spPr>
          <a:xfrm>
            <a:off x="1193557" y="3157677"/>
            <a:ext cx="1330323" cy="1302944"/>
          </a:xfrm>
          <a:prstGeom prst="rect">
            <a:avLst/>
          </a:prstGeom>
          <a:noFill/>
        </p:spPr>
        <p:txBody>
          <a:bodyPr wrap="none" lIns="85990" tIns="43001" rIns="85990" bIns="43001" rtlCol="0">
            <a:spAutoFit/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2063" y="886716"/>
            <a:ext cx="6239885" cy="376280"/>
            <a:chOff x="1618248" y="908816"/>
            <a:chExt cx="6634211" cy="400059"/>
          </a:xfrm>
        </p:grpSpPr>
        <p:sp>
          <p:nvSpPr>
            <p:cNvPr id="62" name="文本框 96"/>
            <p:cNvSpPr txBox="1"/>
            <p:nvPr/>
          </p:nvSpPr>
          <p:spPr>
            <a:xfrm>
              <a:off x="1618248" y="908816"/>
              <a:ext cx="683996" cy="400059"/>
            </a:xfrm>
            <a:prstGeom prst="rect">
              <a:avLst/>
            </a:prstGeom>
            <a:noFill/>
          </p:spPr>
          <p:txBody>
            <a:bodyPr wrap="none" lIns="85990" tIns="43001" rIns="85990" bIns="43001" rtlCol="0">
              <a:spAutoFit/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81" b="1" dirty="0">
                  <a:solidFill>
                    <a:srgbClr val="FF92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69</a:t>
              </a:r>
              <a:r>
                <a:rPr lang="en-US" altLang="zh-CN" sz="1505" dirty="0">
                  <a:solidFill>
                    <a:srgbClr val="FF92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881" dirty="0">
                <a:solidFill>
                  <a:srgbClr val="FF92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97"/>
            <p:cNvSpPr txBox="1"/>
            <p:nvPr/>
          </p:nvSpPr>
          <p:spPr>
            <a:xfrm>
              <a:off x="3612507" y="908816"/>
              <a:ext cx="683996" cy="400059"/>
            </a:xfrm>
            <a:prstGeom prst="rect">
              <a:avLst/>
            </a:prstGeom>
            <a:noFill/>
          </p:spPr>
          <p:txBody>
            <a:bodyPr wrap="none" lIns="85990" tIns="43001" rIns="85990" bIns="43001" rtlCol="0">
              <a:spAutoFit/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81" b="1" dirty="0">
                  <a:solidFill>
                    <a:srgbClr val="9DBA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</a:t>
              </a:r>
              <a:r>
                <a:rPr lang="en-US" altLang="zh-CN" sz="1505" dirty="0">
                  <a:solidFill>
                    <a:srgbClr val="9DBA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881" dirty="0">
                <a:solidFill>
                  <a:srgbClr val="9DBA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98"/>
            <p:cNvSpPr txBox="1"/>
            <p:nvPr/>
          </p:nvSpPr>
          <p:spPr>
            <a:xfrm>
              <a:off x="5587824" y="908816"/>
              <a:ext cx="683996" cy="400059"/>
            </a:xfrm>
            <a:prstGeom prst="rect">
              <a:avLst/>
            </a:prstGeom>
            <a:noFill/>
          </p:spPr>
          <p:txBody>
            <a:bodyPr wrap="none" lIns="85990" tIns="43001" rIns="85990" bIns="43001" rtlCol="0">
              <a:spAutoFit/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81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en-US" altLang="zh-CN" sz="1505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88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99"/>
            <p:cNvSpPr txBox="1"/>
            <p:nvPr/>
          </p:nvSpPr>
          <p:spPr>
            <a:xfrm>
              <a:off x="7568463" y="908816"/>
              <a:ext cx="683996" cy="400059"/>
            </a:xfrm>
            <a:prstGeom prst="rect">
              <a:avLst/>
            </a:prstGeom>
            <a:noFill/>
          </p:spPr>
          <p:txBody>
            <a:bodyPr wrap="none" lIns="85990" tIns="43001" rIns="85990" bIns="43001" rtlCol="0">
              <a:spAutoFit/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81" b="1" dirty="0">
                  <a:solidFill>
                    <a:srgbClr val="128CC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r>
                <a:rPr lang="en-US" altLang="zh-CN" sz="1505" dirty="0">
                  <a:solidFill>
                    <a:srgbClr val="128CC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881" dirty="0">
                <a:solidFill>
                  <a:srgbClr val="128CC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1166831" y="2910390"/>
            <a:ext cx="1354560" cy="308126"/>
          </a:xfrm>
          <a:prstGeom prst="rect">
            <a:avLst/>
          </a:prstGeom>
        </p:spPr>
        <p:txBody>
          <a:bodyPr wrap="square" lIns="114648" tIns="57323" rIns="114648" bIns="57323">
            <a:spAutoFit/>
          </a:bodyPr>
          <a:lstStyle/>
          <a:p>
            <a:pPr algn="just" defTabSz="1146497" fontAlgn="base">
              <a:lnSpc>
                <a:spcPts val="150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23" b="1" dirty="0">
                <a:solidFill>
                  <a:prstClr val="black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ADD TITLE </a:t>
            </a:r>
          </a:p>
        </p:txBody>
      </p:sp>
      <p:sp>
        <p:nvSpPr>
          <p:cNvPr id="74" name="文本框 92"/>
          <p:cNvSpPr txBox="1"/>
          <p:nvPr/>
        </p:nvSpPr>
        <p:spPr>
          <a:xfrm>
            <a:off x="3066440" y="3157677"/>
            <a:ext cx="1330323" cy="1302944"/>
          </a:xfrm>
          <a:prstGeom prst="rect">
            <a:avLst/>
          </a:prstGeom>
          <a:noFill/>
        </p:spPr>
        <p:txBody>
          <a:bodyPr wrap="none" lIns="85990" tIns="43001" rIns="85990" bIns="43001" rtlCol="0">
            <a:spAutoFit/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039715" y="2910390"/>
            <a:ext cx="1354560" cy="308126"/>
          </a:xfrm>
          <a:prstGeom prst="rect">
            <a:avLst/>
          </a:prstGeom>
        </p:spPr>
        <p:txBody>
          <a:bodyPr wrap="square" lIns="114648" tIns="57323" rIns="114648" bIns="57323">
            <a:spAutoFit/>
          </a:bodyPr>
          <a:lstStyle/>
          <a:p>
            <a:pPr algn="just" defTabSz="1146497" fontAlgn="base">
              <a:lnSpc>
                <a:spcPts val="150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23" b="1" dirty="0">
                <a:solidFill>
                  <a:prstClr val="black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ADD TITLE </a:t>
            </a:r>
          </a:p>
        </p:txBody>
      </p:sp>
      <p:sp>
        <p:nvSpPr>
          <p:cNvPr id="76" name="文本框 92"/>
          <p:cNvSpPr txBox="1"/>
          <p:nvPr/>
        </p:nvSpPr>
        <p:spPr>
          <a:xfrm>
            <a:off x="4953921" y="3157677"/>
            <a:ext cx="1330323" cy="1302944"/>
          </a:xfrm>
          <a:prstGeom prst="rect">
            <a:avLst/>
          </a:prstGeom>
          <a:noFill/>
        </p:spPr>
        <p:txBody>
          <a:bodyPr wrap="none" lIns="85990" tIns="43001" rIns="85990" bIns="43001" rtlCol="0">
            <a:spAutoFit/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927196" y="2910390"/>
            <a:ext cx="1354560" cy="308126"/>
          </a:xfrm>
          <a:prstGeom prst="rect">
            <a:avLst/>
          </a:prstGeom>
        </p:spPr>
        <p:txBody>
          <a:bodyPr wrap="square" lIns="114648" tIns="57323" rIns="114648" bIns="57323">
            <a:spAutoFit/>
          </a:bodyPr>
          <a:lstStyle/>
          <a:p>
            <a:pPr algn="just" defTabSz="1146497" fontAlgn="base">
              <a:lnSpc>
                <a:spcPts val="150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23" b="1" dirty="0">
                <a:solidFill>
                  <a:prstClr val="black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ADD TITLE </a:t>
            </a:r>
          </a:p>
        </p:txBody>
      </p:sp>
      <p:sp>
        <p:nvSpPr>
          <p:cNvPr id="80" name="文本框 92"/>
          <p:cNvSpPr txBox="1"/>
          <p:nvPr/>
        </p:nvSpPr>
        <p:spPr>
          <a:xfrm>
            <a:off x="6848404" y="3157677"/>
            <a:ext cx="1330323" cy="1302944"/>
          </a:xfrm>
          <a:prstGeom prst="rect">
            <a:avLst/>
          </a:prstGeom>
          <a:noFill/>
        </p:spPr>
        <p:txBody>
          <a:bodyPr wrap="none" lIns="85990" tIns="43001" rIns="85990" bIns="43001" rtlCol="0">
            <a:spAutoFit/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click to add text  </a:t>
            </a:r>
            <a:endParaRPr lang="zh-CN" altLang="en-US" sz="1317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821678" y="2910390"/>
            <a:ext cx="1354560" cy="308126"/>
          </a:xfrm>
          <a:prstGeom prst="rect">
            <a:avLst/>
          </a:prstGeom>
        </p:spPr>
        <p:txBody>
          <a:bodyPr wrap="square" lIns="114648" tIns="57323" rIns="114648" bIns="57323">
            <a:spAutoFit/>
          </a:bodyPr>
          <a:lstStyle/>
          <a:p>
            <a:pPr algn="just" defTabSz="1146497" fontAlgn="base">
              <a:lnSpc>
                <a:spcPts val="150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23" b="1" dirty="0">
                <a:solidFill>
                  <a:prstClr val="black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ADD TITLE </a:t>
            </a:r>
          </a:p>
        </p:txBody>
      </p:sp>
      <p:sp>
        <p:nvSpPr>
          <p:cNvPr id="55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57" name="任意多边形 56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59" name="直接连接符 58"/>
            <p:cNvCxnSpPr>
              <a:stCxn id="57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61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8" name="五边形 67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0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4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0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4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0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4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0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4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0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6" grpId="0"/>
      <p:bldP spid="66" grpId="1"/>
      <p:bldP spid="74" grpId="0"/>
      <p:bldP spid="75" grpId="0"/>
      <p:bldP spid="75" grpId="1"/>
      <p:bldP spid="76" grpId="0"/>
      <p:bldP spid="77" grpId="0"/>
      <p:bldP spid="77" grpId="1"/>
      <p:bldP spid="80" grpId="0"/>
      <p:bldP spid="81" grpId="0"/>
      <p:bldP spid="81" grpId="1"/>
      <p:bldP spid="55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4368799" y="2368549"/>
            <a:ext cx="2235200" cy="2235200"/>
          </a:xfrm>
          <a:custGeom>
            <a:avLst/>
            <a:gdLst>
              <a:gd name="connsiteX0" fmla="*/ 1686816 w 2376452"/>
              <a:gd name="connsiteY0" fmla="*/ 378898 h 2376452"/>
              <a:gd name="connsiteX1" fmla="*/ 1871666 w 2376452"/>
              <a:gd name="connsiteY1" fmla="*/ 223782 h 2376452"/>
              <a:gd name="connsiteX2" fmla="*/ 2019340 w 2376452"/>
              <a:gd name="connsiteY2" fmla="*/ 347695 h 2376452"/>
              <a:gd name="connsiteX3" fmla="*/ 1898679 w 2376452"/>
              <a:gd name="connsiteY3" fmla="*/ 556673 h 2376452"/>
              <a:gd name="connsiteX4" fmla="*/ 2090394 w 2376452"/>
              <a:gd name="connsiteY4" fmla="*/ 888732 h 2376452"/>
              <a:gd name="connsiteX5" fmla="*/ 2331704 w 2376452"/>
              <a:gd name="connsiteY5" fmla="*/ 888726 h 2376452"/>
              <a:gd name="connsiteX6" fmla="*/ 2365179 w 2376452"/>
              <a:gd name="connsiteY6" fmla="*/ 1078572 h 2376452"/>
              <a:gd name="connsiteX7" fmla="*/ 2138420 w 2376452"/>
              <a:gd name="connsiteY7" fmla="*/ 1161099 h 2376452"/>
              <a:gd name="connsiteX8" fmla="*/ 2071838 w 2376452"/>
              <a:gd name="connsiteY8" fmla="*/ 1538703 h 2376452"/>
              <a:gd name="connsiteX9" fmla="*/ 2256696 w 2376452"/>
              <a:gd name="connsiteY9" fmla="*/ 1693809 h 2376452"/>
              <a:gd name="connsiteX10" fmla="*/ 2160309 w 2376452"/>
              <a:gd name="connsiteY10" fmla="*/ 1860757 h 2376452"/>
              <a:gd name="connsiteX11" fmla="*/ 1933554 w 2376452"/>
              <a:gd name="connsiteY11" fmla="*/ 1778218 h 2376452"/>
              <a:gd name="connsiteX12" fmla="*/ 1639830 w 2376452"/>
              <a:gd name="connsiteY12" fmla="*/ 2024682 h 2376452"/>
              <a:gd name="connsiteX13" fmla="*/ 1681739 w 2376452"/>
              <a:gd name="connsiteY13" fmla="*/ 2262325 h 2376452"/>
              <a:gd name="connsiteX14" fmla="*/ 1500590 w 2376452"/>
              <a:gd name="connsiteY14" fmla="*/ 2328257 h 2376452"/>
              <a:gd name="connsiteX15" fmla="*/ 1379941 w 2376452"/>
              <a:gd name="connsiteY15" fmla="*/ 2119273 h 2376452"/>
              <a:gd name="connsiteX16" fmla="*/ 996512 w 2376452"/>
              <a:gd name="connsiteY16" fmla="*/ 2119273 h 2376452"/>
              <a:gd name="connsiteX17" fmla="*/ 875862 w 2376452"/>
              <a:gd name="connsiteY17" fmla="*/ 2328257 h 2376452"/>
              <a:gd name="connsiteX18" fmla="*/ 694713 w 2376452"/>
              <a:gd name="connsiteY18" fmla="*/ 2262325 h 2376452"/>
              <a:gd name="connsiteX19" fmla="*/ 736622 w 2376452"/>
              <a:gd name="connsiteY19" fmla="*/ 2024682 h 2376452"/>
              <a:gd name="connsiteX20" fmla="*/ 442898 w 2376452"/>
              <a:gd name="connsiteY20" fmla="*/ 1778218 h 2376452"/>
              <a:gd name="connsiteX21" fmla="*/ 216143 w 2376452"/>
              <a:gd name="connsiteY21" fmla="*/ 1860757 h 2376452"/>
              <a:gd name="connsiteX22" fmla="*/ 119756 w 2376452"/>
              <a:gd name="connsiteY22" fmla="*/ 1693809 h 2376452"/>
              <a:gd name="connsiteX23" fmla="*/ 304614 w 2376452"/>
              <a:gd name="connsiteY23" fmla="*/ 1538703 h 2376452"/>
              <a:gd name="connsiteX24" fmla="*/ 238032 w 2376452"/>
              <a:gd name="connsiteY24" fmla="*/ 1161099 h 2376452"/>
              <a:gd name="connsiteX25" fmla="*/ 11273 w 2376452"/>
              <a:gd name="connsiteY25" fmla="*/ 1078572 h 2376452"/>
              <a:gd name="connsiteX26" fmla="*/ 44748 w 2376452"/>
              <a:gd name="connsiteY26" fmla="*/ 888726 h 2376452"/>
              <a:gd name="connsiteX27" fmla="*/ 286058 w 2376452"/>
              <a:gd name="connsiteY27" fmla="*/ 888732 h 2376452"/>
              <a:gd name="connsiteX28" fmla="*/ 477773 w 2376452"/>
              <a:gd name="connsiteY28" fmla="*/ 556672 h 2376452"/>
              <a:gd name="connsiteX29" fmla="*/ 357112 w 2376452"/>
              <a:gd name="connsiteY29" fmla="*/ 347695 h 2376452"/>
              <a:gd name="connsiteX30" fmla="*/ 504786 w 2376452"/>
              <a:gd name="connsiteY30" fmla="*/ 223782 h 2376452"/>
              <a:gd name="connsiteX31" fmla="*/ 689636 w 2376452"/>
              <a:gd name="connsiteY31" fmla="*/ 378898 h 2376452"/>
              <a:gd name="connsiteX32" fmla="*/ 1049942 w 2376452"/>
              <a:gd name="connsiteY32" fmla="*/ 247757 h 2376452"/>
              <a:gd name="connsiteX33" fmla="*/ 1091839 w 2376452"/>
              <a:gd name="connsiteY33" fmla="*/ 10112 h 2376452"/>
              <a:gd name="connsiteX34" fmla="*/ 1284613 w 2376452"/>
              <a:gd name="connsiteY34" fmla="*/ 10112 h 2376452"/>
              <a:gd name="connsiteX35" fmla="*/ 1326510 w 2376452"/>
              <a:gd name="connsiteY35" fmla="*/ 247757 h 2376452"/>
              <a:gd name="connsiteX36" fmla="*/ 1686816 w 2376452"/>
              <a:gd name="connsiteY36" fmla="*/ 378897 h 2376452"/>
              <a:gd name="connsiteX37" fmla="*/ 1686816 w 2376452"/>
              <a:gd name="connsiteY37" fmla="*/ 378898 h 237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376452" h="2376452">
                <a:moveTo>
                  <a:pt x="1686816" y="378898"/>
                </a:moveTo>
                <a:lnTo>
                  <a:pt x="1871666" y="223782"/>
                </a:lnTo>
                <a:lnTo>
                  <a:pt x="2019340" y="347695"/>
                </a:lnTo>
                <a:lnTo>
                  <a:pt x="1898679" y="556673"/>
                </a:lnTo>
                <a:cubicBezTo>
                  <a:pt x="1984476" y="653188"/>
                  <a:pt x="2049707" y="766173"/>
                  <a:pt x="2090394" y="888732"/>
                </a:cubicBezTo>
                <a:lnTo>
                  <a:pt x="2331704" y="888726"/>
                </a:lnTo>
                <a:lnTo>
                  <a:pt x="2365179" y="1078572"/>
                </a:lnTo>
                <a:lnTo>
                  <a:pt x="2138420" y="1161099"/>
                </a:lnTo>
                <a:cubicBezTo>
                  <a:pt x="2142105" y="1290183"/>
                  <a:pt x="2119451" y="1418664"/>
                  <a:pt x="2071838" y="1538703"/>
                </a:cubicBezTo>
                <a:lnTo>
                  <a:pt x="2256696" y="1693809"/>
                </a:lnTo>
                <a:lnTo>
                  <a:pt x="2160309" y="1860757"/>
                </a:lnTo>
                <a:lnTo>
                  <a:pt x="1933554" y="1778218"/>
                </a:lnTo>
                <a:cubicBezTo>
                  <a:pt x="1853404" y="1879471"/>
                  <a:pt x="1753463" y="1963331"/>
                  <a:pt x="1639830" y="2024682"/>
                </a:cubicBezTo>
                <a:lnTo>
                  <a:pt x="1681739" y="2262325"/>
                </a:lnTo>
                <a:lnTo>
                  <a:pt x="1500590" y="2328257"/>
                </a:lnTo>
                <a:lnTo>
                  <a:pt x="1379941" y="2119273"/>
                </a:lnTo>
                <a:cubicBezTo>
                  <a:pt x="1253458" y="2145317"/>
                  <a:pt x="1122995" y="2145317"/>
                  <a:pt x="996512" y="2119273"/>
                </a:cubicBezTo>
                <a:lnTo>
                  <a:pt x="875862" y="2328257"/>
                </a:lnTo>
                <a:lnTo>
                  <a:pt x="694713" y="2262325"/>
                </a:lnTo>
                <a:lnTo>
                  <a:pt x="736622" y="2024682"/>
                </a:lnTo>
                <a:cubicBezTo>
                  <a:pt x="622989" y="1963332"/>
                  <a:pt x="523049" y="1879471"/>
                  <a:pt x="442898" y="1778218"/>
                </a:cubicBezTo>
                <a:lnTo>
                  <a:pt x="216143" y="1860757"/>
                </a:lnTo>
                <a:lnTo>
                  <a:pt x="119756" y="1693809"/>
                </a:lnTo>
                <a:lnTo>
                  <a:pt x="304614" y="1538703"/>
                </a:lnTo>
                <a:cubicBezTo>
                  <a:pt x="257002" y="1418664"/>
                  <a:pt x="234347" y="1290183"/>
                  <a:pt x="238032" y="1161099"/>
                </a:cubicBezTo>
                <a:lnTo>
                  <a:pt x="11273" y="1078572"/>
                </a:lnTo>
                <a:lnTo>
                  <a:pt x="44748" y="888726"/>
                </a:lnTo>
                <a:lnTo>
                  <a:pt x="286058" y="888732"/>
                </a:lnTo>
                <a:cubicBezTo>
                  <a:pt x="326744" y="766172"/>
                  <a:pt x="391976" y="653188"/>
                  <a:pt x="477773" y="556672"/>
                </a:cubicBezTo>
                <a:lnTo>
                  <a:pt x="357112" y="347695"/>
                </a:lnTo>
                <a:lnTo>
                  <a:pt x="504786" y="223782"/>
                </a:lnTo>
                <a:lnTo>
                  <a:pt x="689636" y="378898"/>
                </a:lnTo>
                <a:cubicBezTo>
                  <a:pt x="799583" y="311164"/>
                  <a:pt x="922179" y="266543"/>
                  <a:pt x="1049942" y="247757"/>
                </a:cubicBezTo>
                <a:lnTo>
                  <a:pt x="1091839" y="10112"/>
                </a:lnTo>
                <a:lnTo>
                  <a:pt x="1284613" y="10112"/>
                </a:lnTo>
                <a:lnTo>
                  <a:pt x="1326510" y="247757"/>
                </a:lnTo>
                <a:cubicBezTo>
                  <a:pt x="1454273" y="266543"/>
                  <a:pt x="1576868" y="311164"/>
                  <a:pt x="1686816" y="378897"/>
                </a:cubicBezTo>
                <a:lnTo>
                  <a:pt x="1686816" y="378898"/>
                </a:lnTo>
                <a:close/>
              </a:path>
            </a:pathLst>
          </a:custGeom>
          <a:solidFill>
            <a:srgbClr val="FF000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7156" tIns="571366" rIns="497156" bIns="610457" numCol="1" spcCol="1270" anchor="ctr" anchorCtr="0">
            <a:noAutofit/>
          </a:bodyPr>
          <a:lstStyle/>
          <a:p>
            <a:pPr algn="ctr" defTabSz="1672387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762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68319" y="1840230"/>
            <a:ext cx="1625599" cy="1625599"/>
          </a:xfrm>
          <a:custGeom>
            <a:avLst/>
            <a:gdLst>
              <a:gd name="connsiteX0" fmla="*/ 1293216 w 1728328"/>
              <a:gd name="connsiteY0" fmla="*/ 437742 h 1728328"/>
              <a:gd name="connsiteX1" fmla="*/ 1548203 w 1728328"/>
              <a:gd name="connsiteY1" fmla="*/ 360893 h 1728328"/>
              <a:gd name="connsiteX2" fmla="*/ 1642029 w 1728328"/>
              <a:gd name="connsiteY2" fmla="*/ 523404 h 1728328"/>
              <a:gd name="connsiteX3" fmla="*/ 1447983 w 1728328"/>
              <a:gd name="connsiteY3" fmla="*/ 705805 h 1728328"/>
              <a:gd name="connsiteX4" fmla="*/ 1447983 w 1728328"/>
              <a:gd name="connsiteY4" fmla="*/ 1022523 h 1728328"/>
              <a:gd name="connsiteX5" fmla="*/ 1642029 w 1728328"/>
              <a:gd name="connsiteY5" fmla="*/ 1204924 h 1728328"/>
              <a:gd name="connsiteX6" fmla="*/ 1548203 w 1728328"/>
              <a:gd name="connsiteY6" fmla="*/ 1367435 h 1728328"/>
              <a:gd name="connsiteX7" fmla="*/ 1293216 w 1728328"/>
              <a:gd name="connsiteY7" fmla="*/ 1290586 h 1728328"/>
              <a:gd name="connsiteX8" fmla="*/ 1018930 w 1728328"/>
              <a:gd name="connsiteY8" fmla="*/ 1448945 h 1728328"/>
              <a:gd name="connsiteX9" fmla="*/ 957990 w 1728328"/>
              <a:gd name="connsiteY9" fmla="*/ 1708195 h 1728328"/>
              <a:gd name="connsiteX10" fmla="*/ 770338 w 1728328"/>
              <a:gd name="connsiteY10" fmla="*/ 1708195 h 1728328"/>
              <a:gd name="connsiteX11" fmla="*/ 709397 w 1728328"/>
              <a:gd name="connsiteY11" fmla="*/ 1448945 h 1728328"/>
              <a:gd name="connsiteX12" fmla="*/ 435111 w 1728328"/>
              <a:gd name="connsiteY12" fmla="*/ 1290586 h 1728328"/>
              <a:gd name="connsiteX13" fmla="*/ 180125 w 1728328"/>
              <a:gd name="connsiteY13" fmla="*/ 1367435 h 1728328"/>
              <a:gd name="connsiteX14" fmla="*/ 86299 w 1728328"/>
              <a:gd name="connsiteY14" fmla="*/ 1204924 h 1728328"/>
              <a:gd name="connsiteX15" fmla="*/ 280345 w 1728328"/>
              <a:gd name="connsiteY15" fmla="*/ 1022523 h 1728328"/>
              <a:gd name="connsiteX16" fmla="*/ 280345 w 1728328"/>
              <a:gd name="connsiteY16" fmla="*/ 705805 h 1728328"/>
              <a:gd name="connsiteX17" fmla="*/ 86299 w 1728328"/>
              <a:gd name="connsiteY17" fmla="*/ 523404 h 1728328"/>
              <a:gd name="connsiteX18" fmla="*/ 180125 w 1728328"/>
              <a:gd name="connsiteY18" fmla="*/ 360893 h 1728328"/>
              <a:gd name="connsiteX19" fmla="*/ 435112 w 1728328"/>
              <a:gd name="connsiteY19" fmla="*/ 437742 h 1728328"/>
              <a:gd name="connsiteX20" fmla="*/ 709398 w 1728328"/>
              <a:gd name="connsiteY20" fmla="*/ 279383 h 1728328"/>
              <a:gd name="connsiteX21" fmla="*/ 770338 w 1728328"/>
              <a:gd name="connsiteY21" fmla="*/ 20133 h 1728328"/>
              <a:gd name="connsiteX22" fmla="*/ 957990 w 1728328"/>
              <a:gd name="connsiteY22" fmla="*/ 20133 h 1728328"/>
              <a:gd name="connsiteX23" fmla="*/ 1018931 w 1728328"/>
              <a:gd name="connsiteY23" fmla="*/ 279383 h 1728328"/>
              <a:gd name="connsiteX24" fmla="*/ 1293217 w 1728328"/>
              <a:gd name="connsiteY24" fmla="*/ 437742 h 1728328"/>
              <a:gd name="connsiteX25" fmla="*/ 1293216 w 1728328"/>
              <a:gd name="connsiteY25" fmla="*/ 437742 h 172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28328" h="1728328">
                <a:moveTo>
                  <a:pt x="1293216" y="437742"/>
                </a:moveTo>
                <a:lnTo>
                  <a:pt x="1548203" y="360893"/>
                </a:lnTo>
                <a:lnTo>
                  <a:pt x="1642029" y="523404"/>
                </a:lnTo>
                <a:lnTo>
                  <a:pt x="1447983" y="705805"/>
                </a:lnTo>
                <a:cubicBezTo>
                  <a:pt x="1476111" y="809504"/>
                  <a:pt x="1476111" y="918824"/>
                  <a:pt x="1447983" y="1022523"/>
                </a:cubicBezTo>
                <a:lnTo>
                  <a:pt x="1642029" y="1204924"/>
                </a:lnTo>
                <a:lnTo>
                  <a:pt x="1548203" y="1367435"/>
                </a:lnTo>
                <a:lnTo>
                  <a:pt x="1293216" y="1290586"/>
                </a:lnTo>
                <a:cubicBezTo>
                  <a:pt x="1217474" y="1366795"/>
                  <a:pt x="1122800" y="1421455"/>
                  <a:pt x="1018930" y="1448945"/>
                </a:cubicBezTo>
                <a:lnTo>
                  <a:pt x="957990" y="1708195"/>
                </a:lnTo>
                <a:lnTo>
                  <a:pt x="770338" y="1708195"/>
                </a:lnTo>
                <a:lnTo>
                  <a:pt x="709397" y="1448945"/>
                </a:lnTo>
                <a:cubicBezTo>
                  <a:pt x="605527" y="1421455"/>
                  <a:pt x="510853" y="1366795"/>
                  <a:pt x="435111" y="1290586"/>
                </a:cubicBezTo>
                <a:lnTo>
                  <a:pt x="180125" y="1367435"/>
                </a:lnTo>
                <a:lnTo>
                  <a:pt x="86299" y="1204924"/>
                </a:lnTo>
                <a:lnTo>
                  <a:pt x="280345" y="1022523"/>
                </a:lnTo>
                <a:cubicBezTo>
                  <a:pt x="252217" y="918824"/>
                  <a:pt x="252217" y="809504"/>
                  <a:pt x="280345" y="705805"/>
                </a:cubicBezTo>
                <a:lnTo>
                  <a:pt x="86299" y="523404"/>
                </a:lnTo>
                <a:lnTo>
                  <a:pt x="180125" y="360893"/>
                </a:lnTo>
                <a:lnTo>
                  <a:pt x="435112" y="437742"/>
                </a:lnTo>
                <a:cubicBezTo>
                  <a:pt x="510854" y="361533"/>
                  <a:pt x="605528" y="306873"/>
                  <a:pt x="709398" y="279383"/>
                </a:cubicBezTo>
                <a:lnTo>
                  <a:pt x="770338" y="20133"/>
                </a:lnTo>
                <a:lnTo>
                  <a:pt x="957990" y="20133"/>
                </a:lnTo>
                <a:lnTo>
                  <a:pt x="1018931" y="279383"/>
                </a:lnTo>
                <a:cubicBezTo>
                  <a:pt x="1122801" y="306873"/>
                  <a:pt x="1217475" y="361533"/>
                  <a:pt x="1293217" y="437742"/>
                </a:cubicBezTo>
                <a:lnTo>
                  <a:pt x="1293216" y="437742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918" tIns="440392" rIns="437918" bIns="440392" numCol="1" spcCol="1270" anchor="ctr" anchorCtr="0">
            <a:noAutofit/>
          </a:bodyPr>
          <a:lstStyle/>
          <a:p>
            <a:pPr algn="ctr" defTabSz="1003432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57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799839" y="539750"/>
            <a:ext cx="1950720" cy="1950720"/>
          </a:xfrm>
          <a:custGeom>
            <a:avLst/>
            <a:gdLst>
              <a:gd name="connsiteX0" fmla="*/ 1267088 w 1693409"/>
              <a:gd name="connsiteY0" fmla="*/ 428897 h 1693409"/>
              <a:gd name="connsiteX1" fmla="*/ 1516923 w 1693409"/>
              <a:gd name="connsiteY1" fmla="*/ 353602 h 1693409"/>
              <a:gd name="connsiteX2" fmla="*/ 1608853 w 1693409"/>
              <a:gd name="connsiteY2" fmla="*/ 512829 h 1693409"/>
              <a:gd name="connsiteX3" fmla="*/ 1418728 w 1693409"/>
              <a:gd name="connsiteY3" fmla="*/ 691545 h 1693409"/>
              <a:gd name="connsiteX4" fmla="*/ 1418728 w 1693409"/>
              <a:gd name="connsiteY4" fmla="*/ 1001864 h 1693409"/>
              <a:gd name="connsiteX5" fmla="*/ 1608853 w 1693409"/>
              <a:gd name="connsiteY5" fmla="*/ 1180580 h 1693409"/>
              <a:gd name="connsiteX6" fmla="*/ 1516923 w 1693409"/>
              <a:gd name="connsiteY6" fmla="*/ 1339807 h 1693409"/>
              <a:gd name="connsiteX7" fmla="*/ 1267088 w 1693409"/>
              <a:gd name="connsiteY7" fmla="*/ 1264512 h 1693409"/>
              <a:gd name="connsiteX8" fmla="*/ 998344 w 1693409"/>
              <a:gd name="connsiteY8" fmla="*/ 1419671 h 1693409"/>
              <a:gd name="connsiteX9" fmla="*/ 938635 w 1693409"/>
              <a:gd name="connsiteY9" fmla="*/ 1673682 h 1693409"/>
              <a:gd name="connsiteX10" fmla="*/ 754774 w 1693409"/>
              <a:gd name="connsiteY10" fmla="*/ 1673682 h 1693409"/>
              <a:gd name="connsiteX11" fmla="*/ 695065 w 1693409"/>
              <a:gd name="connsiteY11" fmla="*/ 1419671 h 1693409"/>
              <a:gd name="connsiteX12" fmla="*/ 426321 w 1693409"/>
              <a:gd name="connsiteY12" fmla="*/ 1264512 h 1693409"/>
              <a:gd name="connsiteX13" fmla="*/ 176486 w 1693409"/>
              <a:gd name="connsiteY13" fmla="*/ 1339807 h 1693409"/>
              <a:gd name="connsiteX14" fmla="*/ 84556 w 1693409"/>
              <a:gd name="connsiteY14" fmla="*/ 1180580 h 1693409"/>
              <a:gd name="connsiteX15" fmla="*/ 274681 w 1693409"/>
              <a:gd name="connsiteY15" fmla="*/ 1001864 h 1693409"/>
              <a:gd name="connsiteX16" fmla="*/ 274681 w 1693409"/>
              <a:gd name="connsiteY16" fmla="*/ 691545 h 1693409"/>
              <a:gd name="connsiteX17" fmla="*/ 84556 w 1693409"/>
              <a:gd name="connsiteY17" fmla="*/ 512829 h 1693409"/>
              <a:gd name="connsiteX18" fmla="*/ 176486 w 1693409"/>
              <a:gd name="connsiteY18" fmla="*/ 353602 h 1693409"/>
              <a:gd name="connsiteX19" fmla="*/ 426321 w 1693409"/>
              <a:gd name="connsiteY19" fmla="*/ 428897 h 1693409"/>
              <a:gd name="connsiteX20" fmla="*/ 695065 w 1693409"/>
              <a:gd name="connsiteY20" fmla="*/ 273738 h 1693409"/>
              <a:gd name="connsiteX21" fmla="*/ 754774 w 1693409"/>
              <a:gd name="connsiteY21" fmla="*/ 19727 h 1693409"/>
              <a:gd name="connsiteX22" fmla="*/ 938635 w 1693409"/>
              <a:gd name="connsiteY22" fmla="*/ 19727 h 1693409"/>
              <a:gd name="connsiteX23" fmla="*/ 998344 w 1693409"/>
              <a:gd name="connsiteY23" fmla="*/ 273738 h 1693409"/>
              <a:gd name="connsiteX24" fmla="*/ 1267088 w 1693409"/>
              <a:gd name="connsiteY24" fmla="*/ 428897 h 169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3409" h="1693409">
                <a:moveTo>
                  <a:pt x="1089957" y="428353"/>
                </a:moveTo>
                <a:lnTo>
                  <a:pt x="1271084" y="316173"/>
                </a:lnTo>
                <a:lnTo>
                  <a:pt x="1377236" y="422324"/>
                </a:lnTo>
                <a:lnTo>
                  <a:pt x="1265056" y="603451"/>
                </a:lnTo>
                <a:cubicBezTo>
                  <a:pt x="1308263" y="677760"/>
                  <a:pt x="1330898" y="762236"/>
                  <a:pt x="1330634" y="848192"/>
                </a:cubicBezTo>
                <a:lnTo>
                  <a:pt x="1518348" y="948963"/>
                </a:lnTo>
                <a:lnTo>
                  <a:pt x="1479494" y="1093968"/>
                </a:lnTo>
                <a:lnTo>
                  <a:pt x="1266543" y="1087381"/>
                </a:lnTo>
                <a:cubicBezTo>
                  <a:pt x="1223794" y="1161954"/>
                  <a:pt x="1161953" y="1223795"/>
                  <a:pt x="1087381" y="1266544"/>
                </a:cubicBezTo>
                <a:lnTo>
                  <a:pt x="1093969" y="1479494"/>
                </a:lnTo>
                <a:lnTo>
                  <a:pt x="948962" y="1518348"/>
                </a:lnTo>
                <a:lnTo>
                  <a:pt x="848192" y="1330634"/>
                </a:lnTo>
                <a:cubicBezTo>
                  <a:pt x="762236" y="1330898"/>
                  <a:pt x="677760" y="1308263"/>
                  <a:pt x="603452" y="1265056"/>
                </a:cubicBezTo>
                <a:lnTo>
                  <a:pt x="422325" y="1377236"/>
                </a:lnTo>
                <a:lnTo>
                  <a:pt x="316173" y="1271085"/>
                </a:lnTo>
                <a:lnTo>
                  <a:pt x="428353" y="1089958"/>
                </a:lnTo>
                <a:cubicBezTo>
                  <a:pt x="385146" y="1015649"/>
                  <a:pt x="362511" y="931173"/>
                  <a:pt x="362775" y="845217"/>
                </a:cubicBezTo>
                <a:lnTo>
                  <a:pt x="175061" y="744446"/>
                </a:lnTo>
                <a:lnTo>
                  <a:pt x="213915" y="599441"/>
                </a:lnTo>
                <a:lnTo>
                  <a:pt x="426866" y="606028"/>
                </a:lnTo>
                <a:cubicBezTo>
                  <a:pt x="469615" y="531455"/>
                  <a:pt x="531456" y="469614"/>
                  <a:pt x="606028" y="426865"/>
                </a:cubicBezTo>
                <a:lnTo>
                  <a:pt x="599440" y="213915"/>
                </a:lnTo>
                <a:lnTo>
                  <a:pt x="744447" y="175061"/>
                </a:lnTo>
                <a:lnTo>
                  <a:pt x="845217" y="362775"/>
                </a:lnTo>
                <a:cubicBezTo>
                  <a:pt x="931173" y="362511"/>
                  <a:pt x="1015649" y="385146"/>
                  <a:pt x="1089957" y="428353"/>
                </a:cubicBez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0573" tIns="560572" rIns="560572" bIns="560573" numCol="1" spcCol="1270" anchor="ctr" anchorCtr="0">
            <a:noAutofit/>
          </a:bodyPr>
          <a:lstStyle/>
          <a:p>
            <a:pPr algn="ctr" defTabSz="1128861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54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环形箭头 30"/>
          <p:cNvSpPr/>
          <p:nvPr/>
        </p:nvSpPr>
        <p:spPr>
          <a:xfrm>
            <a:off x="4198233" y="2030520"/>
            <a:ext cx="2861055" cy="2861055"/>
          </a:xfrm>
          <a:prstGeom prst="circularArrow">
            <a:avLst>
              <a:gd name="adj1" fmla="val 4687"/>
              <a:gd name="adj2" fmla="val 299029"/>
              <a:gd name="adj3" fmla="val 2519157"/>
              <a:gd name="adj4" fmla="val 15854849"/>
              <a:gd name="adj5" fmla="val 5469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形状 31"/>
          <p:cNvSpPr/>
          <p:nvPr/>
        </p:nvSpPr>
        <p:spPr>
          <a:xfrm>
            <a:off x="2780429" y="1480036"/>
            <a:ext cx="2078735" cy="2078735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环形箭头 32"/>
          <p:cNvSpPr/>
          <p:nvPr/>
        </p:nvSpPr>
        <p:spPr>
          <a:xfrm>
            <a:off x="3610400" y="369349"/>
            <a:ext cx="2241296" cy="2241296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791104" y="878551"/>
            <a:ext cx="2215822" cy="9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81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Step 1</a:t>
            </a:r>
            <a:endParaRPr lang="zh-CN" altLang="en-US" sz="1881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text click here to add text click here to add text </a:t>
            </a:r>
            <a:endParaRPr lang="zh-CN" altLang="en-US" sz="1317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97257" y="2337328"/>
            <a:ext cx="2215822" cy="119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81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Step 2</a:t>
            </a:r>
            <a:endParaRPr lang="zh-CN" altLang="en-US" sz="1881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text click here to add text click here to add text </a:t>
            </a:r>
            <a:endParaRPr lang="zh-CN" altLang="en-US" sz="1317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317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2137912" y="3723126"/>
            <a:ext cx="2215822" cy="119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81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Step 3</a:t>
            </a:r>
            <a:endParaRPr lang="zh-CN" altLang="en-US" sz="1881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text click here to add text click here to add text </a:t>
            </a:r>
            <a:endParaRPr lang="zh-CN" altLang="en-US" sz="1317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317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13" name="任意多边形 12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4" name="直接连接符 13"/>
            <p:cNvCxnSpPr>
              <a:stCxn id="13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16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五边形 17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08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4" grpId="0" bldLvl="0" autoUpdateAnimBg="0"/>
      <p:bldP spid="35" grpId="0" bldLvl="0" autoUpdateAnimBg="0"/>
      <p:bldP spid="36" grpId="0" bldLvl="0" autoUpdateAnimBg="0"/>
      <p:bldP spid="11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64575" y="957664"/>
            <a:ext cx="1669332" cy="1667840"/>
            <a:chOff x="523649" y="2000605"/>
            <a:chExt cx="2671496" cy="2671496"/>
          </a:xfrm>
        </p:grpSpPr>
        <p:sp>
          <p:nvSpPr>
            <p:cNvPr id="68" name="Rectangle 10"/>
            <p:cNvSpPr/>
            <p:nvPr/>
          </p:nvSpPr>
          <p:spPr bwMode="auto">
            <a:xfrm>
              <a:off x="523649" y="2000605"/>
              <a:ext cx="2671496" cy="2671496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6001" tIns="86005" rIns="86001" bIns="86005" anchor="b"/>
            <a:lstStyle/>
            <a:p>
              <a:pPr defTabSz="81255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click here to add text </a:t>
              </a:r>
            </a:p>
          </p:txBody>
        </p:sp>
        <p:pic>
          <p:nvPicPr>
            <p:cNvPr id="35854" name="Picture 7" descr="\\MAGNUM\Projects\Microsoft\Cloud Power FY12\Design\Icons\PNGs\Meterin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380" y="2323940"/>
              <a:ext cx="1840034" cy="1854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24990" y="957664"/>
            <a:ext cx="1669332" cy="1667840"/>
            <a:chOff x="3344876" y="2000605"/>
            <a:chExt cx="2671496" cy="2671496"/>
          </a:xfrm>
        </p:grpSpPr>
        <p:sp>
          <p:nvSpPr>
            <p:cNvPr id="71" name="Rectangle 13"/>
            <p:cNvSpPr/>
            <p:nvPr/>
          </p:nvSpPr>
          <p:spPr bwMode="auto">
            <a:xfrm>
              <a:off x="3344876" y="2000605"/>
              <a:ext cx="2671496" cy="2671496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6001" tIns="86005" rIns="86001" bIns="86005" anchor="b"/>
            <a:lstStyle/>
            <a:p>
              <a:pPr defTabSz="81255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click here to add text </a:t>
              </a:r>
            </a:p>
          </p:txBody>
        </p:sp>
        <p:pic>
          <p:nvPicPr>
            <p:cNvPr id="35852" name="Picture 5" descr="\\MAGNUM\Projects\Microsoft\Cloud Power FY12\Design\Icons\PNGs\Self_Servic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105" y="2424205"/>
              <a:ext cx="1641038" cy="1653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424990" y="2721066"/>
            <a:ext cx="1669332" cy="1669332"/>
            <a:chOff x="8987331" y="2006755"/>
            <a:chExt cx="2671496" cy="2671496"/>
          </a:xfrm>
        </p:grpSpPr>
        <p:sp>
          <p:nvSpPr>
            <p:cNvPr id="74" name="Rectangle 19"/>
            <p:cNvSpPr/>
            <p:nvPr/>
          </p:nvSpPr>
          <p:spPr bwMode="auto">
            <a:xfrm>
              <a:off x="8987331" y="2006755"/>
              <a:ext cx="2671496" cy="2671496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6001" tIns="86005" rIns="86001" bIns="86005" anchor="b"/>
            <a:lstStyle/>
            <a:p>
              <a:pPr defTabSz="81255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click here to add text </a:t>
              </a:r>
            </a:p>
          </p:txBody>
        </p:sp>
        <p:pic>
          <p:nvPicPr>
            <p:cNvPr id="35850" name="Picture 4" descr="\\MAGNUM\Projects\Microsoft\Cloud Power FY12\Design\Icons\PNGs\Scalable_Elastic_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6077" y="2316898"/>
              <a:ext cx="1854004" cy="1868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664575" y="2721066"/>
            <a:ext cx="1669332" cy="1669332"/>
            <a:chOff x="7153762" y="3619300"/>
            <a:chExt cx="1877134" cy="1877134"/>
          </a:xfrm>
        </p:grpSpPr>
        <p:sp>
          <p:nvSpPr>
            <p:cNvPr id="77" name="Rectangle 16"/>
            <p:cNvSpPr/>
            <p:nvPr/>
          </p:nvSpPr>
          <p:spPr bwMode="auto">
            <a:xfrm>
              <a:off x="7153762" y="3619300"/>
              <a:ext cx="1877134" cy="1877134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6001" tIns="86005" rIns="86001" bIns="86005" anchor="b"/>
            <a:lstStyle/>
            <a:p>
              <a:pPr defTabSz="81255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click here to add text </a:t>
              </a:r>
            </a:p>
          </p:txBody>
        </p:sp>
        <p:sp>
          <p:nvSpPr>
            <p:cNvPr id="35848" name="Freeform 73"/>
            <p:cNvSpPr>
              <a:spLocks noEditPoints="1"/>
            </p:cNvSpPr>
            <p:nvPr/>
          </p:nvSpPr>
          <p:spPr bwMode="black">
            <a:xfrm>
              <a:off x="7624859" y="3966887"/>
              <a:ext cx="934942" cy="902560"/>
            </a:xfrm>
            <a:custGeom>
              <a:avLst/>
              <a:gdLst>
                <a:gd name="T0" fmla="*/ 738350 w 2278"/>
                <a:gd name="T1" fmla="*/ 360450 h 2201"/>
                <a:gd name="T2" fmla="*/ 702232 w 2278"/>
                <a:gd name="T3" fmla="*/ 137373 h 2201"/>
                <a:gd name="T4" fmla="*/ 559406 w 2278"/>
                <a:gd name="T5" fmla="*/ 129171 h 2201"/>
                <a:gd name="T6" fmla="*/ 438331 w 2278"/>
                <a:gd name="T7" fmla="*/ 0 h 2201"/>
                <a:gd name="T8" fmla="*/ 332442 w 2278"/>
                <a:gd name="T9" fmla="*/ 168948 h 2201"/>
                <a:gd name="T10" fmla="*/ 167452 w 2278"/>
                <a:gd name="T11" fmla="*/ 133272 h 2201"/>
                <a:gd name="T12" fmla="*/ 100964 w 2278"/>
                <a:gd name="T13" fmla="*/ 344867 h 2201"/>
                <a:gd name="T14" fmla="*/ 0 w 2278"/>
                <a:gd name="T15" fmla="*/ 466658 h 2201"/>
                <a:gd name="T16" fmla="*/ 138723 w 2278"/>
                <a:gd name="T17" fmla="*/ 572455 h 2201"/>
                <a:gd name="T18" fmla="*/ 68130 w 2278"/>
                <a:gd name="T19" fmla="*/ 772978 h 2201"/>
                <a:gd name="T20" fmla="*/ 315615 w 2278"/>
                <a:gd name="T21" fmla="*/ 806194 h 2201"/>
                <a:gd name="T22" fmla="*/ 432175 w 2278"/>
                <a:gd name="T23" fmla="*/ 902150 h 2201"/>
                <a:gd name="T24" fmla="*/ 443667 w 2278"/>
                <a:gd name="T25" fmla="*/ 902560 h 2201"/>
                <a:gd name="T26" fmla="*/ 485940 w 2278"/>
                <a:gd name="T27" fmla="*/ 799223 h 2201"/>
                <a:gd name="T28" fmla="*/ 683763 w 2278"/>
                <a:gd name="T29" fmla="*/ 767647 h 2201"/>
                <a:gd name="T30" fmla="*/ 769131 w 2278"/>
                <a:gd name="T31" fmla="*/ 714749 h 2201"/>
                <a:gd name="T32" fmla="*/ 845470 w 2278"/>
                <a:gd name="T33" fmla="*/ 522017 h 2201"/>
                <a:gd name="T34" fmla="*/ 796219 w 2278"/>
                <a:gd name="T35" fmla="*/ 561383 h 2201"/>
                <a:gd name="T36" fmla="*/ 568435 w 2278"/>
                <a:gd name="T37" fmla="*/ 524477 h 2201"/>
                <a:gd name="T38" fmla="*/ 753946 w 2278"/>
                <a:gd name="T39" fmla="*/ 710648 h 2201"/>
                <a:gd name="T40" fmla="*/ 534370 w 2278"/>
                <a:gd name="T41" fmla="*/ 571225 h 2201"/>
                <a:gd name="T42" fmla="*/ 588135 w 2278"/>
                <a:gd name="T43" fmla="*/ 721310 h 2201"/>
                <a:gd name="T44" fmla="*/ 489634 w 2278"/>
                <a:gd name="T45" fmla="*/ 599110 h 2201"/>
                <a:gd name="T46" fmla="*/ 474448 w 2278"/>
                <a:gd name="T47" fmla="*/ 788971 h 2201"/>
                <a:gd name="T48" fmla="*/ 432175 w 2278"/>
                <a:gd name="T49" fmla="*/ 608541 h 2201"/>
                <a:gd name="T50" fmla="*/ 360351 w 2278"/>
                <a:gd name="T51" fmla="*/ 761496 h 2201"/>
                <a:gd name="T52" fmla="*/ 329979 w 2278"/>
                <a:gd name="T53" fmla="*/ 718849 h 2201"/>
                <a:gd name="T54" fmla="*/ 179765 w 2278"/>
                <a:gd name="T55" fmla="*/ 733612 h 2201"/>
                <a:gd name="T56" fmla="*/ 151446 w 2278"/>
                <a:gd name="T57" fmla="*/ 713929 h 2201"/>
                <a:gd name="T58" fmla="*/ 226143 w 2278"/>
                <a:gd name="T59" fmla="*/ 558513 h 2201"/>
                <a:gd name="T60" fmla="*/ 183459 w 2278"/>
                <a:gd name="T61" fmla="*/ 527758 h 2201"/>
                <a:gd name="T62" fmla="*/ 296735 w 2278"/>
                <a:gd name="T63" fmla="*/ 472809 h 2201"/>
                <a:gd name="T64" fmla="*/ 103837 w 2278"/>
                <a:gd name="T65" fmla="*/ 419500 h 2201"/>
                <a:gd name="T66" fmla="*/ 305765 w 2278"/>
                <a:gd name="T67" fmla="*/ 415809 h 2201"/>
                <a:gd name="T68" fmla="*/ 158423 w 2278"/>
                <a:gd name="T69" fmla="*/ 301810 h 2201"/>
                <a:gd name="T70" fmla="*/ 333673 w 2278"/>
                <a:gd name="T71" fmla="*/ 370702 h 2201"/>
                <a:gd name="T72" fmla="*/ 287706 w 2278"/>
                <a:gd name="T73" fmla="*/ 217336 h 2201"/>
                <a:gd name="T74" fmla="*/ 387439 w 2278"/>
                <a:gd name="T75" fmla="*/ 334205 h 2201"/>
                <a:gd name="T76" fmla="*/ 408781 w 2278"/>
                <a:gd name="T77" fmla="*/ 117690 h 2201"/>
                <a:gd name="T78" fmla="*/ 444487 w 2278"/>
                <a:gd name="T79" fmla="*/ 324774 h 2201"/>
                <a:gd name="T80" fmla="*/ 514259 w 2278"/>
                <a:gd name="T81" fmla="*/ 173869 h 2201"/>
                <a:gd name="T82" fmla="*/ 546272 w 2278"/>
                <a:gd name="T83" fmla="*/ 216926 h 2201"/>
                <a:gd name="T84" fmla="*/ 639438 w 2278"/>
                <a:gd name="T85" fmla="*/ 200113 h 2201"/>
                <a:gd name="T86" fmla="*/ 664063 w 2278"/>
                <a:gd name="T87" fmla="*/ 250142 h 2201"/>
                <a:gd name="T88" fmla="*/ 650930 w 2278"/>
                <a:gd name="T89" fmla="*/ 374802 h 2201"/>
                <a:gd name="T90" fmla="*/ 693614 w 2278"/>
                <a:gd name="T91" fmla="*/ 405557 h 2201"/>
                <a:gd name="T92" fmla="*/ 580337 w 2278"/>
                <a:gd name="T93" fmla="*/ 460507 h 2201"/>
                <a:gd name="T94" fmla="*/ 832336 w 2278"/>
                <a:gd name="T95" fmla="*/ 513815 h 2201"/>
                <a:gd name="T96" fmla="*/ 530266 w 2278"/>
                <a:gd name="T97" fmla="*/ 383824 h 2201"/>
                <a:gd name="T98" fmla="*/ 444487 w 2278"/>
                <a:gd name="T99" fmla="*/ 343227 h 2201"/>
                <a:gd name="T100" fmla="*/ 387849 w 2278"/>
                <a:gd name="T101" fmla="*/ 353889 h 2201"/>
                <a:gd name="T102" fmla="*/ 323002 w 2278"/>
                <a:gd name="T103" fmla="*/ 422780 h 2201"/>
                <a:gd name="T104" fmla="*/ 323002 w 2278"/>
                <a:gd name="T105" fmla="*/ 510535 h 2201"/>
                <a:gd name="T106" fmla="*/ 387849 w 2278"/>
                <a:gd name="T107" fmla="*/ 579016 h 2201"/>
                <a:gd name="T108" fmla="*/ 444487 w 2278"/>
                <a:gd name="T109" fmla="*/ 590088 h 2201"/>
                <a:gd name="T110" fmla="*/ 530266 w 2278"/>
                <a:gd name="T111" fmla="*/ 549491 h 2201"/>
                <a:gd name="T112" fmla="*/ 562279 w 2278"/>
                <a:gd name="T113" fmla="*/ 466658 h 22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78"/>
                <a:gd name="T172" fmla="*/ 0 h 2201"/>
                <a:gd name="T173" fmla="*/ 2278 w 2278"/>
                <a:gd name="T174" fmla="*/ 2201 h 22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78" h="2201">
                  <a:moveTo>
                    <a:pt x="2125" y="983"/>
                  </a:moveTo>
                  <a:cubicBezTo>
                    <a:pt x="2074" y="983"/>
                    <a:pt x="2030" y="1007"/>
                    <a:pt x="2002" y="1045"/>
                  </a:cubicBezTo>
                  <a:cubicBezTo>
                    <a:pt x="1787" y="929"/>
                    <a:pt x="1787" y="929"/>
                    <a:pt x="1787" y="929"/>
                  </a:cubicBezTo>
                  <a:cubicBezTo>
                    <a:pt x="1795" y="914"/>
                    <a:pt x="1799" y="897"/>
                    <a:pt x="1799" y="879"/>
                  </a:cubicBezTo>
                  <a:cubicBezTo>
                    <a:pt x="1799" y="828"/>
                    <a:pt x="1764" y="785"/>
                    <a:pt x="1715" y="773"/>
                  </a:cubicBezTo>
                  <a:cubicBezTo>
                    <a:pt x="1729" y="640"/>
                    <a:pt x="1729" y="640"/>
                    <a:pt x="1729" y="640"/>
                  </a:cubicBezTo>
                  <a:cubicBezTo>
                    <a:pt x="1805" y="630"/>
                    <a:pt x="1863" y="566"/>
                    <a:pt x="1863" y="488"/>
                  </a:cubicBezTo>
                  <a:cubicBezTo>
                    <a:pt x="1863" y="404"/>
                    <a:pt x="1795" y="335"/>
                    <a:pt x="1711" y="335"/>
                  </a:cubicBezTo>
                  <a:cubicBezTo>
                    <a:pt x="1645" y="335"/>
                    <a:pt x="1589" y="377"/>
                    <a:pt x="1567" y="435"/>
                  </a:cubicBezTo>
                  <a:cubicBezTo>
                    <a:pt x="1472" y="427"/>
                    <a:pt x="1472" y="427"/>
                    <a:pt x="1472" y="427"/>
                  </a:cubicBezTo>
                  <a:cubicBezTo>
                    <a:pt x="1472" y="426"/>
                    <a:pt x="1472" y="425"/>
                    <a:pt x="1472" y="424"/>
                  </a:cubicBezTo>
                  <a:cubicBezTo>
                    <a:pt x="1472" y="364"/>
                    <a:pt x="1423" y="315"/>
                    <a:pt x="1363" y="315"/>
                  </a:cubicBezTo>
                  <a:cubicBezTo>
                    <a:pt x="1334" y="315"/>
                    <a:pt x="1309" y="326"/>
                    <a:pt x="1289" y="343"/>
                  </a:cubicBezTo>
                  <a:cubicBezTo>
                    <a:pt x="1187" y="250"/>
                    <a:pt x="1187" y="250"/>
                    <a:pt x="1187" y="250"/>
                  </a:cubicBezTo>
                  <a:cubicBezTo>
                    <a:pt x="1208" y="223"/>
                    <a:pt x="1221" y="190"/>
                    <a:pt x="1221" y="153"/>
                  </a:cubicBezTo>
                  <a:cubicBezTo>
                    <a:pt x="1221" y="69"/>
                    <a:pt x="1153" y="0"/>
                    <a:pt x="1068" y="0"/>
                  </a:cubicBezTo>
                  <a:cubicBezTo>
                    <a:pt x="984" y="0"/>
                    <a:pt x="916" y="69"/>
                    <a:pt x="916" y="153"/>
                  </a:cubicBezTo>
                  <a:cubicBezTo>
                    <a:pt x="916" y="197"/>
                    <a:pt x="935" y="237"/>
                    <a:pt x="965" y="265"/>
                  </a:cubicBezTo>
                  <a:cubicBezTo>
                    <a:pt x="856" y="422"/>
                    <a:pt x="856" y="422"/>
                    <a:pt x="856" y="422"/>
                  </a:cubicBezTo>
                  <a:cubicBezTo>
                    <a:pt x="842" y="416"/>
                    <a:pt x="827" y="412"/>
                    <a:pt x="810" y="412"/>
                  </a:cubicBezTo>
                  <a:cubicBezTo>
                    <a:pt x="760" y="412"/>
                    <a:pt x="717" y="446"/>
                    <a:pt x="705" y="493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1" y="480"/>
                    <a:pt x="561" y="479"/>
                    <a:pt x="561" y="478"/>
                  </a:cubicBezTo>
                  <a:cubicBezTo>
                    <a:pt x="561" y="394"/>
                    <a:pt x="493" y="325"/>
                    <a:pt x="408" y="325"/>
                  </a:cubicBezTo>
                  <a:cubicBezTo>
                    <a:pt x="324" y="325"/>
                    <a:pt x="256" y="394"/>
                    <a:pt x="256" y="478"/>
                  </a:cubicBezTo>
                  <a:cubicBezTo>
                    <a:pt x="256" y="546"/>
                    <a:pt x="300" y="603"/>
                    <a:pt x="362" y="623"/>
                  </a:cubicBezTo>
                  <a:cubicBezTo>
                    <a:pt x="348" y="732"/>
                    <a:pt x="348" y="732"/>
                    <a:pt x="348" y="732"/>
                  </a:cubicBezTo>
                  <a:cubicBezTo>
                    <a:pt x="291" y="736"/>
                    <a:pt x="246" y="783"/>
                    <a:pt x="246" y="841"/>
                  </a:cubicBezTo>
                  <a:cubicBezTo>
                    <a:pt x="246" y="873"/>
                    <a:pt x="259" y="901"/>
                    <a:pt x="281" y="921"/>
                  </a:cubicBezTo>
                  <a:cubicBezTo>
                    <a:pt x="221" y="1002"/>
                    <a:pt x="221" y="1002"/>
                    <a:pt x="221" y="1002"/>
                  </a:cubicBezTo>
                  <a:cubicBezTo>
                    <a:pt x="201" y="991"/>
                    <a:pt x="177" y="985"/>
                    <a:pt x="153" y="985"/>
                  </a:cubicBezTo>
                  <a:cubicBezTo>
                    <a:pt x="68" y="985"/>
                    <a:pt x="0" y="1054"/>
                    <a:pt x="0" y="1138"/>
                  </a:cubicBezTo>
                  <a:cubicBezTo>
                    <a:pt x="0" y="1222"/>
                    <a:pt x="68" y="1291"/>
                    <a:pt x="153" y="1291"/>
                  </a:cubicBezTo>
                  <a:cubicBezTo>
                    <a:pt x="190" y="1291"/>
                    <a:pt x="225" y="1277"/>
                    <a:pt x="251" y="1254"/>
                  </a:cubicBezTo>
                  <a:cubicBezTo>
                    <a:pt x="354" y="1339"/>
                    <a:pt x="354" y="1339"/>
                    <a:pt x="354" y="1339"/>
                  </a:cubicBezTo>
                  <a:cubicBezTo>
                    <a:pt x="344" y="1356"/>
                    <a:pt x="338" y="1375"/>
                    <a:pt x="338" y="1396"/>
                  </a:cubicBezTo>
                  <a:cubicBezTo>
                    <a:pt x="338" y="1436"/>
                    <a:pt x="359" y="1471"/>
                    <a:pt x="392" y="1490"/>
                  </a:cubicBezTo>
                  <a:cubicBezTo>
                    <a:pt x="332" y="1733"/>
                    <a:pt x="332" y="1733"/>
                    <a:pt x="332" y="1733"/>
                  </a:cubicBezTo>
                  <a:cubicBezTo>
                    <a:pt x="328" y="1732"/>
                    <a:pt x="323" y="1732"/>
                    <a:pt x="319" y="1732"/>
                  </a:cubicBezTo>
                  <a:cubicBezTo>
                    <a:pt x="235" y="1732"/>
                    <a:pt x="166" y="1800"/>
                    <a:pt x="166" y="1885"/>
                  </a:cubicBezTo>
                  <a:cubicBezTo>
                    <a:pt x="166" y="1969"/>
                    <a:pt x="235" y="2038"/>
                    <a:pt x="319" y="2038"/>
                  </a:cubicBezTo>
                  <a:cubicBezTo>
                    <a:pt x="399" y="2038"/>
                    <a:pt x="464" y="1977"/>
                    <a:pt x="471" y="1899"/>
                  </a:cubicBezTo>
                  <a:cubicBezTo>
                    <a:pt x="664" y="1884"/>
                    <a:pt x="664" y="1884"/>
                    <a:pt x="664" y="1884"/>
                  </a:cubicBezTo>
                  <a:cubicBezTo>
                    <a:pt x="676" y="1931"/>
                    <a:pt x="718" y="1966"/>
                    <a:pt x="769" y="1966"/>
                  </a:cubicBezTo>
                  <a:cubicBezTo>
                    <a:pt x="802" y="1966"/>
                    <a:pt x="832" y="1951"/>
                    <a:pt x="852" y="1928"/>
                  </a:cubicBezTo>
                  <a:cubicBezTo>
                    <a:pt x="931" y="1982"/>
                    <a:pt x="931" y="1982"/>
                    <a:pt x="931" y="1982"/>
                  </a:cubicBezTo>
                  <a:cubicBezTo>
                    <a:pt x="921" y="2002"/>
                    <a:pt x="916" y="2024"/>
                    <a:pt x="916" y="2049"/>
                  </a:cubicBezTo>
                  <a:cubicBezTo>
                    <a:pt x="916" y="2128"/>
                    <a:pt x="976" y="2193"/>
                    <a:pt x="1053" y="2200"/>
                  </a:cubicBezTo>
                  <a:cubicBezTo>
                    <a:pt x="1053" y="2201"/>
                    <a:pt x="1053" y="2201"/>
                    <a:pt x="1053" y="2201"/>
                  </a:cubicBezTo>
                  <a:cubicBezTo>
                    <a:pt x="1056" y="2201"/>
                    <a:pt x="1056" y="2201"/>
                    <a:pt x="1056" y="2201"/>
                  </a:cubicBezTo>
                  <a:cubicBezTo>
                    <a:pt x="1060" y="2201"/>
                    <a:pt x="1064" y="2201"/>
                    <a:pt x="1068" y="2201"/>
                  </a:cubicBezTo>
                  <a:cubicBezTo>
                    <a:pt x="1073" y="2201"/>
                    <a:pt x="1077" y="2201"/>
                    <a:pt x="1081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161" y="2193"/>
                    <a:pt x="1221" y="2128"/>
                    <a:pt x="1221" y="2049"/>
                  </a:cubicBezTo>
                  <a:cubicBezTo>
                    <a:pt x="1221" y="2011"/>
                    <a:pt x="1207" y="1976"/>
                    <a:pt x="1184" y="1949"/>
                  </a:cubicBezTo>
                  <a:cubicBezTo>
                    <a:pt x="1268" y="1853"/>
                    <a:pt x="1268" y="1853"/>
                    <a:pt x="1268" y="1853"/>
                  </a:cubicBezTo>
                  <a:cubicBezTo>
                    <a:pt x="1285" y="1863"/>
                    <a:pt x="1304" y="1869"/>
                    <a:pt x="1324" y="1869"/>
                  </a:cubicBezTo>
                  <a:cubicBezTo>
                    <a:pt x="1364" y="1869"/>
                    <a:pt x="1399" y="1847"/>
                    <a:pt x="1418" y="1815"/>
                  </a:cubicBezTo>
                  <a:cubicBezTo>
                    <a:pt x="1666" y="1872"/>
                    <a:pt x="1666" y="1872"/>
                    <a:pt x="1666" y="1872"/>
                  </a:cubicBezTo>
                  <a:cubicBezTo>
                    <a:pt x="1665" y="1876"/>
                    <a:pt x="1665" y="1880"/>
                    <a:pt x="1665" y="1885"/>
                  </a:cubicBezTo>
                  <a:cubicBezTo>
                    <a:pt x="1665" y="1969"/>
                    <a:pt x="1734" y="2038"/>
                    <a:pt x="1818" y="2038"/>
                  </a:cubicBezTo>
                  <a:cubicBezTo>
                    <a:pt x="1902" y="2038"/>
                    <a:pt x="1971" y="1969"/>
                    <a:pt x="1971" y="1885"/>
                  </a:cubicBezTo>
                  <a:cubicBezTo>
                    <a:pt x="1971" y="1820"/>
                    <a:pt x="1931" y="1765"/>
                    <a:pt x="1874" y="1743"/>
                  </a:cubicBezTo>
                  <a:cubicBezTo>
                    <a:pt x="1893" y="1572"/>
                    <a:pt x="1893" y="1572"/>
                    <a:pt x="1893" y="1572"/>
                  </a:cubicBezTo>
                  <a:cubicBezTo>
                    <a:pt x="1949" y="1567"/>
                    <a:pt x="1994" y="1520"/>
                    <a:pt x="1994" y="1463"/>
                  </a:cubicBezTo>
                  <a:cubicBezTo>
                    <a:pt x="1994" y="1436"/>
                    <a:pt x="1984" y="1412"/>
                    <a:pt x="1969" y="1393"/>
                  </a:cubicBezTo>
                  <a:cubicBezTo>
                    <a:pt x="2060" y="1273"/>
                    <a:pt x="2060" y="1273"/>
                    <a:pt x="2060" y="1273"/>
                  </a:cubicBezTo>
                  <a:cubicBezTo>
                    <a:pt x="2080" y="1283"/>
                    <a:pt x="2102" y="1288"/>
                    <a:pt x="2125" y="1288"/>
                  </a:cubicBezTo>
                  <a:cubicBezTo>
                    <a:pt x="2209" y="1288"/>
                    <a:pt x="2278" y="1220"/>
                    <a:pt x="2278" y="1135"/>
                  </a:cubicBezTo>
                  <a:cubicBezTo>
                    <a:pt x="2278" y="1051"/>
                    <a:pt x="2209" y="983"/>
                    <a:pt x="2125" y="983"/>
                  </a:cubicBezTo>
                  <a:close/>
                  <a:moveTo>
                    <a:pt x="1940" y="1369"/>
                  </a:moveTo>
                  <a:cubicBezTo>
                    <a:pt x="1924" y="1359"/>
                    <a:pt x="1905" y="1353"/>
                    <a:pt x="1884" y="1353"/>
                  </a:cubicBezTo>
                  <a:cubicBezTo>
                    <a:pt x="1838" y="1353"/>
                    <a:pt x="1798" y="1383"/>
                    <a:pt x="1782" y="1424"/>
                  </a:cubicBezTo>
                  <a:cubicBezTo>
                    <a:pt x="1392" y="1262"/>
                    <a:pt x="1392" y="1262"/>
                    <a:pt x="1392" y="1262"/>
                  </a:cubicBezTo>
                  <a:cubicBezTo>
                    <a:pt x="1390" y="1268"/>
                    <a:pt x="1387" y="1273"/>
                    <a:pt x="1385" y="1279"/>
                  </a:cubicBezTo>
                  <a:cubicBezTo>
                    <a:pt x="1777" y="1441"/>
                    <a:pt x="1777" y="1441"/>
                    <a:pt x="1777" y="1441"/>
                  </a:cubicBezTo>
                  <a:cubicBezTo>
                    <a:pt x="1776" y="1448"/>
                    <a:pt x="1775" y="1455"/>
                    <a:pt x="1775" y="1463"/>
                  </a:cubicBezTo>
                  <a:cubicBezTo>
                    <a:pt x="1775" y="1513"/>
                    <a:pt x="1809" y="1555"/>
                    <a:pt x="1855" y="1568"/>
                  </a:cubicBezTo>
                  <a:cubicBezTo>
                    <a:pt x="1837" y="1733"/>
                    <a:pt x="1837" y="1733"/>
                    <a:pt x="1837" y="1733"/>
                  </a:cubicBezTo>
                  <a:cubicBezTo>
                    <a:pt x="1831" y="1733"/>
                    <a:pt x="1825" y="1732"/>
                    <a:pt x="1818" y="1732"/>
                  </a:cubicBezTo>
                  <a:cubicBezTo>
                    <a:pt x="1781" y="1732"/>
                    <a:pt x="1746" y="1746"/>
                    <a:pt x="1720" y="1768"/>
                  </a:cubicBezTo>
                  <a:cubicBezTo>
                    <a:pt x="1324" y="1372"/>
                    <a:pt x="1324" y="1372"/>
                    <a:pt x="1324" y="1372"/>
                  </a:cubicBezTo>
                  <a:cubicBezTo>
                    <a:pt x="1317" y="1379"/>
                    <a:pt x="1310" y="1386"/>
                    <a:pt x="1302" y="1393"/>
                  </a:cubicBezTo>
                  <a:cubicBezTo>
                    <a:pt x="1699" y="1789"/>
                    <a:pt x="1699" y="1789"/>
                    <a:pt x="1699" y="1789"/>
                  </a:cubicBezTo>
                  <a:cubicBezTo>
                    <a:pt x="1688" y="1803"/>
                    <a:pt x="1679" y="1818"/>
                    <a:pt x="1674" y="1835"/>
                  </a:cubicBezTo>
                  <a:cubicBezTo>
                    <a:pt x="1432" y="1779"/>
                    <a:pt x="1432" y="1779"/>
                    <a:pt x="1432" y="1779"/>
                  </a:cubicBezTo>
                  <a:cubicBezTo>
                    <a:pt x="1433" y="1773"/>
                    <a:pt x="1433" y="1766"/>
                    <a:pt x="1433" y="1759"/>
                  </a:cubicBezTo>
                  <a:cubicBezTo>
                    <a:pt x="1433" y="1699"/>
                    <a:pt x="1385" y="1650"/>
                    <a:pt x="1324" y="1650"/>
                  </a:cubicBezTo>
                  <a:cubicBezTo>
                    <a:pt x="1313" y="1650"/>
                    <a:pt x="1302" y="1652"/>
                    <a:pt x="1292" y="1655"/>
                  </a:cubicBezTo>
                  <a:cubicBezTo>
                    <a:pt x="1209" y="1454"/>
                    <a:pt x="1209" y="1454"/>
                    <a:pt x="1209" y="1454"/>
                  </a:cubicBezTo>
                  <a:cubicBezTo>
                    <a:pt x="1204" y="1457"/>
                    <a:pt x="1198" y="1459"/>
                    <a:pt x="1193" y="1461"/>
                  </a:cubicBezTo>
                  <a:cubicBezTo>
                    <a:pt x="1276" y="1662"/>
                    <a:pt x="1276" y="1662"/>
                    <a:pt x="1276" y="1662"/>
                  </a:cubicBezTo>
                  <a:cubicBezTo>
                    <a:pt x="1240" y="1680"/>
                    <a:pt x="1215" y="1717"/>
                    <a:pt x="1215" y="1759"/>
                  </a:cubicBezTo>
                  <a:cubicBezTo>
                    <a:pt x="1215" y="1786"/>
                    <a:pt x="1224" y="1810"/>
                    <a:pt x="1240" y="1828"/>
                  </a:cubicBezTo>
                  <a:cubicBezTo>
                    <a:pt x="1156" y="1924"/>
                    <a:pt x="1156" y="1924"/>
                    <a:pt x="1156" y="1924"/>
                  </a:cubicBezTo>
                  <a:cubicBezTo>
                    <a:pt x="1135" y="1909"/>
                    <a:pt x="1110" y="1899"/>
                    <a:pt x="1083" y="1897"/>
                  </a:cubicBezTo>
                  <a:cubicBezTo>
                    <a:pt x="1083" y="1484"/>
                    <a:pt x="1083" y="1484"/>
                    <a:pt x="1083" y="1484"/>
                  </a:cubicBezTo>
                  <a:cubicBezTo>
                    <a:pt x="1078" y="1484"/>
                    <a:pt x="1073" y="1484"/>
                    <a:pt x="1068" y="1484"/>
                  </a:cubicBezTo>
                  <a:cubicBezTo>
                    <a:pt x="1063" y="1484"/>
                    <a:pt x="1058" y="1484"/>
                    <a:pt x="1053" y="1484"/>
                  </a:cubicBezTo>
                  <a:cubicBezTo>
                    <a:pt x="1053" y="1897"/>
                    <a:pt x="1053" y="1897"/>
                    <a:pt x="1053" y="1897"/>
                  </a:cubicBezTo>
                  <a:cubicBezTo>
                    <a:pt x="1013" y="1901"/>
                    <a:pt x="977" y="1920"/>
                    <a:pt x="952" y="1950"/>
                  </a:cubicBezTo>
                  <a:cubicBezTo>
                    <a:pt x="871" y="1895"/>
                    <a:pt x="871" y="1895"/>
                    <a:pt x="871" y="1895"/>
                  </a:cubicBezTo>
                  <a:cubicBezTo>
                    <a:pt x="876" y="1883"/>
                    <a:pt x="878" y="1870"/>
                    <a:pt x="878" y="1857"/>
                  </a:cubicBezTo>
                  <a:cubicBezTo>
                    <a:pt x="878" y="1815"/>
                    <a:pt x="855" y="1779"/>
                    <a:pt x="820" y="1760"/>
                  </a:cubicBezTo>
                  <a:cubicBezTo>
                    <a:pt x="944" y="1461"/>
                    <a:pt x="944" y="1461"/>
                    <a:pt x="944" y="1461"/>
                  </a:cubicBezTo>
                  <a:cubicBezTo>
                    <a:pt x="939" y="1459"/>
                    <a:pt x="933" y="1457"/>
                    <a:pt x="928" y="1454"/>
                  </a:cubicBezTo>
                  <a:cubicBezTo>
                    <a:pt x="804" y="1753"/>
                    <a:pt x="804" y="1753"/>
                    <a:pt x="804" y="1753"/>
                  </a:cubicBezTo>
                  <a:cubicBezTo>
                    <a:pt x="793" y="1749"/>
                    <a:pt x="781" y="1747"/>
                    <a:pt x="769" y="1747"/>
                  </a:cubicBezTo>
                  <a:cubicBezTo>
                    <a:pt x="712" y="1747"/>
                    <a:pt x="666" y="1791"/>
                    <a:pt x="660" y="1846"/>
                  </a:cubicBezTo>
                  <a:cubicBezTo>
                    <a:pt x="470" y="1861"/>
                    <a:pt x="470" y="1861"/>
                    <a:pt x="470" y="1861"/>
                  </a:cubicBezTo>
                  <a:cubicBezTo>
                    <a:pt x="466" y="1834"/>
                    <a:pt x="454" y="1810"/>
                    <a:pt x="438" y="1789"/>
                  </a:cubicBezTo>
                  <a:cubicBezTo>
                    <a:pt x="835" y="1393"/>
                    <a:pt x="835" y="1393"/>
                    <a:pt x="835" y="1393"/>
                  </a:cubicBezTo>
                  <a:cubicBezTo>
                    <a:pt x="827" y="1386"/>
                    <a:pt x="820" y="1379"/>
                    <a:pt x="813" y="1372"/>
                  </a:cubicBezTo>
                  <a:cubicBezTo>
                    <a:pt x="417" y="1768"/>
                    <a:pt x="417" y="1768"/>
                    <a:pt x="417" y="1768"/>
                  </a:cubicBezTo>
                  <a:cubicBezTo>
                    <a:pt x="403" y="1756"/>
                    <a:pt x="387" y="1747"/>
                    <a:pt x="369" y="1741"/>
                  </a:cubicBezTo>
                  <a:cubicBezTo>
                    <a:pt x="428" y="1504"/>
                    <a:pt x="428" y="1504"/>
                    <a:pt x="428" y="1504"/>
                  </a:cubicBezTo>
                  <a:cubicBezTo>
                    <a:pt x="434" y="1505"/>
                    <a:pt x="440" y="1505"/>
                    <a:pt x="447" y="1505"/>
                  </a:cubicBezTo>
                  <a:cubicBezTo>
                    <a:pt x="507" y="1505"/>
                    <a:pt x="556" y="1457"/>
                    <a:pt x="556" y="1396"/>
                  </a:cubicBezTo>
                  <a:cubicBezTo>
                    <a:pt x="556" y="1384"/>
                    <a:pt x="554" y="1373"/>
                    <a:pt x="551" y="1362"/>
                  </a:cubicBezTo>
                  <a:cubicBezTo>
                    <a:pt x="752" y="1279"/>
                    <a:pt x="752" y="1279"/>
                    <a:pt x="752" y="1279"/>
                  </a:cubicBezTo>
                  <a:cubicBezTo>
                    <a:pt x="750" y="1273"/>
                    <a:pt x="747" y="1268"/>
                    <a:pt x="745" y="1262"/>
                  </a:cubicBezTo>
                  <a:cubicBezTo>
                    <a:pt x="544" y="1345"/>
                    <a:pt x="544" y="1345"/>
                    <a:pt x="544" y="1345"/>
                  </a:cubicBezTo>
                  <a:cubicBezTo>
                    <a:pt x="525" y="1311"/>
                    <a:pt x="489" y="1287"/>
                    <a:pt x="447" y="1287"/>
                  </a:cubicBezTo>
                  <a:cubicBezTo>
                    <a:pt x="421" y="1287"/>
                    <a:pt x="397" y="1296"/>
                    <a:pt x="379" y="1311"/>
                  </a:cubicBezTo>
                  <a:cubicBezTo>
                    <a:pt x="277" y="1226"/>
                    <a:pt x="277" y="1226"/>
                    <a:pt x="277" y="1226"/>
                  </a:cubicBezTo>
                  <a:cubicBezTo>
                    <a:pt x="292" y="1205"/>
                    <a:pt x="302" y="1180"/>
                    <a:pt x="305" y="1153"/>
                  </a:cubicBezTo>
                  <a:cubicBezTo>
                    <a:pt x="723" y="1153"/>
                    <a:pt x="723" y="1153"/>
                    <a:pt x="723" y="1153"/>
                  </a:cubicBezTo>
                  <a:cubicBezTo>
                    <a:pt x="722" y="1148"/>
                    <a:pt x="722" y="1143"/>
                    <a:pt x="722" y="1138"/>
                  </a:cubicBezTo>
                  <a:cubicBezTo>
                    <a:pt x="722" y="1133"/>
                    <a:pt x="722" y="1128"/>
                    <a:pt x="723" y="1123"/>
                  </a:cubicBezTo>
                  <a:cubicBezTo>
                    <a:pt x="305" y="1123"/>
                    <a:pt x="305" y="1123"/>
                    <a:pt x="305" y="1123"/>
                  </a:cubicBezTo>
                  <a:cubicBezTo>
                    <a:pt x="301" y="1083"/>
                    <a:pt x="281" y="1048"/>
                    <a:pt x="253" y="1023"/>
                  </a:cubicBezTo>
                  <a:cubicBezTo>
                    <a:pt x="312" y="942"/>
                    <a:pt x="312" y="942"/>
                    <a:pt x="312" y="942"/>
                  </a:cubicBezTo>
                  <a:cubicBezTo>
                    <a:pt x="325" y="947"/>
                    <a:pt x="340" y="950"/>
                    <a:pt x="355" y="950"/>
                  </a:cubicBezTo>
                  <a:cubicBezTo>
                    <a:pt x="397" y="950"/>
                    <a:pt x="433" y="927"/>
                    <a:pt x="451" y="892"/>
                  </a:cubicBezTo>
                  <a:cubicBezTo>
                    <a:pt x="745" y="1014"/>
                    <a:pt x="745" y="1014"/>
                    <a:pt x="745" y="1014"/>
                  </a:cubicBezTo>
                  <a:cubicBezTo>
                    <a:pt x="747" y="1008"/>
                    <a:pt x="750" y="1003"/>
                    <a:pt x="752" y="997"/>
                  </a:cubicBezTo>
                  <a:cubicBezTo>
                    <a:pt x="458" y="875"/>
                    <a:pt x="458" y="875"/>
                    <a:pt x="458" y="875"/>
                  </a:cubicBezTo>
                  <a:cubicBezTo>
                    <a:pt x="462" y="865"/>
                    <a:pt x="464" y="853"/>
                    <a:pt x="464" y="841"/>
                  </a:cubicBezTo>
                  <a:cubicBezTo>
                    <a:pt x="464" y="792"/>
                    <a:pt x="431" y="750"/>
                    <a:pt x="386" y="736"/>
                  </a:cubicBezTo>
                  <a:cubicBezTo>
                    <a:pt x="399" y="630"/>
                    <a:pt x="399" y="630"/>
                    <a:pt x="399" y="630"/>
                  </a:cubicBezTo>
                  <a:cubicBezTo>
                    <a:pt x="402" y="630"/>
                    <a:pt x="405" y="631"/>
                    <a:pt x="408" y="631"/>
                  </a:cubicBezTo>
                  <a:cubicBezTo>
                    <a:pt x="445" y="631"/>
                    <a:pt x="479" y="618"/>
                    <a:pt x="505" y="596"/>
                  </a:cubicBezTo>
                  <a:cubicBezTo>
                    <a:pt x="813" y="904"/>
                    <a:pt x="813" y="904"/>
                    <a:pt x="813" y="904"/>
                  </a:cubicBezTo>
                  <a:cubicBezTo>
                    <a:pt x="820" y="897"/>
                    <a:pt x="827" y="889"/>
                    <a:pt x="835" y="883"/>
                  </a:cubicBezTo>
                  <a:cubicBezTo>
                    <a:pt x="527" y="575"/>
                    <a:pt x="527" y="575"/>
                    <a:pt x="527" y="575"/>
                  </a:cubicBezTo>
                  <a:cubicBezTo>
                    <a:pt x="540" y="558"/>
                    <a:pt x="550" y="539"/>
                    <a:pt x="556" y="518"/>
                  </a:cubicBezTo>
                  <a:cubicBezTo>
                    <a:pt x="701" y="530"/>
                    <a:pt x="701" y="530"/>
                    <a:pt x="701" y="530"/>
                  </a:cubicBezTo>
                  <a:cubicBezTo>
                    <a:pt x="706" y="587"/>
                    <a:pt x="753" y="631"/>
                    <a:pt x="810" y="631"/>
                  </a:cubicBezTo>
                  <a:cubicBezTo>
                    <a:pt x="823" y="631"/>
                    <a:pt x="835" y="628"/>
                    <a:pt x="846" y="624"/>
                  </a:cubicBezTo>
                  <a:cubicBezTo>
                    <a:pt x="928" y="822"/>
                    <a:pt x="928" y="822"/>
                    <a:pt x="928" y="822"/>
                  </a:cubicBezTo>
                  <a:cubicBezTo>
                    <a:pt x="933" y="819"/>
                    <a:pt x="939" y="817"/>
                    <a:pt x="944" y="815"/>
                  </a:cubicBezTo>
                  <a:cubicBezTo>
                    <a:pt x="863" y="617"/>
                    <a:pt x="863" y="617"/>
                    <a:pt x="863" y="617"/>
                  </a:cubicBezTo>
                  <a:cubicBezTo>
                    <a:pt x="896" y="599"/>
                    <a:pt x="919" y="563"/>
                    <a:pt x="919" y="521"/>
                  </a:cubicBezTo>
                  <a:cubicBezTo>
                    <a:pt x="919" y="491"/>
                    <a:pt x="907" y="464"/>
                    <a:pt x="887" y="444"/>
                  </a:cubicBezTo>
                  <a:cubicBezTo>
                    <a:pt x="996" y="287"/>
                    <a:pt x="996" y="287"/>
                    <a:pt x="996" y="287"/>
                  </a:cubicBezTo>
                  <a:cubicBezTo>
                    <a:pt x="1013" y="297"/>
                    <a:pt x="1033" y="303"/>
                    <a:pt x="1053" y="305"/>
                  </a:cubicBezTo>
                  <a:cubicBezTo>
                    <a:pt x="1053" y="792"/>
                    <a:pt x="1053" y="792"/>
                    <a:pt x="1053" y="792"/>
                  </a:cubicBezTo>
                  <a:cubicBezTo>
                    <a:pt x="1058" y="792"/>
                    <a:pt x="1063" y="792"/>
                    <a:pt x="1068" y="792"/>
                  </a:cubicBezTo>
                  <a:cubicBezTo>
                    <a:pt x="1073" y="792"/>
                    <a:pt x="1078" y="792"/>
                    <a:pt x="1083" y="792"/>
                  </a:cubicBezTo>
                  <a:cubicBezTo>
                    <a:pt x="1083" y="305"/>
                    <a:pt x="1083" y="305"/>
                    <a:pt x="1083" y="305"/>
                  </a:cubicBezTo>
                  <a:cubicBezTo>
                    <a:pt x="1112" y="302"/>
                    <a:pt x="1138" y="292"/>
                    <a:pt x="1159" y="276"/>
                  </a:cubicBezTo>
                  <a:cubicBezTo>
                    <a:pt x="1266" y="373"/>
                    <a:pt x="1266" y="373"/>
                    <a:pt x="1266" y="373"/>
                  </a:cubicBezTo>
                  <a:cubicBezTo>
                    <a:pt x="1258" y="388"/>
                    <a:pt x="1253" y="406"/>
                    <a:pt x="1253" y="424"/>
                  </a:cubicBezTo>
                  <a:cubicBezTo>
                    <a:pt x="1253" y="467"/>
                    <a:pt x="1278" y="504"/>
                    <a:pt x="1314" y="522"/>
                  </a:cubicBezTo>
                  <a:cubicBezTo>
                    <a:pt x="1193" y="815"/>
                    <a:pt x="1193" y="815"/>
                    <a:pt x="1193" y="815"/>
                  </a:cubicBezTo>
                  <a:cubicBezTo>
                    <a:pt x="1198" y="817"/>
                    <a:pt x="1204" y="819"/>
                    <a:pt x="1209" y="822"/>
                  </a:cubicBezTo>
                  <a:cubicBezTo>
                    <a:pt x="1331" y="529"/>
                    <a:pt x="1331" y="529"/>
                    <a:pt x="1331" y="529"/>
                  </a:cubicBezTo>
                  <a:cubicBezTo>
                    <a:pt x="1341" y="532"/>
                    <a:pt x="1351" y="533"/>
                    <a:pt x="1363" y="533"/>
                  </a:cubicBezTo>
                  <a:cubicBezTo>
                    <a:pt x="1409" y="533"/>
                    <a:pt x="1448" y="505"/>
                    <a:pt x="1464" y="464"/>
                  </a:cubicBezTo>
                  <a:cubicBezTo>
                    <a:pt x="1559" y="472"/>
                    <a:pt x="1559" y="472"/>
                    <a:pt x="1559" y="472"/>
                  </a:cubicBezTo>
                  <a:cubicBezTo>
                    <a:pt x="1558" y="477"/>
                    <a:pt x="1558" y="483"/>
                    <a:pt x="1558" y="488"/>
                  </a:cubicBezTo>
                  <a:cubicBezTo>
                    <a:pt x="1558" y="527"/>
                    <a:pt x="1572" y="562"/>
                    <a:pt x="1596" y="589"/>
                  </a:cubicBezTo>
                  <a:cubicBezTo>
                    <a:pt x="1302" y="883"/>
                    <a:pt x="1302" y="883"/>
                    <a:pt x="1302" y="883"/>
                  </a:cubicBezTo>
                  <a:cubicBezTo>
                    <a:pt x="1310" y="889"/>
                    <a:pt x="1317" y="897"/>
                    <a:pt x="1324" y="904"/>
                  </a:cubicBezTo>
                  <a:cubicBezTo>
                    <a:pt x="1618" y="610"/>
                    <a:pt x="1618" y="610"/>
                    <a:pt x="1618" y="610"/>
                  </a:cubicBezTo>
                  <a:cubicBezTo>
                    <a:pt x="1639" y="625"/>
                    <a:pt x="1664" y="636"/>
                    <a:pt x="1691" y="640"/>
                  </a:cubicBezTo>
                  <a:cubicBezTo>
                    <a:pt x="1678" y="771"/>
                    <a:pt x="1678" y="771"/>
                    <a:pt x="1678" y="771"/>
                  </a:cubicBezTo>
                  <a:cubicBezTo>
                    <a:pt x="1623" y="777"/>
                    <a:pt x="1581" y="823"/>
                    <a:pt x="1581" y="879"/>
                  </a:cubicBezTo>
                  <a:cubicBezTo>
                    <a:pt x="1581" y="891"/>
                    <a:pt x="1583" y="903"/>
                    <a:pt x="1586" y="914"/>
                  </a:cubicBezTo>
                  <a:cubicBezTo>
                    <a:pt x="1385" y="997"/>
                    <a:pt x="1385" y="997"/>
                    <a:pt x="1385" y="997"/>
                  </a:cubicBezTo>
                  <a:cubicBezTo>
                    <a:pt x="1387" y="1003"/>
                    <a:pt x="1390" y="1008"/>
                    <a:pt x="1392" y="1014"/>
                  </a:cubicBezTo>
                  <a:cubicBezTo>
                    <a:pt x="1593" y="930"/>
                    <a:pt x="1593" y="930"/>
                    <a:pt x="1593" y="930"/>
                  </a:cubicBezTo>
                  <a:cubicBezTo>
                    <a:pt x="1612" y="965"/>
                    <a:pt x="1648" y="989"/>
                    <a:pt x="1690" y="989"/>
                  </a:cubicBezTo>
                  <a:cubicBezTo>
                    <a:pt x="1719" y="989"/>
                    <a:pt x="1745" y="978"/>
                    <a:pt x="1764" y="960"/>
                  </a:cubicBezTo>
                  <a:cubicBezTo>
                    <a:pt x="1983" y="1078"/>
                    <a:pt x="1983" y="1078"/>
                    <a:pt x="1983" y="1078"/>
                  </a:cubicBezTo>
                  <a:cubicBezTo>
                    <a:pt x="1978" y="1092"/>
                    <a:pt x="1974" y="1107"/>
                    <a:pt x="1973" y="1123"/>
                  </a:cubicBezTo>
                  <a:cubicBezTo>
                    <a:pt x="1414" y="1123"/>
                    <a:pt x="1414" y="1123"/>
                    <a:pt x="1414" y="1123"/>
                  </a:cubicBezTo>
                  <a:cubicBezTo>
                    <a:pt x="1415" y="1128"/>
                    <a:pt x="1415" y="1133"/>
                    <a:pt x="1415" y="1138"/>
                  </a:cubicBezTo>
                  <a:cubicBezTo>
                    <a:pt x="1415" y="1143"/>
                    <a:pt x="1415" y="1148"/>
                    <a:pt x="1414" y="1153"/>
                  </a:cubicBezTo>
                  <a:cubicBezTo>
                    <a:pt x="1973" y="1153"/>
                    <a:pt x="1973" y="1153"/>
                    <a:pt x="1973" y="1153"/>
                  </a:cubicBezTo>
                  <a:cubicBezTo>
                    <a:pt x="1978" y="1193"/>
                    <a:pt x="1998" y="1229"/>
                    <a:pt x="2028" y="1253"/>
                  </a:cubicBezTo>
                  <a:lnTo>
                    <a:pt x="1940" y="1369"/>
                  </a:lnTo>
                  <a:close/>
                  <a:moveTo>
                    <a:pt x="1350" y="1031"/>
                  </a:moveTo>
                  <a:cubicBezTo>
                    <a:pt x="1348" y="1025"/>
                    <a:pt x="1345" y="1020"/>
                    <a:pt x="1343" y="1014"/>
                  </a:cubicBezTo>
                  <a:cubicBezTo>
                    <a:pt x="1330" y="985"/>
                    <a:pt x="1313" y="959"/>
                    <a:pt x="1292" y="936"/>
                  </a:cubicBezTo>
                  <a:cubicBezTo>
                    <a:pt x="1285" y="928"/>
                    <a:pt x="1278" y="921"/>
                    <a:pt x="1270" y="915"/>
                  </a:cubicBezTo>
                  <a:cubicBezTo>
                    <a:pt x="1247" y="894"/>
                    <a:pt x="1221" y="876"/>
                    <a:pt x="1192" y="863"/>
                  </a:cubicBezTo>
                  <a:cubicBezTo>
                    <a:pt x="1186" y="861"/>
                    <a:pt x="1181" y="858"/>
                    <a:pt x="1175" y="856"/>
                  </a:cubicBezTo>
                  <a:cubicBezTo>
                    <a:pt x="1147" y="845"/>
                    <a:pt x="1116" y="839"/>
                    <a:pt x="1083" y="837"/>
                  </a:cubicBezTo>
                  <a:cubicBezTo>
                    <a:pt x="1079" y="837"/>
                    <a:pt x="1073" y="837"/>
                    <a:pt x="1068" y="837"/>
                  </a:cubicBezTo>
                  <a:cubicBezTo>
                    <a:pt x="1063" y="837"/>
                    <a:pt x="1058" y="837"/>
                    <a:pt x="1053" y="837"/>
                  </a:cubicBezTo>
                  <a:cubicBezTo>
                    <a:pt x="1021" y="839"/>
                    <a:pt x="990" y="845"/>
                    <a:pt x="962" y="856"/>
                  </a:cubicBezTo>
                  <a:cubicBezTo>
                    <a:pt x="956" y="858"/>
                    <a:pt x="950" y="861"/>
                    <a:pt x="945" y="863"/>
                  </a:cubicBezTo>
                  <a:cubicBezTo>
                    <a:pt x="916" y="876"/>
                    <a:pt x="890" y="894"/>
                    <a:pt x="866" y="915"/>
                  </a:cubicBezTo>
                  <a:cubicBezTo>
                    <a:pt x="859" y="921"/>
                    <a:pt x="852" y="928"/>
                    <a:pt x="845" y="936"/>
                  </a:cubicBezTo>
                  <a:cubicBezTo>
                    <a:pt x="824" y="959"/>
                    <a:pt x="807" y="985"/>
                    <a:pt x="794" y="1014"/>
                  </a:cubicBezTo>
                  <a:cubicBezTo>
                    <a:pt x="791" y="1020"/>
                    <a:pt x="789" y="1025"/>
                    <a:pt x="787" y="1031"/>
                  </a:cubicBezTo>
                  <a:cubicBezTo>
                    <a:pt x="776" y="1060"/>
                    <a:pt x="769" y="1091"/>
                    <a:pt x="768" y="1123"/>
                  </a:cubicBezTo>
                  <a:cubicBezTo>
                    <a:pt x="767" y="1128"/>
                    <a:pt x="767" y="1133"/>
                    <a:pt x="767" y="1138"/>
                  </a:cubicBezTo>
                  <a:cubicBezTo>
                    <a:pt x="767" y="1143"/>
                    <a:pt x="767" y="1148"/>
                    <a:pt x="768" y="1153"/>
                  </a:cubicBezTo>
                  <a:cubicBezTo>
                    <a:pt x="769" y="1185"/>
                    <a:pt x="776" y="1216"/>
                    <a:pt x="787" y="1245"/>
                  </a:cubicBezTo>
                  <a:cubicBezTo>
                    <a:pt x="789" y="1250"/>
                    <a:pt x="791" y="1256"/>
                    <a:pt x="794" y="1261"/>
                  </a:cubicBezTo>
                  <a:cubicBezTo>
                    <a:pt x="807" y="1290"/>
                    <a:pt x="824" y="1317"/>
                    <a:pt x="845" y="1340"/>
                  </a:cubicBezTo>
                  <a:cubicBezTo>
                    <a:pt x="852" y="1347"/>
                    <a:pt x="859" y="1354"/>
                    <a:pt x="866" y="1361"/>
                  </a:cubicBezTo>
                  <a:cubicBezTo>
                    <a:pt x="890" y="1382"/>
                    <a:pt x="916" y="1399"/>
                    <a:pt x="945" y="1412"/>
                  </a:cubicBezTo>
                  <a:cubicBezTo>
                    <a:pt x="950" y="1415"/>
                    <a:pt x="956" y="1417"/>
                    <a:pt x="962" y="1419"/>
                  </a:cubicBezTo>
                  <a:cubicBezTo>
                    <a:pt x="990" y="1430"/>
                    <a:pt x="1021" y="1437"/>
                    <a:pt x="1053" y="1439"/>
                  </a:cubicBezTo>
                  <a:cubicBezTo>
                    <a:pt x="1058" y="1439"/>
                    <a:pt x="1063" y="1439"/>
                    <a:pt x="1068" y="1439"/>
                  </a:cubicBezTo>
                  <a:cubicBezTo>
                    <a:pt x="1073" y="1439"/>
                    <a:pt x="1079" y="1439"/>
                    <a:pt x="1083" y="1439"/>
                  </a:cubicBezTo>
                  <a:cubicBezTo>
                    <a:pt x="1116" y="1437"/>
                    <a:pt x="1147" y="1430"/>
                    <a:pt x="1175" y="1419"/>
                  </a:cubicBezTo>
                  <a:cubicBezTo>
                    <a:pt x="1181" y="1417"/>
                    <a:pt x="1186" y="1415"/>
                    <a:pt x="1192" y="1412"/>
                  </a:cubicBezTo>
                  <a:cubicBezTo>
                    <a:pt x="1221" y="1399"/>
                    <a:pt x="1247" y="1382"/>
                    <a:pt x="1270" y="1361"/>
                  </a:cubicBezTo>
                  <a:cubicBezTo>
                    <a:pt x="1278" y="1354"/>
                    <a:pt x="1285" y="1347"/>
                    <a:pt x="1292" y="1340"/>
                  </a:cubicBezTo>
                  <a:cubicBezTo>
                    <a:pt x="1313" y="1317"/>
                    <a:pt x="1330" y="1290"/>
                    <a:pt x="1343" y="1261"/>
                  </a:cubicBezTo>
                  <a:cubicBezTo>
                    <a:pt x="1345" y="1256"/>
                    <a:pt x="1348" y="1250"/>
                    <a:pt x="1350" y="1245"/>
                  </a:cubicBezTo>
                  <a:cubicBezTo>
                    <a:pt x="1361" y="1216"/>
                    <a:pt x="1368" y="1185"/>
                    <a:pt x="1369" y="1153"/>
                  </a:cubicBezTo>
                  <a:cubicBezTo>
                    <a:pt x="1369" y="1148"/>
                    <a:pt x="1370" y="1143"/>
                    <a:pt x="1370" y="1138"/>
                  </a:cubicBezTo>
                  <a:cubicBezTo>
                    <a:pt x="1370" y="1133"/>
                    <a:pt x="1369" y="1128"/>
                    <a:pt x="1369" y="1123"/>
                  </a:cubicBezTo>
                  <a:cubicBezTo>
                    <a:pt x="1368" y="1091"/>
                    <a:pt x="1361" y="1060"/>
                    <a:pt x="1350" y="10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7413" tIns="38707" rIns="77413" bIns="38707"/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71" b="3754"/>
          <a:stretch>
            <a:fillRect/>
          </a:stretch>
        </p:blipFill>
        <p:spPr bwMode="auto">
          <a:xfrm>
            <a:off x="1049680" y="957665"/>
            <a:ext cx="3495444" cy="343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17" name="任意多边形 16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8" name="直接连接符 17"/>
            <p:cNvCxnSpPr>
              <a:stCxn id="17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20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五边形 21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9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50"/>
                            </p:stCondLst>
                            <p:childTnLst>
                              <p:par>
                                <p:cTn id="2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50"/>
                            </p:stCondLst>
                            <p:childTnLst>
                              <p:par>
                                <p:cTn id="3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50"/>
                            </p:stCondLst>
                            <p:childTnLst>
                              <p:par>
                                <p:cTn id="4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89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5" y="2461482"/>
            <a:ext cx="6698950" cy="26820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16257" y="1311008"/>
            <a:ext cx="3248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THANK YOU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1557" y="1009590"/>
            <a:ext cx="2153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2017POWERPOINT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9175" y="2043312"/>
            <a:ext cx="242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Reporter: Out Tutor: Kai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25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" y="1"/>
            <a:ext cx="9134569" cy="5145618"/>
          </a:xfrm>
          <a:prstGeom prst="rect">
            <a:avLst/>
          </a:prstGeom>
        </p:spPr>
      </p:pic>
      <p:sp>
        <p:nvSpPr>
          <p:cNvPr id="2" name="矩形 9"/>
          <p:cNvSpPr>
            <a:spLocks noChangeArrowheads="1"/>
          </p:cNvSpPr>
          <p:nvPr/>
        </p:nvSpPr>
        <p:spPr bwMode="auto">
          <a:xfrm>
            <a:off x="4613457" y="3561297"/>
            <a:ext cx="3352103" cy="610695"/>
          </a:xfrm>
          <a:prstGeom prst="rect">
            <a:avLst/>
          </a:prstGeom>
          <a:solidFill>
            <a:schemeClr val="accent4"/>
          </a:solidFill>
          <a:ln w="25400" cap="flat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0314">
              <a:defRPr/>
            </a:pPr>
            <a:r>
              <a:rPr lang="en-US" altLang="zh-CN" sz="3762" dirty="0">
                <a:latin typeface="微软雅黑" panose="020B0503020204020204" pitchFamily="34" charset="-122"/>
                <a:ea typeface="微软雅黑"/>
                <a:sym typeface="宋体" pitchFamily="2" charset="-122"/>
              </a:rPr>
              <a:t>ADD TITLE</a:t>
            </a:r>
            <a:endParaRPr lang="zh-CN" altLang="en-US" sz="3762" dirty="0">
              <a:latin typeface="微软雅黑" panose="020B0503020204020204" pitchFamily="34" charset="-122"/>
              <a:ea typeface="微软雅黑"/>
              <a:sym typeface="宋体" pitchFamily="2" charset="-122"/>
            </a:endParaRPr>
          </a:p>
        </p:txBody>
      </p:sp>
      <p:sp>
        <p:nvSpPr>
          <p:cNvPr id="3" name="椭圆 7"/>
          <p:cNvSpPr>
            <a:spLocks noChangeArrowheads="1"/>
          </p:cNvSpPr>
          <p:nvPr/>
        </p:nvSpPr>
        <p:spPr bwMode="auto">
          <a:xfrm>
            <a:off x="4995701" y="852738"/>
            <a:ext cx="2589108" cy="2589108"/>
          </a:xfrm>
          <a:prstGeom prst="ellipse">
            <a:avLst/>
          </a:prstGeom>
          <a:solidFill>
            <a:srgbClr val="00B0F0"/>
          </a:solidFill>
          <a:ln w="76200">
            <a:solidFill>
              <a:srgbClr val="F6F6F6"/>
            </a:solidFill>
            <a:round/>
            <a:headEnd/>
            <a:tailEnd/>
          </a:ln>
        </p:spPr>
        <p:txBody>
          <a:bodyPr anchor="ctr"/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1787" dirty="0">
              <a:solidFill>
                <a:srgbClr val="FFFFFF"/>
              </a:solidFill>
              <a:latin typeface="微软雅黑" panose="020B0503020204020204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4" name="椭圆 6"/>
          <p:cNvSpPr>
            <a:spLocks noChangeArrowheads="1"/>
          </p:cNvSpPr>
          <p:nvPr/>
        </p:nvSpPr>
        <p:spPr bwMode="auto">
          <a:xfrm>
            <a:off x="5203247" y="1058791"/>
            <a:ext cx="2174014" cy="2175508"/>
          </a:xfrm>
          <a:prstGeom prst="ellipse">
            <a:avLst/>
          </a:prstGeom>
          <a:solidFill>
            <a:srgbClr val="00B0F0"/>
          </a:solidFill>
          <a:ln w="76200">
            <a:solidFill>
              <a:srgbClr val="F6F6F6"/>
            </a:solidFill>
            <a:round/>
            <a:headEnd/>
            <a:tailEnd/>
          </a:ln>
        </p:spPr>
        <p:txBody>
          <a:bodyPr anchor="ctr"/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1787" dirty="0">
              <a:solidFill>
                <a:srgbClr val="FFFFFF"/>
              </a:solidFill>
              <a:latin typeface="微软雅黑" panose="020B0503020204020204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5" name="椭圆 5"/>
          <p:cNvSpPr>
            <a:spLocks noChangeArrowheads="1"/>
          </p:cNvSpPr>
          <p:nvPr/>
        </p:nvSpPr>
        <p:spPr bwMode="auto">
          <a:xfrm>
            <a:off x="5376452" y="1231995"/>
            <a:ext cx="1827605" cy="1829099"/>
          </a:xfrm>
          <a:prstGeom prst="ellipse">
            <a:avLst/>
          </a:prstGeom>
          <a:solidFill>
            <a:srgbClr val="00B0F0"/>
          </a:solidFill>
          <a:ln w="76200">
            <a:solidFill>
              <a:srgbClr val="F6F6F6"/>
            </a:solidFill>
            <a:round/>
            <a:headEnd/>
            <a:tailEnd/>
          </a:ln>
        </p:spPr>
        <p:txBody>
          <a:bodyPr anchor="ctr"/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1787" dirty="0">
              <a:solidFill>
                <a:srgbClr val="FFFFFF"/>
              </a:solidFill>
              <a:latin typeface="微软雅黑" panose="020B0503020204020204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6" name="椭圆 4"/>
          <p:cNvSpPr>
            <a:spLocks noChangeArrowheads="1"/>
          </p:cNvSpPr>
          <p:nvPr/>
        </p:nvSpPr>
        <p:spPr bwMode="auto">
          <a:xfrm>
            <a:off x="5579519" y="1435062"/>
            <a:ext cx="1421471" cy="1422965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 cap="flat" cmpd="sng">
            <a:solidFill>
              <a:srgbClr val="F6F6F6"/>
            </a:solidFill>
            <a:round/>
            <a:headEnd/>
            <a:tailEnd/>
          </a:ln>
        </p:spPr>
        <p:txBody>
          <a:bodyPr anchor="ctr"/>
          <a:lstStyle/>
          <a:p>
            <a:pPr algn="ctr" defTabSz="910314">
              <a:defRPr/>
            </a:pPr>
            <a:endParaRPr lang="zh-CN" altLang="zh-CN" sz="1787" dirty="0">
              <a:solidFill>
                <a:srgbClr val="FFFFFF"/>
              </a:solidFill>
              <a:latin typeface="微软雅黑" panose="020B0503020204020204" pitchFamily="34" charset="-122"/>
              <a:ea typeface="微软雅黑"/>
              <a:sym typeface="宋体" pitchFamily="2" charset="-122"/>
            </a:endParaRPr>
          </a:p>
        </p:txBody>
      </p:sp>
      <p:sp>
        <p:nvSpPr>
          <p:cNvPr id="7" name="椭圆 3"/>
          <p:cNvSpPr>
            <a:spLocks noChangeArrowheads="1"/>
          </p:cNvSpPr>
          <p:nvPr/>
        </p:nvSpPr>
        <p:spPr bwMode="auto">
          <a:xfrm>
            <a:off x="5782586" y="1638130"/>
            <a:ext cx="1015336" cy="10168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76200" cap="flat" cmpd="sng">
            <a:solidFill>
              <a:srgbClr val="F6F6F6"/>
            </a:solidFill>
            <a:round/>
            <a:headEnd/>
            <a:tailEnd/>
          </a:ln>
        </p:spPr>
        <p:txBody>
          <a:bodyPr anchor="ctr"/>
          <a:lstStyle/>
          <a:p>
            <a:pPr algn="ctr" defTabSz="910314">
              <a:defRPr/>
            </a:pPr>
            <a:r>
              <a:rPr lang="en-US" altLang="zh-CN" sz="7525" b="1" dirty="0">
                <a:solidFill>
                  <a:srgbClr val="F8F8F8"/>
                </a:solidFill>
                <a:latin typeface="Arial"/>
                <a:ea typeface="微软雅黑"/>
                <a:sym typeface="Arial" pitchFamily="34" charset="0"/>
              </a:rPr>
              <a:t>1</a:t>
            </a:r>
            <a:endParaRPr lang="zh-CN" altLang="en-US" sz="7525" b="1" dirty="0">
              <a:solidFill>
                <a:srgbClr val="F8F8F8"/>
              </a:solidFill>
              <a:latin typeface="Arial"/>
              <a:ea typeface="微软雅黑"/>
              <a:sym typeface="Arial" pitchFamily="34" charset="0"/>
            </a:endParaRPr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auto">
          <a:xfrm>
            <a:off x="4613457" y="4171992"/>
            <a:ext cx="3352103" cy="43967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defTabSz="910314">
              <a:defRPr/>
            </a:pPr>
            <a:r>
              <a:rPr lang="en-US" altLang="zh-CN" sz="2257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BUSINESS PROFILE</a:t>
            </a:r>
            <a:endParaRPr lang="zh-CN" altLang="en-US" sz="2257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53346" y="382355"/>
            <a:ext cx="617169" cy="617169"/>
            <a:chOff x="6157069" y="4376643"/>
            <a:chExt cx="656171" cy="656171"/>
          </a:xfrm>
        </p:grpSpPr>
        <p:grpSp>
          <p:nvGrpSpPr>
            <p:cNvPr id="78" name="组合 77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80" name="椭圆 79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79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10314">
                <a:defRPr/>
              </a:pPr>
              <a:endParaRPr lang="en-US" sz="1787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-1" y="31916"/>
            <a:ext cx="5330517" cy="5079669"/>
            <a:chOff x="175369" y="80153"/>
            <a:chExt cx="5492006" cy="5230924"/>
          </a:xfrm>
        </p:grpSpPr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452541" y="80153"/>
              <a:ext cx="1214834" cy="1590301"/>
            </a:xfrm>
            <a:custGeom>
              <a:avLst/>
              <a:gdLst>
                <a:gd name="T0" fmla="*/ 0 w 614"/>
                <a:gd name="T1" fmla="*/ 347 h 347"/>
                <a:gd name="T2" fmla="*/ 302 w 614"/>
                <a:gd name="T3" fmla="*/ 9 h 347"/>
                <a:gd name="T4" fmla="*/ 614 w 614"/>
                <a:gd name="T5" fmla="*/ 0 h 347"/>
                <a:gd name="T6" fmla="*/ 319 w 614"/>
                <a:gd name="T7" fmla="*/ 301 h 347"/>
                <a:gd name="T8" fmla="*/ 0 w 614"/>
                <a:gd name="T9" fmla="*/ 347 h 347"/>
                <a:gd name="connsiteX0" fmla="*/ 0 w 12283"/>
                <a:gd name="connsiteY0" fmla="*/ 9428 h 9428"/>
                <a:gd name="connsiteX1" fmla="*/ 7202 w 12283"/>
                <a:gd name="connsiteY1" fmla="*/ 259 h 9428"/>
                <a:gd name="connsiteX2" fmla="*/ 12283 w 12283"/>
                <a:gd name="connsiteY2" fmla="*/ 0 h 9428"/>
                <a:gd name="connsiteX3" fmla="*/ 7478 w 12283"/>
                <a:gd name="connsiteY3" fmla="*/ 8674 h 9428"/>
                <a:gd name="connsiteX4" fmla="*/ 0 w 12283"/>
                <a:gd name="connsiteY4" fmla="*/ 9428 h 9428"/>
                <a:gd name="connsiteX0" fmla="*/ 0 w 10000"/>
                <a:gd name="connsiteY0" fmla="*/ 10000 h 10076"/>
                <a:gd name="connsiteX1" fmla="*/ 5863 w 10000"/>
                <a:gd name="connsiteY1" fmla="*/ 275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10000"/>
                <a:gd name="connsiteY0" fmla="*/ 10000 h 10076"/>
                <a:gd name="connsiteX1" fmla="*/ 2932 w 10000"/>
                <a:gd name="connsiteY1" fmla="*/ 73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7784"/>
                <a:gd name="connsiteY0" fmla="*/ 9933 h 10009"/>
                <a:gd name="connsiteX1" fmla="*/ 2932 w 7784"/>
                <a:gd name="connsiteY1" fmla="*/ 6 h 10009"/>
                <a:gd name="connsiteX2" fmla="*/ 7784 w 7784"/>
                <a:gd name="connsiteY2" fmla="*/ 0 h 10009"/>
                <a:gd name="connsiteX3" fmla="*/ 2871 w 7784"/>
                <a:gd name="connsiteY3" fmla="*/ 10009 h 10009"/>
                <a:gd name="connsiteX4" fmla="*/ 0 w 7784"/>
                <a:gd name="connsiteY4" fmla="*/ 9933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4" h="10009">
                  <a:moveTo>
                    <a:pt x="0" y="9933"/>
                  </a:moveTo>
                  <a:lnTo>
                    <a:pt x="2932" y="6"/>
                  </a:lnTo>
                  <a:lnTo>
                    <a:pt x="7784" y="0"/>
                  </a:lnTo>
                  <a:lnTo>
                    <a:pt x="2871" y="10009"/>
                  </a:lnTo>
                  <a:lnTo>
                    <a:pt x="0" y="9933"/>
                  </a:lnTo>
                  <a:close/>
                </a:path>
              </a:pathLst>
            </a:custGeom>
            <a:gradFill>
              <a:gsLst>
                <a:gs pos="0">
                  <a:srgbClr val="9FA0A0"/>
                </a:gs>
                <a:gs pos="100000">
                  <a:srgbClr val="DBDCDC"/>
                </a:gs>
              </a:gsLst>
              <a:lin ang="3240000" scaled="0"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175369" y="1138530"/>
              <a:ext cx="4753224" cy="4172547"/>
            </a:xfrm>
            <a:custGeom>
              <a:avLst/>
              <a:gdLst>
                <a:gd name="T0" fmla="*/ 2427 w 2942"/>
                <a:gd name="T1" fmla="*/ 624 h 2302"/>
                <a:gd name="T2" fmla="*/ 2594 w 2942"/>
                <a:gd name="T3" fmla="*/ 341 h 2302"/>
                <a:gd name="T4" fmla="*/ 2942 w 2942"/>
                <a:gd name="T5" fmla="*/ 191 h 2302"/>
                <a:gd name="T6" fmla="*/ 2793 w 2942"/>
                <a:gd name="T7" fmla="*/ 0 h 2302"/>
                <a:gd name="T8" fmla="*/ 2788 w 2942"/>
                <a:gd name="T9" fmla="*/ 9 h 2302"/>
                <a:gd name="T10" fmla="*/ 2494 w 2942"/>
                <a:gd name="T11" fmla="*/ 149 h 2302"/>
                <a:gd name="T12" fmla="*/ 2347 w 2942"/>
                <a:gd name="T13" fmla="*/ 375 h 2302"/>
                <a:gd name="T14" fmla="*/ 2347 w 2942"/>
                <a:gd name="T15" fmla="*/ 374 h 2302"/>
                <a:gd name="T16" fmla="*/ 2330 w 2942"/>
                <a:gd name="T17" fmla="*/ 400 h 2302"/>
                <a:gd name="T18" fmla="*/ 2343 w 2942"/>
                <a:gd name="T19" fmla="*/ 379 h 2302"/>
                <a:gd name="T20" fmla="*/ 2072 w 2942"/>
                <a:gd name="T21" fmla="*/ 498 h 2302"/>
                <a:gd name="T22" fmla="*/ 1899 w 2942"/>
                <a:gd name="T23" fmla="*/ 751 h 2302"/>
                <a:gd name="T24" fmla="*/ 1657 w 2942"/>
                <a:gd name="T25" fmla="*/ 848 h 2302"/>
                <a:gd name="T26" fmla="*/ 1213 w 2942"/>
                <a:gd name="T27" fmla="*/ 1458 h 2302"/>
                <a:gd name="T28" fmla="*/ 508 w 2942"/>
                <a:gd name="T29" fmla="*/ 1782 h 2302"/>
                <a:gd name="T30" fmla="*/ 0 w 2942"/>
                <a:gd name="T31" fmla="*/ 2279 h 2302"/>
                <a:gd name="T32" fmla="*/ 807 w 2942"/>
                <a:gd name="T33" fmla="*/ 2302 h 2302"/>
                <a:gd name="T34" fmla="*/ 1502 w 2942"/>
                <a:gd name="T35" fmla="*/ 1394 h 2302"/>
                <a:gd name="T36" fmla="*/ 1631 w 2942"/>
                <a:gd name="T37" fmla="*/ 1144 h 2302"/>
                <a:gd name="T38" fmla="*/ 1897 w 2942"/>
                <a:gd name="T39" fmla="*/ 1055 h 2302"/>
                <a:gd name="T40" fmla="*/ 1899 w 2942"/>
                <a:gd name="T41" fmla="*/ 1048 h 2302"/>
                <a:gd name="T42" fmla="*/ 1914 w 2942"/>
                <a:gd name="T43" fmla="*/ 1047 h 2302"/>
                <a:gd name="T44" fmla="*/ 2108 w 2942"/>
                <a:gd name="T45" fmla="*/ 744 h 2302"/>
                <a:gd name="T46" fmla="*/ 2416 w 2942"/>
                <a:gd name="T47" fmla="*/ 625 h 2302"/>
                <a:gd name="T48" fmla="*/ 2427 w 2942"/>
                <a:gd name="T49" fmla="*/ 624 h 2302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24 w 10000"/>
                <a:gd name="connsiteY23" fmla="*/ 2906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224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173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73 w 10000"/>
                <a:gd name="connsiteY22" fmla="*/ 2906 h 10000"/>
                <a:gd name="connsiteX0" fmla="*/ 8158 w 10000"/>
                <a:gd name="connsiteY0" fmla="*/ 2913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58 w 10000"/>
                <a:gd name="connsiteY22" fmla="*/ 2913 h 10000"/>
                <a:gd name="connsiteX0" fmla="*/ 8158 w 9842"/>
                <a:gd name="connsiteY0" fmla="*/ 2913 h 10000"/>
                <a:gd name="connsiteX1" fmla="*/ 8817 w 9842"/>
                <a:gd name="connsiteY1" fmla="*/ 1481 h 10000"/>
                <a:gd name="connsiteX2" fmla="*/ 9842 w 9842"/>
                <a:gd name="connsiteY2" fmla="*/ 726 h 10000"/>
                <a:gd name="connsiteX3" fmla="*/ 9494 w 9842"/>
                <a:gd name="connsiteY3" fmla="*/ 0 h 10000"/>
                <a:gd name="connsiteX4" fmla="*/ 9477 w 9842"/>
                <a:gd name="connsiteY4" fmla="*/ 39 h 10000"/>
                <a:gd name="connsiteX5" fmla="*/ 8477 w 9842"/>
                <a:gd name="connsiteY5" fmla="*/ 647 h 10000"/>
                <a:gd name="connsiteX6" fmla="*/ 7978 w 9842"/>
                <a:gd name="connsiteY6" fmla="*/ 1629 h 10000"/>
                <a:gd name="connsiteX7" fmla="*/ 7978 w 9842"/>
                <a:gd name="connsiteY7" fmla="*/ 1625 h 10000"/>
                <a:gd name="connsiteX8" fmla="*/ 7920 w 9842"/>
                <a:gd name="connsiteY8" fmla="*/ 1738 h 10000"/>
                <a:gd name="connsiteX9" fmla="*/ 7964 w 9842"/>
                <a:gd name="connsiteY9" fmla="*/ 1646 h 10000"/>
                <a:gd name="connsiteX10" fmla="*/ 7043 w 9842"/>
                <a:gd name="connsiteY10" fmla="*/ 2163 h 10000"/>
                <a:gd name="connsiteX11" fmla="*/ 6455 w 9842"/>
                <a:gd name="connsiteY11" fmla="*/ 3262 h 10000"/>
                <a:gd name="connsiteX12" fmla="*/ 5632 w 9842"/>
                <a:gd name="connsiteY12" fmla="*/ 3684 h 10000"/>
                <a:gd name="connsiteX13" fmla="*/ 4123 w 9842"/>
                <a:gd name="connsiteY13" fmla="*/ 6334 h 10000"/>
                <a:gd name="connsiteX14" fmla="*/ 1727 w 9842"/>
                <a:gd name="connsiteY14" fmla="*/ 7741 h 10000"/>
                <a:gd name="connsiteX15" fmla="*/ 0 w 9842"/>
                <a:gd name="connsiteY15" fmla="*/ 9900 h 10000"/>
                <a:gd name="connsiteX16" fmla="*/ 2743 w 9842"/>
                <a:gd name="connsiteY16" fmla="*/ 10000 h 10000"/>
                <a:gd name="connsiteX17" fmla="*/ 5105 w 9842"/>
                <a:gd name="connsiteY17" fmla="*/ 6056 h 10000"/>
                <a:gd name="connsiteX18" fmla="*/ 5544 w 9842"/>
                <a:gd name="connsiteY18" fmla="*/ 4970 h 10000"/>
                <a:gd name="connsiteX19" fmla="*/ 6448 w 9842"/>
                <a:gd name="connsiteY19" fmla="*/ 4583 h 10000"/>
                <a:gd name="connsiteX20" fmla="*/ 6506 w 9842"/>
                <a:gd name="connsiteY20" fmla="*/ 4548 h 10000"/>
                <a:gd name="connsiteX21" fmla="*/ 7165 w 9842"/>
                <a:gd name="connsiteY21" fmla="*/ 3232 h 10000"/>
                <a:gd name="connsiteX22" fmla="*/ 8158 w 9842"/>
                <a:gd name="connsiteY22" fmla="*/ 2913 h 10000"/>
                <a:gd name="connsiteX0" fmla="*/ 8289 w 10000"/>
                <a:gd name="connsiteY0" fmla="*/ 2913 h 10000"/>
                <a:gd name="connsiteX1" fmla="*/ 9093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  <a:gd name="connsiteX0" fmla="*/ 8289 w 10000"/>
                <a:gd name="connsiteY0" fmla="*/ 2913 h 10000"/>
                <a:gd name="connsiteX1" fmla="*/ 9339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10000">
                  <a:moveTo>
                    <a:pt x="8289" y="2913"/>
                  </a:moveTo>
                  <a:lnTo>
                    <a:pt x="9339" y="1150"/>
                  </a:lnTo>
                  <a:lnTo>
                    <a:pt x="10000" y="726"/>
                  </a:lnTo>
                  <a:lnTo>
                    <a:pt x="9646" y="0"/>
                  </a:lnTo>
                  <a:cubicBezTo>
                    <a:pt x="9640" y="13"/>
                    <a:pt x="9635" y="26"/>
                    <a:pt x="9629" y="39"/>
                  </a:cubicBezTo>
                  <a:lnTo>
                    <a:pt x="8613" y="647"/>
                  </a:lnTo>
                  <a:lnTo>
                    <a:pt x="8106" y="1629"/>
                  </a:lnTo>
                  <a:lnTo>
                    <a:pt x="8106" y="1625"/>
                  </a:lnTo>
                  <a:cubicBezTo>
                    <a:pt x="8087" y="1663"/>
                    <a:pt x="8066" y="1700"/>
                    <a:pt x="8047" y="1738"/>
                  </a:cubicBezTo>
                  <a:cubicBezTo>
                    <a:pt x="8062" y="1707"/>
                    <a:pt x="8077" y="1677"/>
                    <a:pt x="8092" y="1646"/>
                  </a:cubicBezTo>
                  <a:lnTo>
                    <a:pt x="7156" y="2163"/>
                  </a:lnTo>
                  <a:lnTo>
                    <a:pt x="6559" y="3262"/>
                  </a:lnTo>
                  <a:lnTo>
                    <a:pt x="5722" y="3684"/>
                  </a:lnTo>
                  <a:lnTo>
                    <a:pt x="4189" y="6334"/>
                  </a:lnTo>
                  <a:lnTo>
                    <a:pt x="1755" y="7741"/>
                  </a:lnTo>
                  <a:lnTo>
                    <a:pt x="0" y="9900"/>
                  </a:lnTo>
                  <a:lnTo>
                    <a:pt x="2787" y="10000"/>
                  </a:lnTo>
                  <a:lnTo>
                    <a:pt x="5187" y="6056"/>
                  </a:lnTo>
                  <a:lnTo>
                    <a:pt x="5633" y="4970"/>
                  </a:lnTo>
                  <a:lnTo>
                    <a:pt x="6552" y="4583"/>
                  </a:lnTo>
                  <a:cubicBezTo>
                    <a:pt x="6657" y="4526"/>
                    <a:pt x="6573" y="4571"/>
                    <a:pt x="6610" y="4548"/>
                  </a:cubicBezTo>
                  <a:lnTo>
                    <a:pt x="7280" y="3232"/>
                  </a:lnTo>
                  <a:lnTo>
                    <a:pt x="8289" y="2913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0" y="31917"/>
            <a:ext cx="5065499" cy="5079668"/>
            <a:chOff x="117866" y="80153"/>
            <a:chExt cx="5267744" cy="5237586"/>
          </a:xfrm>
        </p:grpSpPr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4264801" y="80153"/>
              <a:ext cx="1120809" cy="1576939"/>
            </a:xfrm>
            <a:custGeom>
              <a:avLst/>
              <a:gdLst>
                <a:gd name="T0" fmla="*/ 0 w 617"/>
                <a:gd name="T1" fmla="*/ 780 h 870"/>
                <a:gd name="T2" fmla="*/ 251 w 617"/>
                <a:gd name="T3" fmla="*/ 0 h 870"/>
                <a:gd name="T4" fmla="*/ 617 w 617"/>
                <a:gd name="T5" fmla="*/ 0 h 870"/>
                <a:gd name="T6" fmla="*/ 343 w 617"/>
                <a:gd name="T7" fmla="*/ 870 h 870"/>
                <a:gd name="T8" fmla="*/ 0 w 617"/>
                <a:gd name="T9" fmla="*/ 78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870">
                  <a:moveTo>
                    <a:pt x="0" y="780"/>
                  </a:moveTo>
                  <a:lnTo>
                    <a:pt x="251" y="0"/>
                  </a:lnTo>
                  <a:lnTo>
                    <a:pt x="617" y="0"/>
                  </a:lnTo>
                  <a:lnTo>
                    <a:pt x="343" y="870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225461" y="700380"/>
              <a:ext cx="666482" cy="957040"/>
            </a:xfrm>
            <a:custGeom>
              <a:avLst/>
              <a:gdLst>
                <a:gd name="T0" fmla="*/ 137 w 406"/>
                <a:gd name="T1" fmla="*/ 0 h 528"/>
                <a:gd name="T2" fmla="*/ 406 w 406"/>
                <a:gd name="T3" fmla="*/ 528 h 528"/>
                <a:gd name="T4" fmla="*/ 0 w 406"/>
                <a:gd name="T5" fmla="*/ 528 h 528"/>
                <a:gd name="T6" fmla="*/ 137 w 406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28">
                  <a:moveTo>
                    <a:pt x="137" y="0"/>
                  </a:moveTo>
                  <a:lnTo>
                    <a:pt x="406" y="528"/>
                  </a:lnTo>
                  <a:lnTo>
                    <a:pt x="0" y="52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38185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540307" y="700380"/>
              <a:ext cx="914361" cy="1627693"/>
            </a:xfrm>
            <a:custGeom>
              <a:avLst/>
              <a:gdLst>
                <a:gd name="T0" fmla="*/ 0 w 557"/>
                <a:gd name="T1" fmla="*/ 806 h 898"/>
                <a:gd name="T2" fmla="*/ 193 w 557"/>
                <a:gd name="T3" fmla="*/ 0 h 898"/>
                <a:gd name="T4" fmla="*/ 557 w 557"/>
                <a:gd name="T5" fmla="*/ 0 h 898"/>
                <a:gd name="T6" fmla="*/ 344 w 557"/>
                <a:gd name="T7" fmla="*/ 898 h 898"/>
                <a:gd name="T8" fmla="*/ 0 w 557"/>
                <a:gd name="T9" fmla="*/ 80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898">
                  <a:moveTo>
                    <a:pt x="0" y="806"/>
                  </a:moveTo>
                  <a:lnTo>
                    <a:pt x="193" y="0"/>
                  </a:lnTo>
                  <a:lnTo>
                    <a:pt x="557" y="0"/>
                  </a:lnTo>
                  <a:lnTo>
                    <a:pt x="344" y="898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433928" y="1332476"/>
              <a:ext cx="666482" cy="996917"/>
            </a:xfrm>
            <a:custGeom>
              <a:avLst/>
              <a:gdLst>
                <a:gd name="T0" fmla="*/ 155 w 406"/>
                <a:gd name="T1" fmla="*/ 0 h 550"/>
                <a:gd name="T2" fmla="*/ 406 w 406"/>
                <a:gd name="T3" fmla="*/ 550 h 550"/>
                <a:gd name="T4" fmla="*/ 0 w 406"/>
                <a:gd name="T5" fmla="*/ 550 h 550"/>
                <a:gd name="T6" fmla="*/ 155 w 406"/>
                <a:gd name="T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50">
                  <a:moveTo>
                    <a:pt x="155" y="0"/>
                  </a:moveTo>
                  <a:lnTo>
                    <a:pt x="406" y="550"/>
                  </a:lnTo>
                  <a:lnTo>
                    <a:pt x="0" y="55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9C0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2747869" y="1330664"/>
              <a:ext cx="940626" cy="1654881"/>
            </a:xfrm>
            <a:custGeom>
              <a:avLst/>
              <a:gdLst>
                <a:gd name="T0" fmla="*/ 0 w 573"/>
                <a:gd name="T1" fmla="*/ 822 h 913"/>
                <a:gd name="T2" fmla="*/ 208 w 573"/>
                <a:gd name="T3" fmla="*/ 0 h 913"/>
                <a:gd name="T4" fmla="*/ 573 w 573"/>
                <a:gd name="T5" fmla="*/ 0 h 913"/>
                <a:gd name="T6" fmla="*/ 343 w 573"/>
                <a:gd name="T7" fmla="*/ 913 h 913"/>
                <a:gd name="T8" fmla="*/ 0 w 573"/>
                <a:gd name="T9" fmla="*/ 82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913">
                  <a:moveTo>
                    <a:pt x="0" y="822"/>
                  </a:moveTo>
                  <a:lnTo>
                    <a:pt x="208" y="0"/>
                  </a:lnTo>
                  <a:lnTo>
                    <a:pt x="573" y="0"/>
                  </a:lnTo>
                  <a:lnTo>
                    <a:pt x="343" y="913"/>
                  </a:lnTo>
                  <a:lnTo>
                    <a:pt x="0" y="8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95314"/>
                </a:gs>
                <a:gs pos="100000">
                  <a:srgbClr val="C41023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2641022" y="1907062"/>
              <a:ext cx="666482" cy="1085733"/>
            </a:xfrm>
            <a:custGeom>
              <a:avLst/>
              <a:gdLst>
                <a:gd name="T0" fmla="*/ 172 w 406"/>
                <a:gd name="T1" fmla="*/ 0 h 599"/>
                <a:gd name="T2" fmla="*/ 406 w 406"/>
                <a:gd name="T3" fmla="*/ 599 h 599"/>
                <a:gd name="T4" fmla="*/ 0 w 406"/>
                <a:gd name="T5" fmla="*/ 599 h 599"/>
                <a:gd name="T6" fmla="*/ 172 w 406"/>
                <a:gd name="T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99">
                  <a:moveTo>
                    <a:pt x="172" y="0"/>
                  </a:moveTo>
                  <a:lnTo>
                    <a:pt x="406" y="599"/>
                  </a:lnTo>
                  <a:lnTo>
                    <a:pt x="0" y="5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DD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117866" y="3489356"/>
              <a:ext cx="2516565" cy="1828383"/>
            </a:xfrm>
            <a:custGeom>
              <a:avLst/>
              <a:gdLst>
                <a:gd name="T0" fmla="*/ 0 w 1546"/>
                <a:gd name="T1" fmla="*/ 1005 h 1005"/>
                <a:gd name="T2" fmla="*/ 0 w 1546"/>
                <a:gd name="T3" fmla="*/ 202 h 1005"/>
                <a:gd name="T4" fmla="*/ 1146 w 1546"/>
                <a:gd name="T5" fmla="*/ 0 h 1005"/>
                <a:gd name="T6" fmla="*/ 1546 w 1546"/>
                <a:gd name="T7" fmla="*/ 14 h 1005"/>
                <a:gd name="T8" fmla="*/ 838 w 1546"/>
                <a:gd name="T9" fmla="*/ 1005 h 1005"/>
                <a:gd name="T10" fmla="*/ 0 w 1546"/>
                <a:gd name="T11" fmla="*/ 1005 h 1005"/>
                <a:gd name="connsiteX0" fmla="*/ 0 w 9916"/>
                <a:gd name="connsiteY0" fmla="*/ 10028 h 10028"/>
                <a:gd name="connsiteX1" fmla="*/ 0 w 9916"/>
                <a:gd name="connsiteY1" fmla="*/ 2038 h 10028"/>
                <a:gd name="connsiteX2" fmla="*/ 7413 w 9916"/>
                <a:gd name="connsiteY2" fmla="*/ 28 h 10028"/>
                <a:gd name="connsiteX3" fmla="*/ 9916 w 9916"/>
                <a:gd name="connsiteY3" fmla="*/ 0 h 10028"/>
                <a:gd name="connsiteX4" fmla="*/ 5420 w 9916"/>
                <a:gd name="connsiteY4" fmla="*/ 10028 h 10028"/>
                <a:gd name="connsiteX5" fmla="*/ 0 w 9916"/>
                <a:gd name="connsiteY5" fmla="*/ 10028 h 10028"/>
                <a:gd name="connsiteX0" fmla="*/ 0 w 10000"/>
                <a:gd name="connsiteY0" fmla="*/ 10009 h 10009"/>
                <a:gd name="connsiteX1" fmla="*/ 0 w 10000"/>
                <a:gd name="connsiteY1" fmla="*/ 2041 h 10009"/>
                <a:gd name="connsiteX2" fmla="*/ 7464 w 10000"/>
                <a:gd name="connsiteY2" fmla="*/ 0 h 10009"/>
                <a:gd name="connsiteX3" fmla="*/ 10000 w 10000"/>
                <a:gd name="connsiteY3" fmla="*/ 9 h 10009"/>
                <a:gd name="connsiteX4" fmla="*/ 5466 w 10000"/>
                <a:gd name="connsiteY4" fmla="*/ 10009 h 10009"/>
                <a:gd name="connsiteX5" fmla="*/ 0 w 10000"/>
                <a:gd name="connsiteY5" fmla="*/ 10009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9">
                  <a:moveTo>
                    <a:pt x="0" y="10009"/>
                  </a:moveTo>
                  <a:lnTo>
                    <a:pt x="0" y="2041"/>
                  </a:lnTo>
                  <a:lnTo>
                    <a:pt x="7464" y="0"/>
                  </a:lnTo>
                  <a:lnTo>
                    <a:pt x="10000" y="9"/>
                  </a:lnTo>
                  <a:lnTo>
                    <a:pt x="5466" y="10009"/>
                  </a:lnTo>
                  <a:lnTo>
                    <a:pt x="0" y="1000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8B52B"/>
                </a:gs>
                <a:gs pos="100000">
                  <a:srgbClr val="EA5712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982749" y="1907062"/>
              <a:ext cx="943908" cy="1584119"/>
            </a:xfrm>
            <a:custGeom>
              <a:avLst/>
              <a:gdLst>
                <a:gd name="T0" fmla="*/ 0 w 575"/>
                <a:gd name="T1" fmla="*/ 873 h 887"/>
                <a:gd name="T2" fmla="*/ 210 w 575"/>
                <a:gd name="T3" fmla="*/ 0 h 887"/>
                <a:gd name="T4" fmla="*/ 575 w 575"/>
                <a:gd name="T5" fmla="*/ 0 h 887"/>
                <a:gd name="T6" fmla="*/ 398 w 575"/>
                <a:gd name="T7" fmla="*/ 887 h 887"/>
                <a:gd name="T8" fmla="*/ 0 w 575"/>
                <a:gd name="T9" fmla="*/ 873 h 887"/>
                <a:gd name="connsiteX0" fmla="*/ 0 w 10000"/>
                <a:gd name="connsiteY0" fmla="*/ 9842 h 9853"/>
                <a:gd name="connsiteX1" fmla="*/ 3652 w 10000"/>
                <a:gd name="connsiteY1" fmla="*/ 0 h 9853"/>
                <a:gd name="connsiteX2" fmla="*/ 10000 w 10000"/>
                <a:gd name="connsiteY2" fmla="*/ 0 h 9853"/>
                <a:gd name="connsiteX3" fmla="*/ 6922 w 10000"/>
                <a:gd name="connsiteY3" fmla="*/ 9853 h 9853"/>
                <a:gd name="connsiteX4" fmla="*/ 0 w 10000"/>
                <a:gd name="connsiteY4" fmla="*/ 9842 h 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853">
                  <a:moveTo>
                    <a:pt x="0" y="9842"/>
                  </a:moveTo>
                  <a:lnTo>
                    <a:pt x="3652" y="0"/>
                  </a:lnTo>
                  <a:lnTo>
                    <a:pt x="10000" y="0"/>
                  </a:lnTo>
                  <a:lnTo>
                    <a:pt x="6922" y="9853"/>
                  </a:lnTo>
                  <a:lnTo>
                    <a:pt x="0" y="98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7ED11"/>
                </a:gs>
                <a:gs pos="100000">
                  <a:srgbClr val="F49B0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bldLvl="0" animBg="1" autoUpdateAnimBg="0"/>
      <p:bldP spid="4" grpId="0" bldLvl="0" animBg="1" autoUpdateAnimBg="0"/>
      <p:bldP spid="5" grpId="0" bldLvl="0" animBg="1" autoUpdateAnimBg="0"/>
      <p:bldP spid="7" grpId="0" bldLvl="0" animBg="1" autoUpdateAnimBg="0"/>
      <p:bldP spid="8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/>
          <p:cNvSpPr>
            <a:spLocks/>
          </p:cNvSpPr>
          <p:nvPr/>
        </p:nvSpPr>
        <p:spPr bwMode="auto">
          <a:xfrm>
            <a:off x="2285372" y="4196243"/>
            <a:ext cx="889650" cy="598077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3669" tIns="31834" rIns="63669" bIns="31834"/>
          <a:lstStyle/>
          <a:p>
            <a:pPr defTabSz="849297">
              <a:defRPr/>
            </a:pPr>
            <a:endParaRPr lang="zh-CN" altLang="en-US" sz="1317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>
            <a:off x="1395720" y="938583"/>
            <a:ext cx="2704490" cy="3162678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3669" tIns="31834" rIns="63669" bIns="31834"/>
          <a:lstStyle/>
          <a:p>
            <a:pPr defTabSz="849297">
              <a:defRPr/>
            </a:pPr>
            <a:endParaRPr lang="zh-CN" altLang="en-US" sz="1317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45" name="Freeform 9"/>
          <p:cNvSpPr>
            <a:spLocks/>
          </p:cNvSpPr>
          <p:nvPr/>
        </p:nvSpPr>
        <p:spPr bwMode="auto">
          <a:xfrm>
            <a:off x="2083227" y="938585"/>
            <a:ext cx="1850383" cy="1142383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chemeClr val="accent1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3669" tIns="31834" rIns="63669" bIns="31834"/>
          <a:lstStyle/>
          <a:p>
            <a:pPr defTabSz="849297">
              <a:defRPr/>
            </a:pPr>
            <a:endParaRPr lang="zh-CN" altLang="en-US" sz="10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48" name="Freeform 10"/>
          <p:cNvSpPr>
            <a:spLocks/>
          </p:cNvSpPr>
          <p:nvPr/>
        </p:nvSpPr>
        <p:spPr bwMode="auto">
          <a:xfrm>
            <a:off x="3058399" y="1586042"/>
            <a:ext cx="1041811" cy="1650475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3669" tIns="31834" rIns="63669" bIns="31834"/>
          <a:lstStyle/>
          <a:p>
            <a:pPr defTabSz="849297">
              <a:defRPr/>
            </a:pPr>
            <a:endParaRPr lang="zh-CN" altLang="en-US" sz="10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51" name="Freeform 11"/>
          <p:cNvSpPr>
            <a:spLocks/>
          </p:cNvSpPr>
          <p:nvPr/>
        </p:nvSpPr>
        <p:spPr bwMode="auto">
          <a:xfrm>
            <a:off x="1382391" y="1111970"/>
            <a:ext cx="1142884" cy="1683397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bg2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3669" tIns="31834" rIns="63669" bIns="31834"/>
          <a:lstStyle/>
          <a:p>
            <a:pPr defTabSz="849297">
              <a:defRPr/>
            </a:pPr>
            <a:endParaRPr lang="zh-CN" altLang="en-US" sz="1000">
              <a:solidFill>
                <a:prstClr val="black"/>
              </a:solidFill>
              <a:latin typeface="Arial"/>
              <a:ea typeface="微软雅黑"/>
            </a:endParaRPr>
          </a:p>
        </p:txBody>
      </p:sp>
      <p:grpSp>
        <p:nvGrpSpPr>
          <p:cNvPr id="56" name="组合 41"/>
          <p:cNvGrpSpPr>
            <a:grpSpLocks/>
          </p:cNvGrpSpPr>
          <p:nvPr/>
        </p:nvGrpSpPr>
        <p:grpSpPr bwMode="auto">
          <a:xfrm>
            <a:off x="1479275" y="1575898"/>
            <a:ext cx="806790" cy="759636"/>
            <a:chOff x="1681435" y="1637023"/>
            <a:chExt cx="1152128" cy="1099886"/>
          </a:xfrm>
        </p:grpSpPr>
        <p:sp>
          <p:nvSpPr>
            <p:cNvPr id="59" name="TextBox 58"/>
            <p:cNvSpPr txBox="1"/>
            <p:nvPr/>
          </p:nvSpPr>
          <p:spPr>
            <a:xfrm>
              <a:off x="2007772" y="1637023"/>
              <a:ext cx="375880" cy="3565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9297">
                <a:defRPr/>
              </a:pPr>
              <a:r>
                <a:rPr lang="en-US" altLang="zh-CN" sz="1000" b="1" dirty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10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81435" y="2157585"/>
              <a:ext cx="1152128" cy="5793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849297">
                <a:defRPr/>
              </a:pPr>
              <a:r>
                <a:rPr lang="en-US" altLang="zh-CN" sz="1000" dirty="0">
                  <a:solidFill>
                    <a:srgbClr val="F8F8F8"/>
                  </a:solidFill>
                  <a:latin typeface="微软雅黑"/>
                  <a:ea typeface="微软雅黑"/>
                </a:rPr>
                <a:t>click to add text  </a:t>
              </a:r>
              <a:endParaRPr lang="zh-CN" altLang="en-US" sz="1000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5" name="组合 44"/>
          <p:cNvGrpSpPr>
            <a:grpSpLocks/>
          </p:cNvGrpSpPr>
          <p:nvPr/>
        </p:nvGrpSpPr>
        <p:grpSpPr bwMode="auto">
          <a:xfrm>
            <a:off x="2626060" y="1011527"/>
            <a:ext cx="805397" cy="774967"/>
            <a:chOff x="3362324" y="871906"/>
            <a:chExt cx="1152128" cy="1122123"/>
          </a:xfrm>
        </p:grpSpPr>
        <p:sp>
          <p:nvSpPr>
            <p:cNvPr id="71" name="TextBox 70"/>
            <p:cNvSpPr txBox="1"/>
            <p:nvPr/>
          </p:nvSpPr>
          <p:spPr>
            <a:xfrm>
              <a:off x="3615473" y="871906"/>
              <a:ext cx="376530" cy="3565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9297">
                <a:defRPr/>
              </a:pPr>
              <a:r>
                <a:rPr lang="en-US" altLang="zh-CN" sz="1000" b="1" dirty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10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62324" y="1414684"/>
              <a:ext cx="1152128" cy="5793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849297">
                <a:defRPr/>
              </a:pPr>
              <a:r>
                <a:rPr lang="en-US" altLang="zh-CN" sz="1000" dirty="0">
                  <a:solidFill>
                    <a:srgbClr val="F8F8F8"/>
                  </a:solidFill>
                  <a:latin typeface="微软雅黑"/>
                  <a:ea typeface="微软雅黑"/>
                </a:rPr>
                <a:t>click to add text  </a:t>
              </a:r>
              <a:endParaRPr lang="zh-CN" altLang="en-US" sz="1000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73" name="组合 47"/>
          <p:cNvGrpSpPr>
            <a:grpSpLocks/>
          </p:cNvGrpSpPr>
          <p:nvPr/>
        </p:nvGrpSpPr>
        <p:grpSpPr bwMode="auto">
          <a:xfrm>
            <a:off x="3197361" y="1942391"/>
            <a:ext cx="806790" cy="823737"/>
            <a:chOff x="4138032" y="2168050"/>
            <a:chExt cx="1152128" cy="1191159"/>
          </a:xfrm>
        </p:grpSpPr>
        <p:sp>
          <p:nvSpPr>
            <p:cNvPr id="74" name="TextBox 73"/>
            <p:cNvSpPr txBox="1"/>
            <p:nvPr/>
          </p:nvSpPr>
          <p:spPr>
            <a:xfrm>
              <a:off x="4464369" y="2168050"/>
              <a:ext cx="375880" cy="3560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9297">
                <a:defRPr/>
              </a:pPr>
              <a:r>
                <a:rPr lang="en-US" altLang="zh-CN" sz="1000" b="1" dirty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10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8032" y="2780633"/>
              <a:ext cx="1152128" cy="5785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849297">
                <a:defRPr/>
              </a:pPr>
              <a:r>
                <a:rPr lang="en-US" altLang="zh-CN" sz="1000" dirty="0">
                  <a:solidFill>
                    <a:srgbClr val="F8F8F8"/>
                  </a:solidFill>
                  <a:latin typeface="微软雅黑"/>
                  <a:ea typeface="微软雅黑"/>
                </a:rPr>
                <a:t>click to add text  </a:t>
              </a:r>
              <a:endParaRPr lang="zh-CN" altLang="en-US" sz="1000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76" name="组合 50"/>
          <p:cNvGrpSpPr>
            <a:grpSpLocks/>
          </p:cNvGrpSpPr>
          <p:nvPr/>
        </p:nvGrpSpPr>
        <p:grpSpPr bwMode="auto">
          <a:xfrm>
            <a:off x="2352948" y="2979165"/>
            <a:ext cx="806790" cy="754062"/>
            <a:chOff x="2930276" y="3668024"/>
            <a:chExt cx="1152128" cy="1090695"/>
          </a:xfrm>
        </p:grpSpPr>
        <p:sp>
          <p:nvSpPr>
            <p:cNvPr id="77" name="TextBox 76"/>
            <p:cNvSpPr txBox="1"/>
            <p:nvPr/>
          </p:nvSpPr>
          <p:spPr>
            <a:xfrm>
              <a:off x="3256613" y="3668024"/>
              <a:ext cx="375880" cy="3561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9297">
                <a:defRPr/>
              </a:pPr>
              <a:r>
                <a:rPr lang="en-US" altLang="zh-CN" sz="1000" b="1" dirty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10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0276" y="4179989"/>
              <a:ext cx="1152128" cy="5787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849297">
                <a:defRPr/>
              </a:pPr>
              <a:r>
                <a:rPr lang="en-US" altLang="zh-CN" sz="1000" dirty="0">
                  <a:solidFill>
                    <a:srgbClr val="F8F8F8"/>
                  </a:solidFill>
                  <a:latin typeface="微软雅黑"/>
                  <a:ea typeface="微软雅黑"/>
                </a:rPr>
                <a:t>click to add text  </a:t>
              </a:r>
              <a:endParaRPr lang="zh-CN" altLang="en-US" sz="1000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315327" y="4323904"/>
            <a:ext cx="805397" cy="264972"/>
          </a:xfrm>
          <a:prstGeom prst="rect">
            <a:avLst/>
          </a:prstGeom>
          <a:noFill/>
        </p:spPr>
        <p:txBody>
          <a:bodyPr lIns="63669" tIns="31834" rIns="63669" bIns="31834">
            <a:spAutoFit/>
          </a:bodyPr>
          <a:lstStyle/>
          <a:p>
            <a:pPr algn="ctr" defTabSz="849297">
              <a:defRPr/>
            </a:pPr>
            <a:r>
              <a:rPr lang="en-US" altLang="zh-CN" sz="1317" b="1" dirty="0">
                <a:solidFill>
                  <a:srgbClr val="F8F8F8"/>
                </a:solidFill>
                <a:latin typeface="微软雅黑"/>
                <a:ea typeface="微软雅黑"/>
              </a:rPr>
              <a:t>TITLE</a:t>
            </a:r>
            <a:endParaRPr lang="zh-CN" altLang="en-US" sz="1317" b="1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62735" y="1178704"/>
            <a:ext cx="2820283" cy="595717"/>
          </a:xfrm>
          <a:prstGeom prst="rect">
            <a:avLst/>
          </a:prstGeom>
          <a:noFill/>
        </p:spPr>
        <p:txBody>
          <a:bodyPr lIns="63669" tIns="31834" rIns="63669" bIns="31834">
            <a:spAutoFit/>
          </a:bodyPr>
          <a:lstStyle/>
          <a:p>
            <a:pPr defTabSz="849297">
              <a:lnSpc>
                <a:spcPct val="150000"/>
              </a:lnSpc>
              <a:defRPr/>
            </a:pPr>
            <a:r>
              <a:rPr lang="en-US" altLang="zh-CN" sz="1223" dirty="0">
                <a:solidFill>
                  <a:srgbClr val="262626"/>
                </a:solidFill>
                <a:latin typeface="微软雅黑"/>
                <a:ea typeface="微软雅黑"/>
              </a:rPr>
              <a:t>click to add text click to add text </a:t>
            </a:r>
          </a:p>
          <a:p>
            <a:pPr defTabSz="849297">
              <a:lnSpc>
                <a:spcPct val="150000"/>
              </a:lnSpc>
              <a:defRPr/>
            </a:pPr>
            <a:r>
              <a:rPr lang="en-US" altLang="zh-CN" sz="1223" dirty="0">
                <a:solidFill>
                  <a:srgbClr val="262626"/>
                </a:solidFill>
                <a:latin typeface="微软雅黑"/>
                <a:ea typeface="微软雅黑"/>
              </a:rPr>
              <a:t>click to add text click to add text </a:t>
            </a:r>
            <a:endParaRPr lang="zh-CN" altLang="en-US" sz="1223" dirty="0">
              <a:solidFill>
                <a:srgbClr val="262626"/>
              </a:solidFill>
              <a:latin typeface="微软雅黑"/>
              <a:ea typeface="微软雅黑"/>
            </a:endParaRPr>
          </a:p>
        </p:txBody>
      </p:sp>
      <p:grpSp>
        <p:nvGrpSpPr>
          <p:cNvPr id="81" name="组合 55"/>
          <p:cNvGrpSpPr/>
          <p:nvPr/>
        </p:nvGrpSpPr>
        <p:grpSpPr>
          <a:xfrm>
            <a:off x="4522095" y="1179254"/>
            <a:ext cx="673111" cy="665059"/>
            <a:chOff x="6409426" y="1173624"/>
            <a:chExt cx="962086" cy="962084"/>
          </a:xfrm>
          <a:solidFill>
            <a:schemeClr val="bg2"/>
          </a:solidFill>
        </p:grpSpPr>
        <p:sp>
          <p:nvSpPr>
            <p:cNvPr id="82" name="椭圆 81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849297">
                <a:defRPr/>
              </a:pPr>
              <a:endParaRPr lang="zh-CN" altLang="en-US" sz="1317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53351" y="1318965"/>
              <a:ext cx="541181" cy="6780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9297">
                <a:defRPr/>
              </a:pPr>
              <a:r>
                <a:rPr lang="en-US" altLang="zh-CN" sz="2446" b="1" dirty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2446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84" name="组合 58"/>
          <p:cNvGrpSpPr/>
          <p:nvPr/>
        </p:nvGrpSpPr>
        <p:grpSpPr>
          <a:xfrm>
            <a:off x="4522095" y="2062550"/>
            <a:ext cx="673111" cy="665059"/>
            <a:chOff x="6409426" y="2394908"/>
            <a:chExt cx="962086" cy="962084"/>
          </a:xfrm>
          <a:solidFill>
            <a:schemeClr val="accent1"/>
          </a:solidFill>
        </p:grpSpPr>
        <p:sp>
          <p:nvSpPr>
            <p:cNvPr id="85" name="椭圆 84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849297">
                <a:defRPr/>
              </a:pPr>
              <a:endParaRPr lang="zh-CN" altLang="en-US" sz="1317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35865" y="2536281"/>
              <a:ext cx="561800" cy="7199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849297">
                <a:defRPr/>
              </a:pPr>
              <a:r>
                <a:rPr lang="en-US" altLang="zh-CN" sz="2634" dirty="0">
                  <a:latin typeface="微软雅黑"/>
                  <a:ea typeface="微软雅黑"/>
                </a:rPr>
                <a:t>2</a:t>
              </a:r>
              <a:endParaRPr lang="zh-CN" altLang="en-US" sz="2634" dirty="0">
                <a:latin typeface="微软雅黑"/>
                <a:ea typeface="微软雅黑"/>
              </a:endParaRPr>
            </a:p>
          </p:txBody>
        </p:sp>
      </p:grpSp>
      <p:grpSp>
        <p:nvGrpSpPr>
          <p:cNvPr id="87" name="组合 61"/>
          <p:cNvGrpSpPr/>
          <p:nvPr/>
        </p:nvGrpSpPr>
        <p:grpSpPr>
          <a:xfrm>
            <a:off x="4522090" y="2924044"/>
            <a:ext cx="673111" cy="665059"/>
            <a:chOff x="6409429" y="3568104"/>
            <a:chExt cx="962087" cy="962084"/>
          </a:xfrm>
          <a:solidFill>
            <a:schemeClr val="accent2"/>
          </a:solidFill>
        </p:grpSpPr>
        <p:sp>
          <p:nvSpPr>
            <p:cNvPr id="88" name="椭圆 87"/>
            <p:cNvSpPr/>
            <p:nvPr/>
          </p:nvSpPr>
          <p:spPr bwMode="auto">
            <a:xfrm>
              <a:off x="6409429" y="3568104"/>
              <a:ext cx="962087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849297">
                <a:defRPr/>
              </a:pPr>
              <a:endParaRPr lang="zh-CN" altLang="en-US" sz="1317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35870" y="3702117"/>
              <a:ext cx="561800" cy="7199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849297">
                <a:defRPr/>
              </a:pPr>
              <a:r>
                <a:rPr lang="en-US" altLang="zh-CN" sz="2634" dirty="0">
                  <a:latin typeface="微软雅黑"/>
                  <a:ea typeface="微软雅黑"/>
                </a:rPr>
                <a:t>3</a:t>
              </a:r>
              <a:endParaRPr lang="zh-CN" altLang="en-US" sz="2634" dirty="0">
                <a:latin typeface="微软雅黑"/>
                <a:ea typeface="微软雅黑"/>
              </a:endParaRPr>
            </a:p>
          </p:txBody>
        </p:sp>
      </p:grpSp>
      <p:grpSp>
        <p:nvGrpSpPr>
          <p:cNvPr id="90" name="组合 64"/>
          <p:cNvGrpSpPr/>
          <p:nvPr/>
        </p:nvGrpSpPr>
        <p:grpSpPr>
          <a:xfrm>
            <a:off x="4522095" y="3772924"/>
            <a:ext cx="673111" cy="665059"/>
            <a:chOff x="6409426" y="4869160"/>
            <a:chExt cx="962086" cy="962084"/>
          </a:xfrm>
          <a:solidFill>
            <a:srgbClr val="7030A0"/>
          </a:solidFill>
        </p:grpSpPr>
        <p:sp>
          <p:nvSpPr>
            <p:cNvPr id="91" name="椭圆 90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849297">
                <a:defRPr/>
              </a:pPr>
              <a:endParaRPr lang="zh-CN" altLang="en-US" sz="1317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16829" y="5005505"/>
              <a:ext cx="561800" cy="7199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849297">
                <a:defRPr/>
              </a:pPr>
              <a:r>
                <a:rPr lang="en-US" altLang="zh-CN" sz="2634" dirty="0">
                  <a:latin typeface="微软雅黑"/>
                  <a:ea typeface="微软雅黑"/>
                </a:rPr>
                <a:t>4</a:t>
              </a:r>
              <a:endParaRPr lang="zh-CN" altLang="en-US" sz="2634" dirty="0">
                <a:latin typeface="微软雅黑"/>
                <a:ea typeface="微软雅黑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362735" y="2038543"/>
            <a:ext cx="2820283" cy="595717"/>
          </a:xfrm>
          <a:prstGeom prst="rect">
            <a:avLst/>
          </a:prstGeom>
          <a:noFill/>
        </p:spPr>
        <p:txBody>
          <a:bodyPr lIns="63669" tIns="31834" rIns="63669" bIns="31834">
            <a:spAutoFit/>
          </a:bodyPr>
          <a:lstStyle/>
          <a:p>
            <a:pPr defTabSz="849297">
              <a:lnSpc>
                <a:spcPct val="150000"/>
              </a:lnSpc>
              <a:defRPr/>
            </a:pPr>
            <a:r>
              <a:rPr lang="en-US" altLang="zh-CN" sz="1223" dirty="0">
                <a:solidFill>
                  <a:srgbClr val="262626"/>
                </a:solidFill>
                <a:latin typeface="微软雅黑"/>
                <a:ea typeface="微软雅黑"/>
              </a:rPr>
              <a:t>click to add text click to add text </a:t>
            </a:r>
          </a:p>
          <a:p>
            <a:pPr defTabSz="849297">
              <a:lnSpc>
                <a:spcPct val="150000"/>
              </a:lnSpc>
              <a:defRPr/>
            </a:pPr>
            <a:r>
              <a:rPr lang="en-US" altLang="zh-CN" sz="1223" dirty="0">
                <a:solidFill>
                  <a:srgbClr val="262626"/>
                </a:solidFill>
                <a:latin typeface="微软雅黑"/>
                <a:ea typeface="微软雅黑"/>
              </a:rPr>
              <a:t>click to add text click to add text </a:t>
            </a:r>
            <a:endParaRPr lang="zh-CN" altLang="en-US" sz="1223" dirty="0">
              <a:solidFill>
                <a:srgbClr val="262626"/>
              </a:solidFill>
              <a:latin typeface="微软雅黑"/>
              <a:ea typeface="微软雅黑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62735" y="2909821"/>
            <a:ext cx="2820283" cy="595717"/>
          </a:xfrm>
          <a:prstGeom prst="rect">
            <a:avLst/>
          </a:prstGeom>
          <a:noFill/>
        </p:spPr>
        <p:txBody>
          <a:bodyPr lIns="63669" tIns="31834" rIns="63669" bIns="31834">
            <a:spAutoFit/>
          </a:bodyPr>
          <a:lstStyle/>
          <a:p>
            <a:pPr defTabSz="849297">
              <a:lnSpc>
                <a:spcPct val="150000"/>
              </a:lnSpc>
              <a:defRPr/>
            </a:pPr>
            <a:r>
              <a:rPr lang="en-US" altLang="zh-CN" sz="1223" dirty="0">
                <a:solidFill>
                  <a:srgbClr val="262626"/>
                </a:solidFill>
                <a:latin typeface="微软雅黑"/>
                <a:ea typeface="微软雅黑"/>
              </a:rPr>
              <a:t>click to add text click to add text </a:t>
            </a:r>
          </a:p>
          <a:p>
            <a:pPr defTabSz="849297">
              <a:lnSpc>
                <a:spcPct val="150000"/>
              </a:lnSpc>
              <a:defRPr/>
            </a:pPr>
            <a:r>
              <a:rPr lang="en-US" altLang="zh-CN" sz="1223" dirty="0">
                <a:solidFill>
                  <a:srgbClr val="262626"/>
                </a:solidFill>
                <a:latin typeface="微软雅黑"/>
                <a:ea typeface="微软雅黑"/>
              </a:rPr>
              <a:t>click to add text click to add text </a:t>
            </a:r>
            <a:endParaRPr lang="zh-CN" altLang="en-US" sz="1223" dirty="0">
              <a:solidFill>
                <a:srgbClr val="262626"/>
              </a:solidFill>
              <a:latin typeface="微软雅黑"/>
              <a:ea typeface="微软雅黑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62735" y="3765103"/>
            <a:ext cx="2820283" cy="595717"/>
          </a:xfrm>
          <a:prstGeom prst="rect">
            <a:avLst/>
          </a:prstGeom>
          <a:noFill/>
        </p:spPr>
        <p:txBody>
          <a:bodyPr lIns="63669" tIns="31834" rIns="63669" bIns="31834">
            <a:spAutoFit/>
          </a:bodyPr>
          <a:lstStyle/>
          <a:p>
            <a:pPr defTabSz="849297">
              <a:lnSpc>
                <a:spcPct val="150000"/>
              </a:lnSpc>
              <a:defRPr/>
            </a:pPr>
            <a:r>
              <a:rPr lang="en-US" altLang="zh-CN" sz="1223" dirty="0">
                <a:solidFill>
                  <a:srgbClr val="262626"/>
                </a:solidFill>
                <a:latin typeface="微软雅黑"/>
                <a:ea typeface="微软雅黑"/>
              </a:rPr>
              <a:t>click to add text click to add text </a:t>
            </a:r>
          </a:p>
          <a:p>
            <a:pPr defTabSz="849297">
              <a:lnSpc>
                <a:spcPct val="150000"/>
              </a:lnSpc>
              <a:defRPr/>
            </a:pPr>
            <a:r>
              <a:rPr lang="en-US" altLang="zh-CN" sz="1223" dirty="0">
                <a:solidFill>
                  <a:srgbClr val="262626"/>
                </a:solidFill>
                <a:latin typeface="微软雅黑"/>
                <a:ea typeface="微软雅黑"/>
              </a:rPr>
              <a:t>click to add text click to add text </a:t>
            </a:r>
            <a:endParaRPr lang="zh-CN" altLang="en-US" sz="1223" dirty="0">
              <a:solidFill>
                <a:srgbClr val="262626"/>
              </a:solidFill>
              <a:latin typeface="微软雅黑"/>
              <a:ea typeface="微软雅黑"/>
            </a:endParaRPr>
          </a:p>
        </p:txBody>
      </p:sp>
      <p:sp>
        <p:nvSpPr>
          <p:cNvPr id="47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50" name="任意多边形 49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52" name="直接连接符 51"/>
            <p:cNvCxnSpPr>
              <a:stCxn id="50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54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5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7" name="五边形 56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5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65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650"/>
                            </p:stCondLst>
                            <p:childTnLst>
                              <p:par>
                                <p:cTn id="7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1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650"/>
                            </p:stCondLst>
                            <p:childTnLst>
                              <p:par>
                                <p:cTn id="8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1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650"/>
                            </p:stCondLst>
                            <p:childTnLst>
                              <p:par>
                                <p:cTn id="9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15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650"/>
                            </p:stCondLst>
                            <p:childTnLst>
                              <p:par>
                                <p:cTn id="9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5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93" grpId="0"/>
      <p:bldP spid="94" grpId="0"/>
      <p:bldP spid="95" grpId="0"/>
      <p:bldP spid="47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5"/>
          <p:cNvSpPr/>
          <p:nvPr/>
        </p:nvSpPr>
        <p:spPr bwMode="auto">
          <a:xfrm>
            <a:off x="3849319" y="3567677"/>
            <a:ext cx="3071393" cy="536038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600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93" dirty="0">
              <a:solidFill>
                <a:prstClr val="black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圆角矩形 5"/>
          <p:cNvSpPr>
            <a:spLocks/>
          </p:cNvSpPr>
          <p:nvPr/>
        </p:nvSpPr>
        <p:spPr bwMode="auto">
          <a:xfrm>
            <a:off x="3849319" y="1229416"/>
            <a:ext cx="3071393" cy="534545"/>
          </a:xfrm>
          <a:custGeom>
            <a:avLst/>
            <a:gdLst>
              <a:gd name="T0" fmla="*/ 0 w 3265930"/>
              <a:gd name="T1" fmla="*/ 0 h 569236"/>
              <a:gd name="T2" fmla="*/ 2981312 w 3265930"/>
              <a:gd name="T3" fmla="*/ 0 h 569236"/>
              <a:gd name="T4" fmla="*/ 3265930 w 3265930"/>
              <a:gd name="T5" fmla="*/ 284618 h 569236"/>
              <a:gd name="T6" fmla="*/ 2981312 w 3265930"/>
              <a:gd name="T7" fmla="*/ 569236 h 569236"/>
              <a:gd name="T8" fmla="*/ 0 w 3265930"/>
              <a:gd name="T9" fmla="*/ 569236 h 569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defTabSz="909361" fontAlgn="base">
              <a:spcBef>
                <a:spcPct val="0"/>
              </a:spcBef>
              <a:spcAft>
                <a:spcPct val="0"/>
              </a:spcAft>
            </a:pPr>
            <a:endParaRPr lang="zh-CN" altLang="en-US" sz="1787" dirty="0">
              <a:solidFill>
                <a:prstClr val="black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54043" y="1308554"/>
            <a:ext cx="2039854" cy="381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0314">
              <a:defRPr/>
            </a:pPr>
            <a:r>
              <a:rPr lang="en-US" altLang="zh-CN" sz="1881" dirty="0">
                <a:solidFill>
                  <a:srgbClr val="F8F8F8"/>
                </a:solidFill>
                <a:latin typeface="微软雅黑"/>
                <a:ea typeface="微软雅黑"/>
              </a:rPr>
              <a:t>ADD TITLE TEXT</a:t>
            </a:r>
            <a:endParaRPr lang="zh-CN" altLang="en-US" sz="1881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29" name="空心弧 28"/>
          <p:cNvSpPr/>
          <p:nvPr/>
        </p:nvSpPr>
        <p:spPr bwMode="auto">
          <a:xfrm flipV="1">
            <a:off x="1591689" y="809844"/>
            <a:ext cx="1373690" cy="1373690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600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93" dirty="0">
              <a:solidFill>
                <a:prstClr val="black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空心弧 29"/>
          <p:cNvSpPr/>
          <p:nvPr/>
        </p:nvSpPr>
        <p:spPr bwMode="auto">
          <a:xfrm rot="10800000" flipV="1">
            <a:off x="2695122" y="1054719"/>
            <a:ext cx="1373690" cy="1373690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600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93" dirty="0">
              <a:solidFill>
                <a:prstClr val="black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空心弧 30"/>
          <p:cNvSpPr/>
          <p:nvPr/>
        </p:nvSpPr>
        <p:spPr bwMode="auto">
          <a:xfrm rot="4631022" flipV="1">
            <a:off x="2726477" y="2193986"/>
            <a:ext cx="1373690" cy="1373690"/>
          </a:xfrm>
          <a:prstGeom prst="blockArc">
            <a:avLst>
              <a:gd name="adj1" fmla="val 10168821"/>
              <a:gd name="adj2" fmla="val 20860726"/>
              <a:gd name="adj3" fmla="val 17514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600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93" dirty="0">
              <a:solidFill>
                <a:prstClr val="black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空心弧 31"/>
          <p:cNvSpPr/>
          <p:nvPr/>
        </p:nvSpPr>
        <p:spPr bwMode="auto">
          <a:xfrm>
            <a:off x="1612593" y="3567676"/>
            <a:ext cx="1373690" cy="1375184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600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93" dirty="0">
              <a:solidFill>
                <a:prstClr val="black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空心弧 32"/>
          <p:cNvSpPr/>
          <p:nvPr/>
        </p:nvSpPr>
        <p:spPr bwMode="auto">
          <a:xfrm rot="10800000">
            <a:off x="2714532" y="3322801"/>
            <a:ext cx="1373690" cy="1373690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600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93" dirty="0">
              <a:solidFill>
                <a:prstClr val="black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57995" y="1417552"/>
            <a:ext cx="546945" cy="6712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0314">
              <a:defRPr/>
            </a:pPr>
            <a:r>
              <a:rPr lang="en-US" altLang="zh-CN" sz="3762" b="1" dirty="0">
                <a:solidFill>
                  <a:srgbClr val="FFC000"/>
                </a:solidFill>
                <a:latin typeface="微软雅黑"/>
                <a:ea typeface="微软雅黑"/>
              </a:rPr>
              <a:t>A</a:t>
            </a:r>
            <a:endParaRPr lang="zh-CN" altLang="en-US" sz="3762" b="1" dirty="0">
              <a:solidFill>
                <a:srgbClr val="FFC000"/>
              </a:solidFill>
              <a:latin typeface="微软雅黑"/>
              <a:ea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57996" y="3688621"/>
            <a:ext cx="514885" cy="6712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0314">
              <a:defRPr/>
            </a:pPr>
            <a:r>
              <a:rPr lang="en-US" altLang="zh-CN" sz="3762" b="1" dirty="0">
                <a:solidFill>
                  <a:srgbClr val="FFC000"/>
                </a:solidFill>
                <a:latin typeface="微软雅黑"/>
                <a:ea typeface="微软雅黑"/>
              </a:rPr>
              <a:t>B</a:t>
            </a:r>
            <a:endParaRPr lang="zh-CN" altLang="en-US" sz="3762" b="1" dirty="0">
              <a:solidFill>
                <a:srgbClr val="FFC000"/>
              </a:solidFill>
              <a:latin typeface="微软雅黑"/>
              <a:ea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6044" y="1920742"/>
            <a:ext cx="3992661" cy="664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0314">
              <a:lnSpc>
                <a:spcPct val="150000"/>
              </a:lnSpc>
              <a:defRPr/>
            </a:pPr>
            <a:r>
              <a:rPr lang="en-US" altLang="zh-CN" sz="1317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  <a:ea typeface="微软雅黑"/>
              </a:rPr>
              <a:t>click to add text  click to add text  click to add text  click to add text  click to add text  </a:t>
            </a:r>
            <a:endParaRPr lang="zh-CN" altLang="en-US" sz="1317" dirty="0">
              <a:solidFill>
                <a:prstClr val="black">
                  <a:lumMod val="50000"/>
                  <a:lumOff val="50000"/>
                </a:prstClr>
              </a:solidFill>
              <a:latin typeface="微软雅黑"/>
              <a:ea typeface="微软雅黑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236043" y="4082810"/>
            <a:ext cx="4061346" cy="66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0936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17" dirty="0">
                <a:solidFill>
                  <a:srgbClr val="7F7F7F"/>
                </a:solidFill>
                <a:latin typeface="微软雅黑" pitchFamily="34" charset="-122"/>
              </a:rPr>
              <a:t>click to add text  click to add text  click to add text  click to add text  click to add text  </a:t>
            </a:r>
            <a:endParaRPr lang="zh-CN" altLang="en-US" sz="1317" dirty="0">
              <a:solidFill>
                <a:srgbClr val="7F7F7F"/>
              </a:solidFill>
              <a:latin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54043" y="3657265"/>
            <a:ext cx="2039854" cy="381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0314">
              <a:defRPr/>
            </a:pPr>
            <a:r>
              <a:rPr lang="en-US" altLang="zh-CN" sz="1881" dirty="0">
                <a:solidFill>
                  <a:srgbClr val="F8F8F8"/>
                </a:solidFill>
                <a:latin typeface="微软雅黑"/>
                <a:ea typeface="微软雅黑"/>
              </a:rPr>
              <a:t>ADD TITLE TEXT</a:t>
            </a:r>
            <a:endParaRPr lang="zh-CN" altLang="en-US" sz="1881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23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25" name="任意多边形 24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39" name="直接连接符 38"/>
            <p:cNvCxnSpPr>
              <a:stCxn id="25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41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3" name="五边形 42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47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95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4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9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45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8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58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08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7580"/>
                            </p:stCondLst>
                            <p:childTnLst>
                              <p:par>
                                <p:cTn id="7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821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4" grpId="0"/>
      <p:bldP spid="35" grpId="0"/>
      <p:bldP spid="36" grpId="0"/>
      <p:bldP spid="37" grpId="0"/>
      <p:bldP spid="38" grpId="0"/>
      <p:bldP spid="23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六边形 98"/>
          <p:cNvSpPr/>
          <p:nvPr/>
        </p:nvSpPr>
        <p:spPr>
          <a:xfrm rot="5400000">
            <a:off x="3512616" y="3032385"/>
            <a:ext cx="794351" cy="685352"/>
          </a:xfrm>
          <a:prstGeom prst="hexagon">
            <a:avLst>
              <a:gd name="adj" fmla="val 30879"/>
              <a:gd name="vf" fmla="val 115470"/>
            </a:avLst>
          </a:prstGeom>
          <a:gradFill flip="none" rotWithShape="1">
            <a:gsLst>
              <a:gs pos="0">
                <a:srgbClr val="FF9201"/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38100" cap="flat" cmpd="sng" algn="ctr">
            <a:solidFill>
              <a:schemeClr val="accent2"/>
            </a:solidFill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10314">
              <a:defRPr/>
            </a:pPr>
            <a:endParaRPr lang="zh-CN" altLang="en-US" sz="1787" kern="0">
              <a:solidFill>
                <a:srgbClr val="7F7F7F">
                  <a:lumMod val="50000"/>
                </a:srgbClr>
              </a:solidFill>
              <a:latin typeface="Calibri"/>
              <a:ea typeface="微软雅黑"/>
            </a:endParaRPr>
          </a:p>
        </p:txBody>
      </p:sp>
      <p:sp>
        <p:nvSpPr>
          <p:cNvPr id="100" name="六边形 99"/>
          <p:cNvSpPr/>
          <p:nvPr/>
        </p:nvSpPr>
        <p:spPr>
          <a:xfrm rot="5400000">
            <a:off x="1423711" y="1279437"/>
            <a:ext cx="1113884" cy="960090"/>
          </a:xfrm>
          <a:prstGeom prst="hexagon">
            <a:avLst>
              <a:gd name="adj" fmla="val 30879"/>
              <a:gd name="vf" fmla="val 115470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8100000" scaled="1"/>
            <a:tileRect/>
          </a:gradFill>
          <a:ln w="38100" cap="flat" cmpd="sng" algn="ctr">
            <a:solidFill>
              <a:schemeClr val="accent4"/>
            </a:solidFill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10314">
              <a:defRPr/>
            </a:pPr>
            <a:endParaRPr lang="zh-CN" altLang="en-US" sz="1787" kern="0">
              <a:solidFill>
                <a:srgbClr val="7F7F7F">
                  <a:lumMod val="50000"/>
                </a:srgbClr>
              </a:solidFill>
              <a:latin typeface="Calibri"/>
              <a:ea typeface="微软雅黑"/>
            </a:endParaRPr>
          </a:p>
        </p:txBody>
      </p:sp>
      <p:sp>
        <p:nvSpPr>
          <p:cNvPr id="101" name="六边形 100"/>
          <p:cNvSpPr/>
          <p:nvPr/>
        </p:nvSpPr>
        <p:spPr>
          <a:xfrm rot="5400000">
            <a:off x="482286" y="2467231"/>
            <a:ext cx="867515" cy="748064"/>
          </a:xfrm>
          <a:prstGeom prst="hexagon">
            <a:avLst>
              <a:gd name="adj" fmla="val 30879"/>
              <a:gd name="vf" fmla="val 115470"/>
            </a:avLst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38100" cap="flat" cmpd="sng" algn="ctr">
            <a:solidFill>
              <a:schemeClr val="bg2"/>
            </a:solidFill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10314">
              <a:defRPr/>
            </a:pPr>
            <a:endParaRPr lang="zh-CN" altLang="en-US" sz="1787" kern="0">
              <a:solidFill>
                <a:srgbClr val="7F7F7F">
                  <a:lumMod val="50000"/>
                </a:srgbClr>
              </a:solidFill>
              <a:latin typeface="Calibri"/>
              <a:ea typeface="微软雅黑"/>
            </a:endParaRPr>
          </a:p>
        </p:txBody>
      </p:sp>
      <p:grpSp>
        <p:nvGrpSpPr>
          <p:cNvPr id="2" name="组合 101"/>
          <p:cNvGrpSpPr>
            <a:grpSpLocks/>
          </p:cNvGrpSpPr>
          <p:nvPr/>
        </p:nvGrpSpPr>
        <p:grpSpPr bwMode="auto">
          <a:xfrm>
            <a:off x="2636889" y="811337"/>
            <a:ext cx="1167637" cy="1354280"/>
            <a:chOff x="2803652" y="1116161"/>
            <a:chExt cx="1241260" cy="1439861"/>
          </a:xfrm>
        </p:grpSpPr>
        <p:sp>
          <p:nvSpPr>
            <p:cNvPr id="103" name="六边形 102"/>
            <p:cNvSpPr/>
            <p:nvPr/>
          </p:nvSpPr>
          <p:spPr>
            <a:xfrm rot="5400000">
              <a:off x="2704352" y="1215462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10314">
                <a:defRPr/>
              </a:pPr>
              <a:endParaRPr lang="zh-CN" altLang="en-US" sz="1787" kern="0">
                <a:solidFill>
                  <a:srgbClr val="7F7F7F">
                    <a:lumMod val="50000"/>
                  </a:srgbClr>
                </a:solidFill>
                <a:latin typeface="Calibri"/>
                <a:ea typeface="微软雅黑"/>
              </a:endParaRPr>
            </a:p>
          </p:txBody>
        </p:sp>
        <p:sp>
          <p:nvSpPr>
            <p:cNvPr id="104" name="Title 3"/>
            <p:cNvSpPr txBox="1">
              <a:spLocks/>
            </p:cNvSpPr>
            <p:nvPr/>
          </p:nvSpPr>
          <p:spPr>
            <a:xfrm>
              <a:off x="3056114" y="1517664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801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910314">
                <a:defRPr/>
              </a:pPr>
              <a:r>
                <a:rPr lang="en-US" altLang="zh-CN" sz="3386" b="1" dirty="0">
                  <a:solidFill>
                    <a:srgbClr val="FF000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  <a:ea typeface="微软雅黑"/>
                </a:rPr>
                <a:t>01</a:t>
              </a:r>
              <a:endParaRPr lang="en-US" sz="3386" b="1" dirty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/>
              </a:endParaRPr>
            </a:p>
          </p:txBody>
        </p:sp>
      </p:grpSp>
      <p:grpSp>
        <p:nvGrpSpPr>
          <p:cNvPr id="3" name="组合 104"/>
          <p:cNvGrpSpPr>
            <a:grpSpLocks/>
          </p:cNvGrpSpPr>
          <p:nvPr/>
        </p:nvGrpSpPr>
        <p:grpSpPr bwMode="auto">
          <a:xfrm>
            <a:off x="1979906" y="1967029"/>
            <a:ext cx="1167637" cy="1354280"/>
            <a:chOff x="2105727" y="2344988"/>
            <a:chExt cx="1241260" cy="1439861"/>
          </a:xfrm>
        </p:grpSpPr>
        <p:sp>
          <p:nvSpPr>
            <p:cNvPr id="106" name="六边形 105"/>
            <p:cNvSpPr/>
            <p:nvPr/>
          </p:nvSpPr>
          <p:spPr>
            <a:xfrm rot="5400000">
              <a:off x="2006426" y="2444288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10314">
                <a:defRPr/>
              </a:pPr>
              <a:endParaRPr lang="zh-CN" altLang="en-US" sz="1787" kern="0">
                <a:solidFill>
                  <a:srgbClr val="7F7F7F">
                    <a:lumMod val="50000"/>
                  </a:srgbClr>
                </a:solidFill>
                <a:latin typeface="Calibri"/>
                <a:ea typeface="微软雅黑"/>
              </a:endParaRPr>
            </a:p>
          </p:txBody>
        </p:sp>
        <p:sp>
          <p:nvSpPr>
            <p:cNvPr id="107" name="Title 3"/>
            <p:cNvSpPr txBox="1">
              <a:spLocks/>
            </p:cNvSpPr>
            <p:nvPr/>
          </p:nvSpPr>
          <p:spPr>
            <a:xfrm>
              <a:off x="2343729" y="2746341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801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910314">
                <a:defRPr/>
              </a:pPr>
              <a:r>
                <a:rPr lang="en-US" altLang="zh-CN" sz="3386" b="1" dirty="0">
                  <a:solidFill>
                    <a:srgbClr val="FF660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  <a:ea typeface="微软雅黑"/>
                </a:rPr>
                <a:t>02</a:t>
              </a:r>
              <a:endParaRPr lang="en-US" sz="3386" b="1" dirty="0">
                <a:solidFill>
                  <a:srgbClr val="FF66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/>
              </a:endParaRPr>
            </a:p>
          </p:txBody>
        </p:sp>
      </p:grpSp>
      <p:grpSp>
        <p:nvGrpSpPr>
          <p:cNvPr id="4" name="组合 107"/>
          <p:cNvGrpSpPr>
            <a:grpSpLocks/>
          </p:cNvGrpSpPr>
          <p:nvPr/>
        </p:nvGrpSpPr>
        <p:grpSpPr bwMode="auto">
          <a:xfrm>
            <a:off x="2636889" y="3095844"/>
            <a:ext cx="1167637" cy="1354280"/>
            <a:chOff x="2803652" y="3545528"/>
            <a:chExt cx="1241260" cy="1439861"/>
          </a:xfrm>
        </p:grpSpPr>
        <p:sp>
          <p:nvSpPr>
            <p:cNvPr id="109" name="六边形 108"/>
            <p:cNvSpPr/>
            <p:nvPr/>
          </p:nvSpPr>
          <p:spPr>
            <a:xfrm rot="5400000">
              <a:off x="2704352" y="3644829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10314">
                <a:defRPr/>
              </a:pPr>
              <a:endParaRPr lang="zh-CN" altLang="en-US" sz="1787" kern="0">
                <a:solidFill>
                  <a:srgbClr val="7F7F7F">
                    <a:lumMod val="50000"/>
                  </a:srgbClr>
                </a:solidFill>
                <a:latin typeface="Calibri"/>
                <a:ea typeface="微软雅黑"/>
              </a:endParaRPr>
            </a:p>
          </p:txBody>
        </p:sp>
        <p:sp>
          <p:nvSpPr>
            <p:cNvPr id="110" name="Title 3"/>
            <p:cNvSpPr txBox="1">
              <a:spLocks/>
            </p:cNvSpPr>
            <p:nvPr/>
          </p:nvSpPr>
          <p:spPr>
            <a:xfrm>
              <a:off x="3025931" y="3946882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801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910314">
                <a:defRPr/>
              </a:pPr>
              <a:r>
                <a:rPr lang="en-US" altLang="zh-CN" sz="3386" b="1" dirty="0">
                  <a:solidFill>
                    <a:srgbClr val="00B0F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  <a:ea typeface="微软雅黑"/>
                </a:rPr>
                <a:t>03</a:t>
              </a:r>
              <a:endParaRPr lang="en-US" sz="3386" b="1" dirty="0">
                <a:solidFill>
                  <a:srgbClr val="00B0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/>
              </a:endParaRPr>
            </a:p>
          </p:txBody>
        </p:sp>
      </p:grpSp>
      <p:grpSp>
        <p:nvGrpSpPr>
          <p:cNvPr id="5" name="组合 110"/>
          <p:cNvGrpSpPr>
            <a:grpSpLocks/>
          </p:cNvGrpSpPr>
          <p:nvPr/>
        </p:nvGrpSpPr>
        <p:grpSpPr bwMode="auto">
          <a:xfrm>
            <a:off x="4798958" y="1044267"/>
            <a:ext cx="2184467" cy="347902"/>
            <a:chOff x="1574602" y="3235045"/>
            <a:chExt cx="2322150" cy="370957"/>
          </a:xfrm>
        </p:grpSpPr>
        <p:sp>
          <p:nvSpPr>
            <p:cNvPr id="112" name="五边形 111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0314">
                <a:defRPr/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3331" name="Title 3"/>
            <p:cNvSpPr txBox="1">
              <a:spLocks/>
            </p:cNvSpPr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93" b="1" dirty="0">
                  <a:solidFill>
                    <a:prstClr val="white"/>
                  </a:solidFill>
                  <a:latin typeface="微软雅黑" pitchFamily="34" charset="-122"/>
                </a:rPr>
                <a:t>01ADD TITLE </a:t>
              </a:r>
              <a:endParaRPr lang="en-US" sz="1693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775068" y="1450402"/>
            <a:ext cx="3886884" cy="559492"/>
          </a:xfrm>
          <a:prstGeom prst="rect">
            <a:avLst/>
          </a:prstGeom>
          <a:noFill/>
        </p:spPr>
        <p:txBody>
          <a:bodyPr wrap="square" lIns="68243" tIns="34121" rIns="68243" bIns="34121">
            <a:spAutoFit/>
          </a:bodyPr>
          <a:lstStyle/>
          <a:p>
            <a:pPr defTabSz="910314">
              <a:lnSpc>
                <a:spcPct val="150000"/>
              </a:lnSpc>
              <a:defRPr/>
            </a:pP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  <a:r>
              <a:rPr lang="zh-CN" altLang="en-US" sz="1129" dirty="0">
                <a:solidFill>
                  <a:srgbClr val="262626"/>
                </a:solidFill>
                <a:latin typeface="微软雅黑"/>
                <a:ea typeface="微软雅黑"/>
              </a:rPr>
              <a:t>  </a:t>
            </a: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  <a:r>
              <a:rPr lang="zh-CN" altLang="en-US" sz="1129" dirty="0">
                <a:solidFill>
                  <a:srgbClr val="262626"/>
                </a:solidFill>
                <a:latin typeface="微软雅黑"/>
                <a:ea typeface="微软雅黑"/>
              </a:rPr>
              <a:t> </a:t>
            </a: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</a:p>
          <a:p>
            <a:pPr defTabSz="910314">
              <a:lnSpc>
                <a:spcPct val="150000"/>
              </a:lnSpc>
              <a:defRPr/>
            </a:pP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  <a:r>
              <a:rPr lang="zh-CN" altLang="en-US" sz="1129" dirty="0">
                <a:solidFill>
                  <a:srgbClr val="262626"/>
                </a:solidFill>
                <a:latin typeface="微软雅黑"/>
                <a:ea typeface="微软雅黑"/>
              </a:rPr>
              <a:t>  </a:t>
            </a: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  <a:r>
              <a:rPr lang="zh-CN" altLang="en-US" sz="1129" dirty="0">
                <a:solidFill>
                  <a:srgbClr val="262626"/>
                </a:solidFill>
                <a:latin typeface="微软雅黑"/>
                <a:ea typeface="微软雅黑"/>
              </a:rPr>
              <a:t> </a:t>
            </a: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</a:p>
        </p:txBody>
      </p:sp>
      <p:grpSp>
        <p:nvGrpSpPr>
          <p:cNvPr id="6" name="组合 114"/>
          <p:cNvGrpSpPr>
            <a:grpSpLocks/>
          </p:cNvGrpSpPr>
          <p:nvPr/>
        </p:nvGrpSpPr>
        <p:grpSpPr bwMode="auto">
          <a:xfrm>
            <a:off x="4798958" y="2165617"/>
            <a:ext cx="2184467" cy="347902"/>
            <a:chOff x="1574602" y="3235045"/>
            <a:chExt cx="2322150" cy="370957"/>
          </a:xfrm>
        </p:grpSpPr>
        <p:sp>
          <p:nvSpPr>
            <p:cNvPr id="116" name="五边形 115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0314">
                <a:defRPr/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3329" name="Title 3"/>
            <p:cNvSpPr txBox="1">
              <a:spLocks/>
            </p:cNvSpPr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93" b="1" dirty="0">
                  <a:solidFill>
                    <a:prstClr val="white"/>
                  </a:solidFill>
                  <a:latin typeface="微软雅黑" pitchFamily="34" charset="-122"/>
                </a:rPr>
                <a:t>02ADD TITLE </a:t>
              </a:r>
              <a:endParaRPr lang="en-US" sz="1693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775068" y="2571752"/>
            <a:ext cx="4006154" cy="559492"/>
          </a:xfrm>
          <a:prstGeom prst="rect">
            <a:avLst/>
          </a:prstGeom>
          <a:noFill/>
        </p:spPr>
        <p:txBody>
          <a:bodyPr wrap="square" lIns="68243" tIns="34121" rIns="68243" bIns="34121">
            <a:spAutoFit/>
          </a:bodyPr>
          <a:lstStyle/>
          <a:p>
            <a:pPr defTabSz="910314">
              <a:lnSpc>
                <a:spcPct val="150000"/>
              </a:lnSpc>
              <a:defRPr/>
            </a:pP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  <a:r>
              <a:rPr lang="zh-CN" altLang="en-US" sz="1129" dirty="0">
                <a:solidFill>
                  <a:srgbClr val="262626"/>
                </a:solidFill>
                <a:latin typeface="微软雅黑"/>
                <a:ea typeface="微软雅黑"/>
              </a:rPr>
              <a:t>  </a:t>
            </a: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  <a:r>
              <a:rPr lang="zh-CN" altLang="en-US" sz="1129" dirty="0">
                <a:solidFill>
                  <a:srgbClr val="262626"/>
                </a:solidFill>
                <a:latin typeface="微软雅黑"/>
                <a:ea typeface="微软雅黑"/>
              </a:rPr>
              <a:t> </a:t>
            </a: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</a:p>
          <a:p>
            <a:pPr defTabSz="910314">
              <a:lnSpc>
                <a:spcPct val="150000"/>
              </a:lnSpc>
              <a:defRPr/>
            </a:pP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  <a:r>
              <a:rPr lang="zh-CN" altLang="en-US" sz="1129" dirty="0">
                <a:solidFill>
                  <a:srgbClr val="262626"/>
                </a:solidFill>
                <a:latin typeface="微软雅黑"/>
                <a:ea typeface="微软雅黑"/>
              </a:rPr>
              <a:t>  </a:t>
            </a: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  <a:r>
              <a:rPr lang="zh-CN" altLang="en-US" sz="1129" dirty="0">
                <a:solidFill>
                  <a:srgbClr val="262626"/>
                </a:solidFill>
                <a:latin typeface="微软雅黑"/>
                <a:ea typeface="微软雅黑"/>
              </a:rPr>
              <a:t> </a:t>
            </a: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</a:p>
        </p:txBody>
      </p:sp>
      <p:grpSp>
        <p:nvGrpSpPr>
          <p:cNvPr id="7" name="组合 118"/>
          <p:cNvGrpSpPr>
            <a:grpSpLocks/>
          </p:cNvGrpSpPr>
          <p:nvPr/>
        </p:nvGrpSpPr>
        <p:grpSpPr bwMode="auto">
          <a:xfrm>
            <a:off x="4798958" y="3336240"/>
            <a:ext cx="2184467" cy="349395"/>
            <a:chOff x="1574602" y="3235045"/>
            <a:chExt cx="2322150" cy="370957"/>
          </a:xfrm>
        </p:grpSpPr>
        <p:sp>
          <p:nvSpPr>
            <p:cNvPr id="120" name="五边形 119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0314">
                <a:defRPr/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3327" name="Title 3"/>
            <p:cNvSpPr txBox="1">
              <a:spLocks/>
            </p:cNvSpPr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93" b="1" dirty="0">
                  <a:solidFill>
                    <a:prstClr val="white"/>
                  </a:solidFill>
                  <a:latin typeface="微软雅黑" pitchFamily="34" charset="-122"/>
                </a:rPr>
                <a:t>03ADD TITLE </a:t>
              </a:r>
              <a:endParaRPr lang="en-US" sz="1693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4775068" y="3742375"/>
            <a:ext cx="4006154" cy="559492"/>
          </a:xfrm>
          <a:prstGeom prst="rect">
            <a:avLst/>
          </a:prstGeom>
          <a:noFill/>
        </p:spPr>
        <p:txBody>
          <a:bodyPr wrap="square" lIns="68243" tIns="34121" rIns="68243" bIns="34121">
            <a:spAutoFit/>
          </a:bodyPr>
          <a:lstStyle/>
          <a:p>
            <a:pPr defTabSz="910314">
              <a:lnSpc>
                <a:spcPct val="150000"/>
              </a:lnSpc>
              <a:defRPr/>
            </a:pP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  <a:r>
              <a:rPr lang="zh-CN" altLang="en-US" sz="1129" dirty="0">
                <a:solidFill>
                  <a:srgbClr val="262626"/>
                </a:solidFill>
                <a:latin typeface="微软雅黑"/>
                <a:ea typeface="微软雅黑"/>
              </a:rPr>
              <a:t>  </a:t>
            </a: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  <a:r>
              <a:rPr lang="zh-CN" altLang="en-US" sz="1129" dirty="0">
                <a:solidFill>
                  <a:srgbClr val="262626"/>
                </a:solidFill>
                <a:latin typeface="微软雅黑"/>
                <a:ea typeface="微软雅黑"/>
              </a:rPr>
              <a:t> </a:t>
            </a: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</a:p>
          <a:p>
            <a:pPr defTabSz="910314">
              <a:lnSpc>
                <a:spcPct val="150000"/>
              </a:lnSpc>
              <a:defRPr/>
            </a:pP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  <a:r>
              <a:rPr lang="zh-CN" altLang="en-US" sz="1129" dirty="0">
                <a:solidFill>
                  <a:srgbClr val="262626"/>
                </a:solidFill>
                <a:latin typeface="微软雅黑"/>
                <a:ea typeface="微软雅黑"/>
              </a:rPr>
              <a:t>  </a:t>
            </a: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  <a:r>
              <a:rPr lang="zh-CN" altLang="en-US" sz="1129" dirty="0">
                <a:solidFill>
                  <a:srgbClr val="262626"/>
                </a:solidFill>
                <a:latin typeface="微软雅黑"/>
                <a:ea typeface="微软雅黑"/>
              </a:rPr>
              <a:t> </a:t>
            </a:r>
            <a:r>
              <a:rPr lang="en-US" altLang="zh-CN" sz="1129" dirty="0">
                <a:solidFill>
                  <a:srgbClr val="262626"/>
                </a:solidFill>
                <a:latin typeface="微软雅黑"/>
                <a:ea typeface="微软雅黑"/>
              </a:rPr>
              <a:t>click to add text  </a:t>
            </a:r>
          </a:p>
        </p:txBody>
      </p:sp>
      <p:sp>
        <p:nvSpPr>
          <p:cNvPr id="26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28" name="任意多边形 27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29" name="直接连接符 28"/>
            <p:cNvCxnSpPr>
              <a:stCxn id="28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31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2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3" name="五边形 32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14" grpId="0"/>
      <p:bldP spid="118" grpId="0"/>
      <p:bldP spid="122" grpId="0"/>
      <p:bldP spid="26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0"/>
          <p:cNvSpPr>
            <a:spLocks noEditPoints="1"/>
          </p:cNvSpPr>
          <p:nvPr/>
        </p:nvSpPr>
        <p:spPr bwMode="auto">
          <a:xfrm>
            <a:off x="1087648" y="1075932"/>
            <a:ext cx="6699250" cy="3204581"/>
          </a:xfrm>
          <a:custGeom>
            <a:avLst/>
            <a:gdLst>
              <a:gd name="T0" fmla="*/ 2147483647 w 4126"/>
              <a:gd name="T1" fmla="*/ 2147483647 h 2044"/>
              <a:gd name="T2" fmla="*/ 1613316113 w 4126"/>
              <a:gd name="T3" fmla="*/ 2086689375 h 2044"/>
              <a:gd name="T4" fmla="*/ 2147483647 w 4126"/>
              <a:gd name="T5" fmla="*/ 2147483647 h 2044"/>
              <a:gd name="T6" fmla="*/ 2147483647 w 4126"/>
              <a:gd name="T7" fmla="*/ 1365924688 h 2044"/>
              <a:gd name="T8" fmla="*/ 2147483647 w 4126"/>
              <a:gd name="T9" fmla="*/ 1093747813 h 2044"/>
              <a:gd name="T10" fmla="*/ 2147483647 w 4126"/>
              <a:gd name="T11" fmla="*/ 635079375 h 2044"/>
              <a:gd name="T12" fmla="*/ 2147483647 w 4126"/>
              <a:gd name="T13" fmla="*/ 640119688 h 2044"/>
              <a:gd name="T14" fmla="*/ 2147483647 w 4126"/>
              <a:gd name="T15" fmla="*/ 594756875 h 2044"/>
              <a:gd name="T16" fmla="*/ 2147483647 w 4126"/>
              <a:gd name="T17" fmla="*/ 408265313 h 2044"/>
              <a:gd name="T18" fmla="*/ 2147483647 w 4126"/>
              <a:gd name="T19" fmla="*/ 347781563 h 2044"/>
              <a:gd name="T20" fmla="*/ 2114181658 w 4126"/>
              <a:gd name="T21" fmla="*/ 347781563 h 2044"/>
              <a:gd name="T22" fmla="*/ 590495211 w 4126"/>
              <a:gd name="T23" fmla="*/ 579635938 h 2044"/>
              <a:gd name="T24" fmla="*/ 769751294 w 4126"/>
              <a:gd name="T25" fmla="*/ 740925938 h 2044"/>
              <a:gd name="T26" fmla="*/ 1107176897 w 4126"/>
              <a:gd name="T27" fmla="*/ 1098788125 h 2044"/>
              <a:gd name="T28" fmla="*/ 1144082847 w 4126"/>
              <a:gd name="T29" fmla="*/ 1834673750 h 2044"/>
              <a:gd name="T30" fmla="*/ 2145815562 w 4126"/>
              <a:gd name="T31" fmla="*/ 2147483647 h 2044"/>
              <a:gd name="T32" fmla="*/ 2147483647 w 4126"/>
              <a:gd name="T33" fmla="*/ 2147483647 h 2044"/>
              <a:gd name="T34" fmla="*/ 2147483647 w 4126"/>
              <a:gd name="T35" fmla="*/ 2147483647 h 2044"/>
              <a:gd name="T36" fmla="*/ 2147483647 w 4126"/>
              <a:gd name="T37" fmla="*/ 2147483647 h 2044"/>
              <a:gd name="T38" fmla="*/ 2147483647 w 4126"/>
              <a:gd name="T39" fmla="*/ 141128750 h 2044"/>
              <a:gd name="T40" fmla="*/ 2147483647 w 4126"/>
              <a:gd name="T41" fmla="*/ 166330313 h 2044"/>
              <a:gd name="T42" fmla="*/ 2147483647 w 4126"/>
              <a:gd name="T43" fmla="*/ 151209375 h 2044"/>
              <a:gd name="T44" fmla="*/ 2147483647 w 4126"/>
              <a:gd name="T45" fmla="*/ 473789375 h 2044"/>
              <a:gd name="T46" fmla="*/ 2147483647 w 4126"/>
              <a:gd name="T47" fmla="*/ 176410938 h 2044"/>
              <a:gd name="T48" fmla="*/ 2147483647 w 4126"/>
              <a:gd name="T49" fmla="*/ 65524063 h 2044"/>
              <a:gd name="T50" fmla="*/ 2147483647 w 4126"/>
              <a:gd name="T51" fmla="*/ 2147483647 h 2044"/>
              <a:gd name="T52" fmla="*/ 2147483647 w 4126"/>
              <a:gd name="T53" fmla="*/ 2147483647 h 2044"/>
              <a:gd name="T54" fmla="*/ 2147483647 w 4126"/>
              <a:gd name="T55" fmla="*/ 1471771250 h 2044"/>
              <a:gd name="T56" fmla="*/ 2147483647 w 4126"/>
              <a:gd name="T57" fmla="*/ 1159271875 h 2044"/>
              <a:gd name="T58" fmla="*/ 2147483647 w 4126"/>
              <a:gd name="T59" fmla="*/ 1683464375 h 2044"/>
              <a:gd name="T60" fmla="*/ 2147483647 w 4126"/>
              <a:gd name="T61" fmla="*/ 932457813 h 2044"/>
              <a:gd name="T62" fmla="*/ 2147483647 w 4126"/>
              <a:gd name="T63" fmla="*/ 1043344688 h 2044"/>
              <a:gd name="T64" fmla="*/ 2147483647 w 4126"/>
              <a:gd name="T65" fmla="*/ 483870000 h 2044"/>
              <a:gd name="T66" fmla="*/ 2147483647 w 4126"/>
              <a:gd name="T67" fmla="*/ 201612500 h 2044"/>
              <a:gd name="T68" fmla="*/ 2147483647 w 4126"/>
              <a:gd name="T69" fmla="*/ 120967500 h 2044"/>
              <a:gd name="T70" fmla="*/ 2147483647 w 4126"/>
              <a:gd name="T71" fmla="*/ 428426563 h 2044"/>
              <a:gd name="T72" fmla="*/ 2147483647 w 4126"/>
              <a:gd name="T73" fmla="*/ 372983125 h 2044"/>
              <a:gd name="T74" fmla="*/ 2147483647 w 4126"/>
              <a:gd name="T75" fmla="*/ 680442188 h 2044"/>
              <a:gd name="T76" fmla="*/ 2147483647 w 4126"/>
              <a:gd name="T77" fmla="*/ 700603438 h 2044"/>
              <a:gd name="T78" fmla="*/ 2147483647 w 4126"/>
              <a:gd name="T79" fmla="*/ 1023183438 h 2044"/>
              <a:gd name="T80" fmla="*/ 2147483647 w 4126"/>
              <a:gd name="T81" fmla="*/ 1098788125 h 2044"/>
              <a:gd name="T82" fmla="*/ 2147483647 w 4126"/>
              <a:gd name="T83" fmla="*/ 1839714063 h 2044"/>
              <a:gd name="T84" fmla="*/ 2147483647 w 4126"/>
              <a:gd name="T85" fmla="*/ 2147483647 h 2044"/>
              <a:gd name="T86" fmla="*/ 2147483647 w 4126"/>
              <a:gd name="T87" fmla="*/ 2147483647 h 2044"/>
              <a:gd name="T88" fmla="*/ 2147483647 w 4126"/>
              <a:gd name="T89" fmla="*/ 2147483647 h 2044"/>
              <a:gd name="T90" fmla="*/ 2147483647 w 4126"/>
              <a:gd name="T91" fmla="*/ 2147483647 h 2044"/>
              <a:gd name="T92" fmla="*/ 2147483647 w 4126"/>
              <a:gd name="T93" fmla="*/ 2041326563 h 2044"/>
              <a:gd name="T94" fmla="*/ 2147483647 w 4126"/>
              <a:gd name="T95" fmla="*/ 2147483647 h 2044"/>
              <a:gd name="T96" fmla="*/ 2147483647 w 4126"/>
              <a:gd name="T97" fmla="*/ 2147483647 h 2044"/>
              <a:gd name="T98" fmla="*/ 2147483647 w 4126"/>
              <a:gd name="T99" fmla="*/ 1769149688 h 2044"/>
              <a:gd name="T100" fmla="*/ 2147483647 w 4126"/>
              <a:gd name="T101" fmla="*/ 1370965000 h 2044"/>
              <a:gd name="T102" fmla="*/ 2147483647 w 4126"/>
              <a:gd name="T103" fmla="*/ 1426408438 h 2044"/>
              <a:gd name="T104" fmla="*/ 2147483647 w 4126"/>
              <a:gd name="T105" fmla="*/ 1562496875 h 2044"/>
              <a:gd name="T106" fmla="*/ 2147483647 w 4126"/>
              <a:gd name="T107" fmla="*/ 1320561875 h 2044"/>
              <a:gd name="T108" fmla="*/ 2147483647 w 4126"/>
              <a:gd name="T109" fmla="*/ 2147483647 h 2044"/>
              <a:gd name="T110" fmla="*/ 2147483647 w 4126"/>
              <a:gd name="T111" fmla="*/ 2147483647 h 2044"/>
              <a:gd name="T112" fmla="*/ 2147483647 w 4126"/>
              <a:gd name="T113" fmla="*/ 2147483647 h 2044"/>
              <a:gd name="T114" fmla="*/ 2147483647 w 4126"/>
              <a:gd name="T115" fmla="*/ 2147483647 h 2044"/>
              <a:gd name="T116" fmla="*/ 2147483647 w 4126"/>
              <a:gd name="T117" fmla="*/ 2147483647 h 2044"/>
              <a:gd name="T118" fmla="*/ 2147483647 w 4126"/>
              <a:gd name="T119" fmla="*/ 2147483647 h 2044"/>
              <a:gd name="T120" fmla="*/ 2147483647 w 4126"/>
              <a:gd name="T121" fmla="*/ 2147483647 h 2044"/>
              <a:gd name="T122" fmla="*/ 2147483647 w 4126"/>
              <a:gd name="T123" fmla="*/ 2147483647 h 2044"/>
              <a:gd name="T124" fmla="*/ 2147483647 w 4126"/>
              <a:gd name="T125" fmla="*/ 2147483647 h 20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126" h="2044">
                <a:moveTo>
                  <a:pt x="1416" y="1262"/>
                </a:moveTo>
                <a:lnTo>
                  <a:pt x="1416" y="1262"/>
                </a:lnTo>
                <a:lnTo>
                  <a:pt x="1398" y="1258"/>
                </a:lnTo>
                <a:lnTo>
                  <a:pt x="1388" y="1258"/>
                </a:lnTo>
                <a:lnTo>
                  <a:pt x="1386" y="1256"/>
                </a:lnTo>
                <a:lnTo>
                  <a:pt x="1384" y="1254"/>
                </a:lnTo>
                <a:lnTo>
                  <a:pt x="1382" y="1246"/>
                </a:lnTo>
                <a:lnTo>
                  <a:pt x="1380" y="1240"/>
                </a:lnTo>
                <a:lnTo>
                  <a:pt x="1376" y="1236"/>
                </a:lnTo>
                <a:lnTo>
                  <a:pt x="1372" y="1234"/>
                </a:lnTo>
                <a:lnTo>
                  <a:pt x="1366" y="1232"/>
                </a:lnTo>
                <a:lnTo>
                  <a:pt x="1352" y="1230"/>
                </a:lnTo>
                <a:lnTo>
                  <a:pt x="1340" y="1230"/>
                </a:lnTo>
                <a:lnTo>
                  <a:pt x="1328" y="1230"/>
                </a:lnTo>
                <a:lnTo>
                  <a:pt x="1318" y="1228"/>
                </a:lnTo>
                <a:lnTo>
                  <a:pt x="1308" y="1222"/>
                </a:lnTo>
                <a:lnTo>
                  <a:pt x="1298" y="1214"/>
                </a:lnTo>
                <a:lnTo>
                  <a:pt x="1292" y="1210"/>
                </a:lnTo>
                <a:lnTo>
                  <a:pt x="1284" y="1206"/>
                </a:lnTo>
                <a:lnTo>
                  <a:pt x="1268" y="1202"/>
                </a:lnTo>
                <a:lnTo>
                  <a:pt x="1242" y="1196"/>
                </a:lnTo>
                <a:lnTo>
                  <a:pt x="1238" y="1194"/>
                </a:lnTo>
                <a:lnTo>
                  <a:pt x="1236" y="1190"/>
                </a:lnTo>
                <a:lnTo>
                  <a:pt x="1232" y="1176"/>
                </a:lnTo>
                <a:lnTo>
                  <a:pt x="1228" y="1158"/>
                </a:lnTo>
                <a:lnTo>
                  <a:pt x="1222" y="1148"/>
                </a:lnTo>
                <a:lnTo>
                  <a:pt x="1216" y="1138"/>
                </a:lnTo>
                <a:lnTo>
                  <a:pt x="1208" y="1128"/>
                </a:lnTo>
                <a:lnTo>
                  <a:pt x="1198" y="1120"/>
                </a:lnTo>
                <a:lnTo>
                  <a:pt x="1186" y="1114"/>
                </a:lnTo>
                <a:lnTo>
                  <a:pt x="1174" y="1110"/>
                </a:lnTo>
                <a:lnTo>
                  <a:pt x="1150" y="1100"/>
                </a:lnTo>
                <a:lnTo>
                  <a:pt x="1126" y="1090"/>
                </a:lnTo>
                <a:lnTo>
                  <a:pt x="1118" y="1082"/>
                </a:lnTo>
                <a:lnTo>
                  <a:pt x="1112" y="1072"/>
                </a:lnTo>
                <a:lnTo>
                  <a:pt x="1102" y="1048"/>
                </a:lnTo>
                <a:lnTo>
                  <a:pt x="1098" y="1036"/>
                </a:lnTo>
                <a:lnTo>
                  <a:pt x="1092" y="1028"/>
                </a:lnTo>
                <a:lnTo>
                  <a:pt x="1088" y="1024"/>
                </a:lnTo>
                <a:lnTo>
                  <a:pt x="1082" y="1022"/>
                </a:lnTo>
                <a:lnTo>
                  <a:pt x="1076" y="1020"/>
                </a:lnTo>
                <a:lnTo>
                  <a:pt x="1070" y="1020"/>
                </a:lnTo>
                <a:lnTo>
                  <a:pt x="1046" y="1026"/>
                </a:lnTo>
                <a:lnTo>
                  <a:pt x="1030" y="1030"/>
                </a:lnTo>
                <a:lnTo>
                  <a:pt x="1022" y="1032"/>
                </a:lnTo>
                <a:lnTo>
                  <a:pt x="1014" y="1030"/>
                </a:lnTo>
                <a:lnTo>
                  <a:pt x="1004" y="1028"/>
                </a:lnTo>
                <a:lnTo>
                  <a:pt x="992" y="1022"/>
                </a:lnTo>
                <a:lnTo>
                  <a:pt x="968" y="1010"/>
                </a:lnTo>
                <a:lnTo>
                  <a:pt x="948" y="1002"/>
                </a:lnTo>
                <a:lnTo>
                  <a:pt x="938" y="1000"/>
                </a:lnTo>
                <a:lnTo>
                  <a:pt x="930" y="1000"/>
                </a:lnTo>
                <a:lnTo>
                  <a:pt x="922" y="1002"/>
                </a:lnTo>
                <a:lnTo>
                  <a:pt x="914" y="1006"/>
                </a:lnTo>
                <a:lnTo>
                  <a:pt x="900" y="1018"/>
                </a:lnTo>
                <a:lnTo>
                  <a:pt x="886" y="1030"/>
                </a:lnTo>
                <a:lnTo>
                  <a:pt x="872" y="1044"/>
                </a:lnTo>
                <a:lnTo>
                  <a:pt x="860" y="1052"/>
                </a:lnTo>
                <a:lnTo>
                  <a:pt x="856" y="1052"/>
                </a:lnTo>
                <a:lnTo>
                  <a:pt x="850" y="1054"/>
                </a:lnTo>
                <a:lnTo>
                  <a:pt x="840" y="1052"/>
                </a:lnTo>
                <a:lnTo>
                  <a:pt x="828" y="1048"/>
                </a:lnTo>
                <a:lnTo>
                  <a:pt x="818" y="1048"/>
                </a:lnTo>
                <a:lnTo>
                  <a:pt x="812" y="1048"/>
                </a:lnTo>
                <a:lnTo>
                  <a:pt x="808" y="1046"/>
                </a:lnTo>
                <a:lnTo>
                  <a:pt x="800" y="1042"/>
                </a:lnTo>
                <a:lnTo>
                  <a:pt x="790" y="1034"/>
                </a:lnTo>
                <a:lnTo>
                  <a:pt x="784" y="1024"/>
                </a:lnTo>
                <a:lnTo>
                  <a:pt x="782" y="1018"/>
                </a:lnTo>
                <a:lnTo>
                  <a:pt x="782" y="1008"/>
                </a:lnTo>
                <a:lnTo>
                  <a:pt x="786" y="984"/>
                </a:lnTo>
                <a:lnTo>
                  <a:pt x="786" y="972"/>
                </a:lnTo>
                <a:lnTo>
                  <a:pt x="786" y="962"/>
                </a:lnTo>
                <a:lnTo>
                  <a:pt x="782" y="956"/>
                </a:lnTo>
                <a:lnTo>
                  <a:pt x="780" y="954"/>
                </a:lnTo>
                <a:lnTo>
                  <a:pt x="776" y="954"/>
                </a:lnTo>
                <a:lnTo>
                  <a:pt x="760" y="952"/>
                </a:lnTo>
                <a:lnTo>
                  <a:pt x="744" y="948"/>
                </a:lnTo>
                <a:lnTo>
                  <a:pt x="732" y="942"/>
                </a:lnTo>
                <a:lnTo>
                  <a:pt x="728" y="938"/>
                </a:lnTo>
                <a:lnTo>
                  <a:pt x="726" y="936"/>
                </a:lnTo>
                <a:lnTo>
                  <a:pt x="728" y="930"/>
                </a:lnTo>
                <a:lnTo>
                  <a:pt x="734" y="922"/>
                </a:lnTo>
                <a:lnTo>
                  <a:pt x="748" y="902"/>
                </a:lnTo>
                <a:lnTo>
                  <a:pt x="754" y="890"/>
                </a:lnTo>
                <a:lnTo>
                  <a:pt x="758" y="880"/>
                </a:lnTo>
                <a:lnTo>
                  <a:pt x="760" y="872"/>
                </a:lnTo>
                <a:lnTo>
                  <a:pt x="760" y="870"/>
                </a:lnTo>
                <a:lnTo>
                  <a:pt x="758" y="868"/>
                </a:lnTo>
                <a:lnTo>
                  <a:pt x="752" y="866"/>
                </a:lnTo>
                <a:lnTo>
                  <a:pt x="746" y="864"/>
                </a:lnTo>
                <a:lnTo>
                  <a:pt x="738" y="864"/>
                </a:lnTo>
                <a:lnTo>
                  <a:pt x="730" y="866"/>
                </a:lnTo>
                <a:lnTo>
                  <a:pt x="722" y="870"/>
                </a:lnTo>
                <a:lnTo>
                  <a:pt x="712" y="878"/>
                </a:lnTo>
                <a:lnTo>
                  <a:pt x="704" y="886"/>
                </a:lnTo>
                <a:lnTo>
                  <a:pt x="694" y="896"/>
                </a:lnTo>
                <a:lnTo>
                  <a:pt x="686" y="906"/>
                </a:lnTo>
                <a:lnTo>
                  <a:pt x="678" y="914"/>
                </a:lnTo>
                <a:lnTo>
                  <a:pt x="668" y="920"/>
                </a:lnTo>
                <a:lnTo>
                  <a:pt x="662" y="922"/>
                </a:lnTo>
                <a:lnTo>
                  <a:pt x="654" y="922"/>
                </a:lnTo>
                <a:lnTo>
                  <a:pt x="648" y="922"/>
                </a:lnTo>
                <a:lnTo>
                  <a:pt x="642" y="918"/>
                </a:lnTo>
                <a:lnTo>
                  <a:pt x="638" y="914"/>
                </a:lnTo>
                <a:lnTo>
                  <a:pt x="632" y="908"/>
                </a:lnTo>
                <a:lnTo>
                  <a:pt x="626" y="896"/>
                </a:lnTo>
                <a:lnTo>
                  <a:pt x="620" y="882"/>
                </a:lnTo>
                <a:lnTo>
                  <a:pt x="616" y="866"/>
                </a:lnTo>
                <a:lnTo>
                  <a:pt x="612" y="848"/>
                </a:lnTo>
                <a:lnTo>
                  <a:pt x="612" y="828"/>
                </a:lnTo>
                <a:lnTo>
                  <a:pt x="614" y="812"/>
                </a:lnTo>
                <a:lnTo>
                  <a:pt x="616" y="802"/>
                </a:lnTo>
                <a:lnTo>
                  <a:pt x="620" y="796"/>
                </a:lnTo>
                <a:lnTo>
                  <a:pt x="628" y="782"/>
                </a:lnTo>
                <a:lnTo>
                  <a:pt x="638" y="770"/>
                </a:lnTo>
                <a:lnTo>
                  <a:pt x="650" y="760"/>
                </a:lnTo>
                <a:lnTo>
                  <a:pt x="660" y="752"/>
                </a:lnTo>
                <a:lnTo>
                  <a:pt x="672" y="746"/>
                </a:lnTo>
                <a:lnTo>
                  <a:pt x="682" y="742"/>
                </a:lnTo>
                <a:lnTo>
                  <a:pt x="694" y="740"/>
                </a:lnTo>
                <a:lnTo>
                  <a:pt x="704" y="740"/>
                </a:lnTo>
                <a:lnTo>
                  <a:pt x="720" y="740"/>
                </a:lnTo>
                <a:lnTo>
                  <a:pt x="730" y="736"/>
                </a:lnTo>
                <a:lnTo>
                  <a:pt x="740" y="734"/>
                </a:lnTo>
                <a:lnTo>
                  <a:pt x="754" y="732"/>
                </a:lnTo>
                <a:lnTo>
                  <a:pt x="776" y="732"/>
                </a:lnTo>
                <a:lnTo>
                  <a:pt x="796" y="736"/>
                </a:lnTo>
                <a:lnTo>
                  <a:pt x="812" y="742"/>
                </a:lnTo>
                <a:lnTo>
                  <a:pt x="818" y="744"/>
                </a:lnTo>
                <a:lnTo>
                  <a:pt x="822" y="748"/>
                </a:lnTo>
                <a:lnTo>
                  <a:pt x="824" y="752"/>
                </a:lnTo>
                <a:lnTo>
                  <a:pt x="824" y="756"/>
                </a:lnTo>
                <a:lnTo>
                  <a:pt x="824" y="768"/>
                </a:lnTo>
                <a:lnTo>
                  <a:pt x="824" y="774"/>
                </a:lnTo>
                <a:lnTo>
                  <a:pt x="824" y="780"/>
                </a:lnTo>
                <a:lnTo>
                  <a:pt x="828" y="788"/>
                </a:lnTo>
                <a:lnTo>
                  <a:pt x="832" y="796"/>
                </a:lnTo>
                <a:lnTo>
                  <a:pt x="838" y="802"/>
                </a:lnTo>
                <a:lnTo>
                  <a:pt x="844" y="806"/>
                </a:lnTo>
                <a:lnTo>
                  <a:pt x="852" y="810"/>
                </a:lnTo>
                <a:lnTo>
                  <a:pt x="858" y="812"/>
                </a:lnTo>
                <a:lnTo>
                  <a:pt x="860" y="814"/>
                </a:lnTo>
                <a:lnTo>
                  <a:pt x="860" y="816"/>
                </a:lnTo>
                <a:lnTo>
                  <a:pt x="860" y="818"/>
                </a:lnTo>
                <a:lnTo>
                  <a:pt x="860" y="822"/>
                </a:lnTo>
                <a:lnTo>
                  <a:pt x="854" y="828"/>
                </a:lnTo>
                <a:lnTo>
                  <a:pt x="846" y="830"/>
                </a:lnTo>
                <a:lnTo>
                  <a:pt x="840" y="832"/>
                </a:lnTo>
                <a:lnTo>
                  <a:pt x="828" y="834"/>
                </a:lnTo>
                <a:lnTo>
                  <a:pt x="810" y="842"/>
                </a:lnTo>
                <a:lnTo>
                  <a:pt x="802" y="846"/>
                </a:lnTo>
                <a:lnTo>
                  <a:pt x="796" y="850"/>
                </a:lnTo>
                <a:lnTo>
                  <a:pt x="796" y="852"/>
                </a:lnTo>
                <a:lnTo>
                  <a:pt x="796" y="854"/>
                </a:lnTo>
                <a:lnTo>
                  <a:pt x="800" y="858"/>
                </a:lnTo>
                <a:lnTo>
                  <a:pt x="810" y="860"/>
                </a:lnTo>
                <a:lnTo>
                  <a:pt x="820" y="862"/>
                </a:lnTo>
                <a:lnTo>
                  <a:pt x="840" y="864"/>
                </a:lnTo>
                <a:lnTo>
                  <a:pt x="858" y="866"/>
                </a:lnTo>
                <a:lnTo>
                  <a:pt x="864" y="868"/>
                </a:lnTo>
                <a:lnTo>
                  <a:pt x="870" y="872"/>
                </a:lnTo>
                <a:lnTo>
                  <a:pt x="870" y="878"/>
                </a:lnTo>
                <a:lnTo>
                  <a:pt x="870" y="886"/>
                </a:lnTo>
                <a:lnTo>
                  <a:pt x="866" y="900"/>
                </a:lnTo>
                <a:lnTo>
                  <a:pt x="866" y="906"/>
                </a:lnTo>
                <a:lnTo>
                  <a:pt x="870" y="910"/>
                </a:lnTo>
                <a:lnTo>
                  <a:pt x="878" y="914"/>
                </a:lnTo>
                <a:lnTo>
                  <a:pt x="892" y="916"/>
                </a:lnTo>
                <a:lnTo>
                  <a:pt x="928" y="918"/>
                </a:lnTo>
                <a:lnTo>
                  <a:pt x="958" y="922"/>
                </a:lnTo>
                <a:lnTo>
                  <a:pt x="1006" y="926"/>
                </a:lnTo>
                <a:lnTo>
                  <a:pt x="1042" y="930"/>
                </a:lnTo>
                <a:lnTo>
                  <a:pt x="1052" y="932"/>
                </a:lnTo>
                <a:lnTo>
                  <a:pt x="1056" y="934"/>
                </a:lnTo>
                <a:lnTo>
                  <a:pt x="1058" y="936"/>
                </a:lnTo>
                <a:lnTo>
                  <a:pt x="1060" y="938"/>
                </a:lnTo>
                <a:lnTo>
                  <a:pt x="1062" y="936"/>
                </a:lnTo>
                <a:lnTo>
                  <a:pt x="1064" y="932"/>
                </a:lnTo>
                <a:lnTo>
                  <a:pt x="1066" y="926"/>
                </a:lnTo>
                <a:lnTo>
                  <a:pt x="1064" y="922"/>
                </a:lnTo>
                <a:lnTo>
                  <a:pt x="1058" y="916"/>
                </a:lnTo>
                <a:lnTo>
                  <a:pt x="1050" y="912"/>
                </a:lnTo>
                <a:lnTo>
                  <a:pt x="1034" y="912"/>
                </a:lnTo>
                <a:lnTo>
                  <a:pt x="1018" y="910"/>
                </a:lnTo>
                <a:lnTo>
                  <a:pt x="1000" y="908"/>
                </a:lnTo>
                <a:lnTo>
                  <a:pt x="986" y="902"/>
                </a:lnTo>
                <a:lnTo>
                  <a:pt x="972" y="898"/>
                </a:lnTo>
                <a:lnTo>
                  <a:pt x="946" y="886"/>
                </a:lnTo>
                <a:lnTo>
                  <a:pt x="934" y="882"/>
                </a:lnTo>
                <a:lnTo>
                  <a:pt x="924" y="880"/>
                </a:lnTo>
                <a:lnTo>
                  <a:pt x="916" y="878"/>
                </a:lnTo>
                <a:lnTo>
                  <a:pt x="908" y="874"/>
                </a:lnTo>
                <a:lnTo>
                  <a:pt x="900" y="870"/>
                </a:lnTo>
                <a:lnTo>
                  <a:pt x="894" y="864"/>
                </a:lnTo>
                <a:lnTo>
                  <a:pt x="890" y="858"/>
                </a:lnTo>
                <a:lnTo>
                  <a:pt x="886" y="852"/>
                </a:lnTo>
                <a:lnTo>
                  <a:pt x="882" y="844"/>
                </a:lnTo>
                <a:lnTo>
                  <a:pt x="882" y="838"/>
                </a:lnTo>
                <a:lnTo>
                  <a:pt x="880" y="810"/>
                </a:lnTo>
                <a:lnTo>
                  <a:pt x="878" y="798"/>
                </a:lnTo>
                <a:lnTo>
                  <a:pt x="872" y="786"/>
                </a:lnTo>
                <a:lnTo>
                  <a:pt x="864" y="768"/>
                </a:lnTo>
                <a:lnTo>
                  <a:pt x="854" y="748"/>
                </a:lnTo>
                <a:lnTo>
                  <a:pt x="852" y="738"/>
                </a:lnTo>
                <a:lnTo>
                  <a:pt x="852" y="728"/>
                </a:lnTo>
                <a:lnTo>
                  <a:pt x="854" y="718"/>
                </a:lnTo>
                <a:lnTo>
                  <a:pt x="860" y="712"/>
                </a:lnTo>
                <a:lnTo>
                  <a:pt x="906" y="678"/>
                </a:lnTo>
                <a:lnTo>
                  <a:pt x="928" y="658"/>
                </a:lnTo>
                <a:lnTo>
                  <a:pt x="938" y="650"/>
                </a:lnTo>
                <a:lnTo>
                  <a:pt x="944" y="640"/>
                </a:lnTo>
                <a:lnTo>
                  <a:pt x="950" y="626"/>
                </a:lnTo>
                <a:lnTo>
                  <a:pt x="958" y="616"/>
                </a:lnTo>
                <a:lnTo>
                  <a:pt x="966" y="608"/>
                </a:lnTo>
                <a:lnTo>
                  <a:pt x="982" y="596"/>
                </a:lnTo>
                <a:lnTo>
                  <a:pt x="1024" y="570"/>
                </a:lnTo>
                <a:lnTo>
                  <a:pt x="1042" y="556"/>
                </a:lnTo>
                <a:lnTo>
                  <a:pt x="1056" y="542"/>
                </a:lnTo>
                <a:lnTo>
                  <a:pt x="1070" y="530"/>
                </a:lnTo>
                <a:lnTo>
                  <a:pt x="1082" y="520"/>
                </a:lnTo>
                <a:lnTo>
                  <a:pt x="1090" y="516"/>
                </a:lnTo>
                <a:lnTo>
                  <a:pt x="1094" y="512"/>
                </a:lnTo>
                <a:lnTo>
                  <a:pt x="1098" y="512"/>
                </a:lnTo>
                <a:lnTo>
                  <a:pt x="1102" y="516"/>
                </a:lnTo>
                <a:lnTo>
                  <a:pt x="1104" y="520"/>
                </a:lnTo>
                <a:lnTo>
                  <a:pt x="1108" y="522"/>
                </a:lnTo>
                <a:lnTo>
                  <a:pt x="1114" y="526"/>
                </a:lnTo>
                <a:lnTo>
                  <a:pt x="1122" y="526"/>
                </a:lnTo>
                <a:lnTo>
                  <a:pt x="1138" y="526"/>
                </a:lnTo>
                <a:lnTo>
                  <a:pt x="1158" y="520"/>
                </a:lnTo>
                <a:lnTo>
                  <a:pt x="1180" y="512"/>
                </a:lnTo>
                <a:lnTo>
                  <a:pt x="1198" y="500"/>
                </a:lnTo>
                <a:lnTo>
                  <a:pt x="1202" y="494"/>
                </a:lnTo>
                <a:lnTo>
                  <a:pt x="1204" y="490"/>
                </a:lnTo>
                <a:lnTo>
                  <a:pt x="1202" y="486"/>
                </a:lnTo>
                <a:lnTo>
                  <a:pt x="1192" y="486"/>
                </a:lnTo>
                <a:lnTo>
                  <a:pt x="1172" y="484"/>
                </a:lnTo>
                <a:lnTo>
                  <a:pt x="1158" y="480"/>
                </a:lnTo>
                <a:lnTo>
                  <a:pt x="1154" y="476"/>
                </a:lnTo>
                <a:lnTo>
                  <a:pt x="1150" y="474"/>
                </a:lnTo>
                <a:lnTo>
                  <a:pt x="1150" y="470"/>
                </a:lnTo>
                <a:lnTo>
                  <a:pt x="1152" y="466"/>
                </a:lnTo>
                <a:lnTo>
                  <a:pt x="1154" y="462"/>
                </a:lnTo>
                <a:lnTo>
                  <a:pt x="1152" y="458"/>
                </a:lnTo>
                <a:lnTo>
                  <a:pt x="1150" y="454"/>
                </a:lnTo>
                <a:lnTo>
                  <a:pt x="1144" y="452"/>
                </a:lnTo>
                <a:lnTo>
                  <a:pt x="1132" y="450"/>
                </a:lnTo>
                <a:lnTo>
                  <a:pt x="1124" y="450"/>
                </a:lnTo>
                <a:lnTo>
                  <a:pt x="1120" y="450"/>
                </a:lnTo>
                <a:lnTo>
                  <a:pt x="1120" y="448"/>
                </a:lnTo>
                <a:lnTo>
                  <a:pt x="1118" y="446"/>
                </a:lnTo>
                <a:lnTo>
                  <a:pt x="1120" y="442"/>
                </a:lnTo>
                <a:lnTo>
                  <a:pt x="1122" y="438"/>
                </a:lnTo>
                <a:lnTo>
                  <a:pt x="1128" y="434"/>
                </a:lnTo>
                <a:lnTo>
                  <a:pt x="1134" y="430"/>
                </a:lnTo>
                <a:lnTo>
                  <a:pt x="1144" y="428"/>
                </a:lnTo>
                <a:lnTo>
                  <a:pt x="1152" y="428"/>
                </a:lnTo>
                <a:lnTo>
                  <a:pt x="1156" y="430"/>
                </a:lnTo>
                <a:lnTo>
                  <a:pt x="1160" y="432"/>
                </a:lnTo>
                <a:lnTo>
                  <a:pt x="1160" y="436"/>
                </a:lnTo>
                <a:lnTo>
                  <a:pt x="1160" y="440"/>
                </a:lnTo>
                <a:lnTo>
                  <a:pt x="1162" y="444"/>
                </a:lnTo>
                <a:lnTo>
                  <a:pt x="1166" y="446"/>
                </a:lnTo>
                <a:lnTo>
                  <a:pt x="1172" y="446"/>
                </a:lnTo>
                <a:lnTo>
                  <a:pt x="1180" y="446"/>
                </a:lnTo>
                <a:lnTo>
                  <a:pt x="1188" y="442"/>
                </a:lnTo>
                <a:lnTo>
                  <a:pt x="1202" y="436"/>
                </a:lnTo>
                <a:lnTo>
                  <a:pt x="1216" y="428"/>
                </a:lnTo>
                <a:lnTo>
                  <a:pt x="1228" y="424"/>
                </a:lnTo>
                <a:lnTo>
                  <a:pt x="1234" y="422"/>
                </a:lnTo>
                <a:lnTo>
                  <a:pt x="1238" y="424"/>
                </a:lnTo>
                <a:lnTo>
                  <a:pt x="1242" y="426"/>
                </a:lnTo>
                <a:lnTo>
                  <a:pt x="1244" y="430"/>
                </a:lnTo>
                <a:lnTo>
                  <a:pt x="1244" y="434"/>
                </a:lnTo>
                <a:lnTo>
                  <a:pt x="1240" y="440"/>
                </a:lnTo>
                <a:lnTo>
                  <a:pt x="1236" y="444"/>
                </a:lnTo>
                <a:lnTo>
                  <a:pt x="1230" y="450"/>
                </a:lnTo>
                <a:lnTo>
                  <a:pt x="1216" y="458"/>
                </a:lnTo>
                <a:lnTo>
                  <a:pt x="1210" y="462"/>
                </a:lnTo>
                <a:lnTo>
                  <a:pt x="1212" y="462"/>
                </a:lnTo>
                <a:lnTo>
                  <a:pt x="1214" y="464"/>
                </a:lnTo>
                <a:lnTo>
                  <a:pt x="1230" y="466"/>
                </a:lnTo>
                <a:lnTo>
                  <a:pt x="1248" y="474"/>
                </a:lnTo>
                <a:lnTo>
                  <a:pt x="1260" y="478"/>
                </a:lnTo>
                <a:lnTo>
                  <a:pt x="1266" y="480"/>
                </a:lnTo>
                <a:lnTo>
                  <a:pt x="1272" y="480"/>
                </a:lnTo>
                <a:lnTo>
                  <a:pt x="1278" y="478"/>
                </a:lnTo>
                <a:lnTo>
                  <a:pt x="1284" y="474"/>
                </a:lnTo>
                <a:lnTo>
                  <a:pt x="1288" y="468"/>
                </a:lnTo>
                <a:lnTo>
                  <a:pt x="1290" y="464"/>
                </a:lnTo>
                <a:lnTo>
                  <a:pt x="1290" y="460"/>
                </a:lnTo>
                <a:lnTo>
                  <a:pt x="1288" y="456"/>
                </a:lnTo>
                <a:lnTo>
                  <a:pt x="1282" y="446"/>
                </a:lnTo>
                <a:lnTo>
                  <a:pt x="1280" y="440"/>
                </a:lnTo>
                <a:lnTo>
                  <a:pt x="1278" y="434"/>
                </a:lnTo>
                <a:lnTo>
                  <a:pt x="1278" y="416"/>
                </a:lnTo>
                <a:lnTo>
                  <a:pt x="1278" y="396"/>
                </a:lnTo>
                <a:lnTo>
                  <a:pt x="1276" y="386"/>
                </a:lnTo>
                <a:lnTo>
                  <a:pt x="1274" y="376"/>
                </a:lnTo>
                <a:lnTo>
                  <a:pt x="1270" y="368"/>
                </a:lnTo>
                <a:lnTo>
                  <a:pt x="1264" y="362"/>
                </a:lnTo>
                <a:lnTo>
                  <a:pt x="1258" y="358"/>
                </a:lnTo>
                <a:lnTo>
                  <a:pt x="1252" y="352"/>
                </a:lnTo>
                <a:lnTo>
                  <a:pt x="1248" y="340"/>
                </a:lnTo>
                <a:lnTo>
                  <a:pt x="1246" y="330"/>
                </a:lnTo>
                <a:lnTo>
                  <a:pt x="1244" y="318"/>
                </a:lnTo>
                <a:lnTo>
                  <a:pt x="1246" y="306"/>
                </a:lnTo>
                <a:lnTo>
                  <a:pt x="1244" y="294"/>
                </a:lnTo>
                <a:lnTo>
                  <a:pt x="1242" y="290"/>
                </a:lnTo>
                <a:lnTo>
                  <a:pt x="1240" y="288"/>
                </a:lnTo>
                <a:lnTo>
                  <a:pt x="1236" y="288"/>
                </a:lnTo>
                <a:lnTo>
                  <a:pt x="1230" y="290"/>
                </a:lnTo>
                <a:lnTo>
                  <a:pt x="1216" y="300"/>
                </a:lnTo>
                <a:lnTo>
                  <a:pt x="1206" y="306"/>
                </a:lnTo>
                <a:lnTo>
                  <a:pt x="1196" y="308"/>
                </a:lnTo>
                <a:lnTo>
                  <a:pt x="1192" y="308"/>
                </a:lnTo>
                <a:lnTo>
                  <a:pt x="1190" y="306"/>
                </a:lnTo>
                <a:lnTo>
                  <a:pt x="1188" y="302"/>
                </a:lnTo>
                <a:lnTo>
                  <a:pt x="1186" y="300"/>
                </a:lnTo>
                <a:lnTo>
                  <a:pt x="1186" y="292"/>
                </a:lnTo>
                <a:lnTo>
                  <a:pt x="1184" y="284"/>
                </a:lnTo>
                <a:lnTo>
                  <a:pt x="1182" y="278"/>
                </a:lnTo>
                <a:lnTo>
                  <a:pt x="1178" y="276"/>
                </a:lnTo>
                <a:lnTo>
                  <a:pt x="1168" y="266"/>
                </a:lnTo>
                <a:lnTo>
                  <a:pt x="1162" y="258"/>
                </a:lnTo>
                <a:lnTo>
                  <a:pt x="1154" y="254"/>
                </a:lnTo>
                <a:lnTo>
                  <a:pt x="1148" y="252"/>
                </a:lnTo>
                <a:lnTo>
                  <a:pt x="1142" y="252"/>
                </a:lnTo>
                <a:lnTo>
                  <a:pt x="1128" y="250"/>
                </a:lnTo>
                <a:lnTo>
                  <a:pt x="1116" y="248"/>
                </a:lnTo>
                <a:lnTo>
                  <a:pt x="1110" y="248"/>
                </a:lnTo>
                <a:lnTo>
                  <a:pt x="1104" y="250"/>
                </a:lnTo>
                <a:lnTo>
                  <a:pt x="1100" y="254"/>
                </a:lnTo>
                <a:lnTo>
                  <a:pt x="1094" y="260"/>
                </a:lnTo>
                <a:lnTo>
                  <a:pt x="1072" y="308"/>
                </a:lnTo>
                <a:lnTo>
                  <a:pt x="1070" y="310"/>
                </a:lnTo>
                <a:lnTo>
                  <a:pt x="1072" y="314"/>
                </a:lnTo>
                <a:lnTo>
                  <a:pt x="1074" y="326"/>
                </a:lnTo>
                <a:lnTo>
                  <a:pt x="1076" y="338"/>
                </a:lnTo>
                <a:lnTo>
                  <a:pt x="1074" y="344"/>
                </a:lnTo>
                <a:lnTo>
                  <a:pt x="1070" y="350"/>
                </a:lnTo>
                <a:lnTo>
                  <a:pt x="1056" y="358"/>
                </a:lnTo>
                <a:lnTo>
                  <a:pt x="1038" y="370"/>
                </a:lnTo>
                <a:lnTo>
                  <a:pt x="1024" y="380"/>
                </a:lnTo>
                <a:lnTo>
                  <a:pt x="1018" y="384"/>
                </a:lnTo>
                <a:lnTo>
                  <a:pt x="1014" y="390"/>
                </a:lnTo>
                <a:lnTo>
                  <a:pt x="1008" y="400"/>
                </a:lnTo>
                <a:lnTo>
                  <a:pt x="998" y="412"/>
                </a:lnTo>
                <a:lnTo>
                  <a:pt x="994" y="416"/>
                </a:lnTo>
                <a:lnTo>
                  <a:pt x="990" y="418"/>
                </a:lnTo>
                <a:lnTo>
                  <a:pt x="986" y="416"/>
                </a:lnTo>
                <a:lnTo>
                  <a:pt x="984" y="412"/>
                </a:lnTo>
                <a:lnTo>
                  <a:pt x="984" y="404"/>
                </a:lnTo>
                <a:lnTo>
                  <a:pt x="984" y="394"/>
                </a:lnTo>
                <a:lnTo>
                  <a:pt x="986" y="378"/>
                </a:lnTo>
                <a:lnTo>
                  <a:pt x="986" y="370"/>
                </a:lnTo>
                <a:lnTo>
                  <a:pt x="984" y="362"/>
                </a:lnTo>
                <a:lnTo>
                  <a:pt x="980" y="356"/>
                </a:lnTo>
                <a:lnTo>
                  <a:pt x="970" y="352"/>
                </a:lnTo>
                <a:lnTo>
                  <a:pt x="950" y="348"/>
                </a:lnTo>
                <a:lnTo>
                  <a:pt x="932" y="346"/>
                </a:lnTo>
                <a:lnTo>
                  <a:pt x="924" y="344"/>
                </a:lnTo>
                <a:lnTo>
                  <a:pt x="918" y="342"/>
                </a:lnTo>
                <a:lnTo>
                  <a:pt x="914" y="338"/>
                </a:lnTo>
                <a:lnTo>
                  <a:pt x="912" y="332"/>
                </a:lnTo>
                <a:lnTo>
                  <a:pt x="906" y="318"/>
                </a:lnTo>
                <a:lnTo>
                  <a:pt x="904" y="306"/>
                </a:lnTo>
                <a:lnTo>
                  <a:pt x="904" y="300"/>
                </a:lnTo>
                <a:lnTo>
                  <a:pt x="908" y="294"/>
                </a:lnTo>
                <a:lnTo>
                  <a:pt x="914" y="288"/>
                </a:lnTo>
                <a:lnTo>
                  <a:pt x="924" y="282"/>
                </a:lnTo>
                <a:lnTo>
                  <a:pt x="946" y="268"/>
                </a:lnTo>
                <a:lnTo>
                  <a:pt x="968" y="254"/>
                </a:lnTo>
                <a:lnTo>
                  <a:pt x="990" y="242"/>
                </a:lnTo>
                <a:lnTo>
                  <a:pt x="1002" y="238"/>
                </a:lnTo>
                <a:lnTo>
                  <a:pt x="1012" y="236"/>
                </a:lnTo>
                <a:lnTo>
                  <a:pt x="1022" y="236"/>
                </a:lnTo>
                <a:lnTo>
                  <a:pt x="1026" y="238"/>
                </a:lnTo>
                <a:lnTo>
                  <a:pt x="1028" y="242"/>
                </a:lnTo>
                <a:lnTo>
                  <a:pt x="1030" y="244"/>
                </a:lnTo>
                <a:lnTo>
                  <a:pt x="1032" y="248"/>
                </a:lnTo>
                <a:lnTo>
                  <a:pt x="1034" y="252"/>
                </a:lnTo>
                <a:lnTo>
                  <a:pt x="1038" y="254"/>
                </a:lnTo>
                <a:lnTo>
                  <a:pt x="1044" y="254"/>
                </a:lnTo>
                <a:lnTo>
                  <a:pt x="1052" y="254"/>
                </a:lnTo>
                <a:lnTo>
                  <a:pt x="1054" y="252"/>
                </a:lnTo>
                <a:lnTo>
                  <a:pt x="1056" y="250"/>
                </a:lnTo>
                <a:lnTo>
                  <a:pt x="1056" y="246"/>
                </a:lnTo>
                <a:lnTo>
                  <a:pt x="1056" y="244"/>
                </a:lnTo>
                <a:lnTo>
                  <a:pt x="1056" y="242"/>
                </a:lnTo>
                <a:lnTo>
                  <a:pt x="1062" y="238"/>
                </a:lnTo>
                <a:lnTo>
                  <a:pt x="1070" y="236"/>
                </a:lnTo>
                <a:lnTo>
                  <a:pt x="1086" y="234"/>
                </a:lnTo>
                <a:lnTo>
                  <a:pt x="1092" y="230"/>
                </a:lnTo>
                <a:lnTo>
                  <a:pt x="1090" y="228"/>
                </a:lnTo>
                <a:lnTo>
                  <a:pt x="1084" y="222"/>
                </a:lnTo>
                <a:lnTo>
                  <a:pt x="1082" y="214"/>
                </a:lnTo>
                <a:lnTo>
                  <a:pt x="1082" y="212"/>
                </a:lnTo>
                <a:lnTo>
                  <a:pt x="1082" y="210"/>
                </a:lnTo>
                <a:lnTo>
                  <a:pt x="1090" y="206"/>
                </a:lnTo>
                <a:lnTo>
                  <a:pt x="1104" y="200"/>
                </a:lnTo>
                <a:lnTo>
                  <a:pt x="1110" y="196"/>
                </a:lnTo>
                <a:lnTo>
                  <a:pt x="1114" y="192"/>
                </a:lnTo>
                <a:lnTo>
                  <a:pt x="1116" y="186"/>
                </a:lnTo>
                <a:lnTo>
                  <a:pt x="1120" y="180"/>
                </a:lnTo>
                <a:lnTo>
                  <a:pt x="1124" y="178"/>
                </a:lnTo>
                <a:lnTo>
                  <a:pt x="1130" y="174"/>
                </a:lnTo>
                <a:lnTo>
                  <a:pt x="1144" y="168"/>
                </a:lnTo>
                <a:lnTo>
                  <a:pt x="1154" y="162"/>
                </a:lnTo>
                <a:lnTo>
                  <a:pt x="1162" y="158"/>
                </a:lnTo>
                <a:lnTo>
                  <a:pt x="1170" y="158"/>
                </a:lnTo>
                <a:lnTo>
                  <a:pt x="1176" y="158"/>
                </a:lnTo>
                <a:lnTo>
                  <a:pt x="1178" y="162"/>
                </a:lnTo>
                <a:lnTo>
                  <a:pt x="1176" y="168"/>
                </a:lnTo>
                <a:lnTo>
                  <a:pt x="1172" y="178"/>
                </a:lnTo>
                <a:lnTo>
                  <a:pt x="1168" y="188"/>
                </a:lnTo>
                <a:lnTo>
                  <a:pt x="1166" y="194"/>
                </a:lnTo>
                <a:lnTo>
                  <a:pt x="1168" y="196"/>
                </a:lnTo>
                <a:lnTo>
                  <a:pt x="1170" y="196"/>
                </a:lnTo>
                <a:lnTo>
                  <a:pt x="1180" y="192"/>
                </a:lnTo>
                <a:lnTo>
                  <a:pt x="1202" y="182"/>
                </a:lnTo>
                <a:lnTo>
                  <a:pt x="1204" y="182"/>
                </a:lnTo>
                <a:lnTo>
                  <a:pt x="1202" y="184"/>
                </a:lnTo>
                <a:lnTo>
                  <a:pt x="1196" y="190"/>
                </a:lnTo>
                <a:lnTo>
                  <a:pt x="1186" y="200"/>
                </a:lnTo>
                <a:lnTo>
                  <a:pt x="1174" y="204"/>
                </a:lnTo>
                <a:lnTo>
                  <a:pt x="1164" y="208"/>
                </a:lnTo>
                <a:lnTo>
                  <a:pt x="1148" y="210"/>
                </a:lnTo>
                <a:lnTo>
                  <a:pt x="1138" y="212"/>
                </a:lnTo>
                <a:lnTo>
                  <a:pt x="1134" y="214"/>
                </a:lnTo>
                <a:lnTo>
                  <a:pt x="1134" y="216"/>
                </a:lnTo>
                <a:lnTo>
                  <a:pt x="1138" y="220"/>
                </a:lnTo>
                <a:lnTo>
                  <a:pt x="1144" y="228"/>
                </a:lnTo>
                <a:lnTo>
                  <a:pt x="1148" y="232"/>
                </a:lnTo>
                <a:lnTo>
                  <a:pt x="1154" y="236"/>
                </a:lnTo>
                <a:lnTo>
                  <a:pt x="1166" y="240"/>
                </a:lnTo>
                <a:lnTo>
                  <a:pt x="1178" y="244"/>
                </a:lnTo>
                <a:lnTo>
                  <a:pt x="1188" y="248"/>
                </a:lnTo>
                <a:lnTo>
                  <a:pt x="1194" y="256"/>
                </a:lnTo>
                <a:lnTo>
                  <a:pt x="1202" y="264"/>
                </a:lnTo>
                <a:lnTo>
                  <a:pt x="1208" y="268"/>
                </a:lnTo>
                <a:lnTo>
                  <a:pt x="1212" y="270"/>
                </a:lnTo>
                <a:lnTo>
                  <a:pt x="1220" y="270"/>
                </a:lnTo>
                <a:lnTo>
                  <a:pt x="1226" y="266"/>
                </a:lnTo>
                <a:lnTo>
                  <a:pt x="1236" y="260"/>
                </a:lnTo>
                <a:lnTo>
                  <a:pt x="1240" y="254"/>
                </a:lnTo>
                <a:lnTo>
                  <a:pt x="1244" y="248"/>
                </a:lnTo>
                <a:lnTo>
                  <a:pt x="1258" y="242"/>
                </a:lnTo>
                <a:lnTo>
                  <a:pt x="1280" y="234"/>
                </a:lnTo>
                <a:lnTo>
                  <a:pt x="1300" y="226"/>
                </a:lnTo>
                <a:lnTo>
                  <a:pt x="1310" y="222"/>
                </a:lnTo>
                <a:lnTo>
                  <a:pt x="1316" y="218"/>
                </a:lnTo>
                <a:lnTo>
                  <a:pt x="1320" y="214"/>
                </a:lnTo>
                <a:lnTo>
                  <a:pt x="1320" y="208"/>
                </a:lnTo>
                <a:lnTo>
                  <a:pt x="1318" y="202"/>
                </a:lnTo>
                <a:lnTo>
                  <a:pt x="1314" y="198"/>
                </a:lnTo>
                <a:lnTo>
                  <a:pt x="1304" y="188"/>
                </a:lnTo>
                <a:lnTo>
                  <a:pt x="1294" y="178"/>
                </a:lnTo>
                <a:lnTo>
                  <a:pt x="1290" y="172"/>
                </a:lnTo>
                <a:lnTo>
                  <a:pt x="1286" y="166"/>
                </a:lnTo>
                <a:lnTo>
                  <a:pt x="1288" y="160"/>
                </a:lnTo>
                <a:lnTo>
                  <a:pt x="1290" y="154"/>
                </a:lnTo>
                <a:lnTo>
                  <a:pt x="1298" y="144"/>
                </a:lnTo>
                <a:lnTo>
                  <a:pt x="1298" y="140"/>
                </a:lnTo>
                <a:lnTo>
                  <a:pt x="1296" y="136"/>
                </a:lnTo>
                <a:lnTo>
                  <a:pt x="1288" y="132"/>
                </a:lnTo>
                <a:lnTo>
                  <a:pt x="1272" y="128"/>
                </a:lnTo>
                <a:lnTo>
                  <a:pt x="1256" y="126"/>
                </a:lnTo>
                <a:lnTo>
                  <a:pt x="1246" y="122"/>
                </a:lnTo>
                <a:lnTo>
                  <a:pt x="1240" y="120"/>
                </a:lnTo>
                <a:lnTo>
                  <a:pt x="1238" y="118"/>
                </a:lnTo>
                <a:lnTo>
                  <a:pt x="1236" y="114"/>
                </a:lnTo>
                <a:lnTo>
                  <a:pt x="1224" y="114"/>
                </a:lnTo>
                <a:lnTo>
                  <a:pt x="1176" y="114"/>
                </a:lnTo>
                <a:lnTo>
                  <a:pt x="1152" y="116"/>
                </a:lnTo>
                <a:lnTo>
                  <a:pt x="1142" y="120"/>
                </a:lnTo>
                <a:lnTo>
                  <a:pt x="1136" y="122"/>
                </a:lnTo>
                <a:lnTo>
                  <a:pt x="1130" y="124"/>
                </a:lnTo>
                <a:lnTo>
                  <a:pt x="1124" y="124"/>
                </a:lnTo>
                <a:lnTo>
                  <a:pt x="1114" y="124"/>
                </a:lnTo>
                <a:lnTo>
                  <a:pt x="1106" y="124"/>
                </a:lnTo>
                <a:lnTo>
                  <a:pt x="1104" y="126"/>
                </a:lnTo>
                <a:lnTo>
                  <a:pt x="1100" y="130"/>
                </a:lnTo>
                <a:lnTo>
                  <a:pt x="1098" y="136"/>
                </a:lnTo>
                <a:lnTo>
                  <a:pt x="1096" y="140"/>
                </a:lnTo>
                <a:lnTo>
                  <a:pt x="1096" y="152"/>
                </a:lnTo>
                <a:lnTo>
                  <a:pt x="1096" y="160"/>
                </a:lnTo>
                <a:lnTo>
                  <a:pt x="1096" y="162"/>
                </a:lnTo>
                <a:lnTo>
                  <a:pt x="1094" y="162"/>
                </a:lnTo>
                <a:lnTo>
                  <a:pt x="1086" y="164"/>
                </a:lnTo>
                <a:lnTo>
                  <a:pt x="1078" y="168"/>
                </a:lnTo>
                <a:lnTo>
                  <a:pt x="1074" y="168"/>
                </a:lnTo>
                <a:lnTo>
                  <a:pt x="1070" y="168"/>
                </a:lnTo>
                <a:lnTo>
                  <a:pt x="1066" y="166"/>
                </a:lnTo>
                <a:lnTo>
                  <a:pt x="1062" y="162"/>
                </a:lnTo>
                <a:lnTo>
                  <a:pt x="1058" y="152"/>
                </a:lnTo>
                <a:lnTo>
                  <a:pt x="1052" y="144"/>
                </a:lnTo>
                <a:lnTo>
                  <a:pt x="1052" y="140"/>
                </a:lnTo>
                <a:lnTo>
                  <a:pt x="1052" y="136"/>
                </a:lnTo>
                <a:lnTo>
                  <a:pt x="1056" y="132"/>
                </a:lnTo>
                <a:lnTo>
                  <a:pt x="1062" y="130"/>
                </a:lnTo>
                <a:lnTo>
                  <a:pt x="1082" y="126"/>
                </a:lnTo>
                <a:lnTo>
                  <a:pt x="1086" y="122"/>
                </a:lnTo>
                <a:lnTo>
                  <a:pt x="1088" y="114"/>
                </a:lnTo>
                <a:lnTo>
                  <a:pt x="1088" y="108"/>
                </a:lnTo>
                <a:lnTo>
                  <a:pt x="1086" y="104"/>
                </a:lnTo>
                <a:lnTo>
                  <a:pt x="1078" y="100"/>
                </a:lnTo>
                <a:lnTo>
                  <a:pt x="1072" y="98"/>
                </a:lnTo>
                <a:lnTo>
                  <a:pt x="1078" y="96"/>
                </a:lnTo>
                <a:lnTo>
                  <a:pt x="1090" y="96"/>
                </a:lnTo>
                <a:lnTo>
                  <a:pt x="1102" y="96"/>
                </a:lnTo>
                <a:lnTo>
                  <a:pt x="1114" y="98"/>
                </a:lnTo>
                <a:lnTo>
                  <a:pt x="1130" y="98"/>
                </a:lnTo>
                <a:lnTo>
                  <a:pt x="1182" y="102"/>
                </a:lnTo>
                <a:lnTo>
                  <a:pt x="1196" y="102"/>
                </a:lnTo>
                <a:lnTo>
                  <a:pt x="1208" y="100"/>
                </a:lnTo>
                <a:lnTo>
                  <a:pt x="1216" y="98"/>
                </a:lnTo>
                <a:lnTo>
                  <a:pt x="1222" y="94"/>
                </a:lnTo>
                <a:lnTo>
                  <a:pt x="1224" y="88"/>
                </a:lnTo>
                <a:lnTo>
                  <a:pt x="1222" y="84"/>
                </a:lnTo>
                <a:lnTo>
                  <a:pt x="1220" y="82"/>
                </a:lnTo>
                <a:lnTo>
                  <a:pt x="1214" y="80"/>
                </a:lnTo>
                <a:lnTo>
                  <a:pt x="1200" y="78"/>
                </a:lnTo>
                <a:lnTo>
                  <a:pt x="1182" y="76"/>
                </a:lnTo>
                <a:lnTo>
                  <a:pt x="1136" y="72"/>
                </a:lnTo>
                <a:lnTo>
                  <a:pt x="1112" y="72"/>
                </a:lnTo>
                <a:lnTo>
                  <a:pt x="1102" y="72"/>
                </a:lnTo>
                <a:lnTo>
                  <a:pt x="1094" y="74"/>
                </a:lnTo>
                <a:lnTo>
                  <a:pt x="1080" y="82"/>
                </a:lnTo>
                <a:lnTo>
                  <a:pt x="1066" y="90"/>
                </a:lnTo>
                <a:lnTo>
                  <a:pt x="1054" y="100"/>
                </a:lnTo>
                <a:lnTo>
                  <a:pt x="1044" y="110"/>
                </a:lnTo>
                <a:lnTo>
                  <a:pt x="1042" y="114"/>
                </a:lnTo>
                <a:lnTo>
                  <a:pt x="1040" y="116"/>
                </a:lnTo>
                <a:lnTo>
                  <a:pt x="1034" y="114"/>
                </a:lnTo>
                <a:lnTo>
                  <a:pt x="1030" y="110"/>
                </a:lnTo>
                <a:lnTo>
                  <a:pt x="1024" y="110"/>
                </a:lnTo>
                <a:lnTo>
                  <a:pt x="1020" y="110"/>
                </a:lnTo>
                <a:lnTo>
                  <a:pt x="1006" y="116"/>
                </a:lnTo>
                <a:lnTo>
                  <a:pt x="992" y="124"/>
                </a:lnTo>
                <a:lnTo>
                  <a:pt x="988" y="128"/>
                </a:lnTo>
                <a:lnTo>
                  <a:pt x="984" y="134"/>
                </a:lnTo>
                <a:lnTo>
                  <a:pt x="986" y="138"/>
                </a:lnTo>
                <a:lnTo>
                  <a:pt x="988" y="142"/>
                </a:lnTo>
                <a:lnTo>
                  <a:pt x="998" y="150"/>
                </a:lnTo>
                <a:lnTo>
                  <a:pt x="1000" y="154"/>
                </a:lnTo>
                <a:lnTo>
                  <a:pt x="1000" y="156"/>
                </a:lnTo>
                <a:lnTo>
                  <a:pt x="1000" y="160"/>
                </a:lnTo>
                <a:lnTo>
                  <a:pt x="996" y="162"/>
                </a:lnTo>
                <a:lnTo>
                  <a:pt x="992" y="164"/>
                </a:lnTo>
                <a:lnTo>
                  <a:pt x="988" y="164"/>
                </a:lnTo>
                <a:lnTo>
                  <a:pt x="982" y="164"/>
                </a:lnTo>
                <a:lnTo>
                  <a:pt x="976" y="166"/>
                </a:lnTo>
                <a:lnTo>
                  <a:pt x="968" y="172"/>
                </a:lnTo>
                <a:lnTo>
                  <a:pt x="962" y="178"/>
                </a:lnTo>
                <a:lnTo>
                  <a:pt x="958" y="180"/>
                </a:lnTo>
                <a:lnTo>
                  <a:pt x="954" y="180"/>
                </a:lnTo>
                <a:lnTo>
                  <a:pt x="942" y="180"/>
                </a:lnTo>
                <a:lnTo>
                  <a:pt x="930" y="178"/>
                </a:lnTo>
                <a:lnTo>
                  <a:pt x="924" y="178"/>
                </a:lnTo>
                <a:lnTo>
                  <a:pt x="922" y="176"/>
                </a:lnTo>
                <a:lnTo>
                  <a:pt x="922" y="174"/>
                </a:lnTo>
                <a:lnTo>
                  <a:pt x="924" y="170"/>
                </a:lnTo>
                <a:lnTo>
                  <a:pt x="946" y="160"/>
                </a:lnTo>
                <a:lnTo>
                  <a:pt x="950" y="158"/>
                </a:lnTo>
                <a:lnTo>
                  <a:pt x="954" y="154"/>
                </a:lnTo>
                <a:lnTo>
                  <a:pt x="956" y="148"/>
                </a:lnTo>
                <a:lnTo>
                  <a:pt x="956" y="142"/>
                </a:lnTo>
                <a:lnTo>
                  <a:pt x="956" y="136"/>
                </a:lnTo>
                <a:lnTo>
                  <a:pt x="958" y="130"/>
                </a:lnTo>
                <a:lnTo>
                  <a:pt x="962" y="120"/>
                </a:lnTo>
                <a:lnTo>
                  <a:pt x="970" y="114"/>
                </a:lnTo>
                <a:lnTo>
                  <a:pt x="972" y="110"/>
                </a:lnTo>
                <a:lnTo>
                  <a:pt x="972" y="108"/>
                </a:lnTo>
                <a:lnTo>
                  <a:pt x="970" y="108"/>
                </a:lnTo>
                <a:lnTo>
                  <a:pt x="966" y="108"/>
                </a:lnTo>
                <a:lnTo>
                  <a:pt x="948" y="112"/>
                </a:lnTo>
                <a:lnTo>
                  <a:pt x="936" y="114"/>
                </a:lnTo>
                <a:lnTo>
                  <a:pt x="924" y="116"/>
                </a:lnTo>
                <a:lnTo>
                  <a:pt x="912" y="116"/>
                </a:lnTo>
                <a:lnTo>
                  <a:pt x="900" y="114"/>
                </a:lnTo>
                <a:lnTo>
                  <a:pt x="878" y="106"/>
                </a:lnTo>
                <a:lnTo>
                  <a:pt x="860" y="98"/>
                </a:lnTo>
                <a:lnTo>
                  <a:pt x="844" y="92"/>
                </a:lnTo>
                <a:lnTo>
                  <a:pt x="834" y="90"/>
                </a:lnTo>
                <a:lnTo>
                  <a:pt x="822" y="90"/>
                </a:lnTo>
                <a:lnTo>
                  <a:pt x="810" y="92"/>
                </a:lnTo>
                <a:lnTo>
                  <a:pt x="798" y="98"/>
                </a:lnTo>
                <a:lnTo>
                  <a:pt x="786" y="104"/>
                </a:lnTo>
                <a:lnTo>
                  <a:pt x="776" y="112"/>
                </a:lnTo>
                <a:lnTo>
                  <a:pt x="768" y="122"/>
                </a:lnTo>
                <a:lnTo>
                  <a:pt x="764" y="128"/>
                </a:lnTo>
                <a:lnTo>
                  <a:pt x="764" y="134"/>
                </a:lnTo>
                <a:lnTo>
                  <a:pt x="766" y="136"/>
                </a:lnTo>
                <a:lnTo>
                  <a:pt x="768" y="138"/>
                </a:lnTo>
                <a:lnTo>
                  <a:pt x="782" y="138"/>
                </a:lnTo>
                <a:lnTo>
                  <a:pt x="794" y="138"/>
                </a:lnTo>
                <a:lnTo>
                  <a:pt x="802" y="138"/>
                </a:lnTo>
                <a:lnTo>
                  <a:pt x="806" y="140"/>
                </a:lnTo>
                <a:lnTo>
                  <a:pt x="808" y="144"/>
                </a:lnTo>
                <a:lnTo>
                  <a:pt x="808" y="150"/>
                </a:lnTo>
                <a:lnTo>
                  <a:pt x="808" y="158"/>
                </a:lnTo>
                <a:lnTo>
                  <a:pt x="810" y="162"/>
                </a:lnTo>
                <a:lnTo>
                  <a:pt x="816" y="168"/>
                </a:lnTo>
                <a:lnTo>
                  <a:pt x="826" y="172"/>
                </a:lnTo>
                <a:lnTo>
                  <a:pt x="834" y="178"/>
                </a:lnTo>
                <a:lnTo>
                  <a:pt x="834" y="180"/>
                </a:lnTo>
                <a:lnTo>
                  <a:pt x="820" y="180"/>
                </a:lnTo>
                <a:lnTo>
                  <a:pt x="812" y="176"/>
                </a:lnTo>
                <a:lnTo>
                  <a:pt x="806" y="174"/>
                </a:lnTo>
                <a:lnTo>
                  <a:pt x="796" y="168"/>
                </a:lnTo>
                <a:lnTo>
                  <a:pt x="792" y="164"/>
                </a:lnTo>
                <a:lnTo>
                  <a:pt x="786" y="162"/>
                </a:lnTo>
                <a:lnTo>
                  <a:pt x="776" y="160"/>
                </a:lnTo>
                <a:lnTo>
                  <a:pt x="762" y="158"/>
                </a:lnTo>
                <a:lnTo>
                  <a:pt x="732" y="156"/>
                </a:lnTo>
                <a:lnTo>
                  <a:pt x="704" y="152"/>
                </a:lnTo>
                <a:lnTo>
                  <a:pt x="690" y="150"/>
                </a:lnTo>
                <a:lnTo>
                  <a:pt x="676" y="150"/>
                </a:lnTo>
                <a:lnTo>
                  <a:pt x="662" y="152"/>
                </a:lnTo>
                <a:lnTo>
                  <a:pt x="646" y="156"/>
                </a:lnTo>
                <a:lnTo>
                  <a:pt x="620" y="164"/>
                </a:lnTo>
                <a:lnTo>
                  <a:pt x="606" y="170"/>
                </a:lnTo>
                <a:lnTo>
                  <a:pt x="600" y="172"/>
                </a:lnTo>
                <a:lnTo>
                  <a:pt x="594" y="172"/>
                </a:lnTo>
                <a:lnTo>
                  <a:pt x="576" y="168"/>
                </a:lnTo>
                <a:lnTo>
                  <a:pt x="548" y="158"/>
                </a:lnTo>
                <a:lnTo>
                  <a:pt x="512" y="148"/>
                </a:lnTo>
                <a:lnTo>
                  <a:pt x="492" y="144"/>
                </a:lnTo>
                <a:lnTo>
                  <a:pt x="472" y="142"/>
                </a:lnTo>
                <a:lnTo>
                  <a:pt x="452" y="142"/>
                </a:lnTo>
                <a:lnTo>
                  <a:pt x="432" y="144"/>
                </a:lnTo>
                <a:lnTo>
                  <a:pt x="392" y="152"/>
                </a:lnTo>
                <a:lnTo>
                  <a:pt x="354" y="162"/>
                </a:lnTo>
                <a:lnTo>
                  <a:pt x="322" y="172"/>
                </a:lnTo>
                <a:lnTo>
                  <a:pt x="304" y="180"/>
                </a:lnTo>
                <a:lnTo>
                  <a:pt x="300" y="184"/>
                </a:lnTo>
                <a:lnTo>
                  <a:pt x="300" y="188"/>
                </a:lnTo>
                <a:lnTo>
                  <a:pt x="302" y="194"/>
                </a:lnTo>
                <a:lnTo>
                  <a:pt x="304" y="198"/>
                </a:lnTo>
                <a:lnTo>
                  <a:pt x="302" y="200"/>
                </a:lnTo>
                <a:lnTo>
                  <a:pt x="300" y="202"/>
                </a:lnTo>
                <a:lnTo>
                  <a:pt x="292" y="202"/>
                </a:lnTo>
                <a:lnTo>
                  <a:pt x="266" y="204"/>
                </a:lnTo>
                <a:lnTo>
                  <a:pt x="238" y="206"/>
                </a:lnTo>
                <a:lnTo>
                  <a:pt x="226" y="208"/>
                </a:lnTo>
                <a:lnTo>
                  <a:pt x="218" y="210"/>
                </a:lnTo>
                <a:lnTo>
                  <a:pt x="212" y="214"/>
                </a:lnTo>
                <a:lnTo>
                  <a:pt x="212" y="216"/>
                </a:lnTo>
                <a:lnTo>
                  <a:pt x="214" y="220"/>
                </a:lnTo>
                <a:lnTo>
                  <a:pt x="224" y="230"/>
                </a:lnTo>
                <a:lnTo>
                  <a:pt x="232" y="236"/>
                </a:lnTo>
                <a:lnTo>
                  <a:pt x="234" y="238"/>
                </a:lnTo>
                <a:lnTo>
                  <a:pt x="224" y="242"/>
                </a:lnTo>
                <a:lnTo>
                  <a:pt x="208" y="244"/>
                </a:lnTo>
                <a:lnTo>
                  <a:pt x="192" y="248"/>
                </a:lnTo>
                <a:lnTo>
                  <a:pt x="178" y="252"/>
                </a:lnTo>
                <a:lnTo>
                  <a:pt x="172" y="256"/>
                </a:lnTo>
                <a:lnTo>
                  <a:pt x="168" y="262"/>
                </a:lnTo>
                <a:lnTo>
                  <a:pt x="162" y="266"/>
                </a:lnTo>
                <a:lnTo>
                  <a:pt x="156" y="272"/>
                </a:lnTo>
                <a:lnTo>
                  <a:pt x="142" y="280"/>
                </a:lnTo>
                <a:lnTo>
                  <a:pt x="138" y="284"/>
                </a:lnTo>
                <a:lnTo>
                  <a:pt x="136" y="286"/>
                </a:lnTo>
                <a:lnTo>
                  <a:pt x="138" y="290"/>
                </a:lnTo>
                <a:lnTo>
                  <a:pt x="144" y="292"/>
                </a:lnTo>
                <a:lnTo>
                  <a:pt x="164" y="298"/>
                </a:lnTo>
                <a:lnTo>
                  <a:pt x="182" y="306"/>
                </a:lnTo>
                <a:lnTo>
                  <a:pt x="192" y="312"/>
                </a:lnTo>
                <a:lnTo>
                  <a:pt x="194" y="314"/>
                </a:lnTo>
                <a:lnTo>
                  <a:pt x="190" y="316"/>
                </a:lnTo>
                <a:lnTo>
                  <a:pt x="166" y="322"/>
                </a:lnTo>
                <a:lnTo>
                  <a:pt x="126" y="334"/>
                </a:lnTo>
                <a:lnTo>
                  <a:pt x="84" y="350"/>
                </a:lnTo>
                <a:lnTo>
                  <a:pt x="50" y="360"/>
                </a:lnTo>
                <a:lnTo>
                  <a:pt x="36" y="364"/>
                </a:lnTo>
                <a:lnTo>
                  <a:pt x="24" y="370"/>
                </a:lnTo>
                <a:lnTo>
                  <a:pt x="14" y="378"/>
                </a:lnTo>
                <a:lnTo>
                  <a:pt x="6" y="386"/>
                </a:lnTo>
                <a:lnTo>
                  <a:pt x="2" y="392"/>
                </a:lnTo>
                <a:lnTo>
                  <a:pt x="0" y="396"/>
                </a:lnTo>
                <a:lnTo>
                  <a:pt x="2" y="398"/>
                </a:lnTo>
                <a:lnTo>
                  <a:pt x="4" y="398"/>
                </a:lnTo>
                <a:lnTo>
                  <a:pt x="14" y="396"/>
                </a:lnTo>
                <a:lnTo>
                  <a:pt x="106" y="366"/>
                </a:lnTo>
                <a:lnTo>
                  <a:pt x="184" y="340"/>
                </a:lnTo>
                <a:lnTo>
                  <a:pt x="198" y="336"/>
                </a:lnTo>
                <a:lnTo>
                  <a:pt x="202" y="336"/>
                </a:lnTo>
                <a:lnTo>
                  <a:pt x="206" y="336"/>
                </a:lnTo>
                <a:lnTo>
                  <a:pt x="208" y="338"/>
                </a:lnTo>
                <a:lnTo>
                  <a:pt x="210" y="342"/>
                </a:lnTo>
                <a:lnTo>
                  <a:pt x="212" y="350"/>
                </a:lnTo>
                <a:lnTo>
                  <a:pt x="212" y="352"/>
                </a:lnTo>
                <a:lnTo>
                  <a:pt x="214" y="354"/>
                </a:lnTo>
                <a:lnTo>
                  <a:pt x="224" y="350"/>
                </a:lnTo>
                <a:lnTo>
                  <a:pt x="240" y="340"/>
                </a:lnTo>
                <a:lnTo>
                  <a:pt x="254" y="328"/>
                </a:lnTo>
                <a:lnTo>
                  <a:pt x="262" y="322"/>
                </a:lnTo>
                <a:lnTo>
                  <a:pt x="266" y="316"/>
                </a:lnTo>
                <a:lnTo>
                  <a:pt x="274" y="302"/>
                </a:lnTo>
                <a:lnTo>
                  <a:pt x="278" y="296"/>
                </a:lnTo>
                <a:lnTo>
                  <a:pt x="282" y="292"/>
                </a:lnTo>
                <a:lnTo>
                  <a:pt x="286" y="292"/>
                </a:lnTo>
                <a:lnTo>
                  <a:pt x="292" y="294"/>
                </a:lnTo>
                <a:lnTo>
                  <a:pt x="298" y="296"/>
                </a:lnTo>
                <a:lnTo>
                  <a:pt x="304" y="298"/>
                </a:lnTo>
                <a:lnTo>
                  <a:pt x="314" y="296"/>
                </a:lnTo>
                <a:lnTo>
                  <a:pt x="332" y="290"/>
                </a:lnTo>
                <a:lnTo>
                  <a:pt x="352" y="284"/>
                </a:lnTo>
                <a:lnTo>
                  <a:pt x="362" y="282"/>
                </a:lnTo>
                <a:lnTo>
                  <a:pt x="366" y="284"/>
                </a:lnTo>
                <a:lnTo>
                  <a:pt x="372" y="286"/>
                </a:lnTo>
                <a:lnTo>
                  <a:pt x="382" y="290"/>
                </a:lnTo>
                <a:lnTo>
                  <a:pt x="398" y="296"/>
                </a:lnTo>
                <a:lnTo>
                  <a:pt x="412" y="300"/>
                </a:lnTo>
                <a:lnTo>
                  <a:pt x="422" y="306"/>
                </a:lnTo>
                <a:lnTo>
                  <a:pt x="426" y="312"/>
                </a:lnTo>
                <a:lnTo>
                  <a:pt x="430" y="320"/>
                </a:lnTo>
                <a:lnTo>
                  <a:pt x="430" y="326"/>
                </a:lnTo>
                <a:lnTo>
                  <a:pt x="428" y="328"/>
                </a:lnTo>
                <a:lnTo>
                  <a:pt x="424" y="328"/>
                </a:lnTo>
                <a:lnTo>
                  <a:pt x="420" y="332"/>
                </a:lnTo>
                <a:lnTo>
                  <a:pt x="416" y="336"/>
                </a:lnTo>
                <a:lnTo>
                  <a:pt x="416" y="344"/>
                </a:lnTo>
                <a:lnTo>
                  <a:pt x="416" y="352"/>
                </a:lnTo>
                <a:lnTo>
                  <a:pt x="418" y="362"/>
                </a:lnTo>
                <a:lnTo>
                  <a:pt x="420" y="370"/>
                </a:lnTo>
                <a:lnTo>
                  <a:pt x="418" y="374"/>
                </a:lnTo>
                <a:lnTo>
                  <a:pt x="416" y="378"/>
                </a:lnTo>
                <a:lnTo>
                  <a:pt x="414" y="380"/>
                </a:lnTo>
                <a:lnTo>
                  <a:pt x="408" y="382"/>
                </a:lnTo>
                <a:lnTo>
                  <a:pt x="402" y="384"/>
                </a:lnTo>
                <a:lnTo>
                  <a:pt x="398" y="386"/>
                </a:lnTo>
                <a:lnTo>
                  <a:pt x="396" y="390"/>
                </a:lnTo>
                <a:lnTo>
                  <a:pt x="396" y="394"/>
                </a:lnTo>
                <a:lnTo>
                  <a:pt x="396" y="398"/>
                </a:lnTo>
                <a:lnTo>
                  <a:pt x="398" y="400"/>
                </a:lnTo>
                <a:lnTo>
                  <a:pt x="402" y="402"/>
                </a:lnTo>
                <a:lnTo>
                  <a:pt x="404" y="404"/>
                </a:lnTo>
                <a:lnTo>
                  <a:pt x="412" y="402"/>
                </a:lnTo>
                <a:lnTo>
                  <a:pt x="418" y="398"/>
                </a:lnTo>
                <a:lnTo>
                  <a:pt x="422" y="392"/>
                </a:lnTo>
                <a:lnTo>
                  <a:pt x="424" y="386"/>
                </a:lnTo>
                <a:lnTo>
                  <a:pt x="428" y="378"/>
                </a:lnTo>
                <a:lnTo>
                  <a:pt x="436" y="370"/>
                </a:lnTo>
                <a:lnTo>
                  <a:pt x="442" y="366"/>
                </a:lnTo>
                <a:lnTo>
                  <a:pt x="444" y="368"/>
                </a:lnTo>
                <a:lnTo>
                  <a:pt x="444" y="372"/>
                </a:lnTo>
                <a:lnTo>
                  <a:pt x="436" y="390"/>
                </a:lnTo>
                <a:lnTo>
                  <a:pt x="432" y="400"/>
                </a:lnTo>
                <a:lnTo>
                  <a:pt x="432" y="408"/>
                </a:lnTo>
                <a:lnTo>
                  <a:pt x="430" y="414"/>
                </a:lnTo>
                <a:lnTo>
                  <a:pt x="426" y="418"/>
                </a:lnTo>
                <a:lnTo>
                  <a:pt x="420" y="420"/>
                </a:lnTo>
                <a:lnTo>
                  <a:pt x="418" y="426"/>
                </a:lnTo>
                <a:lnTo>
                  <a:pt x="418" y="432"/>
                </a:lnTo>
                <a:lnTo>
                  <a:pt x="420" y="436"/>
                </a:lnTo>
                <a:lnTo>
                  <a:pt x="428" y="446"/>
                </a:lnTo>
                <a:lnTo>
                  <a:pt x="432" y="452"/>
                </a:lnTo>
                <a:lnTo>
                  <a:pt x="432" y="458"/>
                </a:lnTo>
                <a:lnTo>
                  <a:pt x="430" y="478"/>
                </a:lnTo>
                <a:lnTo>
                  <a:pt x="428" y="486"/>
                </a:lnTo>
                <a:lnTo>
                  <a:pt x="420" y="496"/>
                </a:lnTo>
                <a:lnTo>
                  <a:pt x="402" y="520"/>
                </a:lnTo>
                <a:lnTo>
                  <a:pt x="382" y="546"/>
                </a:lnTo>
                <a:lnTo>
                  <a:pt x="376" y="556"/>
                </a:lnTo>
                <a:lnTo>
                  <a:pt x="372" y="562"/>
                </a:lnTo>
                <a:lnTo>
                  <a:pt x="368" y="576"/>
                </a:lnTo>
                <a:lnTo>
                  <a:pt x="366" y="592"/>
                </a:lnTo>
                <a:lnTo>
                  <a:pt x="368" y="622"/>
                </a:lnTo>
                <a:lnTo>
                  <a:pt x="366" y="636"/>
                </a:lnTo>
                <a:lnTo>
                  <a:pt x="366" y="650"/>
                </a:lnTo>
                <a:lnTo>
                  <a:pt x="368" y="658"/>
                </a:lnTo>
                <a:lnTo>
                  <a:pt x="370" y="662"/>
                </a:lnTo>
                <a:lnTo>
                  <a:pt x="374" y="668"/>
                </a:lnTo>
                <a:lnTo>
                  <a:pt x="380" y="670"/>
                </a:lnTo>
                <a:lnTo>
                  <a:pt x="390" y="676"/>
                </a:lnTo>
                <a:lnTo>
                  <a:pt x="396" y="680"/>
                </a:lnTo>
                <a:lnTo>
                  <a:pt x="400" y="688"/>
                </a:lnTo>
                <a:lnTo>
                  <a:pt x="400" y="698"/>
                </a:lnTo>
                <a:lnTo>
                  <a:pt x="400" y="710"/>
                </a:lnTo>
                <a:lnTo>
                  <a:pt x="400" y="724"/>
                </a:lnTo>
                <a:lnTo>
                  <a:pt x="404" y="736"/>
                </a:lnTo>
                <a:lnTo>
                  <a:pt x="410" y="746"/>
                </a:lnTo>
                <a:lnTo>
                  <a:pt x="414" y="754"/>
                </a:lnTo>
                <a:lnTo>
                  <a:pt x="416" y="758"/>
                </a:lnTo>
                <a:lnTo>
                  <a:pt x="414" y="776"/>
                </a:lnTo>
                <a:lnTo>
                  <a:pt x="416" y="780"/>
                </a:lnTo>
                <a:lnTo>
                  <a:pt x="416" y="784"/>
                </a:lnTo>
                <a:lnTo>
                  <a:pt x="420" y="788"/>
                </a:lnTo>
                <a:lnTo>
                  <a:pt x="426" y="792"/>
                </a:lnTo>
                <a:lnTo>
                  <a:pt x="428" y="794"/>
                </a:lnTo>
                <a:lnTo>
                  <a:pt x="428" y="798"/>
                </a:lnTo>
                <a:lnTo>
                  <a:pt x="428" y="808"/>
                </a:lnTo>
                <a:lnTo>
                  <a:pt x="426" y="816"/>
                </a:lnTo>
                <a:lnTo>
                  <a:pt x="428" y="820"/>
                </a:lnTo>
                <a:lnTo>
                  <a:pt x="428" y="824"/>
                </a:lnTo>
                <a:lnTo>
                  <a:pt x="432" y="828"/>
                </a:lnTo>
                <a:lnTo>
                  <a:pt x="436" y="832"/>
                </a:lnTo>
                <a:lnTo>
                  <a:pt x="450" y="840"/>
                </a:lnTo>
                <a:lnTo>
                  <a:pt x="460" y="844"/>
                </a:lnTo>
                <a:lnTo>
                  <a:pt x="464" y="844"/>
                </a:lnTo>
                <a:lnTo>
                  <a:pt x="466" y="844"/>
                </a:lnTo>
                <a:lnTo>
                  <a:pt x="466" y="840"/>
                </a:lnTo>
                <a:lnTo>
                  <a:pt x="464" y="834"/>
                </a:lnTo>
                <a:lnTo>
                  <a:pt x="452" y="806"/>
                </a:lnTo>
                <a:lnTo>
                  <a:pt x="442" y="774"/>
                </a:lnTo>
                <a:lnTo>
                  <a:pt x="436" y="750"/>
                </a:lnTo>
                <a:lnTo>
                  <a:pt x="434" y="728"/>
                </a:lnTo>
                <a:lnTo>
                  <a:pt x="434" y="712"/>
                </a:lnTo>
                <a:lnTo>
                  <a:pt x="436" y="710"/>
                </a:lnTo>
                <a:lnTo>
                  <a:pt x="438" y="712"/>
                </a:lnTo>
                <a:lnTo>
                  <a:pt x="446" y="730"/>
                </a:lnTo>
                <a:lnTo>
                  <a:pt x="456" y="752"/>
                </a:lnTo>
                <a:lnTo>
                  <a:pt x="466" y="780"/>
                </a:lnTo>
                <a:lnTo>
                  <a:pt x="478" y="806"/>
                </a:lnTo>
                <a:lnTo>
                  <a:pt x="482" y="816"/>
                </a:lnTo>
                <a:lnTo>
                  <a:pt x="488" y="824"/>
                </a:lnTo>
                <a:lnTo>
                  <a:pt x="500" y="834"/>
                </a:lnTo>
                <a:lnTo>
                  <a:pt x="508" y="844"/>
                </a:lnTo>
                <a:lnTo>
                  <a:pt x="510" y="850"/>
                </a:lnTo>
                <a:lnTo>
                  <a:pt x="510" y="858"/>
                </a:lnTo>
                <a:lnTo>
                  <a:pt x="508" y="874"/>
                </a:lnTo>
                <a:lnTo>
                  <a:pt x="506" y="892"/>
                </a:lnTo>
                <a:lnTo>
                  <a:pt x="508" y="898"/>
                </a:lnTo>
                <a:lnTo>
                  <a:pt x="510" y="906"/>
                </a:lnTo>
                <a:lnTo>
                  <a:pt x="518" y="912"/>
                </a:lnTo>
                <a:lnTo>
                  <a:pt x="530" y="918"/>
                </a:lnTo>
                <a:lnTo>
                  <a:pt x="542" y="924"/>
                </a:lnTo>
                <a:lnTo>
                  <a:pt x="556" y="932"/>
                </a:lnTo>
                <a:lnTo>
                  <a:pt x="578" y="948"/>
                </a:lnTo>
                <a:lnTo>
                  <a:pt x="598" y="958"/>
                </a:lnTo>
                <a:lnTo>
                  <a:pt x="606" y="962"/>
                </a:lnTo>
                <a:lnTo>
                  <a:pt x="616" y="962"/>
                </a:lnTo>
                <a:lnTo>
                  <a:pt x="630" y="958"/>
                </a:lnTo>
                <a:lnTo>
                  <a:pt x="642" y="954"/>
                </a:lnTo>
                <a:lnTo>
                  <a:pt x="648" y="954"/>
                </a:lnTo>
                <a:lnTo>
                  <a:pt x="652" y="954"/>
                </a:lnTo>
                <a:lnTo>
                  <a:pt x="656" y="956"/>
                </a:lnTo>
                <a:lnTo>
                  <a:pt x="658" y="960"/>
                </a:lnTo>
                <a:lnTo>
                  <a:pt x="666" y="972"/>
                </a:lnTo>
                <a:lnTo>
                  <a:pt x="678" y="984"/>
                </a:lnTo>
                <a:lnTo>
                  <a:pt x="692" y="992"/>
                </a:lnTo>
                <a:lnTo>
                  <a:pt x="698" y="994"/>
                </a:lnTo>
                <a:lnTo>
                  <a:pt x="706" y="996"/>
                </a:lnTo>
                <a:lnTo>
                  <a:pt x="714" y="996"/>
                </a:lnTo>
                <a:lnTo>
                  <a:pt x="718" y="998"/>
                </a:lnTo>
                <a:lnTo>
                  <a:pt x="724" y="1000"/>
                </a:lnTo>
                <a:lnTo>
                  <a:pt x="728" y="1004"/>
                </a:lnTo>
                <a:lnTo>
                  <a:pt x="734" y="1016"/>
                </a:lnTo>
                <a:lnTo>
                  <a:pt x="736" y="1030"/>
                </a:lnTo>
                <a:lnTo>
                  <a:pt x="738" y="1036"/>
                </a:lnTo>
                <a:lnTo>
                  <a:pt x="740" y="1042"/>
                </a:lnTo>
                <a:lnTo>
                  <a:pt x="744" y="1046"/>
                </a:lnTo>
                <a:lnTo>
                  <a:pt x="748" y="1050"/>
                </a:lnTo>
                <a:lnTo>
                  <a:pt x="760" y="1054"/>
                </a:lnTo>
                <a:lnTo>
                  <a:pt x="774" y="1060"/>
                </a:lnTo>
                <a:lnTo>
                  <a:pt x="780" y="1062"/>
                </a:lnTo>
                <a:lnTo>
                  <a:pt x="786" y="1066"/>
                </a:lnTo>
                <a:lnTo>
                  <a:pt x="796" y="1076"/>
                </a:lnTo>
                <a:lnTo>
                  <a:pt x="804" y="1084"/>
                </a:lnTo>
                <a:lnTo>
                  <a:pt x="808" y="1086"/>
                </a:lnTo>
                <a:lnTo>
                  <a:pt x="814" y="1086"/>
                </a:lnTo>
                <a:lnTo>
                  <a:pt x="826" y="1084"/>
                </a:lnTo>
                <a:lnTo>
                  <a:pt x="838" y="1084"/>
                </a:lnTo>
                <a:lnTo>
                  <a:pt x="842" y="1084"/>
                </a:lnTo>
                <a:lnTo>
                  <a:pt x="846" y="1086"/>
                </a:lnTo>
                <a:lnTo>
                  <a:pt x="848" y="1088"/>
                </a:lnTo>
                <a:lnTo>
                  <a:pt x="850" y="1094"/>
                </a:lnTo>
                <a:lnTo>
                  <a:pt x="850" y="1108"/>
                </a:lnTo>
                <a:lnTo>
                  <a:pt x="850" y="1128"/>
                </a:lnTo>
                <a:lnTo>
                  <a:pt x="848" y="1138"/>
                </a:lnTo>
                <a:lnTo>
                  <a:pt x="844" y="1150"/>
                </a:lnTo>
                <a:lnTo>
                  <a:pt x="838" y="1160"/>
                </a:lnTo>
                <a:lnTo>
                  <a:pt x="830" y="1170"/>
                </a:lnTo>
                <a:lnTo>
                  <a:pt x="814" y="1186"/>
                </a:lnTo>
                <a:lnTo>
                  <a:pt x="804" y="1200"/>
                </a:lnTo>
                <a:lnTo>
                  <a:pt x="802" y="1206"/>
                </a:lnTo>
                <a:lnTo>
                  <a:pt x="802" y="1212"/>
                </a:lnTo>
                <a:lnTo>
                  <a:pt x="804" y="1218"/>
                </a:lnTo>
                <a:lnTo>
                  <a:pt x="808" y="1224"/>
                </a:lnTo>
                <a:lnTo>
                  <a:pt x="810" y="1230"/>
                </a:lnTo>
                <a:lnTo>
                  <a:pt x="812" y="1236"/>
                </a:lnTo>
                <a:lnTo>
                  <a:pt x="814" y="1242"/>
                </a:lnTo>
                <a:lnTo>
                  <a:pt x="812" y="1246"/>
                </a:lnTo>
                <a:lnTo>
                  <a:pt x="808" y="1258"/>
                </a:lnTo>
                <a:lnTo>
                  <a:pt x="802" y="1266"/>
                </a:lnTo>
                <a:lnTo>
                  <a:pt x="800" y="1272"/>
                </a:lnTo>
                <a:lnTo>
                  <a:pt x="800" y="1276"/>
                </a:lnTo>
                <a:lnTo>
                  <a:pt x="804" y="1284"/>
                </a:lnTo>
                <a:lnTo>
                  <a:pt x="820" y="1308"/>
                </a:lnTo>
                <a:lnTo>
                  <a:pt x="832" y="1322"/>
                </a:lnTo>
                <a:lnTo>
                  <a:pt x="844" y="1338"/>
                </a:lnTo>
                <a:lnTo>
                  <a:pt x="854" y="1360"/>
                </a:lnTo>
                <a:lnTo>
                  <a:pt x="864" y="1384"/>
                </a:lnTo>
                <a:lnTo>
                  <a:pt x="868" y="1398"/>
                </a:lnTo>
                <a:lnTo>
                  <a:pt x="874" y="1408"/>
                </a:lnTo>
                <a:lnTo>
                  <a:pt x="880" y="1418"/>
                </a:lnTo>
                <a:lnTo>
                  <a:pt x="886" y="1426"/>
                </a:lnTo>
                <a:lnTo>
                  <a:pt x="894" y="1432"/>
                </a:lnTo>
                <a:lnTo>
                  <a:pt x="902" y="1438"/>
                </a:lnTo>
                <a:lnTo>
                  <a:pt x="922" y="1446"/>
                </a:lnTo>
                <a:lnTo>
                  <a:pt x="942" y="1458"/>
                </a:lnTo>
                <a:lnTo>
                  <a:pt x="950" y="1464"/>
                </a:lnTo>
                <a:lnTo>
                  <a:pt x="958" y="1470"/>
                </a:lnTo>
                <a:lnTo>
                  <a:pt x="964" y="1478"/>
                </a:lnTo>
                <a:lnTo>
                  <a:pt x="968" y="1488"/>
                </a:lnTo>
                <a:lnTo>
                  <a:pt x="972" y="1498"/>
                </a:lnTo>
                <a:lnTo>
                  <a:pt x="972" y="1508"/>
                </a:lnTo>
                <a:lnTo>
                  <a:pt x="970" y="1662"/>
                </a:lnTo>
                <a:lnTo>
                  <a:pt x="972" y="1684"/>
                </a:lnTo>
                <a:lnTo>
                  <a:pt x="978" y="1704"/>
                </a:lnTo>
                <a:lnTo>
                  <a:pt x="982" y="1724"/>
                </a:lnTo>
                <a:lnTo>
                  <a:pt x="982" y="1732"/>
                </a:lnTo>
                <a:lnTo>
                  <a:pt x="980" y="1742"/>
                </a:lnTo>
                <a:lnTo>
                  <a:pt x="978" y="1758"/>
                </a:lnTo>
                <a:lnTo>
                  <a:pt x="980" y="1770"/>
                </a:lnTo>
                <a:lnTo>
                  <a:pt x="982" y="1782"/>
                </a:lnTo>
                <a:lnTo>
                  <a:pt x="988" y="1790"/>
                </a:lnTo>
                <a:lnTo>
                  <a:pt x="990" y="1798"/>
                </a:lnTo>
                <a:lnTo>
                  <a:pt x="992" y="1810"/>
                </a:lnTo>
                <a:lnTo>
                  <a:pt x="994" y="1836"/>
                </a:lnTo>
                <a:lnTo>
                  <a:pt x="996" y="1842"/>
                </a:lnTo>
                <a:lnTo>
                  <a:pt x="998" y="1844"/>
                </a:lnTo>
                <a:lnTo>
                  <a:pt x="1006" y="1848"/>
                </a:lnTo>
                <a:lnTo>
                  <a:pt x="1012" y="1850"/>
                </a:lnTo>
                <a:lnTo>
                  <a:pt x="1014" y="1852"/>
                </a:lnTo>
                <a:lnTo>
                  <a:pt x="1016" y="1858"/>
                </a:lnTo>
                <a:lnTo>
                  <a:pt x="1014" y="1872"/>
                </a:lnTo>
                <a:lnTo>
                  <a:pt x="1012" y="1886"/>
                </a:lnTo>
                <a:lnTo>
                  <a:pt x="1012" y="1900"/>
                </a:lnTo>
                <a:lnTo>
                  <a:pt x="1014" y="1904"/>
                </a:lnTo>
                <a:lnTo>
                  <a:pt x="1018" y="1908"/>
                </a:lnTo>
                <a:lnTo>
                  <a:pt x="1020" y="1912"/>
                </a:lnTo>
                <a:lnTo>
                  <a:pt x="1020" y="1918"/>
                </a:lnTo>
                <a:lnTo>
                  <a:pt x="1022" y="1934"/>
                </a:lnTo>
                <a:lnTo>
                  <a:pt x="1024" y="1944"/>
                </a:lnTo>
                <a:lnTo>
                  <a:pt x="1028" y="1954"/>
                </a:lnTo>
                <a:lnTo>
                  <a:pt x="1038" y="1964"/>
                </a:lnTo>
                <a:lnTo>
                  <a:pt x="1052" y="1976"/>
                </a:lnTo>
                <a:lnTo>
                  <a:pt x="1094" y="2002"/>
                </a:lnTo>
                <a:lnTo>
                  <a:pt x="1100" y="2008"/>
                </a:lnTo>
                <a:lnTo>
                  <a:pt x="1104" y="2010"/>
                </a:lnTo>
                <a:lnTo>
                  <a:pt x="1106" y="2012"/>
                </a:lnTo>
                <a:lnTo>
                  <a:pt x="1108" y="2012"/>
                </a:lnTo>
                <a:lnTo>
                  <a:pt x="1114" y="2008"/>
                </a:lnTo>
                <a:lnTo>
                  <a:pt x="1120" y="2006"/>
                </a:lnTo>
                <a:lnTo>
                  <a:pt x="1122" y="2006"/>
                </a:lnTo>
                <a:lnTo>
                  <a:pt x="1122" y="2010"/>
                </a:lnTo>
                <a:lnTo>
                  <a:pt x="1118" y="2018"/>
                </a:lnTo>
                <a:lnTo>
                  <a:pt x="1116" y="2024"/>
                </a:lnTo>
                <a:lnTo>
                  <a:pt x="1116" y="2030"/>
                </a:lnTo>
                <a:lnTo>
                  <a:pt x="1116" y="2034"/>
                </a:lnTo>
                <a:lnTo>
                  <a:pt x="1120" y="2038"/>
                </a:lnTo>
                <a:lnTo>
                  <a:pt x="1130" y="2042"/>
                </a:lnTo>
                <a:lnTo>
                  <a:pt x="1144" y="2042"/>
                </a:lnTo>
                <a:lnTo>
                  <a:pt x="1176" y="2044"/>
                </a:lnTo>
                <a:lnTo>
                  <a:pt x="1196" y="2044"/>
                </a:lnTo>
                <a:lnTo>
                  <a:pt x="1202" y="2042"/>
                </a:lnTo>
                <a:lnTo>
                  <a:pt x="1202" y="2040"/>
                </a:lnTo>
                <a:lnTo>
                  <a:pt x="1200" y="2034"/>
                </a:lnTo>
                <a:lnTo>
                  <a:pt x="1190" y="2028"/>
                </a:lnTo>
                <a:lnTo>
                  <a:pt x="1180" y="2020"/>
                </a:lnTo>
                <a:lnTo>
                  <a:pt x="1172" y="2016"/>
                </a:lnTo>
                <a:lnTo>
                  <a:pt x="1156" y="2010"/>
                </a:lnTo>
                <a:lnTo>
                  <a:pt x="1152" y="2008"/>
                </a:lnTo>
                <a:lnTo>
                  <a:pt x="1146" y="2006"/>
                </a:lnTo>
                <a:lnTo>
                  <a:pt x="1142" y="2000"/>
                </a:lnTo>
                <a:lnTo>
                  <a:pt x="1140" y="1994"/>
                </a:lnTo>
                <a:lnTo>
                  <a:pt x="1136" y="1982"/>
                </a:lnTo>
                <a:lnTo>
                  <a:pt x="1132" y="1974"/>
                </a:lnTo>
                <a:lnTo>
                  <a:pt x="1128" y="1968"/>
                </a:lnTo>
                <a:lnTo>
                  <a:pt x="1126" y="1960"/>
                </a:lnTo>
                <a:lnTo>
                  <a:pt x="1124" y="1954"/>
                </a:lnTo>
                <a:lnTo>
                  <a:pt x="1126" y="1950"/>
                </a:lnTo>
                <a:lnTo>
                  <a:pt x="1130" y="1942"/>
                </a:lnTo>
                <a:lnTo>
                  <a:pt x="1132" y="1934"/>
                </a:lnTo>
                <a:lnTo>
                  <a:pt x="1134" y="1928"/>
                </a:lnTo>
                <a:lnTo>
                  <a:pt x="1132" y="1924"/>
                </a:lnTo>
                <a:lnTo>
                  <a:pt x="1130" y="1918"/>
                </a:lnTo>
                <a:lnTo>
                  <a:pt x="1126" y="1914"/>
                </a:lnTo>
                <a:lnTo>
                  <a:pt x="1118" y="1908"/>
                </a:lnTo>
                <a:lnTo>
                  <a:pt x="1110" y="1902"/>
                </a:lnTo>
                <a:lnTo>
                  <a:pt x="1108" y="1898"/>
                </a:lnTo>
                <a:lnTo>
                  <a:pt x="1108" y="1892"/>
                </a:lnTo>
                <a:lnTo>
                  <a:pt x="1112" y="1882"/>
                </a:lnTo>
                <a:lnTo>
                  <a:pt x="1116" y="1872"/>
                </a:lnTo>
                <a:lnTo>
                  <a:pt x="1126" y="1856"/>
                </a:lnTo>
                <a:lnTo>
                  <a:pt x="1128" y="1850"/>
                </a:lnTo>
                <a:lnTo>
                  <a:pt x="1128" y="1846"/>
                </a:lnTo>
                <a:lnTo>
                  <a:pt x="1126" y="1840"/>
                </a:lnTo>
                <a:lnTo>
                  <a:pt x="1120" y="1836"/>
                </a:lnTo>
                <a:lnTo>
                  <a:pt x="1116" y="1832"/>
                </a:lnTo>
                <a:lnTo>
                  <a:pt x="1116" y="1828"/>
                </a:lnTo>
                <a:lnTo>
                  <a:pt x="1118" y="1826"/>
                </a:lnTo>
                <a:lnTo>
                  <a:pt x="1126" y="1824"/>
                </a:lnTo>
                <a:lnTo>
                  <a:pt x="1138" y="1822"/>
                </a:lnTo>
                <a:lnTo>
                  <a:pt x="1140" y="1818"/>
                </a:lnTo>
                <a:lnTo>
                  <a:pt x="1144" y="1808"/>
                </a:lnTo>
                <a:lnTo>
                  <a:pt x="1146" y="1804"/>
                </a:lnTo>
                <a:lnTo>
                  <a:pt x="1150" y="1800"/>
                </a:lnTo>
                <a:lnTo>
                  <a:pt x="1156" y="1794"/>
                </a:lnTo>
                <a:lnTo>
                  <a:pt x="1164" y="1792"/>
                </a:lnTo>
                <a:lnTo>
                  <a:pt x="1170" y="1788"/>
                </a:lnTo>
                <a:lnTo>
                  <a:pt x="1178" y="1784"/>
                </a:lnTo>
                <a:lnTo>
                  <a:pt x="1188" y="1778"/>
                </a:lnTo>
                <a:lnTo>
                  <a:pt x="1192" y="1774"/>
                </a:lnTo>
                <a:lnTo>
                  <a:pt x="1194" y="1768"/>
                </a:lnTo>
                <a:lnTo>
                  <a:pt x="1194" y="1762"/>
                </a:lnTo>
                <a:lnTo>
                  <a:pt x="1192" y="1754"/>
                </a:lnTo>
                <a:lnTo>
                  <a:pt x="1186" y="1740"/>
                </a:lnTo>
                <a:lnTo>
                  <a:pt x="1180" y="1730"/>
                </a:lnTo>
                <a:lnTo>
                  <a:pt x="1178" y="1728"/>
                </a:lnTo>
                <a:lnTo>
                  <a:pt x="1178" y="1724"/>
                </a:lnTo>
                <a:lnTo>
                  <a:pt x="1180" y="1724"/>
                </a:lnTo>
                <a:lnTo>
                  <a:pt x="1186" y="1722"/>
                </a:lnTo>
                <a:lnTo>
                  <a:pt x="1200" y="1722"/>
                </a:lnTo>
                <a:lnTo>
                  <a:pt x="1212" y="1720"/>
                </a:lnTo>
                <a:lnTo>
                  <a:pt x="1218" y="1716"/>
                </a:lnTo>
                <a:lnTo>
                  <a:pt x="1224" y="1712"/>
                </a:lnTo>
                <a:lnTo>
                  <a:pt x="1230" y="1706"/>
                </a:lnTo>
                <a:lnTo>
                  <a:pt x="1234" y="1698"/>
                </a:lnTo>
                <a:lnTo>
                  <a:pt x="1240" y="1682"/>
                </a:lnTo>
                <a:lnTo>
                  <a:pt x="1244" y="1672"/>
                </a:lnTo>
                <a:lnTo>
                  <a:pt x="1248" y="1662"/>
                </a:lnTo>
                <a:lnTo>
                  <a:pt x="1254" y="1650"/>
                </a:lnTo>
                <a:lnTo>
                  <a:pt x="1262" y="1638"/>
                </a:lnTo>
                <a:lnTo>
                  <a:pt x="1268" y="1626"/>
                </a:lnTo>
                <a:lnTo>
                  <a:pt x="1270" y="1614"/>
                </a:lnTo>
                <a:lnTo>
                  <a:pt x="1270" y="1604"/>
                </a:lnTo>
                <a:lnTo>
                  <a:pt x="1270" y="1594"/>
                </a:lnTo>
                <a:lnTo>
                  <a:pt x="1268" y="1584"/>
                </a:lnTo>
                <a:lnTo>
                  <a:pt x="1270" y="1580"/>
                </a:lnTo>
                <a:lnTo>
                  <a:pt x="1272" y="1576"/>
                </a:lnTo>
                <a:lnTo>
                  <a:pt x="1276" y="1572"/>
                </a:lnTo>
                <a:lnTo>
                  <a:pt x="1282" y="1568"/>
                </a:lnTo>
                <a:lnTo>
                  <a:pt x="1302" y="1562"/>
                </a:lnTo>
                <a:lnTo>
                  <a:pt x="1330" y="1552"/>
                </a:lnTo>
                <a:lnTo>
                  <a:pt x="1342" y="1546"/>
                </a:lnTo>
                <a:lnTo>
                  <a:pt x="1354" y="1540"/>
                </a:lnTo>
                <a:lnTo>
                  <a:pt x="1364" y="1534"/>
                </a:lnTo>
                <a:lnTo>
                  <a:pt x="1370" y="1524"/>
                </a:lnTo>
                <a:lnTo>
                  <a:pt x="1376" y="1506"/>
                </a:lnTo>
                <a:lnTo>
                  <a:pt x="1380" y="1486"/>
                </a:lnTo>
                <a:lnTo>
                  <a:pt x="1384" y="1466"/>
                </a:lnTo>
                <a:lnTo>
                  <a:pt x="1382" y="1446"/>
                </a:lnTo>
                <a:lnTo>
                  <a:pt x="1380" y="1426"/>
                </a:lnTo>
                <a:lnTo>
                  <a:pt x="1382" y="1410"/>
                </a:lnTo>
                <a:lnTo>
                  <a:pt x="1384" y="1402"/>
                </a:lnTo>
                <a:lnTo>
                  <a:pt x="1386" y="1396"/>
                </a:lnTo>
                <a:lnTo>
                  <a:pt x="1390" y="1388"/>
                </a:lnTo>
                <a:lnTo>
                  <a:pt x="1396" y="1380"/>
                </a:lnTo>
                <a:lnTo>
                  <a:pt x="1424" y="1348"/>
                </a:lnTo>
                <a:lnTo>
                  <a:pt x="1434" y="1334"/>
                </a:lnTo>
                <a:lnTo>
                  <a:pt x="1438" y="1326"/>
                </a:lnTo>
                <a:lnTo>
                  <a:pt x="1438" y="1318"/>
                </a:lnTo>
                <a:lnTo>
                  <a:pt x="1440" y="1302"/>
                </a:lnTo>
                <a:lnTo>
                  <a:pt x="1438" y="1286"/>
                </a:lnTo>
                <a:lnTo>
                  <a:pt x="1436" y="1278"/>
                </a:lnTo>
                <a:lnTo>
                  <a:pt x="1432" y="1272"/>
                </a:lnTo>
                <a:lnTo>
                  <a:pt x="1426" y="1266"/>
                </a:lnTo>
                <a:lnTo>
                  <a:pt x="1416" y="1262"/>
                </a:lnTo>
                <a:close/>
                <a:moveTo>
                  <a:pt x="1728" y="156"/>
                </a:moveTo>
                <a:lnTo>
                  <a:pt x="1728" y="156"/>
                </a:lnTo>
                <a:lnTo>
                  <a:pt x="1738" y="142"/>
                </a:lnTo>
                <a:lnTo>
                  <a:pt x="1744" y="132"/>
                </a:lnTo>
                <a:lnTo>
                  <a:pt x="1752" y="122"/>
                </a:lnTo>
                <a:lnTo>
                  <a:pt x="1758" y="118"/>
                </a:lnTo>
                <a:lnTo>
                  <a:pt x="1766" y="116"/>
                </a:lnTo>
                <a:lnTo>
                  <a:pt x="1774" y="112"/>
                </a:lnTo>
                <a:lnTo>
                  <a:pt x="1780" y="106"/>
                </a:lnTo>
                <a:lnTo>
                  <a:pt x="1784" y="102"/>
                </a:lnTo>
                <a:lnTo>
                  <a:pt x="1786" y="98"/>
                </a:lnTo>
                <a:lnTo>
                  <a:pt x="1784" y="86"/>
                </a:lnTo>
                <a:lnTo>
                  <a:pt x="1782" y="72"/>
                </a:lnTo>
                <a:lnTo>
                  <a:pt x="1780" y="60"/>
                </a:lnTo>
                <a:lnTo>
                  <a:pt x="1782" y="58"/>
                </a:lnTo>
                <a:lnTo>
                  <a:pt x="1786" y="56"/>
                </a:lnTo>
                <a:lnTo>
                  <a:pt x="1792" y="52"/>
                </a:lnTo>
                <a:lnTo>
                  <a:pt x="1800" y="48"/>
                </a:lnTo>
                <a:lnTo>
                  <a:pt x="1812" y="44"/>
                </a:lnTo>
                <a:lnTo>
                  <a:pt x="1824" y="42"/>
                </a:lnTo>
                <a:lnTo>
                  <a:pt x="1840" y="40"/>
                </a:lnTo>
                <a:lnTo>
                  <a:pt x="1848" y="38"/>
                </a:lnTo>
                <a:lnTo>
                  <a:pt x="1850" y="36"/>
                </a:lnTo>
                <a:lnTo>
                  <a:pt x="1852" y="34"/>
                </a:lnTo>
                <a:lnTo>
                  <a:pt x="1850" y="32"/>
                </a:lnTo>
                <a:lnTo>
                  <a:pt x="1846" y="26"/>
                </a:lnTo>
                <a:lnTo>
                  <a:pt x="1844" y="22"/>
                </a:lnTo>
                <a:lnTo>
                  <a:pt x="1842" y="20"/>
                </a:lnTo>
                <a:lnTo>
                  <a:pt x="1842" y="16"/>
                </a:lnTo>
                <a:lnTo>
                  <a:pt x="1840" y="14"/>
                </a:lnTo>
                <a:lnTo>
                  <a:pt x="1832" y="12"/>
                </a:lnTo>
                <a:lnTo>
                  <a:pt x="1818" y="12"/>
                </a:lnTo>
                <a:lnTo>
                  <a:pt x="1802" y="14"/>
                </a:lnTo>
                <a:lnTo>
                  <a:pt x="1788" y="16"/>
                </a:lnTo>
                <a:lnTo>
                  <a:pt x="1782" y="14"/>
                </a:lnTo>
                <a:lnTo>
                  <a:pt x="1766" y="8"/>
                </a:lnTo>
                <a:lnTo>
                  <a:pt x="1756" y="6"/>
                </a:lnTo>
                <a:lnTo>
                  <a:pt x="1740" y="4"/>
                </a:lnTo>
                <a:lnTo>
                  <a:pt x="1698" y="2"/>
                </a:lnTo>
                <a:lnTo>
                  <a:pt x="1624" y="0"/>
                </a:lnTo>
                <a:lnTo>
                  <a:pt x="1576" y="4"/>
                </a:lnTo>
                <a:lnTo>
                  <a:pt x="1530" y="8"/>
                </a:lnTo>
                <a:lnTo>
                  <a:pt x="1516" y="8"/>
                </a:lnTo>
                <a:lnTo>
                  <a:pt x="1504" y="8"/>
                </a:lnTo>
                <a:lnTo>
                  <a:pt x="1462" y="2"/>
                </a:lnTo>
                <a:lnTo>
                  <a:pt x="1416" y="0"/>
                </a:lnTo>
                <a:lnTo>
                  <a:pt x="1356" y="0"/>
                </a:lnTo>
                <a:lnTo>
                  <a:pt x="1298" y="2"/>
                </a:lnTo>
                <a:lnTo>
                  <a:pt x="1254" y="6"/>
                </a:lnTo>
                <a:lnTo>
                  <a:pt x="1222" y="10"/>
                </a:lnTo>
                <a:lnTo>
                  <a:pt x="1196" y="14"/>
                </a:lnTo>
                <a:lnTo>
                  <a:pt x="1172" y="22"/>
                </a:lnTo>
                <a:lnTo>
                  <a:pt x="1160" y="28"/>
                </a:lnTo>
                <a:lnTo>
                  <a:pt x="1148" y="34"/>
                </a:lnTo>
                <a:lnTo>
                  <a:pt x="1138" y="40"/>
                </a:lnTo>
                <a:lnTo>
                  <a:pt x="1128" y="44"/>
                </a:lnTo>
                <a:lnTo>
                  <a:pt x="1110" y="48"/>
                </a:lnTo>
                <a:lnTo>
                  <a:pt x="1092" y="48"/>
                </a:lnTo>
                <a:lnTo>
                  <a:pt x="1070" y="50"/>
                </a:lnTo>
                <a:lnTo>
                  <a:pt x="1038" y="52"/>
                </a:lnTo>
                <a:lnTo>
                  <a:pt x="1020" y="52"/>
                </a:lnTo>
                <a:lnTo>
                  <a:pt x="1010" y="52"/>
                </a:lnTo>
                <a:lnTo>
                  <a:pt x="1004" y="50"/>
                </a:lnTo>
                <a:lnTo>
                  <a:pt x="994" y="50"/>
                </a:lnTo>
                <a:lnTo>
                  <a:pt x="978" y="54"/>
                </a:lnTo>
                <a:lnTo>
                  <a:pt x="964" y="62"/>
                </a:lnTo>
                <a:lnTo>
                  <a:pt x="958" y="66"/>
                </a:lnTo>
                <a:lnTo>
                  <a:pt x="956" y="66"/>
                </a:lnTo>
                <a:lnTo>
                  <a:pt x="956" y="64"/>
                </a:lnTo>
                <a:lnTo>
                  <a:pt x="950" y="58"/>
                </a:lnTo>
                <a:lnTo>
                  <a:pt x="946" y="54"/>
                </a:lnTo>
                <a:lnTo>
                  <a:pt x="942" y="52"/>
                </a:lnTo>
                <a:lnTo>
                  <a:pt x="936" y="52"/>
                </a:lnTo>
                <a:lnTo>
                  <a:pt x="928" y="54"/>
                </a:lnTo>
                <a:lnTo>
                  <a:pt x="908" y="60"/>
                </a:lnTo>
                <a:lnTo>
                  <a:pt x="880" y="70"/>
                </a:lnTo>
                <a:lnTo>
                  <a:pt x="866" y="74"/>
                </a:lnTo>
                <a:lnTo>
                  <a:pt x="864" y="76"/>
                </a:lnTo>
                <a:lnTo>
                  <a:pt x="862" y="78"/>
                </a:lnTo>
                <a:lnTo>
                  <a:pt x="862" y="80"/>
                </a:lnTo>
                <a:lnTo>
                  <a:pt x="864" y="84"/>
                </a:lnTo>
                <a:lnTo>
                  <a:pt x="872" y="88"/>
                </a:lnTo>
                <a:lnTo>
                  <a:pt x="894" y="94"/>
                </a:lnTo>
                <a:lnTo>
                  <a:pt x="912" y="100"/>
                </a:lnTo>
                <a:lnTo>
                  <a:pt x="930" y="98"/>
                </a:lnTo>
                <a:lnTo>
                  <a:pt x="946" y="96"/>
                </a:lnTo>
                <a:lnTo>
                  <a:pt x="962" y="94"/>
                </a:lnTo>
                <a:lnTo>
                  <a:pt x="968" y="92"/>
                </a:lnTo>
                <a:lnTo>
                  <a:pt x="974" y="92"/>
                </a:lnTo>
                <a:lnTo>
                  <a:pt x="984" y="94"/>
                </a:lnTo>
                <a:lnTo>
                  <a:pt x="992" y="96"/>
                </a:lnTo>
                <a:lnTo>
                  <a:pt x="1000" y="96"/>
                </a:lnTo>
                <a:lnTo>
                  <a:pt x="1010" y="92"/>
                </a:lnTo>
                <a:lnTo>
                  <a:pt x="1022" y="86"/>
                </a:lnTo>
                <a:lnTo>
                  <a:pt x="1044" y="76"/>
                </a:lnTo>
                <a:lnTo>
                  <a:pt x="1084" y="66"/>
                </a:lnTo>
                <a:lnTo>
                  <a:pt x="1108" y="62"/>
                </a:lnTo>
                <a:lnTo>
                  <a:pt x="1130" y="60"/>
                </a:lnTo>
                <a:lnTo>
                  <a:pt x="1150" y="60"/>
                </a:lnTo>
                <a:lnTo>
                  <a:pt x="1170" y="60"/>
                </a:lnTo>
                <a:lnTo>
                  <a:pt x="1186" y="62"/>
                </a:lnTo>
                <a:lnTo>
                  <a:pt x="1200" y="66"/>
                </a:lnTo>
                <a:lnTo>
                  <a:pt x="1224" y="74"/>
                </a:lnTo>
                <a:lnTo>
                  <a:pt x="1240" y="80"/>
                </a:lnTo>
                <a:lnTo>
                  <a:pt x="1246" y="80"/>
                </a:lnTo>
                <a:lnTo>
                  <a:pt x="1252" y="80"/>
                </a:lnTo>
                <a:lnTo>
                  <a:pt x="1262" y="74"/>
                </a:lnTo>
                <a:lnTo>
                  <a:pt x="1276" y="64"/>
                </a:lnTo>
                <a:lnTo>
                  <a:pt x="1296" y="54"/>
                </a:lnTo>
                <a:lnTo>
                  <a:pt x="1322" y="44"/>
                </a:lnTo>
                <a:lnTo>
                  <a:pt x="1350" y="36"/>
                </a:lnTo>
                <a:lnTo>
                  <a:pt x="1382" y="30"/>
                </a:lnTo>
                <a:lnTo>
                  <a:pt x="1394" y="30"/>
                </a:lnTo>
                <a:lnTo>
                  <a:pt x="1400" y="30"/>
                </a:lnTo>
                <a:lnTo>
                  <a:pt x="1404" y="32"/>
                </a:lnTo>
                <a:lnTo>
                  <a:pt x="1402" y="34"/>
                </a:lnTo>
                <a:lnTo>
                  <a:pt x="1388" y="42"/>
                </a:lnTo>
                <a:lnTo>
                  <a:pt x="1370" y="50"/>
                </a:lnTo>
                <a:lnTo>
                  <a:pt x="1350" y="56"/>
                </a:lnTo>
                <a:lnTo>
                  <a:pt x="1334" y="58"/>
                </a:lnTo>
                <a:lnTo>
                  <a:pt x="1328" y="60"/>
                </a:lnTo>
                <a:lnTo>
                  <a:pt x="1326" y="64"/>
                </a:lnTo>
                <a:lnTo>
                  <a:pt x="1324" y="68"/>
                </a:lnTo>
                <a:lnTo>
                  <a:pt x="1324" y="74"/>
                </a:lnTo>
                <a:lnTo>
                  <a:pt x="1328" y="78"/>
                </a:lnTo>
                <a:lnTo>
                  <a:pt x="1336" y="82"/>
                </a:lnTo>
                <a:lnTo>
                  <a:pt x="1346" y="84"/>
                </a:lnTo>
                <a:lnTo>
                  <a:pt x="1356" y="86"/>
                </a:lnTo>
                <a:lnTo>
                  <a:pt x="1380" y="86"/>
                </a:lnTo>
                <a:lnTo>
                  <a:pt x="1396" y="84"/>
                </a:lnTo>
                <a:lnTo>
                  <a:pt x="1402" y="86"/>
                </a:lnTo>
                <a:lnTo>
                  <a:pt x="1406" y="88"/>
                </a:lnTo>
                <a:lnTo>
                  <a:pt x="1408" y="92"/>
                </a:lnTo>
                <a:lnTo>
                  <a:pt x="1410" y="98"/>
                </a:lnTo>
                <a:lnTo>
                  <a:pt x="1414" y="110"/>
                </a:lnTo>
                <a:lnTo>
                  <a:pt x="1414" y="122"/>
                </a:lnTo>
                <a:lnTo>
                  <a:pt x="1416" y="138"/>
                </a:lnTo>
                <a:lnTo>
                  <a:pt x="1416" y="146"/>
                </a:lnTo>
                <a:lnTo>
                  <a:pt x="1416" y="156"/>
                </a:lnTo>
                <a:lnTo>
                  <a:pt x="1420" y="164"/>
                </a:lnTo>
                <a:lnTo>
                  <a:pt x="1422" y="168"/>
                </a:lnTo>
                <a:lnTo>
                  <a:pt x="1420" y="174"/>
                </a:lnTo>
                <a:lnTo>
                  <a:pt x="1414" y="180"/>
                </a:lnTo>
                <a:lnTo>
                  <a:pt x="1404" y="188"/>
                </a:lnTo>
                <a:lnTo>
                  <a:pt x="1396" y="194"/>
                </a:lnTo>
                <a:lnTo>
                  <a:pt x="1392" y="202"/>
                </a:lnTo>
                <a:lnTo>
                  <a:pt x="1390" y="216"/>
                </a:lnTo>
                <a:lnTo>
                  <a:pt x="1392" y="234"/>
                </a:lnTo>
                <a:lnTo>
                  <a:pt x="1398" y="252"/>
                </a:lnTo>
                <a:lnTo>
                  <a:pt x="1402" y="260"/>
                </a:lnTo>
                <a:lnTo>
                  <a:pt x="1408" y="268"/>
                </a:lnTo>
                <a:lnTo>
                  <a:pt x="1416" y="276"/>
                </a:lnTo>
                <a:lnTo>
                  <a:pt x="1424" y="282"/>
                </a:lnTo>
                <a:lnTo>
                  <a:pt x="1440" y="292"/>
                </a:lnTo>
                <a:lnTo>
                  <a:pt x="1446" y="294"/>
                </a:lnTo>
                <a:lnTo>
                  <a:pt x="1452" y="294"/>
                </a:lnTo>
                <a:lnTo>
                  <a:pt x="1458" y="292"/>
                </a:lnTo>
                <a:lnTo>
                  <a:pt x="1464" y="288"/>
                </a:lnTo>
                <a:lnTo>
                  <a:pt x="1468" y="282"/>
                </a:lnTo>
                <a:lnTo>
                  <a:pt x="1474" y="274"/>
                </a:lnTo>
                <a:lnTo>
                  <a:pt x="1480" y="264"/>
                </a:lnTo>
                <a:lnTo>
                  <a:pt x="1486" y="256"/>
                </a:lnTo>
                <a:lnTo>
                  <a:pt x="1504" y="240"/>
                </a:lnTo>
                <a:lnTo>
                  <a:pt x="1522" y="230"/>
                </a:lnTo>
                <a:lnTo>
                  <a:pt x="1536" y="222"/>
                </a:lnTo>
                <a:lnTo>
                  <a:pt x="1542" y="218"/>
                </a:lnTo>
                <a:lnTo>
                  <a:pt x="1550" y="218"/>
                </a:lnTo>
                <a:lnTo>
                  <a:pt x="1566" y="216"/>
                </a:lnTo>
                <a:lnTo>
                  <a:pt x="1574" y="214"/>
                </a:lnTo>
                <a:lnTo>
                  <a:pt x="1582" y="212"/>
                </a:lnTo>
                <a:lnTo>
                  <a:pt x="1590" y="208"/>
                </a:lnTo>
                <a:lnTo>
                  <a:pt x="1598" y="200"/>
                </a:lnTo>
                <a:lnTo>
                  <a:pt x="1606" y="194"/>
                </a:lnTo>
                <a:lnTo>
                  <a:pt x="1616" y="190"/>
                </a:lnTo>
                <a:lnTo>
                  <a:pt x="1626" y="188"/>
                </a:lnTo>
                <a:lnTo>
                  <a:pt x="1636" y="186"/>
                </a:lnTo>
                <a:lnTo>
                  <a:pt x="1658" y="184"/>
                </a:lnTo>
                <a:lnTo>
                  <a:pt x="1670" y="182"/>
                </a:lnTo>
                <a:lnTo>
                  <a:pt x="1680" y="180"/>
                </a:lnTo>
                <a:lnTo>
                  <a:pt x="1710" y="172"/>
                </a:lnTo>
                <a:lnTo>
                  <a:pt x="1718" y="166"/>
                </a:lnTo>
                <a:lnTo>
                  <a:pt x="1728" y="156"/>
                </a:lnTo>
                <a:close/>
                <a:moveTo>
                  <a:pt x="1762" y="194"/>
                </a:moveTo>
                <a:lnTo>
                  <a:pt x="1762" y="194"/>
                </a:lnTo>
                <a:lnTo>
                  <a:pt x="1742" y="196"/>
                </a:lnTo>
                <a:lnTo>
                  <a:pt x="1726" y="196"/>
                </a:lnTo>
                <a:lnTo>
                  <a:pt x="1694" y="196"/>
                </a:lnTo>
                <a:lnTo>
                  <a:pt x="1684" y="196"/>
                </a:lnTo>
                <a:lnTo>
                  <a:pt x="1676" y="198"/>
                </a:lnTo>
                <a:lnTo>
                  <a:pt x="1674" y="200"/>
                </a:lnTo>
                <a:lnTo>
                  <a:pt x="1672" y="202"/>
                </a:lnTo>
                <a:lnTo>
                  <a:pt x="1672" y="212"/>
                </a:lnTo>
                <a:lnTo>
                  <a:pt x="1678" y="232"/>
                </a:lnTo>
                <a:lnTo>
                  <a:pt x="1684" y="254"/>
                </a:lnTo>
                <a:lnTo>
                  <a:pt x="1688" y="262"/>
                </a:lnTo>
                <a:lnTo>
                  <a:pt x="1694" y="268"/>
                </a:lnTo>
                <a:lnTo>
                  <a:pt x="1700" y="270"/>
                </a:lnTo>
                <a:lnTo>
                  <a:pt x="1710" y="270"/>
                </a:lnTo>
                <a:lnTo>
                  <a:pt x="1744" y="260"/>
                </a:lnTo>
                <a:lnTo>
                  <a:pt x="1774" y="250"/>
                </a:lnTo>
                <a:lnTo>
                  <a:pt x="1786" y="246"/>
                </a:lnTo>
                <a:lnTo>
                  <a:pt x="1794" y="240"/>
                </a:lnTo>
                <a:lnTo>
                  <a:pt x="1796" y="234"/>
                </a:lnTo>
                <a:lnTo>
                  <a:pt x="1796" y="230"/>
                </a:lnTo>
                <a:lnTo>
                  <a:pt x="1796" y="226"/>
                </a:lnTo>
                <a:lnTo>
                  <a:pt x="1792" y="218"/>
                </a:lnTo>
                <a:lnTo>
                  <a:pt x="1792" y="212"/>
                </a:lnTo>
                <a:lnTo>
                  <a:pt x="1794" y="200"/>
                </a:lnTo>
                <a:lnTo>
                  <a:pt x="1792" y="196"/>
                </a:lnTo>
                <a:lnTo>
                  <a:pt x="1786" y="194"/>
                </a:lnTo>
                <a:lnTo>
                  <a:pt x="1778" y="192"/>
                </a:lnTo>
                <a:lnTo>
                  <a:pt x="1762" y="194"/>
                </a:lnTo>
                <a:close/>
                <a:moveTo>
                  <a:pt x="2084" y="80"/>
                </a:moveTo>
                <a:lnTo>
                  <a:pt x="2084" y="80"/>
                </a:lnTo>
                <a:lnTo>
                  <a:pt x="2088" y="82"/>
                </a:lnTo>
                <a:lnTo>
                  <a:pt x="2094" y="84"/>
                </a:lnTo>
                <a:lnTo>
                  <a:pt x="2100" y="84"/>
                </a:lnTo>
                <a:lnTo>
                  <a:pt x="2104" y="82"/>
                </a:lnTo>
                <a:lnTo>
                  <a:pt x="2110" y="80"/>
                </a:lnTo>
                <a:lnTo>
                  <a:pt x="2116" y="74"/>
                </a:lnTo>
                <a:lnTo>
                  <a:pt x="2118" y="64"/>
                </a:lnTo>
                <a:lnTo>
                  <a:pt x="2124" y="58"/>
                </a:lnTo>
                <a:lnTo>
                  <a:pt x="2128" y="56"/>
                </a:lnTo>
                <a:lnTo>
                  <a:pt x="2132" y="60"/>
                </a:lnTo>
                <a:lnTo>
                  <a:pt x="2134" y="64"/>
                </a:lnTo>
                <a:lnTo>
                  <a:pt x="2136" y="70"/>
                </a:lnTo>
                <a:lnTo>
                  <a:pt x="2140" y="76"/>
                </a:lnTo>
                <a:lnTo>
                  <a:pt x="2144" y="78"/>
                </a:lnTo>
                <a:lnTo>
                  <a:pt x="2150" y="78"/>
                </a:lnTo>
                <a:lnTo>
                  <a:pt x="2168" y="70"/>
                </a:lnTo>
                <a:lnTo>
                  <a:pt x="2186" y="60"/>
                </a:lnTo>
                <a:lnTo>
                  <a:pt x="2222" y="38"/>
                </a:lnTo>
                <a:lnTo>
                  <a:pt x="2228" y="34"/>
                </a:lnTo>
                <a:lnTo>
                  <a:pt x="2228" y="32"/>
                </a:lnTo>
                <a:lnTo>
                  <a:pt x="2222" y="30"/>
                </a:lnTo>
                <a:lnTo>
                  <a:pt x="2212" y="30"/>
                </a:lnTo>
                <a:lnTo>
                  <a:pt x="2184" y="28"/>
                </a:lnTo>
                <a:lnTo>
                  <a:pt x="2152" y="24"/>
                </a:lnTo>
                <a:lnTo>
                  <a:pt x="2136" y="22"/>
                </a:lnTo>
                <a:lnTo>
                  <a:pt x="2118" y="22"/>
                </a:lnTo>
                <a:lnTo>
                  <a:pt x="2084" y="26"/>
                </a:lnTo>
                <a:lnTo>
                  <a:pt x="2054" y="32"/>
                </a:lnTo>
                <a:lnTo>
                  <a:pt x="2042" y="36"/>
                </a:lnTo>
                <a:lnTo>
                  <a:pt x="2034" y="42"/>
                </a:lnTo>
                <a:lnTo>
                  <a:pt x="2030" y="46"/>
                </a:lnTo>
                <a:lnTo>
                  <a:pt x="2032" y="50"/>
                </a:lnTo>
                <a:lnTo>
                  <a:pt x="2036" y="56"/>
                </a:lnTo>
                <a:lnTo>
                  <a:pt x="2044" y="62"/>
                </a:lnTo>
                <a:lnTo>
                  <a:pt x="2062" y="72"/>
                </a:lnTo>
                <a:lnTo>
                  <a:pt x="2084" y="80"/>
                </a:lnTo>
                <a:close/>
                <a:moveTo>
                  <a:pt x="2356" y="44"/>
                </a:moveTo>
                <a:lnTo>
                  <a:pt x="2356" y="44"/>
                </a:lnTo>
                <a:lnTo>
                  <a:pt x="2354" y="46"/>
                </a:lnTo>
                <a:lnTo>
                  <a:pt x="2354" y="50"/>
                </a:lnTo>
                <a:lnTo>
                  <a:pt x="2356" y="52"/>
                </a:lnTo>
                <a:lnTo>
                  <a:pt x="2358" y="54"/>
                </a:lnTo>
                <a:lnTo>
                  <a:pt x="2362" y="56"/>
                </a:lnTo>
                <a:lnTo>
                  <a:pt x="2368" y="56"/>
                </a:lnTo>
                <a:lnTo>
                  <a:pt x="2386" y="54"/>
                </a:lnTo>
                <a:lnTo>
                  <a:pt x="2410" y="50"/>
                </a:lnTo>
                <a:lnTo>
                  <a:pt x="2438" y="44"/>
                </a:lnTo>
                <a:lnTo>
                  <a:pt x="2464" y="42"/>
                </a:lnTo>
                <a:lnTo>
                  <a:pt x="2474" y="42"/>
                </a:lnTo>
                <a:lnTo>
                  <a:pt x="2482" y="40"/>
                </a:lnTo>
                <a:lnTo>
                  <a:pt x="2486" y="38"/>
                </a:lnTo>
                <a:lnTo>
                  <a:pt x="2488" y="36"/>
                </a:lnTo>
                <a:lnTo>
                  <a:pt x="2488" y="34"/>
                </a:lnTo>
                <a:lnTo>
                  <a:pt x="2486" y="32"/>
                </a:lnTo>
                <a:lnTo>
                  <a:pt x="2480" y="30"/>
                </a:lnTo>
                <a:lnTo>
                  <a:pt x="2474" y="28"/>
                </a:lnTo>
                <a:lnTo>
                  <a:pt x="2462" y="22"/>
                </a:lnTo>
                <a:lnTo>
                  <a:pt x="2446" y="16"/>
                </a:lnTo>
                <a:lnTo>
                  <a:pt x="2438" y="14"/>
                </a:lnTo>
                <a:lnTo>
                  <a:pt x="2428" y="14"/>
                </a:lnTo>
                <a:lnTo>
                  <a:pt x="2412" y="16"/>
                </a:lnTo>
                <a:lnTo>
                  <a:pt x="2404" y="22"/>
                </a:lnTo>
                <a:lnTo>
                  <a:pt x="2396" y="26"/>
                </a:lnTo>
                <a:lnTo>
                  <a:pt x="2386" y="28"/>
                </a:lnTo>
                <a:lnTo>
                  <a:pt x="2376" y="26"/>
                </a:lnTo>
                <a:lnTo>
                  <a:pt x="2368" y="26"/>
                </a:lnTo>
                <a:lnTo>
                  <a:pt x="2358" y="24"/>
                </a:lnTo>
                <a:lnTo>
                  <a:pt x="2338" y="24"/>
                </a:lnTo>
                <a:lnTo>
                  <a:pt x="2328" y="26"/>
                </a:lnTo>
                <a:lnTo>
                  <a:pt x="2322" y="28"/>
                </a:lnTo>
                <a:lnTo>
                  <a:pt x="2322" y="30"/>
                </a:lnTo>
                <a:lnTo>
                  <a:pt x="2326" y="34"/>
                </a:lnTo>
                <a:lnTo>
                  <a:pt x="2340" y="40"/>
                </a:lnTo>
                <a:lnTo>
                  <a:pt x="2356" y="44"/>
                </a:lnTo>
                <a:close/>
                <a:moveTo>
                  <a:pt x="3520" y="1350"/>
                </a:moveTo>
                <a:lnTo>
                  <a:pt x="3520" y="1350"/>
                </a:lnTo>
                <a:lnTo>
                  <a:pt x="3538" y="1350"/>
                </a:lnTo>
                <a:lnTo>
                  <a:pt x="3556" y="1350"/>
                </a:lnTo>
                <a:lnTo>
                  <a:pt x="3570" y="1346"/>
                </a:lnTo>
                <a:lnTo>
                  <a:pt x="3584" y="1340"/>
                </a:lnTo>
                <a:lnTo>
                  <a:pt x="3590" y="1336"/>
                </a:lnTo>
                <a:lnTo>
                  <a:pt x="3594" y="1332"/>
                </a:lnTo>
                <a:lnTo>
                  <a:pt x="3596" y="1328"/>
                </a:lnTo>
                <a:lnTo>
                  <a:pt x="3596" y="1324"/>
                </a:lnTo>
                <a:lnTo>
                  <a:pt x="3596" y="1318"/>
                </a:lnTo>
                <a:lnTo>
                  <a:pt x="3594" y="1312"/>
                </a:lnTo>
                <a:lnTo>
                  <a:pt x="3592" y="1310"/>
                </a:lnTo>
                <a:lnTo>
                  <a:pt x="3590" y="1310"/>
                </a:lnTo>
                <a:lnTo>
                  <a:pt x="3582" y="1314"/>
                </a:lnTo>
                <a:lnTo>
                  <a:pt x="3572" y="1318"/>
                </a:lnTo>
                <a:lnTo>
                  <a:pt x="3560" y="1320"/>
                </a:lnTo>
                <a:lnTo>
                  <a:pt x="3538" y="1324"/>
                </a:lnTo>
                <a:lnTo>
                  <a:pt x="3512" y="1326"/>
                </a:lnTo>
                <a:lnTo>
                  <a:pt x="3500" y="1324"/>
                </a:lnTo>
                <a:lnTo>
                  <a:pt x="3496" y="1322"/>
                </a:lnTo>
                <a:lnTo>
                  <a:pt x="3492" y="1318"/>
                </a:lnTo>
                <a:lnTo>
                  <a:pt x="3486" y="1316"/>
                </a:lnTo>
                <a:lnTo>
                  <a:pt x="3478" y="1316"/>
                </a:lnTo>
                <a:lnTo>
                  <a:pt x="3460" y="1314"/>
                </a:lnTo>
                <a:lnTo>
                  <a:pt x="3440" y="1310"/>
                </a:lnTo>
                <a:lnTo>
                  <a:pt x="3420" y="1306"/>
                </a:lnTo>
                <a:lnTo>
                  <a:pt x="3400" y="1298"/>
                </a:lnTo>
                <a:lnTo>
                  <a:pt x="3364" y="1284"/>
                </a:lnTo>
                <a:lnTo>
                  <a:pt x="3336" y="1274"/>
                </a:lnTo>
                <a:lnTo>
                  <a:pt x="3330" y="1270"/>
                </a:lnTo>
                <a:lnTo>
                  <a:pt x="3326" y="1268"/>
                </a:lnTo>
                <a:lnTo>
                  <a:pt x="3326" y="1264"/>
                </a:lnTo>
                <a:lnTo>
                  <a:pt x="3328" y="1258"/>
                </a:lnTo>
                <a:lnTo>
                  <a:pt x="3330" y="1244"/>
                </a:lnTo>
                <a:lnTo>
                  <a:pt x="3332" y="1236"/>
                </a:lnTo>
                <a:lnTo>
                  <a:pt x="3332" y="1226"/>
                </a:lnTo>
                <a:lnTo>
                  <a:pt x="3332" y="1218"/>
                </a:lnTo>
                <a:lnTo>
                  <a:pt x="3328" y="1212"/>
                </a:lnTo>
                <a:lnTo>
                  <a:pt x="3324" y="1208"/>
                </a:lnTo>
                <a:lnTo>
                  <a:pt x="3320" y="1206"/>
                </a:lnTo>
                <a:lnTo>
                  <a:pt x="3308" y="1204"/>
                </a:lnTo>
                <a:lnTo>
                  <a:pt x="3302" y="1202"/>
                </a:lnTo>
                <a:lnTo>
                  <a:pt x="3298" y="1200"/>
                </a:lnTo>
                <a:lnTo>
                  <a:pt x="3292" y="1196"/>
                </a:lnTo>
                <a:lnTo>
                  <a:pt x="3290" y="1190"/>
                </a:lnTo>
                <a:lnTo>
                  <a:pt x="3288" y="1186"/>
                </a:lnTo>
                <a:lnTo>
                  <a:pt x="3288" y="1180"/>
                </a:lnTo>
                <a:lnTo>
                  <a:pt x="3290" y="1174"/>
                </a:lnTo>
                <a:lnTo>
                  <a:pt x="3292" y="1172"/>
                </a:lnTo>
                <a:lnTo>
                  <a:pt x="3294" y="1174"/>
                </a:lnTo>
                <a:lnTo>
                  <a:pt x="3298" y="1178"/>
                </a:lnTo>
                <a:lnTo>
                  <a:pt x="3300" y="1180"/>
                </a:lnTo>
                <a:lnTo>
                  <a:pt x="3302" y="1172"/>
                </a:lnTo>
                <a:lnTo>
                  <a:pt x="3302" y="1154"/>
                </a:lnTo>
                <a:lnTo>
                  <a:pt x="3300" y="1142"/>
                </a:lnTo>
                <a:lnTo>
                  <a:pt x="3296" y="1130"/>
                </a:lnTo>
                <a:lnTo>
                  <a:pt x="3290" y="1118"/>
                </a:lnTo>
                <a:lnTo>
                  <a:pt x="3284" y="1108"/>
                </a:lnTo>
                <a:lnTo>
                  <a:pt x="3266" y="1086"/>
                </a:lnTo>
                <a:lnTo>
                  <a:pt x="3250" y="1064"/>
                </a:lnTo>
                <a:lnTo>
                  <a:pt x="3244" y="1054"/>
                </a:lnTo>
                <a:lnTo>
                  <a:pt x="3238" y="1044"/>
                </a:lnTo>
                <a:lnTo>
                  <a:pt x="3234" y="1028"/>
                </a:lnTo>
                <a:lnTo>
                  <a:pt x="3234" y="1014"/>
                </a:lnTo>
                <a:lnTo>
                  <a:pt x="3234" y="1002"/>
                </a:lnTo>
                <a:lnTo>
                  <a:pt x="3236" y="998"/>
                </a:lnTo>
                <a:lnTo>
                  <a:pt x="3242" y="998"/>
                </a:lnTo>
                <a:lnTo>
                  <a:pt x="3248" y="1002"/>
                </a:lnTo>
                <a:lnTo>
                  <a:pt x="3256" y="1006"/>
                </a:lnTo>
                <a:lnTo>
                  <a:pt x="3274" y="1020"/>
                </a:lnTo>
                <a:lnTo>
                  <a:pt x="3290" y="1038"/>
                </a:lnTo>
                <a:lnTo>
                  <a:pt x="3302" y="1050"/>
                </a:lnTo>
                <a:lnTo>
                  <a:pt x="3308" y="1056"/>
                </a:lnTo>
                <a:lnTo>
                  <a:pt x="3312" y="1058"/>
                </a:lnTo>
                <a:lnTo>
                  <a:pt x="3318" y="1054"/>
                </a:lnTo>
                <a:lnTo>
                  <a:pt x="3330" y="1048"/>
                </a:lnTo>
                <a:lnTo>
                  <a:pt x="3344" y="1038"/>
                </a:lnTo>
                <a:lnTo>
                  <a:pt x="3350" y="1032"/>
                </a:lnTo>
                <a:lnTo>
                  <a:pt x="3358" y="1024"/>
                </a:lnTo>
                <a:lnTo>
                  <a:pt x="3362" y="1016"/>
                </a:lnTo>
                <a:lnTo>
                  <a:pt x="3366" y="1006"/>
                </a:lnTo>
                <a:lnTo>
                  <a:pt x="3366" y="1000"/>
                </a:lnTo>
                <a:lnTo>
                  <a:pt x="3366" y="994"/>
                </a:lnTo>
                <a:lnTo>
                  <a:pt x="3360" y="982"/>
                </a:lnTo>
                <a:lnTo>
                  <a:pt x="3352" y="966"/>
                </a:lnTo>
                <a:lnTo>
                  <a:pt x="3340" y="952"/>
                </a:lnTo>
                <a:lnTo>
                  <a:pt x="3318" y="924"/>
                </a:lnTo>
                <a:lnTo>
                  <a:pt x="3310" y="910"/>
                </a:lnTo>
                <a:lnTo>
                  <a:pt x="3304" y="900"/>
                </a:lnTo>
                <a:lnTo>
                  <a:pt x="3302" y="892"/>
                </a:lnTo>
                <a:lnTo>
                  <a:pt x="3302" y="888"/>
                </a:lnTo>
                <a:lnTo>
                  <a:pt x="3304" y="884"/>
                </a:lnTo>
                <a:lnTo>
                  <a:pt x="3308" y="884"/>
                </a:lnTo>
                <a:lnTo>
                  <a:pt x="3316" y="880"/>
                </a:lnTo>
                <a:lnTo>
                  <a:pt x="3322" y="878"/>
                </a:lnTo>
                <a:lnTo>
                  <a:pt x="3326" y="872"/>
                </a:lnTo>
                <a:lnTo>
                  <a:pt x="3330" y="868"/>
                </a:lnTo>
                <a:lnTo>
                  <a:pt x="3334" y="866"/>
                </a:lnTo>
                <a:lnTo>
                  <a:pt x="3336" y="868"/>
                </a:lnTo>
                <a:lnTo>
                  <a:pt x="3340" y="872"/>
                </a:lnTo>
                <a:lnTo>
                  <a:pt x="3342" y="876"/>
                </a:lnTo>
                <a:lnTo>
                  <a:pt x="3342" y="882"/>
                </a:lnTo>
                <a:lnTo>
                  <a:pt x="3342" y="886"/>
                </a:lnTo>
                <a:lnTo>
                  <a:pt x="3340" y="892"/>
                </a:lnTo>
                <a:lnTo>
                  <a:pt x="3338" y="900"/>
                </a:lnTo>
                <a:lnTo>
                  <a:pt x="3340" y="906"/>
                </a:lnTo>
                <a:lnTo>
                  <a:pt x="3350" y="922"/>
                </a:lnTo>
                <a:lnTo>
                  <a:pt x="3354" y="926"/>
                </a:lnTo>
                <a:lnTo>
                  <a:pt x="3356" y="924"/>
                </a:lnTo>
                <a:lnTo>
                  <a:pt x="3362" y="906"/>
                </a:lnTo>
                <a:lnTo>
                  <a:pt x="3366" y="896"/>
                </a:lnTo>
                <a:lnTo>
                  <a:pt x="3368" y="890"/>
                </a:lnTo>
                <a:lnTo>
                  <a:pt x="3370" y="882"/>
                </a:lnTo>
                <a:lnTo>
                  <a:pt x="3376" y="876"/>
                </a:lnTo>
                <a:lnTo>
                  <a:pt x="3390" y="868"/>
                </a:lnTo>
                <a:lnTo>
                  <a:pt x="3410" y="860"/>
                </a:lnTo>
                <a:lnTo>
                  <a:pt x="3432" y="850"/>
                </a:lnTo>
                <a:lnTo>
                  <a:pt x="3440" y="846"/>
                </a:lnTo>
                <a:lnTo>
                  <a:pt x="3446" y="840"/>
                </a:lnTo>
                <a:lnTo>
                  <a:pt x="3454" y="832"/>
                </a:lnTo>
                <a:lnTo>
                  <a:pt x="3462" y="818"/>
                </a:lnTo>
                <a:lnTo>
                  <a:pt x="3470" y="800"/>
                </a:lnTo>
                <a:lnTo>
                  <a:pt x="3480" y="774"/>
                </a:lnTo>
                <a:lnTo>
                  <a:pt x="3484" y="760"/>
                </a:lnTo>
                <a:lnTo>
                  <a:pt x="3486" y="750"/>
                </a:lnTo>
                <a:lnTo>
                  <a:pt x="3486" y="742"/>
                </a:lnTo>
                <a:lnTo>
                  <a:pt x="3484" y="736"/>
                </a:lnTo>
                <a:lnTo>
                  <a:pt x="3478" y="726"/>
                </a:lnTo>
                <a:lnTo>
                  <a:pt x="3472" y="718"/>
                </a:lnTo>
                <a:lnTo>
                  <a:pt x="3464" y="704"/>
                </a:lnTo>
                <a:lnTo>
                  <a:pt x="3454" y="690"/>
                </a:lnTo>
                <a:lnTo>
                  <a:pt x="3434" y="662"/>
                </a:lnTo>
                <a:lnTo>
                  <a:pt x="3428" y="654"/>
                </a:lnTo>
                <a:lnTo>
                  <a:pt x="3428" y="652"/>
                </a:lnTo>
                <a:lnTo>
                  <a:pt x="3430" y="650"/>
                </a:lnTo>
                <a:lnTo>
                  <a:pt x="3440" y="646"/>
                </a:lnTo>
                <a:lnTo>
                  <a:pt x="3442" y="644"/>
                </a:lnTo>
                <a:lnTo>
                  <a:pt x="3444" y="640"/>
                </a:lnTo>
                <a:lnTo>
                  <a:pt x="3444" y="638"/>
                </a:lnTo>
                <a:lnTo>
                  <a:pt x="3442" y="634"/>
                </a:lnTo>
                <a:lnTo>
                  <a:pt x="3434" y="628"/>
                </a:lnTo>
                <a:lnTo>
                  <a:pt x="3422" y="622"/>
                </a:lnTo>
                <a:lnTo>
                  <a:pt x="3416" y="620"/>
                </a:lnTo>
                <a:lnTo>
                  <a:pt x="3410" y="620"/>
                </a:lnTo>
                <a:lnTo>
                  <a:pt x="3404" y="622"/>
                </a:lnTo>
                <a:lnTo>
                  <a:pt x="3396" y="626"/>
                </a:lnTo>
                <a:lnTo>
                  <a:pt x="3392" y="626"/>
                </a:lnTo>
                <a:lnTo>
                  <a:pt x="3386" y="626"/>
                </a:lnTo>
                <a:lnTo>
                  <a:pt x="3380" y="624"/>
                </a:lnTo>
                <a:lnTo>
                  <a:pt x="3378" y="620"/>
                </a:lnTo>
                <a:lnTo>
                  <a:pt x="3376" y="618"/>
                </a:lnTo>
                <a:lnTo>
                  <a:pt x="3378" y="612"/>
                </a:lnTo>
                <a:lnTo>
                  <a:pt x="3386" y="600"/>
                </a:lnTo>
                <a:lnTo>
                  <a:pt x="3398" y="584"/>
                </a:lnTo>
                <a:lnTo>
                  <a:pt x="3404" y="578"/>
                </a:lnTo>
                <a:lnTo>
                  <a:pt x="3408" y="576"/>
                </a:lnTo>
                <a:lnTo>
                  <a:pt x="3410" y="576"/>
                </a:lnTo>
                <a:lnTo>
                  <a:pt x="3412" y="580"/>
                </a:lnTo>
                <a:lnTo>
                  <a:pt x="3416" y="590"/>
                </a:lnTo>
                <a:lnTo>
                  <a:pt x="3418" y="596"/>
                </a:lnTo>
                <a:lnTo>
                  <a:pt x="3422" y="600"/>
                </a:lnTo>
                <a:lnTo>
                  <a:pt x="3426" y="602"/>
                </a:lnTo>
                <a:lnTo>
                  <a:pt x="3430" y="604"/>
                </a:lnTo>
                <a:lnTo>
                  <a:pt x="3436" y="600"/>
                </a:lnTo>
                <a:lnTo>
                  <a:pt x="3442" y="596"/>
                </a:lnTo>
                <a:lnTo>
                  <a:pt x="3446" y="596"/>
                </a:lnTo>
                <a:lnTo>
                  <a:pt x="3448" y="596"/>
                </a:lnTo>
                <a:lnTo>
                  <a:pt x="3458" y="602"/>
                </a:lnTo>
                <a:lnTo>
                  <a:pt x="3470" y="608"/>
                </a:lnTo>
                <a:lnTo>
                  <a:pt x="3482" y="618"/>
                </a:lnTo>
                <a:lnTo>
                  <a:pt x="3494" y="632"/>
                </a:lnTo>
                <a:lnTo>
                  <a:pt x="3504" y="648"/>
                </a:lnTo>
                <a:lnTo>
                  <a:pt x="3510" y="662"/>
                </a:lnTo>
                <a:lnTo>
                  <a:pt x="3516" y="672"/>
                </a:lnTo>
                <a:lnTo>
                  <a:pt x="3520" y="674"/>
                </a:lnTo>
                <a:lnTo>
                  <a:pt x="3524" y="674"/>
                </a:lnTo>
                <a:lnTo>
                  <a:pt x="3534" y="672"/>
                </a:lnTo>
                <a:lnTo>
                  <a:pt x="3538" y="668"/>
                </a:lnTo>
                <a:lnTo>
                  <a:pt x="3542" y="660"/>
                </a:lnTo>
                <a:lnTo>
                  <a:pt x="3546" y="650"/>
                </a:lnTo>
                <a:lnTo>
                  <a:pt x="3548" y="644"/>
                </a:lnTo>
                <a:lnTo>
                  <a:pt x="3546" y="640"/>
                </a:lnTo>
                <a:lnTo>
                  <a:pt x="3542" y="634"/>
                </a:lnTo>
                <a:lnTo>
                  <a:pt x="3538" y="630"/>
                </a:lnTo>
                <a:lnTo>
                  <a:pt x="3516" y="610"/>
                </a:lnTo>
                <a:lnTo>
                  <a:pt x="3508" y="604"/>
                </a:lnTo>
                <a:lnTo>
                  <a:pt x="3500" y="598"/>
                </a:lnTo>
                <a:lnTo>
                  <a:pt x="3500" y="596"/>
                </a:lnTo>
                <a:lnTo>
                  <a:pt x="3498" y="594"/>
                </a:lnTo>
                <a:lnTo>
                  <a:pt x="3502" y="588"/>
                </a:lnTo>
                <a:lnTo>
                  <a:pt x="3506" y="584"/>
                </a:lnTo>
                <a:lnTo>
                  <a:pt x="3508" y="580"/>
                </a:lnTo>
                <a:lnTo>
                  <a:pt x="3508" y="570"/>
                </a:lnTo>
                <a:lnTo>
                  <a:pt x="3508" y="560"/>
                </a:lnTo>
                <a:lnTo>
                  <a:pt x="3510" y="552"/>
                </a:lnTo>
                <a:lnTo>
                  <a:pt x="3512" y="548"/>
                </a:lnTo>
                <a:lnTo>
                  <a:pt x="3516" y="546"/>
                </a:lnTo>
                <a:lnTo>
                  <a:pt x="3526" y="544"/>
                </a:lnTo>
                <a:lnTo>
                  <a:pt x="3538" y="542"/>
                </a:lnTo>
                <a:lnTo>
                  <a:pt x="3552" y="538"/>
                </a:lnTo>
                <a:lnTo>
                  <a:pt x="3558" y="534"/>
                </a:lnTo>
                <a:lnTo>
                  <a:pt x="3562" y="528"/>
                </a:lnTo>
                <a:lnTo>
                  <a:pt x="3566" y="520"/>
                </a:lnTo>
                <a:lnTo>
                  <a:pt x="3568" y="512"/>
                </a:lnTo>
                <a:lnTo>
                  <a:pt x="3570" y="492"/>
                </a:lnTo>
                <a:lnTo>
                  <a:pt x="3572" y="470"/>
                </a:lnTo>
                <a:lnTo>
                  <a:pt x="3570" y="460"/>
                </a:lnTo>
                <a:lnTo>
                  <a:pt x="3568" y="450"/>
                </a:lnTo>
                <a:lnTo>
                  <a:pt x="3562" y="436"/>
                </a:lnTo>
                <a:lnTo>
                  <a:pt x="3556" y="424"/>
                </a:lnTo>
                <a:lnTo>
                  <a:pt x="3548" y="416"/>
                </a:lnTo>
                <a:lnTo>
                  <a:pt x="3546" y="414"/>
                </a:lnTo>
                <a:lnTo>
                  <a:pt x="3546" y="412"/>
                </a:lnTo>
                <a:lnTo>
                  <a:pt x="3552" y="412"/>
                </a:lnTo>
                <a:lnTo>
                  <a:pt x="3562" y="416"/>
                </a:lnTo>
                <a:lnTo>
                  <a:pt x="3574" y="424"/>
                </a:lnTo>
                <a:lnTo>
                  <a:pt x="3580" y="430"/>
                </a:lnTo>
                <a:lnTo>
                  <a:pt x="3586" y="440"/>
                </a:lnTo>
                <a:lnTo>
                  <a:pt x="3598" y="468"/>
                </a:lnTo>
                <a:lnTo>
                  <a:pt x="3610" y="500"/>
                </a:lnTo>
                <a:lnTo>
                  <a:pt x="3616" y="524"/>
                </a:lnTo>
                <a:lnTo>
                  <a:pt x="3620" y="540"/>
                </a:lnTo>
                <a:lnTo>
                  <a:pt x="3622" y="550"/>
                </a:lnTo>
                <a:lnTo>
                  <a:pt x="3628" y="558"/>
                </a:lnTo>
                <a:lnTo>
                  <a:pt x="3638" y="572"/>
                </a:lnTo>
                <a:lnTo>
                  <a:pt x="3650" y="584"/>
                </a:lnTo>
                <a:lnTo>
                  <a:pt x="3652" y="588"/>
                </a:lnTo>
                <a:lnTo>
                  <a:pt x="3652" y="592"/>
                </a:lnTo>
                <a:lnTo>
                  <a:pt x="3650" y="600"/>
                </a:lnTo>
                <a:lnTo>
                  <a:pt x="3646" y="616"/>
                </a:lnTo>
                <a:lnTo>
                  <a:pt x="3642" y="624"/>
                </a:lnTo>
                <a:lnTo>
                  <a:pt x="3638" y="630"/>
                </a:lnTo>
                <a:lnTo>
                  <a:pt x="3634" y="636"/>
                </a:lnTo>
                <a:lnTo>
                  <a:pt x="3628" y="642"/>
                </a:lnTo>
                <a:lnTo>
                  <a:pt x="3614" y="648"/>
                </a:lnTo>
                <a:lnTo>
                  <a:pt x="3596" y="654"/>
                </a:lnTo>
                <a:lnTo>
                  <a:pt x="3584" y="658"/>
                </a:lnTo>
                <a:lnTo>
                  <a:pt x="3580" y="662"/>
                </a:lnTo>
                <a:lnTo>
                  <a:pt x="3576" y="666"/>
                </a:lnTo>
                <a:lnTo>
                  <a:pt x="3572" y="676"/>
                </a:lnTo>
                <a:lnTo>
                  <a:pt x="3564" y="690"/>
                </a:lnTo>
                <a:lnTo>
                  <a:pt x="3560" y="700"/>
                </a:lnTo>
                <a:lnTo>
                  <a:pt x="3560" y="706"/>
                </a:lnTo>
                <a:lnTo>
                  <a:pt x="3562" y="710"/>
                </a:lnTo>
                <a:lnTo>
                  <a:pt x="3564" y="714"/>
                </a:lnTo>
                <a:lnTo>
                  <a:pt x="3576" y="720"/>
                </a:lnTo>
                <a:lnTo>
                  <a:pt x="3586" y="724"/>
                </a:lnTo>
                <a:lnTo>
                  <a:pt x="3592" y="726"/>
                </a:lnTo>
                <a:lnTo>
                  <a:pt x="3596" y="724"/>
                </a:lnTo>
                <a:lnTo>
                  <a:pt x="3600" y="722"/>
                </a:lnTo>
                <a:lnTo>
                  <a:pt x="3604" y="716"/>
                </a:lnTo>
                <a:lnTo>
                  <a:pt x="3612" y="704"/>
                </a:lnTo>
                <a:lnTo>
                  <a:pt x="3618" y="700"/>
                </a:lnTo>
                <a:lnTo>
                  <a:pt x="3624" y="694"/>
                </a:lnTo>
                <a:lnTo>
                  <a:pt x="3636" y="686"/>
                </a:lnTo>
                <a:lnTo>
                  <a:pt x="3652" y="680"/>
                </a:lnTo>
                <a:lnTo>
                  <a:pt x="3668" y="676"/>
                </a:lnTo>
                <a:lnTo>
                  <a:pt x="3688" y="674"/>
                </a:lnTo>
                <a:lnTo>
                  <a:pt x="3696" y="672"/>
                </a:lnTo>
                <a:lnTo>
                  <a:pt x="3698" y="670"/>
                </a:lnTo>
                <a:lnTo>
                  <a:pt x="3698" y="668"/>
                </a:lnTo>
                <a:lnTo>
                  <a:pt x="3698" y="660"/>
                </a:lnTo>
                <a:lnTo>
                  <a:pt x="3694" y="652"/>
                </a:lnTo>
                <a:lnTo>
                  <a:pt x="3684" y="632"/>
                </a:lnTo>
                <a:lnTo>
                  <a:pt x="3680" y="624"/>
                </a:lnTo>
                <a:lnTo>
                  <a:pt x="3678" y="616"/>
                </a:lnTo>
                <a:lnTo>
                  <a:pt x="3674" y="588"/>
                </a:lnTo>
                <a:lnTo>
                  <a:pt x="3672" y="578"/>
                </a:lnTo>
                <a:lnTo>
                  <a:pt x="3668" y="566"/>
                </a:lnTo>
                <a:lnTo>
                  <a:pt x="3666" y="562"/>
                </a:lnTo>
                <a:lnTo>
                  <a:pt x="3666" y="558"/>
                </a:lnTo>
                <a:lnTo>
                  <a:pt x="3668" y="554"/>
                </a:lnTo>
                <a:lnTo>
                  <a:pt x="3670" y="552"/>
                </a:lnTo>
                <a:lnTo>
                  <a:pt x="3694" y="542"/>
                </a:lnTo>
                <a:lnTo>
                  <a:pt x="3700" y="536"/>
                </a:lnTo>
                <a:lnTo>
                  <a:pt x="3706" y="532"/>
                </a:lnTo>
                <a:lnTo>
                  <a:pt x="3708" y="528"/>
                </a:lnTo>
                <a:lnTo>
                  <a:pt x="3710" y="522"/>
                </a:lnTo>
                <a:lnTo>
                  <a:pt x="3710" y="518"/>
                </a:lnTo>
                <a:lnTo>
                  <a:pt x="3708" y="514"/>
                </a:lnTo>
                <a:lnTo>
                  <a:pt x="3706" y="512"/>
                </a:lnTo>
                <a:lnTo>
                  <a:pt x="3702" y="510"/>
                </a:lnTo>
                <a:lnTo>
                  <a:pt x="3692" y="512"/>
                </a:lnTo>
                <a:lnTo>
                  <a:pt x="3682" y="514"/>
                </a:lnTo>
                <a:lnTo>
                  <a:pt x="3670" y="518"/>
                </a:lnTo>
                <a:lnTo>
                  <a:pt x="3652" y="518"/>
                </a:lnTo>
                <a:lnTo>
                  <a:pt x="3644" y="516"/>
                </a:lnTo>
                <a:lnTo>
                  <a:pt x="3638" y="512"/>
                </a:lnTo>
                <a:lnTo>
                  <a:pt x="3634" y="508"/>
                </a:lnTo>
                <a:lnTo>
                  <a:pt x="3632" y="504"/>
                </a:lnTo>
                <a:lnTo>
                  <a:pt x="3628" y="494"/>
                </a:lnTo>
                <a:lnTo>
                  <a:pt x="3626" y="486"/>
                </a:lnTo>
                <a:lnTo>
                  <a:pt x="3620" y="478"/>
                </a:lnTo>
                <a:lnTo>
                  <a:pt x="3616" y="466"/>
                </a:lnTo>
                <a:lnTo>
                  <a:pt x="3610" y="456"/>
                </a:lnTo>
                <a:lnTo>
                  <a:pt x="3608" y="444"/>
                </a:lnTo>
                <a:lnTo>
                  <a:pt x="3606" y="438"/>
                </a:lnTo>
                <a:lnTo>
                  <a:pt x="3604" y="432"/>
                </a:lnTo>
                <a:lnTo>
                  <a:pt x="3594" y="418"/>
                </a:lnTo>
                <a:lnTo>
                  <a:pt x="3566" y="392"/>
                </a:lnTo>
                <a:lnTo>
                  <a:pt x="3546" y="376"/>
                </a:lnTo>
                <a:lnTo>
                  <a:pt x="3542" y="372"/>
                </a:lnTo>
                <a:lnTo>
                  <a:pt x="3540" y="372"/>
                </a:lnTo>
                <a:lnTo>
                  <a:pt x="3540" y="374"/>
                </a:lnTo>
                <a:lnTo>
                  <a:pt x="3540" y="376"/>
                </a:lnTo>
                <a:lnTo>
                  <a:pt x="3538" y="376"/>
                </a:lnTo>
                <a:lnTo>
                  <a:pt x="3532" y="376"/>
                </a:lnTo>
                <a:lnTo>
                  <a:pt x="3522" y="374"/>
                </a:lnTo>
                <a:lnTo>
                  <a:pt x="3506" y="372"/>
                </a:lnTo>
                <a:lnTo>
                  <a:pt x="3492" y="370"/>
                </a:lnTo>
                <a:lnTo>
                  <a:pt x="3480" y="372"/>
                </a:lnTo>
                <a:lnTo>
                  <a:pt x="3470" y="372"/>
                </a:lnTo>
                <a:lnTo>
                  <a:pt x="3458" y="372"/>
                </a:lnTo>
                <a:lnTo>
                  <a:pt x="3452" y="370"/>
                </a:lnTo>
                <a:lnTo>
                  <a:pt x="3448" y="366"/>
                </a:lnTo>
                <a:lnTo>
                  <a:pt x="3450" y="360"/>
                </a:lnTo>
                <a:lnTo>
                  <a:pt x="3452" y="352"/>
                </a:lnTo>
                <a:lnTo>
                  <a:pt x="3468" y="314"/>
                </a:lnTo>
                <a:lnTo>
                  <a:pt x="3470" y="306"/>
                </a:lnTo>
                <a:lnTo>
                  <a:pt x="3476" y="302"/>
                </a:lnTo>
                <a:lnTo>
                  <a:pt x="3482" y="300"/>
                </a:lnTo>
                <a:lnTo>
                  <a:pt x="3488" y="300"/>
                </a:lnTo>
                <a:lnTo>
                  <a:pt x="3504" y="302"/>
                </a:lnTo>
                <a:lnTo>
                  <a:pt x="3518" y="304"/>
                </a:lnTo>
                <a:lnTo>
                  <a:pt x="3542" y="306"/>
                </a:lnTo>
                <a:lnTo>
                  <a:pt x="3572" y="312"/>
                </a:lnTo>
                <a:lnTo>
                  <a:pt x="3580" y="314"/>
                </a:lnTo>
                <a:lnTo>
                  <a:pt x="3586" y="312"/>
                </a:lnTo>
                <a:lnTo>
                  <a:pt x="3588" y="308"/>
                </a:lnTo>
                <a:lnTo>
                  <a:pt x="3590" y="304"/>
                </a:lnTo>
                <a:lnTo>
                  <a:pt x="3590" y="292"/>
                </a:lnTo>
                <a:lnTo>
                  <a:pt x="3592" y="276"/>
                </a:lnTo>
                <a:lnTo>
                  <a:pt x="3594" y="272"/>
                </a:lnTo>
                <a:lnTo>
                  <a:pt x="3596" y="268"/>
                </a:lnTo>
                <a:lnTo>
                  <a:pt x="3600" y="266"/>
                </a:lnTo>
                <a:lnTo>
                  <a:pt x="3604" y="266"/>
                </a:lnTo>
                <a:lnTo>
                  <a:pt x="3614" y="270"/>
                </a:lnTo>
                <a:lnTo>
                  <a:pt x="3624" y="276"/>
                </a:lnTo>
                <a:lnTo>
                  <a:pt x="3634" y="278"/>
                </a:lnTo>
                <a:lnTo>
                  <a:pt x="3640" y="280"/>
                </a:lnTo>
                <a:lnTo>
                  <a:pt x="3642" y="278"/>
                </a:lnTo>
                <a:lnTo>
                  <a:pt x="3642" y="276"/>
                </a:lnTo>
                <a:lnTo>
                  <a:pt x="3644" y="268"/>
                </a:lnTo>
                <a:lnTo>
                  <a:pt x="3644" y="264"/>
                </a:lnTo>
                <a:lnTo>
                  <a:pt x="3646" y="260"/>
                </a:lnTo>
                <a:lnTo>
                  <a:pt x="3648" y="256"/>
                </a:lnTo>
                <a:lnTo>
                  <a:pt x="3652" y="256"/>
                </a:lnTo>
                <a:lnTo>
                  <a:pt x="3656" y="254"/>
                </a:lnTo>
                <a:lnTo>
                  <a:pt x="3660" y="256"/>
                </a:lnTo>
                <a:lnTo>
                  <a:pt x="3664" y="258"/>
                </a:lnTo>
                <a:lnTo>
                  <a:pt x="3670" y="264"/>
                </a:lnTo>
                <a:lnTo>
                  <a:pt x="3672" y="268"/>
                </a:lnTo>
                <a:lnTo>
                  <a:pt x="3670" y="276"/>
                </a:lnTo>
                <a:lnTo>
                  <a:pt x="3668" y="282"/>
                </a:lnTo>
                <a:lnTo>
                  <a:pt x="3664" y="290"/>
                </a:lnTo>
                <a:lnTo>
                  <a:pt x="3654" y="300"/>
                </a:lnTo>
                <a:lnTo>
                  <a:pt x="3648" y="306"/>
                </a:lnTo>
                <a:lnTo>
                  <a:pt x="3648" y="310"/>
                </a:lnTo>
                <a:lnTo>
                  <a:pt x="3646" y="322"/>
                </a:lnTo>
                <a:lnTo>
                  <a:pt x="3646" y="328"/>
                </a:lnTo>
                <a:lnTo>
                  <a:pt x="3648" y="336"/>
                </a:lnTo>
                <a:lnTo>
                  <a:pt x="3652" y="342"/>
                </a:lnTo>
                <a:lnTo>
                  <a:pt x="3658" y="346"/>
                </a:lnTo>
                <a:lnTo>
                  <a:pt x="3666" y="352"/>
                </a:lnTo>
                <a:lnTo>
                  <a:pt x="3674" y="358"/>
                </a:lnTo>
                <a:lnTo>
                  <a:pt x="3694" y="378"/>
                </a:lnTo>
                <a:lnTo>
                  <a:pt x="3716" y="400"/>
                </a:lnTo>
                <a:lnTo>
                  <a:pt x="3734" y="414"/>
                </a:lnTo>
                <a:lnTo>
                  <a:pt x="3742" y="418"/>
                </a:lnTo>
                <a:lnTo>
                  <a:pt x="3746" y="416"/>
                </a:lnTo>
                <a:lnTo>
                  <a:pt x="3746" y="412"/>
                </a:lnTo>
                <a:lnTo>
                  <a:pt x="3746" y="404"/>
                </a:lnTo>
                <a:lnTo>
                  <a:pt x="3744" y="384"/>
                </a:lnTo>
                <a:lnTo>
                  <a:pt x="3742" y="360"/>
                </a:lnTo>
                <a:lnTo>
                  <a:pt x="3740" y="352"/>
                </a:lnTo>
                <a:lnTo>
                  <a:pt x="3738" y="344"/>
                </a:lnTo>
                <a:lnTo>
                  <a:pt x="3734" y="338"/>
                </a:lnTo>
                <a:lnTo>
                  <a:pt x="3730" y="334"/>
                </a:lnTo>
                <a:lnTo>
                  <a:pt x="3718" y="324"/>
                </a:lnTo>
                <a:lnTo>
                  <a:pt x="3712" y="318"/>
                </a:lnTo>
                <a:lnTo>
                  <a:pt x="3706" y="308"/>
                </a:lnTo>
                <a:lnTo>
                  <a:pt x="3700" y="294"/>
                </a:lnTo>
                <a:lnTo>
                  <a:pt x="3700" y="292"/>
                </a:lnTo>
                <a:lnTo>
                  <a:pt x="3702" y="292"/>
                </a:lnTo>
                <a:lnTo>
                  <a:pt x="3712" y="292"/>
                </a:lnTo>
                <a:lnTo>
                  <a:pt x="3730" y="294"/>
                </a:lnTo>
                <a:lnTo>
                  <a:pt x="3746" y="292"/>
                </a:lnTo>
                <a:lnTo>
                  <a:pt x="3756" y="288"/>
                </a:lnTo>
                <a:lnTo>
                  <a:pt x="3762" y="282"/>
                </a:lnTo>
                <a:lnTo>
                  <a:pt x="3766" y="276"/>
                </a:lnTo>
                <a:lnTo>
                  <a:pt x="3772" y="270"/>
                </a:lnTo>
                <a:lnTo>
                  <a:pt x="3778" y="266"/>
                </a:lnTo>
                <a:lnTo>
                  <a:pt x="3788" y="266"/>
                </a:lnTo>
                <a:lnTo>
                  <a:pt x="3804" y="264"/>
                </a:lnTo>
                <a:lnTo>
                  <a:pt x="3812" y="264"/>
                </a:lnTo>
                <a:lnTo>
                  <a:pt x="3816" y="264"/>
                </a:lnTo>
                <a:lnTo>
                  <a:pt x="3818" y="262"/>
                </a:lnTo>
                <a:lnTo>
                  <a:pt x="3816" y="258"/>
                </a:lnTo>
                <a:lnTo>
                  <a:pt x="3810" y="250"/>
                </a:lnTo>
                <a:lnTo>
                  <a:pt x="3802" y="242"/>
                </a:lnTo>
                <a:lnTo>
                  <a:pt x="3798" y="238"/>
                </a:lnTo>
                <a:lnTo>
                  <a:pt x="3792" y="234"/>
                </a:lnTo>
                <a:lnTo>
                  <a:pt x="3782" y="230"/>
                </a:lnTo>
                <a:lnTo>
                  <a:pt x="3774" y="228"/>
                </a:lnTo>
                <a:lnTo>
                  <a:pt x="3774" y="226"/>
                </a:lnTo>
                <a:lnTo>
                  <a:pt x="3776" y="222"/>
                </a:lnTo>
                <a:lnTo>
                  <a:pt x="3780" y="220"/>
                </a:lnTo>
                <a:lnTo>
                  <a:pt x="3788" y="220"/>
                </a:lnTo>
                <a:lnTo>
                  <a:pt x="3808" y="224"/>
                </a:lnTo>
                <a:lnTo>
                  <a:pt x="3832" y="230"/>
                </a:lnTo>
                <a:lnTo>
                  <a:pt x="3850" y="236"/>
                </a:lnTo>
                <a:lnTo>
                  <a:pt x="3862" y="240"/>
                </a:lnTo>
                <a:lnTo>
                  <a:pt x="3866" y="240"/>
                </a:lnTo>
                <a:lnTo>
                  <a:pt x="3868" y="238"/>
                </a:lnTo>
                <a:lnTo>
                  <a:pt x="3866" y="230"/>
                </a:lnTo>
                <a:lnTo>
                  <a:pt x="3864" y="218"/>
                </a:lnTo>
                <a:lnTo>
                  <a:pt x="3862" y="212"/>
                </a:lnTo>
                <a:lnTo>
                  <a:pt x="3858" y="208"/>
                </a:lnTo>
                <a:lnTo>
                  <a:pt x="3854" y="206"/>
                </a:lnTo>
                <a:lnTo>
                  <a:pt x="3846" y="206"/>
                </a:lnTo>
                <a:lnTo>
                  <a:pt x="3822" y="202"/>
                </a:lnTo>
                <a:lnTo>
                  <a:pt x="3808" y="198"/>
                </a:lnTo>
                <a:lnTo>
                  <a:pt x="3788" y="192"/>
                </a:lnTo>
                <a:lnTo>
                  <a:pt x="3748" y="180"/>
                </a:lnTo>
                <a:lnTo>
                  <a:pt x="3710" y="168"/>
                </a:lnTo>
                <a:lnTo>
                  <a:pt x="3678" y="162"/>
                </a:lnTo>
                <a:lnTo>
                  <a:pt x="3658" y="160"/>
                </a:lnTo>
                <a:lnTo>
                  <a:pt x="3652" y="160"/>
                </a:lnTo>
                <a:lnTo>
                  <a:pt x="3648" y="158"/>
                </a:lnTo>
                <a:lnTo>
                  <a:pt x="3648" y="156"/>
                </a:lnTo>
                <a:lnTo>
                  <a:pt x="3650" y="154"/>
                </a:lnTo>
                <a:lnTo>
                  <a:pt x="3656" y="150"/>
                </a:lnTo>
                <a:lnTo>
                  <a:pt x="3666" y="148"/>
                </a:lnTo>
                <a:lnTo>
                  <a:pt x="3670" y="148"/>
                </a:lnTo>
                <a:lnTo>
                  <a:pt x="3672" y="146"/>
                </a:lnTo>
                <a:lnTo>
                  <a:pt x="3674" y="144"/>
                </a:lnTo>
                <a:lnTo>
                  <a:pt x="3674" y="142"/>
                </a:lnTo>
                <a:lnTo>
                  <a:pt x="3670" y="136"/>
                </a:lnTo>
                <a:lnTo>
                  <a:pt x="3662" y="130"/>
                </a:lnTo>
                <a:lnTo>
                  <a:pt x="3652" y="128"/>
                </a:lnTo>
                <a:lnTo>
                  <a:pt x="3644" y="128"/>
                </a:lnTo>
                <a:lnTo>
                  <a:pt x="3638" y="134"/>
                </a:lnTo>
                <a:lnTo>
                  <a:pt x="3632" y="144"/>
                </a:lnTo>
                <a:lnTo>
                  <a:pt x="3632" y="148"/>
                </a:lnTo>
                <a:lnTo>
                  <a:pt x="3632" y="152"/>
                </a:lnTo>
                <a:lnTo>
                  <a:pt x="3632" y="158"/>
                </a:lnTo>
                <a:lnTo>
                  <a:pt x="3632" y="160"/>
                </a:lnTo>
                <a:lnTo>
                  <a:pt x="3628" y="160"/>
                </a:lnTo>
                <a:lnTo>
                  <a:pt x="3608" y="160"/>
                </a:lnTo>
                <a:lnTo>
                  <a:pt x="3554" y="160"/>
                </a:lnTo>
                <a:lnTo>
                  <a:pt x="3528" y="158"/>
                </a:lnTo>
                <a:lnTo>
                  <a:pt x="3496" y="152"/>
                </a:lnTo>
                <a:lnTo>
                  <a:pt x="3466" y="148"/>
                </a:lnTo>
                <a:lnTo>
                  <a:pt x="3442" y="144"/>
                </a:lnTo>
                <a:lnTo>
                  <a:pt x="3394" y="142"/>
                </a:lnTo>
                <a:lnTo>
                  <a:pt x="3382" y="140"/>
                </a:lnTo>
                <a:lnTo>
                  <a:pt x="3372" y="138"/>
                </a:lnTo>
                <a:lnTo>
                  <a:pt x="3358" y="132"/>
                </a:lnTo>
                <a:lnTo>
                  <a:pt x="3342" y="126"/>
                </a:lnTo>
                <a:lnTo>
                  <a:pt x="3332" y="124"/>
                </a:lnTo>
                <a:lnTo>
                  <a:pt x="3318" y="124"/>
                </a:lnTo>
                <a:lnTo>
                  <a:pt x="3306" y="122"/>
                </a:lnTo>
                <a:lnTo>
                  <a:pt x="3298" y="120"/>
                </a:lnTo>
                <a:lnTo>
                  <a:pt x="3292" y="118"/>
                </a:lnTo>
                <a:lnTo>
                  <a:pt x="3288" y="114"/>
                </a:lnTo>
                <a:lnTo>
                  <a:pt x="3284" y="102"/>
                </a:lnTo>
                <a:lnTo>
                  <a:pt x="3280" y="96"/>
                </a:lnTo>
                <a:lnTo>
                  <a:pt x="3276" y="90"/>
                </a:lnTo>
                <a:lnTo>
                  <a:pt x="3270" y="84"/>
                </a:lnTo>
                <a:lnTo>
                  <a:pt x="3264" y="80"/>
                </a:lnTo>
                <a:lnTo>
                  <a:pt x="3258" y="78"/>
                </a:lnTo>
                <a:lnTo>
                  <a:pt x="3250" y="76"/>
                </a:lnTo>
                <a:lnTo>
                  <a:pt x="3230" y="76"/>
                </a:lnTo>
                <a:lnTo>
                  <a:pt x="3200" y="76"/>
                </a:lnTo>
                <a:lnTo>
                  <a:pt x="3184" y="78"/>
                </a:lnTo>
                <a:lnTo>
                  <a:pt x="3174" y="80"/>
                </a:lnTo>
                <a:lnTo>
                  <a:pt x="3170" y="82"/>
                </a:lnTo>
                <a:lnTo>
                  <a:pt x="3170" y="86"/>
                </a:lnTo>
                <a:lnTo>
                  <a:pt x="3172" y="92"/>
                </a:lnTo>
                <a:lnTo>
                  <a:pt x="3176" y="94"/>
                </a:lnTo>
                <a:lnTo>
                  <a:pt x="3186" y="100"/>
                </a:lnTo>
                <a:lnTo>
                  <a:pt x="3210" y="110"/>
                </a:lnTo>
                <a:lnTo>
                  <a:pt x="3226" y="118"/>
                </a:lnTo>
                <a:lnTo>
                  <a:pt x="3242" y="128"/>
                </a:lnTo>
                <a:lnTo>
                  <a:pt x="3246" y="134"/>
                </a:lnTo>
                <a:lnTo>
                  <a:pt x="3246" y="136"/>
                </a:lnTo>
                <a:lnTo>
                  <a:pt x="3244" y="138"/>
                </a:lnTo>
                <a:lnTo>
                  <a:pt x="3238" y="140"/>
                </a:lnTo>
                <a:lnTo>
                  <a:pt x="3228" y="140"/>
                </a:lnTo>
                <a:lnTo>
                  <a:pt x="3186" y="140"/>
                </a:lnTo>
                <a:lnTo>
                  <a:pt x="3178" y="140"/>
                </a:lnTo>
                <a:lnTo>
                  <a:pt x="3174" y="138"/>
                </a:lnTo>
                <a:lnTo>
                  <a:pt x="3164" y="134"/>
                </a:lnTo>
                <a:lnTo>
                  <a:pt x="3156" y="124"/>
                </a:lnTo>
                <a:lnTo>
                  <a:pt x="3140" y="114"/>
                </a:lnTo>
                <a:lnTo>
                  <a:pt x="3130" y="108"/>
                </a:lnTo>
                <a:lnTo>
                  <a:pt x="3116" y="106"/>
                </a:lnTo>
                <a:lnTo>
                  <a:pt x="3100" y="104"/>
                </a:lnTo>
                <a:lnTo>
                  <a:pt x="3082" y="104"/>
                </a:lnTo>
                <a:lnTo>
                  <a:pt x="3048" y="104"/>
                </a:lnTo>
                <a:lnTo>
                  <a:pt x="3018" y="106"/>
                </a:lnTo>
                <a:lnTo>
                  <a:pt x="2996" y="104"/>
                </a:lnTo>
                <a:lnTo>
                  <a:pt x="2984" y="102"/>
                </a:lnTo>
                <a:lnTo>
                  <a:pt x="2980" y="98"/>
                </a:lnTo>
                <a:lnTo>
                  <a:pt x="2976" y="94"/>
                </a:lnTo>
                <a:lnTo>
                  <a:pt x="2968" y="80"/>
                </a:lnTo>
                <a:lnTo>
                  <a:pt x="2962" y="72"/>
                </a:lnTo>
                <a:lnTo>
                  <a:pt x="2954" y="68"/>
                </a:lnTo>
                <a:lnTo>
                  <a:pt x="2946" y="64"/>
                </a:lnTo>
                <a:lnTo>
                  <a:pt x="2936" y="64"/>
                </a:lnTo>
                <a:lnTo>
                  <a:pt x="2914" y="66"/>
                </a:lnTo>
                <a:lnTo>
                  <a:pt x="2888" y="68"/>
                </a:lnTo>
                <a:lnTo>
                  <a:pt x="2874" y="68"/>
                </a:lnTo>
                <a:lnTo>
                  <a:pt x="2864" y="64"/>
                </a:lnTo>
                <a:lnTo>
                  <a:pt x="2852" y="62"/>
                </a:lnTo>
                <a:lnTo>
                  <a:pt x="2844" y="58"/>
                </a:lnTo>
                <a:lnTo>
                  <a:pt x="2826" y="48"/>
                </a:lnTo>
                <a:lnTo>
                  <a:pt x="2812" y="38"/>
                </a:lnTo>
                <a:lnTo>
                  <a:pt x="2796" y="30"/>
                </a:lnTo>
                <a:lnTo>
                  <a:pt x="2776" y="26"/>
                </a:lnTo>
                <a:lnTo>
                  <a:pt x="2724" y="18"/>
                </a:lnTo>
                <a:lnTo>
                  <a:pt x="2712" y="16"/>
                </a:lnTo>
                <a:lnTo>
                  <a:pt x="2704" y="18"/>
                </a:lnTo>
                <a:lnTo>
                  <a:pt x="2702" y="22"/>
                </a:lnTo>
                <a:lnTo>
                  <a:pt x="2702" y="28"/>
                </a:lnTo>
                <a:lnTo>
                  <a:pt x="2706" y="34"/>
                </a:lnTo>
                <a:lnTo>
                  <a:pt x="2710" y="38"/>
                </a:lnTo>
                <a:lnTo>
                  <a:pt x="2716" y="42"/>
                </a:lnTo>
                <a:lnTo>
                  <a:pt x="2722" y="44"/>
                </a:lnTo>
                <a:lnTo>
                  <a:pt x="2732" y="48"/>
                </a:lnTo>
                <a:lnTo>
                  <a:pt x="2742" y="50"/>
                </a:lnTo>
                <a:lnTo>
                  <a:pt x="2754" y="52"/>
                </a:lnTo>
                <a:lnTo>
                  <a:pt x="2770" y="54"/>
                </a:lnTo>
                <a:lnTo>
                  <a:pt x="2790" y="58"/>
                </a:lnTo>
                <a:lnTo>
                  <a:pt x="2800" y="60"/>
                </a:lnTo>
                <a:lnTo>
                  <a:pt x="2810" y="66"/>
                </a:lnTo>
                <a:lnTo>
                  <a:pt x="2818" y="70"/>
                </a:lnTo>
                <a:lnTo>
                  <a:pt x="2826" y="78"/>
                </a:lnTo>
                <a:lnTo>
                  <a:pt x="2828" y="82"/>
                </a:lnTo>
                <a:lnTo>
                  <a:pt x="2828" y="84"/>
                </a:lnTo>
                <a:lnTo>
                  <a:pt x="2828" y="88"/>
                </a:lnTo>
                <a:lnTo>
                  <a:pt x="2824" y="90"/>
                </a:lnTo>
                <a:lnTo>
                  <a:pt x="2814" y="92"/>
                </a:lnTo>
                <a:lnTo>
                  <a:pt x="2800" y="96"/>
                </a:lnTo>
                <a:lnTo>
                  <a:pt x="2766" y="100"/>
                </a:lnTo>
                <a:lnTo>
                  <a:pt x="2750" y="104"/>
                </a:lnTo>
                <a:lnTo>
                  <a:pt x="2734" y="110"/>
                </a:lnTo>
                <a:lnTo>
                  <a:pt x="2722" y="116"/>
                </a:lnTo>
                <a:lnTo>
                  <a:pt x="2710" y="120"/>
                </a:lnTo>
                <a:lnTo>
                  <a:pt x="2688" y="124"/>
                </a:lnTo>
                <a:lnTo>
                  <a:pt x="2668" y="126"/>
                </a:lnTo>
                <a:lnTo>
                  <a:pt x="2660" y="128"/>
                </a:lnTo>
                <a:lnTo>
                  <a:pt x="2650" y="130"/>
                </a:lnTo>
                <a:lnTo>
                  <a:pt x="2644" y="134"/>
                </a:lnTo>
                <a:lnTo>
                  <a:pt x="2642" y="140"/>
                </a:lnTo>
                <a:lnTo>
                  <a:pt x="2644" y="144"/>
                </a:lnTo>
                <a:lnTo>
                  <a:pt x="2648" y="150"/>
                </a:lnTo>
                <a:lnTo>
                  <a:pt x="2660" y="164"/>
                </a:lnTo>
                <a:lnTo>
                  <a:pt x="2666" y="172"/>
                </a:lnTo>
                <a:lnTo>
                  <a:pt x="2670" y="180"/>
                </a:lnTo>
                <a:lnTo>
                  <a:pt x="2674" y="192"/>
                </a:lnTo>
                <a:lnTo>
                  <a:pt x="2674" y="196"/>
                </a:lnTo>
                <a:lnTo>
                  <a:pt x="2672" y="198"/>
                </a:lnTo>
                <a:lnTo>
                  <a:pt x="2666" y="202"/>
                </a:lnTo>
                <a:lnTo>
                  <a:pt x="2656" y="206"/>
                </a:lnTo>
                <a:lnTo>
                  <a:pt x="2652" y="206"/>
                </a:lnTo>
                <a:lnTo>
                  <a:pt x="2650" y="204"/>
                </a:lnTo>
                <a:lnTo>
                  <a:pt x="2652" y="196"/>
                </a:lnTo>
                <a:lnTo>
                  <a:pt x="2654" y="184"/>
                </a:lnTo>
                <a:lnTo>
                  <a:pt x="2656" y="178"/>
                </a:lnTo>
                <a:lnTo>
                  <a:pt x="2654" y="174"/>
                </a:lnTo>
                <a:lnTo>
                  <a:pt x="2632" y="144"/>
                </a:lnTo>
                <a:lnTo>
                  <a:pt x="2618" y="124"/>
                </a:lnTo>
                <a:lnTo>
                  <a:pt x="2610" y="114"/>
                </a:lnTo>
                <a:lnTo>
                  <a:pt x="2602" y="108"/>
                </a:lnTo>
                <a:lnTo>
                  <a:pt x="2596" y="106"/>
                </a:lnTo>
                <a:lnTo>
                  <a:pt x="2590" y="104"/>
                </a:lnTo>
                <a:lnTo>
                  <a:pt x="2588" y="108"/>
                </a:lnTo>
                <a:lnTo>
                  <a:pt x="2586" y="112"/>
                </a:lnTo>
                <a:lnTo>
                  <a:pt x="2586" y="124"/>
                </a:lnTo>
                <a:lnTo>
                  <a:pt x="2588" y="138"/>
                </a:lnTo>
                <a:lnTo>
                  <a:pt x="2592" y="150"/>
                </a:lnTo>
                <a:lnTo>
                  <a:pt x="2594" y="156"/>
                </a:lnTo>
                <a:lnTo>
                  <a:pt x="2598" y="162"/>
                </a:lnTo>
                <a:lnTo>
                  <a:pt x="2602" y="170"/>
                </a:lnTo>
                <a:lnTo>
                  <a:pt x="2602" y="174"/>
                </a:lnTo>
                <a:lnTo>
                  <a:pt x="2600" y="176"/>
                </a:lnTo>
                <a:lnTo>
                  <a:pt x="2596" y="176"/>
                </a:lnTo>
                <a:lnTo>
                  <a:pt x="2592" y="174"/>
                </a:lnTo>
                <a:lnTo>
                  <a:pt x="2578" y="168"/>
                </a:lnTo>
                <a:lnTo>
                  <a:pt x="2566" y="160"/>
                </a:lnTo>
                <a:lnTo>
                  <a:pt x="2560" y="158"/>
                </a:lnTo>
                <a:lnTo>
                  <a:pt x="2552" y="158"/>
                </a:lnTo>
                <a:lnTo>
                  <a:pt x="2530" y="162"/>
                </a:lnTo>
                <a:lnTo>
                  <a:pt x="2508" y="166"/>
                </a:lnTo>
                <a:lnTo>
                  <a:pt x="2498" y="166"/>
                </a:lnTo>
                <a:lnTo>
                  <a:pt x="2488" y="164"/>
                </a:lnTo>
                <a:lnTo>
                  <a:pt x="2484" y="160"/>
                </a:lnTo>
                <a:lnTo>
                  <a:pt x="2482" y="158"/>
                </a:lnTo>
                <a:lnTo>
                  <a:pt x="2482" y="156"/>
                </a:lnTo>
                <a:lnTo>
                  <a:pt x="2484" y="156"/>
                </a:lnTo>
                <a:lnTo>
                  <a:pt x="2492" y="152"/>
                </a:lnTo>
                <a:lnTo>
                  <a:pt x="2494" y="150"/>
                </a:lnTo>
                <a:lnTo>
                  <a:pt x="2496" y="148"/>
                </a:lnTo>
                <a:lnTo>
                  <a:pt x="2494" y="144"/>
                </a:lnTo>
                <a:lnTo>
                  <a:pt x="2492" y="142"/>
                </a:lnTo>
                <a:lnTo>
                  <a:pt x="2484" y="140"/>
                </a:lnTo>
                <a:lnTo>
                  <a:pt x="2472" y="138"/>
                </a:lnTo>
                <a:lnTo>
                  <a:pt x="2468" y="134"/>
                </a:lnTo>
                <a:lnTo>
                  <a:pt x="2466" y="130"/>
                </a:lnTo>
                <a:lnTo>
                  <a:pt x="2464" y="128"/>
                </a:lnTo>
                <a:lnTo>
                  <a:pt x="2466" y="124"/>
                </a:lnTo>
                <a:lnTo>
                  <a:pt x="2470" y="118"/>
                </a:lnTo>
                <a:lnTo>
                  <a:pt x="2478" y="112"/>
                </a:lnTo>
                <a:lnTo>
                  <a:pt x="2488" y="108"/>
                </a:lnTo>
                <a:lnTo>
                  <a:pt x="2512" y="98"/>
                </a:lnTo>
                <a:lnTo>
                  <a:pt x="2538" y="92"/>
                </a:lnTo>
                <a:lnTo>
                  <a:pt x="2554" y="88"/>
                </a:lnTo>
                <a:lnTo>
                  <a:pt x="2562" y="86"/>
                </a:lnTo>
                <a:lnTo>
                  <a:pt x="2564" y="84"/>
                </a:lnTo>
                <a:lnTo>
                  <a:pt x="2564" y="80"/>
                </a:lnTo>
                <a:lnTo>
                  <a:pt x="2564" y="72"/>
                </a:lnTo>
                <a:lnTo>
                  <a:pt x="2564" y="68"/>
                </a:lnTo>
                <a:lnTo>
                  <a:pt x="2562" y="66"/>
                </a:lnTo>
                <a:lnTo>
                  <a:pt x="2556" y="64"/>
                </a:lnTo>
                <a:lnTo>
                  <a:pt x="2546" y="62"/>
                </a:lnTo>
                <a:lnTo>
                  <a:pt x="2532" y="64"/>
                </a:lnTo>
                <a:lnTo>
                  <a:pt x="2516" y="66"/>
                </a:lnTo>
                <a:lnTo>
                  <a:pt x="2500" y="70"/>
                </a:lnTo>
                <a:lnTo>
                  <a:pt x="2482" y="76"/>
                </a:lnTo>
                <a:lnTo>
                  <a:pt x="2466" y="84"/>
                </a:lnTo>
                <a:lnTo>
                  <a:pt x="2450" y="92"/>
                </a:lnTo>
                <a:lnTo>
                  <a:pt x="2440" y="98"/>
                </a:lnTo>
                <a:lnTo>
                  <a:pt x="2434" y="106"/>
                </a:lnTo>
                <a:lnTo>
                  <a:pt x="2430" y="112"/>
                </a:lnTo>
                <a:lnTo>
                  <a:pt x="2428" y="124"/>
                </a:lnTo>
                <a:lnTo>
                  <a:pt x="2424" y="136"/>
                </a:lnTo>
                <a:lnTo>
                  <a:pt x="2424" y="140"/>
                </a:lnTo>
                <a:lnTo>
                  <a:pt x="2424" y="144"/>
                </a:lnTo>
                <a:lnTo>
                  <a:pt x="2428" y="148"/>
                </a:lnTo>
                <a:lnTo>
                  <a:pt x="2432" y="150"/>
                </a:lnTo>
                <a:lnTo>
                  <a:pt x="2442" y="156"/>
                </a:lnTo>
                <a:lnTo>
                  <a:pt x="2450" y="160"/>
                </a:lnTo>
                <a:lnTo>
                  <a:pt x="2452" y="164"/>
                </a:lnTo>
                <a:lnTo>
                  <a:pt x="2452" y="166"/>
                </a:lnTo>
                <a:lnTo>
                  <a:pt x="2450" y="168"/>
                </a:lnTo>
                <a:lnTo>
                  <a:pt x="2446" y="170"/>
                </a:lnTo>
                <a:lnTo>
                  <a:pt x="2418" y="180"/>
                </a:lnTo>
                <a:lnTo>
                  <a:pt x="2406" y="182"/>
                </a:lnTo>
                <a:lnTo>
                  <a:pt x="2396" y="182"/>
                </a:lnTo>
                <a:lnTo>
                  <a:pt x="2384" y="184"/>
                </a:lnTo>
                <a:lnTo>
                  <a:pt x="2370" y="188"/>
                </a:lnTo>
                <a:lnTo>
                  <a:pt x="2362" y="190"/>
                </a:lnTo>
                <a:lnTo>
                  <a:pt x="2358" y="194"/>
                </a:lnTo>
                <a:lnTo>
                  <a:pt x="2354" y="200"/>
                </a:lnTo>
                <a:lnTo>
                  <a:pt x="2350" y="208"/>
                </a:lnTo>
                <a:lnTo>
                  <a:pt x="2346" y="212"/>
                </a:lnTo>
                <a:lnTo>
                  <a:pt x="2340" y="214"/>
                </a:lnTo>
                <a:lnTo>
                  <a:pt x="2304" y="230"/>
                </a:lnTo>
                <a:lnTo>
                  <a:pt x="2300" y="230"/>
                </a:lnTo>
                <a:lnTo>
                  <a:pt x="2298" y="228"/>
                </a:lnTo>
                <a:lnTo>
                  <a:pt x="2298" y="224"/>
                </a:lnTo>
                <a:lnTo>
                  <a:pt x="2302" y="220"/>
                </a:lnTo>
                <a:lnTo>
                  <a:pt x="2308" y="214"/>
                </a:lnTo>
                <a:lnTo>
                  <a:pt x="2314" y="208"/>
                </a:lnTo>
                <a:lnTo>
                  <a:pt x="2322" y="204"/>
                </a:lnTo>
                <a:lnTo>
                  <a:pt x="2330" y="200"/>
                </a:lnTo>
                <a:lnTo>
                  <a:pt x="2338" y="200"/>
                </a:lnTo>
                <a:lnTo>
                  <a:pt x="2344" y="196"/>
                </a:lnTo>
                <a:lnTo>
                  <a:pt x="2346" y="194"/>
                </a:lnTo>
                <a:lnTo>
                  <a:pt x="2348" y="190"/>
                </a:lnTo>
                <a:lnTo>
                  <a:pt x="2346" y="184"/>
                </a:lnTo>
                <a:lnTo>
                  <a:pt x="2340" y="180"/>
                </a:lnTo>
                <a:lnTo>
                  <a:pt x="2330" y="174"/>
                </a:lnTo>
                <a:lnTo>
                  <a:pt x="2308" y="166"/>
                </a:lnTo>
                <a:lnTo>
                  <a:pt x="2244" y="148"/>
                </a:lnTo>
                <a:lnTo>
                  <a:pt x="2224" y="144"/>
                </a:lnTo>
                <a:lnTo>
                  <a:pt x="2204" y="142"/>
                </a:lnTo>
                <a:lnTo>
                  <a:pt x="2182" y="144"/>
                </a:lnTo>
                <a:lnTo>
                  <a:pt x="2160" y="146"/>
                </a:lnTo>
                <a:lnTo>
                  <a:pt x="2140" y="150"/>
                </a:lnTo>
                <a:lnTo>
                  <a:pt x="2122" y="154"/>
                </a:lnTo>
                <a:lnTo>
                  <a:pt x="2094" y="164"/>
                </a:lnTo>
                <a:lnTo>
                  <a:pt x="2080" y="172"/>
                </a:lnTo>
                <a:lnTo>
                  <a:pt x="2074" y="180"/>
                </a:lnTo>
                <a:lnTo>
                  <a:pt x="2070" y="190"/>
                </a:lnTo>
                <a:lnTo>
                  <a:pt x="2068" y="200"/>
                </a:lnTo>
                <a:lnTo>
                  <a:pt x="2064" y="208"/>
                </a:lnTo>
                <a:lnTo>
                  <a:pt x="2056" y="214"/>
                </a:lnTo>
                <a:lnTo>
                  <a:pt x="2032" y="230"/>
                </a:lnTo>
                <a:lnTo>
                  <a:pt x="1978" y="258"/>
                </a:lnTo>
                <a:lnTo>
                  <a:pt x="1970" y="264"/>
                </a:lnTo>
                <a:lnTo>
                  <a:pt x="1966" y="270"/>
                </a:lnTo>
                <a:lnTo>
                  <a:pt x="1966" y="276"/>
                </a:lnTo>
                <a:lnTo>
                  <a:pt x="1968" y="284"/>
                </a:lnTo>
                <a:lnTo>
                  <a:pt x="1976" y="296"/>
                </a:lnTo>
                <a:lnTo>
                  <a:pt x="1984" y="308"/>
                </a:lnTo>
                <a:lnTo>
                  <a:pt x="1988" y="312"/>
                </a:lnTo>
                <a:lnTo>
                  <a:pt x="1992" y="314"/>
                </a:lnTo>
                <a:lnTo>
                  <a:pt x="1998" y="314"/>
                </a:lnTo>
                <a:lnTo>
                  <a:pt x="2004" y="314"/>
                </a:lnTo>
                <a:lnTo>
                  <a:pt x="2018" y="312"/>
                </a:lnTo>
                <a:lnTo>
                  <a:pt x="2034" y="308"/>
                </a:lnTo>
                <a:lnTo>
                  <a:pt x="2042" y="306"/>
                </a:lnTo>
                <a:lnTo>
                  <a:pt x="2048" y="308"/>
                </a:lnTo>
                <a:lnTo>
                  <a:pt x="2052" y="312"/>
                </a:lnTo>
                <a:lnTo>
                  <a:pt x="2054" y="316"/>
                </a:lnTo>
                <a:lnTo>
                  <a:pt x="2056" y="328"/>
                </a:lnTo>
                <a:lnTo>
                  <a:pt x="2058" y="340"/>
                </a:lnTo>
                <a:lnTo>
                  <a:pt x="2060" y="342"/>
                </a:lnTo>
                <a:lnTo>
                  <a:pt x="2062" y="344"/>
                </a:lnTo>
                <a:lnTo>
                  <a:pt x="2070" y="348"/>
                </a:lnTo>
                <a:lnTo>
                  <a:pt x="2082" y="346"/>
                </a:lnTo>
                <a:lnTo>
                  <a:pt x="2096" y="340"/>
                </a:lnTo>
                <a:lnTo>
                  <a:pt x="2104" y="336"/>
                </a:lnTo>
                <a:lnTo>
                  <a:pt x="2108" y="330"/>
                </a:lnTo>
                <a:lnTo>
                  <a:pt x="2112" y="324"/>
                </a:lnTo>
                <a:lnTo>
                  <a:pt x="2114" y="318"/>
                </a:lnTo>
                <a:lnTo>
                  <a:pt x="2114" y="306"/>
                </a:lnTo>
                <a:lnTo>
                  <a:pt x="2114" y="294"/>
                </a:lnTo>
                <a:lnTo>
                  <a:pt x="2112" y="284"/>
                </a:lnTo>
                <a:lnTo>
                  <a:pt x="2112" y="276"/>
                </a:lnTo>
                <a:lnTo>
                  <a:pt x="2116" y="266"/>
                </a:lnTo>
                <a:lnTo>
                  <a:pt x="2124" y="254"/>
                </a:lnTo>
                <a:lnTo>
                  <a:pt x="2146" y="232"/>
                </a:lnTo>
                <a:lnTo>
                  <a:pt x="2156" y="224"/>
                </a:lnTo>
                <a:lnTo>
                  <a:pt x="2166" y="216"/>
                </a:lnTo>
                <a:lnTo>
                  <a:pt x="2170" y="214"/>
                </a:lnTo>
                <a:lnTo>
                  <a:pt x="2172" y="214"/>
                </a:lnTo>
                <a:lnTo>
                  <a:pt x="2174" y="216"/>
                </a:lnTo>
                <a:lnTo>
                  <a:pt x="2174" y="218"/>
                </a:lnTo>
                <a:lnTo>
                  <a:pt x="2170" y="228"/>
                </a:lnTo>
                <a:lnTo>
                  <a:pt x="2158" y="240"/>
                </a:lnTo>
                <a:lnTo>
                  <a:pt x="2152" y="246"/>
                </a:lnTo>
                <a:lnTo>
                  <a:pt x="2148" y="250"/>
                </a:lnTo>
                <a:lnTo>
                  <a:pt x="2146" y="256"/>
                </a:lnTo>
                <a:lnTo>
                  <a:pt x="2148" y="260"/>
                </a:lnTo>
                <a:lnTo>
                  <a:pt x="2154" y="270"/>
                </a:lnTo>
                <a:lnTo>
                  <a:pt x="2160" y="282"/>
                </a:lnTo>
                <a:lnTo>
                  <a:pt x="2164" y="288"/>
                </a:lnTo>
                <a:lnTo>
                  <a:pt x="2170" y="290"/>
                </a:lnTo>
                <a:lnTo>
                  <a:pt x="2176" y="290"/>
                </a:lnTo>
                <a:lnTo>
                  <a:pt x="2182" y="288"/>
                </a:lnTo>
                <a:lnTo>
                  <a:pt x="2198" y="284"/>
                </a:lnTo>
                <a:lnTo>
                  <a:pt x="2206" y="280"/>
                </a:lnTo>
                <a:lnTo>
                  <a:pt x="2216" y="278"/>
                </a:lnTo>
                <a:lnTo>
                  <a:pt x="2222" y="278"/>
                </a:lnTo>
                <a:lnTo>
                  <a:pt x="2224" y="280"/>
                </a:lnTo>
                <a:lnTo>
                  <a:pt x="2220" y="284"/>
                </a:lnTo>
                <a:lnTo>
                  <a:pt x="2212" y="288"/>
                </a:lnTo>
                <a:lnTo>
                  <a:pt x="2194" y="296"/>
                </a:lnTo>
                <a:lnTo>
                  <a:pt x="2184" y="300"/>
                </a:lnTo>
                <a:lnTo>
                  <a:pt x="2176" y="300"/>
                </a:lnTo>
                <a:lnTo>
                  <a:pt x="2170" y="302"/>
                </a:lnTo>
                <a:lnTo>
                  <a:pt x="2168" y="304"/>
                </a:lnTo>
                <a:lnTo>
                  <a:pt x="2168" y="306"/>
                </a:lnTo>
                <a:lnTo>
                  <a:pt x="2168" y="310"/>
                </a:lnTo>
                <a:lnTo>
                  <a:pt x="2168" y="318"/>
                </a:lnTo>
                <a:lnTo>
                  <a:pt x="2168" y="320"/>
                </a:lnTo>
                <a:lnTo>
                  <a:pt x="2164" y="320"/>
                </a:lnTo>
                <a:lnTo>
                  <a:pt x="2156" y="322"/>
                </a:lnTo>
                <a:lnTo>
                  <a:pt x="2152" y="328"/>
                </a:lnTo>
                <a:lnTo>
                  <a:pt x="2150" y="336"/>
                </a:lnTo>
                <a:lnTo>
                  <a:pt x="2148" y="350"/>
                </a:lnTo>
                <a:lnTo>
                  <a:pt x="2146" y="360"/>
                </a:lnTo>
                <a:lnTo>
                  <a:pt x="2144" y="364"/>
                </a:lnTo>
                <a:lnTo>
                  <a:pt x="2142" y="364"/>
                </a:lnTo>
                <a:lnTo>
                  <a:pt x="2136" y="366"/>
                </a:lnTo>
                <a:lnTo>
                  <a:pt x="2126" y="370"/>
                </a:lnTo>
                <a:lnTo>
                  <a:pt x="2116" y="372"/>
                </a:lnTo>
                <a:lnTo>
                  <a:pt x="2102" y="374"/>
                </a:lnTo>
                <a:lnTo>
                  <a:pt x="2088" y="374"/>
                </a:lnTo>
                <a:lnTo>
                  <a:pt x="2072" y="372"/>
                </a:lnTo>
                <a:lnTo>
                  <a:pt x="2064" y="368"/>
                </a:lnTo>
                <a:lnTo>
                  <a:pt x="2058" y="364"/>
                </a:lnTo>
                <a:lnTo>
                  <a:pt x="2052" y="354"/>
                </a:lnTo>
                <a:lnTo>
                  <a:pt x="2044" y="344"/>
                </a:lnTo>
                <a:lnTo>
                  <a:pt x="2042" y="338"/>
                </a:lnTo>
                <a:lnTo>
                  <a:pt x="2036" y="332"/>
                </a:lnTo>
                <a:lnTo>
                  <a:pt x="2030" y="328"/>
                </a:lnTo>
                <a:lnTo>
                  <a:pt x="2026" y="328"/>
                </a:lnTo>
                <a:lnTo>
                  <a:pt x="2024" y="328"/>
                </a:lnTo>
                <a:lnTo>
                  <a:pt x="2022" y="332"/>
                </a:lnTo>
                <a:lnTo>
                  <a:pt x="2018" y="340"/>
                </a:lnTo>
                <a:lnTo>
                  <a:pt x="2018" y="348"/>
                </a:lnTo>
                <a:lnTo>
                  <a:pt x="2016" y="356"/>
                </a:lnTo>
                <a:lnTo>
                  <a:pt x="2010" y="364"/>
                </a:lnTo>
                <a:lnTo>
                  <a:pt x="2002" y="372"/>
                </a:lnTo>
                <a:lnTo>
                  <a:pt x="1996" y="374"/>
                </a:lnTo>
                <a:lnTo>
                  <a:pt x="1988" y="378"/>
                </a:lnTo>
                <a:lnTo>
                  <a:pt x="1978" y="386"/>
                </a:lnTo>
                <a:lnTo>
                  <a:pt x="1968" y="398"/>
                </a:lnTo>
                <a:lnTo>
                  <a:pt x="1956" y="412"/>
                </a:lnTo>
                <a:lnTo>
                  <a:pt x="1952" y="416"/>
                </a:lnTo>
                <a:lnTo>
                  <a:pt x="1948" y="420"/>
                </a:lnTo>
                <a:lnTo>
                  <a:pt x="1946" y="420"/>
                </a:lnTo>
                <a:lnTo>
                  <a:pt x="1942" y="420"/>
                </a:lnTo>
                <a:lnTo>
                  <a:pt x="1936" y="416"/>
                </a:lnTo>
                <a:lnTo>
                  <a:pt x="1934" y="412"/>
                </a:lnTo>
                <a:lnTo>
                  <a:pt x="1934" y="406"/>
                </a:lnTo>
                <a:lnTo>
                  <a:pt x="1936" y="398"/>
                </a:lnTo>
                <a:lnTo>
                  <a:pt x="1938" y="390"/>
                </a:lnTo>
                <a:lnTo>
                  <a:pt x="1936" y="384"/>
                </a:lnTo>
                <a:lnTo>
                  <a:pt x="1936" y="378"/>
                </a:lnTo>
                <a:lnTo>
                  <a:pt x="1932" y="372"/>
                </a:lnTo>
                <a:lnTo>
                  <a:pt x="1928" y="366"/>
                </a:lnTo>
                <a:lnTo>
                  <a:pt x="1916" y="352"/>
                </a:lnTo>
                <a:lnTo>
                  <a:pt x="1912" y="344"/>
                </a:lnTo>
                <a:lnTo>
                  <a:pt x="1910" y="334"/>
                </a:lnTo>
                <a:lnTo>
                  <a:pt x="1908" y="322"/>
                </a:lnTo>
                <a:lnTo>
                  <a:pt x="1910" y="308"/>
                </a:lnTo>
                <a:lnTo>
                  <a:pt x="1912" y="296"/>
                </a:lnTo>
                <a:lnTo>
                  <a:pt x="1912" y="290"/>
                </a:lnTo>
                <a:lnTo>
                  <a:pt x="1908" y="286"/>
                </a:lnTo>
                <a:lnTo>
                  <a:pt x="1904" y="286"/>
                </a:lnTo>
                <a:lnTo>
                  <a:pt x="1892" y="290"/>
                </a:lnTo>
                <a:lnTo>
                  <a:pt x="1872" y="294"/>
                </a:lnTo>
                <a:lnTo>
                  <a:pt x="1856" y="298"/>
                </a:lnTo>
                <a:lnTo>
                  <a:pt x="1844" y="304"/>
                </a:lnTo>
                <a:lnTo>
                  <a:pt x="1838" y="312"/>
                </a:lnTo>
                <a:lnTo>
                  <a:pt x="1836" y="318"/>
                </a:lnTo>
                <a:lnTo>
                  <a:pt x="1832" y="328"/>
                </a:lnTo>
                <a:lnTo>
                  <a:pt x="1824" y="340"/>
                </a:lnTo>
                <a:lnTo>
                  <a:pt x="1802" y="368"/>
                </a:lnTo>
                <a:lnTo>
                  <a:pt x="1798" y="374"/>
                </a:lnTo>
                <a:lnTo>
                  <a:pt x="1794" y="382"/>
                </a:lnTo>
                <a:lnTo>
                  <a:pt x="1794" y="388"/>
                </a:lnTo>
                <a:lnTo>
                  <a:pt x="1794" y="394"/>
                </a:lnTo>
                <a:lnTo>
                  <a:pt x="1798" y="408"/>
                </a:lnTo>
                <a:lnTo>
                  <a:pt x="1806" y="422"/>
                </a:lnTo>
                <a:lnTo>
                  <a:pt x="1810" y="428"/>
                </a:lnTo>
                <a:lnTo>
                  <a:pt x="1814" y="428"/>
                </a:lnTo>
                <a:lnTo>
                  <a:pt x="1820" y="428"/>
                </a:lnTo>
                <a:lnTo>
                  <a:pt x="1824" y="424"/>
                </a:lnTo>
                <a:lnTo>
                  <a:pt x="1836" y="412"/>
                </a:lnTo>
                <a:lnTo>
                  <a:pt x="1842" y="398"/>
                </a:lnTo>
                <a:lnTo>
                  <a:pt x="1848" y="388"/>
                </a:lnTo>
                <a:lnTo>
                  <a:pt x="1854" y="380"/>
                </a:lnTo>
                <a:lnTo>
                  <a:pt x="1858" y="378"/>
                </a:lnTo>
                <a:lnTo>
                  <a:pt x="1860" y="378"/>
                </a:lnTo>
                <a:lnTo>
                  <a:pt x="1864" y="378"/>
                </a:lnTo>
                <a:lnTo>
                  <a:pt x="1868" y="382"/>
                </a:lnTo>
                <a:lnTo>
                  <a:pt x="1870" y="384"/>
                </a:lnTo>
                <a:lnTo>
                  <a:pt x="1870" y="388"/>
                </a:lnTo>
                <a:lnTo>
                  <a:pt x="1864" y="398"/>
                </a:lnTo>
                <a:lnTo>
                  <a:pt x="1854" y="410"/>
                </a:lnTo>
                <a:lnTo>
                  <a:pt x="1852" y="418"/>
                </a:lnTo>
                <a:lnTo>
                  <a:pt x="1850" y="424"/>
                </a:lnTo>
                <a:lnTo>
                  <a:pt x="1848" y="432"/>
                </a:lnTo>
                <a:lnTo>
                  <a:pt x="1850" y="436"/>
                </a:lnTo>
                <a:lnTo>
                  <a:pt x="1852" y="440"/>
                </a:lnTo>
                <a:lnTo>
                  <a:pt x="1854" y="440"/>
                </a:lnTo>
                <a:lnTo>
                  <a:pt x="1864" y="440"/>
                </a:lnTo>
                <a:lnTo>
                  <a:pt x="1880" y="436"/>
                </a:lnTo>
                <a:lnTo>
                  <a:pt x="1892" y="432"/>
                </a:lnTo>
                <a:lnTo>
                  <a:pt x="1896" y="430"/>
                </a:lnTo>
                <a:lnTo>
                  <a:pt x="1900" y="430"/>
                </a:lnTo>
                <a:lnTo>
                  <a:pt x="1910" y="434"/>
                </a:lnTo>
                <a:lnTo>
                  <a:pt x="1914" y="436"/>
                </a:lnTo>
                <a:lnTo>
                  <a:pt x="1914" y="440"/>
                </a:lnTo>
                <a:lnTo>
                  <a:pt x="1912" y="442"/>
                </a:lnTo>
                <a:lnTo>
                  <a:pt x="1906" y="444"/>
                </a:lnTo>
                <a:lnTo>
                  <a:pt x="1888" y="448"/>
                </a:lnTo>
                <a:lnTo>
                  <a:pt x="1872" y="450"/>
                </a:lnTo>
                <a:lnTo>
                  <a:pt x="1864" y="452"/>
                </a:lnTo>
                <a:lnTo>
                  <a:pt x="1860" y="454"/>
                </a:lnTo>
                <a:lnTo>
                  <a:pt x="1858" y="456"/>
                </a:lnTo>
                <a:lnTo>
                  <a:pt x="1858" y="460"/>
                </a:lnTo>
                <a:lnTo>
                  <a:pt x="1860" y="466"/>
                </a:lnTo>
                <a:lnTo>
                  <a:pt x="1864" y="470"/>
                </a:lnTo>
                <a:lnTo>
                  <a:pt x="1876" y="480"/>
                </a:lnTo>
                <a:lnTo>
                  <a:pt x="1882" y="486"/>
                </a:lnTo>
                <a:lnTo>
                  <a:pt x="1886" y="492"/>
                </a:lnTo>
                <a:lnTo>
                  <a:pt x="1886" y="498"/>
                </a:lnTo>
                <a:lnTo>
                  <a:pt x="1886" y="502"/>
                </a:lnTo>
                <a:lnTo>
                  <a:pt x="1886" y="508"/>
                </a:lnTo>
                <a:lnTo>
                  <a:pt x="1882" y="512"/>
                </a:lnTo>
                <a:lnTo>
                  <a:pt x="1878" y="514"/>
                </a:lnTo>
                <a:lnTo>
                  <a:pt x="1874" y="516"/>
                </a:lnTo>
                <a:lnTo>
                  <a:pt x="1848" y="520"/>
                </a:lnTo>
                <a:lnTo>
                  <a:pt x="1808" y="528"/>
                </a:lnTo>
                <a:lnTo>
                  <a:pt x="1798" y="532"/>
                </a:lnTo>
                <a:lnTo>
                  <a:pt x="1792" y="536"/>
                </a:lnTo>
                <a:lnTo>
                  <a:pt x="1790" y="542"/>
                </a:lnTo>
                <a:lnTo>
                  <a:pt x="1792" y="548"/>
                </a:lnTo>
                <a:lnTo>
                  <a:pt x="1796" y="564"/>
                </a:lnTo>
                <a:lnTo>
                  <a:pt x="1798" y="570"/>
                </a:lnTo>
                <a:lnTo>
                  <a:pt x="1796" y="576"/>
                </a:lnTo>
                <a:lnTo>
                  <a:pt x="1794" y="590"/>
                </a:lnTo>
                <a:lnTo>
                  <a:pt x="1792" y="606"/>
                </a:lnTo>
                <a:lnTo>
                  <a:pt x="1794" y="614"/>
                </a:lnTo>
                <a:lnTo>
                  <a:pt x="1796" y="620"/>
                </a:lnTo>
                <a:lnTo>
                  <a:pt x="1798" y="624"/>
                </a:lnTo>
                <a:lnTo>
                  <a:pt x="1804" y="626"/>
                </a:lnTo>
                <a:lnTo>
                  <a:pt x="1808" y="628"/>
                </a:lnTo>
                <a:lnTo>
                  <a:pt x="1812" y="632"/>
                </a:lnTo>
                <a:lnTo>
                  <a:pt x="1814" y="636"/>
                </a:lnTo>
                <a:lnTo>
                  <a:pt x="1816" y="642"/>
                </a:lnTo>
                <a:lnTo>
                  <a:pt x="1816" y="654"/>
                </a:lnTo>
                <a:lnTo>
                  <a:pt x="1814" y="658"/>
                </a:lnTo>
                <a:lnTo>
                  <a:pt x="1810" y="662"/>
                </a:lnTo>
                <a:lnTo>
                  <a:pt x="1800" y="676"/>
                </a:lnTo>
                <a:lnTo>
                  <a:pt x="1792" y="684"/>
                </a:lnTo>
                <a:lnTo>
                  <a:pt x="1780" y="694"/>
                </a:lnTo>
                <a:lnTo>
                  <a:pt x="1774" y="700"/>
                </a:lnTo>
                <a:lnTo>
                  <a:pt x="1770" y="706"/>
                </a:lnTo>
                <a:lnTo>
                  <a:pt x="1770" y="712"/>
                </a:lnTo>
                <a:lnTo>
                  <a:pt x="1770" y="716"/>
                </a:lnTo>
                <a:lnTo>
                  <a:pt x="1770" y="730"/>
                </a:lnTo>
                <a:lnTo>
                  <a:pt x="1770" y="736"/>
                </a:lnTo>
                <a:lnTo>
                  <a:pt x="1768" y="744"/>
                </a:lnTo>
                <a:lnTo>
                  <a:pt x="1766" y="750"/>
                </a:lnTo>
                <a:lnTo>
                  <a:pt x="1762" y="754"/>
                </a:lnTo>
                <a:lnTo>
                  <a:pt x="1752" y="758"/>
                </a:lnTo>
                <a:lnTo>
                  <a:pt x="1740" y="762"/>
                </a:lnTo>
                <a:lnTo>
                  <a:pt x="1732" y="766"/>
                </a:lnTo>
                <a:lnTo>
                  <a:pt x="1724" y="774"/>
                </a:lnTo>
                <a:lnTo>
                  <a:pt x="1712" y="790"/>
                </a:lnTo>
                <a:lnTo>
                  <a:pt x="1700" y="804"/>
                </a:lnTo>
                <a:lnTo>
                  <a:pt x="1680" y="838"/>
                </a:lnTo>
                <a:lnTo>
                  <a:pt x="1672" y="852"/>
                </a:lnTo>
                <a:lnTo>
                  <a:pt x="1670" y="858"/>
                </a:lnTo>
                <a:lnTo>
                  <a:pt x="1670" y="864"/>
                </a:lnTo>
                <a:lnTo>
                  <a:pt x="1670" y="870"/>
                </a:lnTo>
                <a:lnTo>
                  <a:pt x="1672" y="876"/>
                </a:lnTo>
                <a:lnTo>
                  <a:pt x="1682" y="894"/>
                </a:lnTo>
                <a:lnTo>
                  <a:pt x="1688" y="906"/>
                </a:lnTo>
                <a:lnTo>
                  <a:pt x="1690" y="914"/>
                </a:lnTo>
                <a:lnTo>
                  <a:pt x="1690" y="922"/>
                </a:lnTo>
                <a:lnTo>
                  <a:pt x="1688" y="928"/>
                </a:lnTo>
                <a:lnTo>
                  <a:pt x="1678" y="942"/>
                </a:lnTo>
                <a:lnTo>
                  <a:pt x="1668" y="960"/>
                </a:lnTo>
                <a:lnTo>
                  <a:pt x="1664" y="970"/>
                </a:lnTo>
                <a:lnTo>
                  <a:pt x="1662" y="976"/>
                </a:lnTo>
                <a:lnTo>
                  <a:pt x="1662" y="982"/>
                </a:lnTo>
                <a:lnTo>
                  <a:pt x="1666" y="988"/>
                </a:lnTo>
                <a:lnTo>
                  <a:pt x="1672" y="998"/>
                </a:lnTo>
                <a:lnTo>
                  <a:pt x="1676" y="1004"/>
                </a:lnTo>
                <a:lnTo>
                  <a:pt x="1680" y="1012"/>
                </a:lnTo>
                <a:lnTo>
                  <a:pt x="1682" y="1020"/>
                </a:lnTo>
                <a:lnTo>
                  <a:pt x="1686" y="1026"/>
                </a:lnTo>
                <a:lnTo>
                  <a:pt x="1692" y="1034"/>
                </a:lnTo>
                <a:lnTo>
                  <a:pt x="1700" y="1042"/>
                </a:lnTo>
                <a:lnTo>
                  <a:pt x="1702" y="1046"/>
                </a:lnTo>
                <a:lnTo>
                  <a:pt x="1704" y="1054"/>
                </a:lnTo>
                <a:lnTo>
                  <a:pt x="1708" y="1070"/>
                </a:lnTo>
                <a:lnTo>
                  <a:pt x="1716" y="1080"/>
                </a:lnTo>
                <a:lnTo>
                  <a:pt x="1726" y="1090"/>
                </a:lnTo>
                <a:lnTo>
                  <a:pt x="1740" y="1102"/>
                </a:lnTo>
                <a:lnTo>
                  <a:pt x="1774" y="1128"/>
                </a:lnTo>
                <a:lnTo>
                  <a:pt x="1788" y="1136"/>
                </a:lnTo>
                <a:lnTo>
                  <a:pt x="1794" y="1138"/>
                </a:lnTo>
                <a:lnTo>
                  <a:pt x="1798" y="1138"/>
                </a:lnTo>
                <a:lnTo>
                  <a:pt x="1808" y="1132"/>
                </a:lnTo>
                <a:lnTo>
                  <a:pt x="1824" y="1126"/>
                </a:lnTo>
                <a:lnTo>
                  <a:pt x="1842" y="1122"/>
                </a:lnTo>
                <a:lnTo>
                  <a:pt x="1854" y="1120"/>
                </a:lnTo>
                <a:lnTo>
                  <a:pt x="1868" y="1120"/>
                </a:lnTo>
                <a:lnTo>
                  <a:pt x="1880" y="1120"/>
                </a:lnTo>
                <a:lnTo>
                  <a:pt x="1888" y="1118"/>
                </a:lnTo>
                <a:lnTo>
                  <a:pt x="1894" y="1116"/>
                </a:lnTo>
                <a:lnTo>
                  <a:pt x="1900" y="1112"/>
                </a:lnTo>
                <a:lnTo>
                  <a:pt x="1912" y="1104"/>
                </a:lnTo>
                <a:lnTo>
                  <a:pt x="1920" y="1100"/>
                </a:lnTo>
                <a:lnTo>
                  <a:pt x="1934" y="1096"/>
                </a:lnTo>
                <a:lnTo>
                  <a:pt x="1954" y="1094"/>
                </a:lnTo>
                <a:lnTo>
                  <a:pt x="1958" y="1096"/>
                </a:lnTo>
                <a:lnTo>
                  <a:pt x="1958" y="1098"/>
                </a:lnTo>
                <a:lnTo>
                  <a:pt x="1956" y="1104"/>
                </a:lnTo>
                <a:lnTo>
                  <a:pt x="1956" y="1110"/>
                </a:lnTo>
                <a:lnTo>
                  <a:pt x="1956" y="1114"/>
                </a:lnTo>
                <a:lnTo>
                  <a:pt x="1960" y="1118"/>
                </a:lnTo>
                <a:lnTo>
                  <a:pt x="1964" y="1122"/>
                </a:lnTo>
                <a:lnTo>
                  <a:pt x="1976" y="1130"/>
                </a:lnTo>
                <a:lnTo>
                  <a:pt x="1994" y="1136"/>
                </a:lnTo>
                <a:lnTo>
                  <a:pt x="2014" y="1138"/>
                </a:lnTo>
                <a:lnTo>
                  <a:pt x="2024" y="1140"/>
                </a:lnTo>
                <a:lnTo>
                  <a:pt x="2028" y="1146"/>
                </a:lnTo>
                <a:lnTo>
                  <a:pt x="2030" y="1152"/>
                </a:lnTo>
                <a:lnTo>
                  <a:pt x="2028" y="1162"/>
                </a:lnTo>
                <a:lnTo>
                  <a:pt x="2022" y="1182"/>
                </a:lnTo>
                <a:lnTo>
                  <a:pt x="2020" y="1192"/>
                </a:lnTo>
                <a:lnTo>
                  <a:pt x="2018" y="1202"/>
                </a:lnTo>
                <a:lnTo>
                  <a:pt x="2018" y="1214"/>
                </a:lnTo>
                <a:lnTo>
                  <a:pt x="2018" y="1224"/>
                </a:lnTo>
                <a:lnTo>
                  <a:pt x="2024" y="1232"/>
                </a:lnTo>
                <a:lnTo>
                  <a:pt x="2032" y="1244"/>
                </a:lnTo>
                <a:lnTo>
                  <a:pt x="2044" y="1264"/>
                </a:lnTo>
                <a:lnTo>
                  <a:pt x="2056" y="1288"/>
                </a:lnTo>
                <a:lnTo>
                  <a:pt x="2066" y="1312"/>
                </a:lnTo>
                <a:lnTo>
                  <a:pt x="2074" y="1334"/>
                </a:lnTo>
                <a:lnTo>
                  <a:pt x="2074" y="1342"/>
                </a:lnTo>
                <a:lnTo>
                  <a:pt x="2074" y="1352"/>
                </a:lnTo>
                <a:lnTo>
                  <a:pt x="2070" y="1370"/>
                </a:lnTo>
                <a:lnTo>
                  <a:pt x="2064" y="1390"/>
                </a:lnTo>
                <a:lnTo>
                  <a:pt x="2054" y="1406"/>
                </a:lnTo>
                <a:lnTo>
                  <a:pt x="2050" y="1416"/>
                </a:lnTo>
                <a:lnTo>
                  <a:pt x="2048" y="1428"/>
                </a:lnTo>
                <a:lnTo>
                  <a:pt x="2048" y="1440"/>
                </a:lnTo>
                <a:lnTo>
                  <a:pt x="2048" y="1456"/>
                </a:lnTo>
                <a:lnTo>
                  <a:pt x="2052" y="1470"/>
                </a:lnTo>
                <a:lnTo>
                  <a:pt x="2058" y="1486"/>
                </a:lnTo>
                <a:lnTo>
                  <a:pt x="2066" y="1502"/>
                </a:lnTo>
                <a:lnTo>
                  <a:pt x="2074" y="1516"/>
                </a:lnTo>
                <a:lnTo>
                  <a:pt x="2084" y="1528"/>
                </a:lnTo>
                <a:lnTo>
                  <a:pt x="2088" y="1538"/>
                </a:lnTo>
                <a:lnTo>
                  <a:pt x="2092" y="1546"/>
                </a:lnTo>
                <a:lnTo>
                  <a:pt x="2092" y="1552"/>
                </a:lnTo>
                <a:lnTo>
                  <a:pt x="2088" y="1568"/>
                </a:lnTo>
                <a:lnTo>
                  <a:pt x="2088" y="1578"/>
                </a:lnTo>
                <a:lnTo>
                  <a:pt x="2086" y="1590"/>
                </a:lnTo>
                <a:lnTo>
                  <a:pt x="2088" y="1602"/>
                </a:lnTo>
                <a:lnTo>
                  <a:pt x="2090" y="1612"/>
                </a:lnTo>
                <a:lnTo>
                  <a:pt x="2094" y="1618"/>
                </a:lnTo>
                <a:lnTo>
                  <a:pt x="2098" y="1624"/>
                </a:lnTo>
                <a:lnTo>
                  <a:pt x="2110" y="1632"/>
                </a:lnTo>
                <a:lnTo>
                  <a:pt x="2116" y="1636"/>
                </a:lnTo>
                <a:lnTo>
                  <a:pt x="2122" y="1644"/>
                </a:lnTo>
                <a:lnTo>
                  <a:pt x="2126" y="1652"/>
                </a:lnTo>
                <a:lnTo>
                  <a:pt x="2130" y="1664"/>
                </a:lnTo>
                <a:lnTo>
                  <a:pt x="2134" y="1686"/>
                </a:lnTo>
                <a:lnTo>
                  <a:pt x="2136" y="1708"/>
                </a:lnTo>
                <a:lnTo>
                  <a:pt x="2140" y="1718"/>
                </a:lnTo>
                <a:lnTo>
                  <a:pt x="2144" y="1728"/>
                </a:lnTo>
                <a:lnTo>
                  <a:pt x="2150" y="1734"/>
                </a:lnTo>
                <a:lnTo>
                  <a:pt x="2156" y="1738"/>
                </a:lnTo>
                <a:lnTo>
                  <a:pt x="2162" y="1738"/>
                </a:lnTo>
                <a:lnTo>
                  <a:pt x="2170" y="1736"/>
                </a:lnTo>
                <a:lnTo>
                  <a:pt x="2188" y="1728"/>
                </a:lnTo>
                <a:lnTo>
                  <a:pt x="2208" y="1720"/>
                </a:lnTo>
                <a:lnTo>
                  <a:pt x="2226" y="1714"/>
                </a:lnTo>
                <a:lnTo>
                  <a:pt x="2242" y="1710"/>
                </a:lnTo>
                <a:lnTo>
                  <a:pt x="2258" y="1702"/>
                </a:lnTo>
                <a:lnTo>
                  <a:pt x="2278" y="1690"/>
                </a:lnTo>
                <a:lnTo>
                  <a:pt x="2290" y="1680"/>
                </a:lnTo>
                <a:lnTo>
                  <a:pt x="2300" y="1668"/>
                </a:lnTo>
                <a:lnTo>
                  <a:pt x="2310" y="1656"/>
                </a:lnTo>
                <a:lnTo>
                  <a:pt x="2320" y="1644"/>
                </a:lnTo>
                <a:lnTo>
                  <a:pt x="2332" y="1620"/>
                </a:lnTo>
                <a:lnTo>
                  <a:pt x="2334" y="1612"/>
                </a:lnTo>
                <a:lnTo>
                  <a:pt x="2336" y="1606"/>
                </a:lnTo>
                <a:lnTo>
                  <a:pt x="2338" y="1596"/>
                </a:lnTo>
                <a:lnTo>
                  <a:pt x="2342" y="1590"/>
                </a:lnTo>
                <a:lnTo>
                  <a:pt x="2352" y="1584"/>
                </a:lnTo>
                <a:lnTo>
                  <a:pt x="2362" y="1580"/>
                </a:lnTo>
                <a:lnTo>
                  <a:pt x="2368" y="1576"/>
                </a:lnTo>
                <a:lnTo>
                  <a:pt x="2372" y="1568"/>
                </a:lnTo>
                <a:lnTo>
                  <a:pt x="2374" y="1560"/>
                </a:lnTo>
                <a:lnTo>
                  <a:pt x="2376" y="1550"/>
                </a:lnTo>
                <a:lnTo>
                  <a:pt x="2376" y="1532"/>
                </a:lnTo>
                <a:lnTo>
                  <a:pt x="2374" y="1518"/>
                </a:lnTo>
                <a:lnTo>
                  <a:pt x="2374" y="1510"/>
                </a:lnTo>
                <a:lnTo>
                  <a:pt x="2376" y="1502"/>
                </a:lnTo>
                <a:lnTo>
                  <a:pt x="2380" y="1494"/>
                </a:lnTo>
                <a:lnTo>
                  <a:pt x="2384" y="1488"/>
                </a:lnTo>
                <a:lnTo>
                  <a:pt x="2414" y="1460"/>
                </a:lnTo>
                <a:lnTo>
                  <a:pt x="2448" y="1424"/>
                </a:lnTo>
                <a:lnTo>
                  <a:pt x="2452" y="1418"/>
                </a:lnTo>
                <a:lnTo>
                  <a:pt x="2456" y="1412"/>
                </a:lnTo>
                <a:lnTo>
                  <a:pt x="2456" y="1404"/>
                </a:lnTo>
                <a:lnTo>
                  <a:pt x="2454" y="1396"/>
                </a:lnTo>
                <a:lnTo>
                  <a:pt x="2450" y="1378"/>
                </a:lnTo>
                <a:lnTo>
                  <a:pt x="2446" y="1358"/>
                </a:lnTo>
                <a:lnTo>
                  <a:pt x="2444" y="1340"/>
                </a:lnTo>
                <a:lnTo>
                  <a:pt x="2438" y="1324"/>
                </a:lnTo>
                <a:lnTo>
                  <a:pt x="2436" y="1310"/>
                </a:lnTo>
                <a:lnTo>
                  <a:pt x="2434" y="1288"/>
                </a:lnTo>
                <a:lnTo>
                  <a:pt x="2432" y="1270"/>
                </a:lnTo>
                <a:lnTo>
                  <a:pt x="2434" y="1262"/>
                </a:lnTo>
                <a:lnTo>
                  <a:pt x="2436" y="1256"/>
                </a:lnTo>
                <a:lnTo>
                  <a:pt x="2440" y="1248"/>
                </a:lnTo>
                <a:lnTo>
                  <a:pt x="2448" y="1238"/>
                </a:lnTo>
                <a:lnTo>
                  <a:pt x="2478" y="1208"/>
                </a:lnTo>
                <a:lnTo>
                  <a:pt x="2500" y="1186"/>
                </a:lnTo>
                <a:lnTo>
                  <a:pt x="2520" y="1164"/>
                </a:lnTo>
                <a:lnTo>
                  <a:pt x="2538" y="1142"/>
                </a:lnTo>
                <a:lnTo>
                  <a:pt x="2554" y="1118"/>
                </a:lnTo>
                <a:lnTo>
                  <a:pt x="2580" y="1078"/>
                </a:lnTo>
                <a:lnTo>
                  <a:pt x="2588" y="1064"/>
                </a:lnTo>
                <a:lnTo>
                  <a:pt x="2592" y="1054"/>
                </a:lnTo>
                <a:lnTo>
                  <a:pt x="2594" y="1042"/>
                </a:lnTo>
                <a:lnTo>
                  <a:pt x="2594" y="1030"/>
                </a:lnTo>
                <a:lnTo>
                  <a:pt x="2594" y="1018"/>
                </a:lnTo>
                <a:lnTo>
                  <a:pt x="2592" y="1008"/>
                </a:lnTo>
                <a:lnTo>
                  <a:pt x="2590" y="1006"/>
                </a:lnTo>
                <a:lnTo>
                  <a:pt x="2588" y="1004"/>
                </a:lnTo>
                <a:lnTo>
                  <a:pt x="2578" y="1004"/>
                </a:lnTo>
                <a:lnTo>
                  <a:pt x="2550" y="1010"/>
                </a:lnTo>
                <a:lnTo>
                  <a:pt x="2520" y="1016"/>
                </a:lnTo>
                <a:lnTo>
                  <a:pt x="2500" y="1020"/>
                </a:lnTo>
                <a:lnTo>
                  <a:pt x="2492" y="1020"/>
                </a:lnTo>
                <a:lnTo>
                  <a:pt x="2484" y="1014"/>
                </a:lnTo>
                <a:lnTo>
                  <a:pt x="2468" y="1000"/>
                </a:lnTo>
                <a:lnTo>
                  <a:pt x="2456" y="984"/>
                </a:lnTo>
                <a:lnTo>
                  <a:pt x="2448" y="970"/>
                </a:lnTo>
                <a:lnTo>
                  <a:pt x="2446" y="966"/>
                </a:lnTo>
                <a:lnTo>
                  <a:pt x="2442" y="960"/>
                </a:lnTo>
                <a:lnTo>
                  <a:pt x="2430" y="950"/>
                </a:lnTo>
                <a:lnTo>
                  <a:pt x="2414" y="938"/>
                </a:lnTo>
                <a:lnTo>
                  <a:pt x="2398" y="924"/>
                </a:lnTo>
                <a:lnTo>
                  <a:pt x="2392" y="916"/>
                </a:lnTo>
                <a:lnTo>
                  <a:pt x="2388" y="906"/>
                </a:lnTo>
                <a:lnTo>
                  <a:pt x="2386" y="898"/>
                </a:lnTo>
                <a:lnTo>
                  <a:pt x="2386" y="888"/>
                </a:lnTo>
                <a:lnTo>
                  <a:pt x="2384" y="870"/>
                </a:lnTo>
                <a:lnTo>
                  <a:pt x="2382" y="862"/>
                </a:lnTo>
                <a:lnTo>
                  <a:pt x="2376" y="852"/>
                </a:lnTo>
                <a:lnTo>
                  <a:pt x="2366" y="834"/>
                </a:lnTo>
                <a:lnTo>
                  <a:pt x="2356" y="816"/>
                </a:lnTo>
                <a:lnTo>
                  <a:pt x="2352" y="796"/>
                </a:lnTo>
                <a:lnTo>
                  <a:pt x="2348" y="780"/>
                </a:lnTo>
                <a:lnTo>
                  <a:pt x="2348" y="776"/>
                </a:lnTo>
                <a:lnTo>
                  <a:pt x="2350" y="774"/>
                </a:lnTo>
                <a:lnTo>
                  <a:pt x="2356" y="778"/>
                </a:lnTo>
                <a:lnTo>
                  <a:pt x="2362" y="784"/>
                </a:lnTo>
                <a:lnTo>
                  <a:pt x="2378" y="800"/>
                </a:lnTo>
                <a:lnTo>
                  <a:pt x="2394" y="818"/>
                </a:lnTo>
                <a:lnTo>
                  <a:pt x="2412" y="842"/>
                </a:lnTo>
                <a:lnTo>
                  <a:pt x="2430" y="866"/>
                </a:lnTo>
                <a:lnTo>
                  <a:pt x="2454" y="908"/>
                </a:lnTo>
                <a:lnTo>
                  <a:pt x="2460" y="922"/>
                </a:lnTo>
                <a:lnTo>
                  <a:pt x="2464" y="938"/>
                </a:lnTo>
                <a:lnTo>
                  <a:pt x="2468" y="954"/>
                </a:lnTo>
                <a:lnTo>
                  <a:pt x="2470" y="970"/>
                </a:lnTo>
                <a:lnTo>
                  <a:pt x="2472" y="978"/>
                </a:lnTo>
                <a:lnTo>
                  <a:pt x="2474" y="982"/>
                </a:lnTo>
                <a:lnTo>
                  <a:pt x="2478" y="986"/>
                </a:lnTo>
                <a:lnTo>
                  <a:pt x="2482" y="990"/>
                </a:lnTo>
                <a:lnTo>
                  <a:pt x="2492" y="992"/>
                </a:lnTo>
                <a:lnTo>
                  <a:pt x="2506" y="992"/>
                </a:lnTo>
                <a:lnTo>
                  <a:pt x="2516" y="990"/>
                </a:lnTo>
                <a:lnTo>
                  <a:pt x="2528" y="986"/>
                </a:lnTo>
                <a:lnTo>
                  <a:pt x="2562" y="970"/>
                </a:lnTo>
                <a:lnTo>
                  <a:pt x="2622" y="942"/>
                </a:lnTo>
                <a:lnTo>
                  <a:pt x="2632" y="936"/>
                </a:lnTo>
                <a:lnTo>
                  <a:pt x="2642" y="928"/>
                </a:lnTo>
                <a:lnTo>
                  <a:pt x="2660" y="910"/>
                </a:lnTo>
                <a:lnTo>
                  <a:pt x="2678" y="886"/>
                </a:lnTo>
                <a:lnTo>
                  <a:pt x="2684" y="874"/>
                </a:lnTo>
                <a:lnTo>
                  <a:pt x="2690" y="860"/>
                </a:lnTo>
                <a:lnTo>
                  <a:pt x="2692" y="850"/>
                </a:lnTo>
                <a:lnTo>
                  <a:pt x="2690" y="842"/>
                </a:lnTo>
                <a:lnTo>
                  <a:pt x="2686" y="836"/>
                </a:lnTo>
                <a:lnTo>
                  <a:pt x="2678" y="832"/>
                </a:lnTo>
                <a:lnTo>
                  <a:pt x="2662" y="824"/>
                </a:lnTo>
                <a:lnTo>
                  <a:pt x="2654" y="820"/>
                </a:lnTo>
                <a:lnTo>
                  <a:pt x="2648" y="816"/>
                </a:lnTo>
                <a:lnTo>
                  <a:pt x="2642" y="810"/>
                </a:lnTo>
                <a:lnTo>
                  <a:pt x="2638" y="808"/>
                </a:lnTo>
                <a:lnTo>
                  <a:pt x="2634" y="808"/>
                </a:lnTo>
                <a:lnTo>
                  <a:pt x="2630" y="810"/>
                </a:lnTo>
                <a:lnTo>
                  <a:pt x="2622" y="816"/>
                </a:lnTo>
                <a:lnTo>
                  <a:pt x="2616" y="818"/>
                </a:lnTo>
                <a:lnTo>
                  <a:pt x="2610" y="820"/>
                </a:lnTo>
                <a:lnTo>
                  <a:pt x="2602" y="820"/>
                </a:lnTo>
                <a:lnTo>
                  <a:pt x="2596" y="818"/>
                </a:lnTo>
                <a:lnTo>
                  <a:pt x="2588" y="814"/>
                </a:lnTo>
                <a:lnTo>
                  <a:pt x="2580" y="808"/>
                </a:lnTo>
                <a:lnTo>
                  <a:pt x="2542" y="768"/>
                </a:lnTo>
                <a:lnTo>
                  <a:pt x="2526" y="752"/>
                </a:lnTo>
                <a:lnTo>
                  <a:pt x="2524" y="748"/>
                </a:lnTo>
                <a:lnTo>
                  <a:pt x="2524" y="746"/>
                </a:lnTo>
                <a:lnTo>
                  <a:pt x="2530" y="744"/>
                </a:lnTo>
                <a:lnTo>
                  <a:pt x="2534" y="744"/>
                </a:lnTo>
                <a:lnTo>
                  <a:pt x="2536" y="742"/>
                </a:lnTo>
                <a:lnTo>
                  <a:pt x="2540" y="740"/>
                </a:lnTo>
                <a:lnTo>
                  <a:pt x="2546" y="742"/>
                </a:lnTo>
                <a:lnTo>
                  <a:pt x="2560" y="750"/>
                </a:lnTo>
                <a:lnTo>
                  <a:pt x="2578" y="762"/>
                </a:lnTo>
                <a:lnTo>
                  <a:pt x="2594" y="778"/>
                </a:lnTo>
                <a:lnTo>
                  <a:pt x="2604" y="790"/>
                </a:lnTo>
                <a:lnTo>
                  <a:pt x="2610" y="792"/>
                </a:lnTo>
                <a:lnTo>
                  <a:pt x="2614" y="794"/>
                </a:lnTo>
                <a:lnTo>
                  <a:pt x="2624" y="792"/>
                </a:lnTo>
                <a:lnTo>
                  <a:pt x="2638" y="792"/>
                </a:lnTo>
                <a:lnTo>
                  <a:pt x="2650" y="794"/>
                </a:lnTo>
                <a:lnTo>
                  <a:pt x="2662" y="798"/>
                </a:lnTo>
                <a:lnTo>
                  <a:pt x="2674" y="804"/>
                </a:lnTo>
                <a:lnTo>
                  <a:pt x="2692" y="810"/>
                </a:lnTo>
                <a:lnTo>
                  <a:pt x="2702" y="812"/>
                </a:lnTo>
                <a:lnTo>
                  <a:pt x="2712" y="814"/>
                </a:lnTo>
                <a:lnTo>
                  <a:pt x="2728" y="812"/>
                </a:lnTo>
                <a:lnTo>
                  <a:pt x="2744" y="810"/>
                </a:lnTo>
                <a:lnTo>
                  <a:pt x="2760" y="810"/>
                </a:lnTo>
                <a:lnTo>
                  <a:pt x="2768" y="812"/>
                </a:lnTo>
                <a:lnTo>
                  <a:pt x="2774" y="814"/>
                </a:lnTo>
                <a:lnTo>
                  <a:pt x="2780" y="816"/>
                </a:lnTo>
                <a:lnTo>
                  <a:pt x="2782" y="822"/>
                </a:lnTo>
                <a:lnTo>
                  <a:pt x="2790" y="834"/>
                </a:lnTo>
                <a:lnTo>
                  <a:pt x="2798" y="850"/>
                </a:lnTo>
                <a:lnTo>
                  <a:pt x="2808" y="866"/>
                </a:lnTo>
                <a:lnTo>
                  <a:pt x="2812" y="868"/>
                </a:lnTo>
                <a:lnTo>
                  <a:pt x="2814" y="870"/>
                </a:lnTo>
                <a:lnTo>
                  <a:pt x="2826" y="872"/>
                </a:lnTo>
                <a:lnTo>
                  <a:pt x="2846" y="872"/>
                </a:lnTo>
                <a:lnTo>
                  <a:pt x="2864" y="874"/>
                </a:lnTo>
                <a:lnTo>
                  <a:pt x="2866" y="876"/>
                </a:lnTo>
                <a:lnTo>
                  <a:pt x="2864" y="876"/>
                </a:lnTo>
                <a:lnTo>
                  <a:pt x="2860" y="884"/>
                </a:lnTo>
                <a:lnTo>
                  <a:pt x="2858" y="888"/>
                </a:lnTo>
                <a:lnTo>
                  <a:pt x="2856" y="896"/>
                </a:lnTo>
                <a:lnTo>
                  <a:pt x="2856" y="912"/>
                </a:lnTo>
                <a:lnTo>
                  <a:pt x="2860" y="924"/>
                </a:lnTo>
                <a:lnTo>
                  <a:pt x="2868" y="938"/>
                </a:lnTo>
                <a:lnTo>
                  <a:pt x="2882" y="956"/>
                </a:lnTo>
                <a:lnTo>
                  <a:pt x="2888" y="968"/>
                </a:lnTo>
                <a:lnTo>
                  <a:pt x="2896" y="982"/>
                </a:lnTo>
                <a:lnTo>
                  <a:pt x="2906" y="1012"/>
                </a:lnTo>
                <a:lnTo>
                  <a:pt x="2912" y="1042"/>
                </a:lnTo>
                <a:lnTo>
                  <a:pt x="2918" y="1066"/>
                </a:lnTo>
                <a:lnTo>
                  <a:pt x="2922" y="1074"/>
                </a:lnTo>
                <a:lnTo>
                  <a:pt x="2924" y="1078"/>
                </a:lnTo>
                <a:lnTo>
                  <a:pt x="2928" y="1078"/>
                </a:lnTo>
                <a:lnTo>
                  <a:pt x="2934" y="1076"/>
                </a:lnTo>
                <a:lnTo>
                  <a:pt x="2946" y="1070"/>
                </a:lnTo>
                <a:lnTo>
                  <a:pt x="2952" y="1068"/>
                </a:lnTo>
                <a:lnTo>
                  <a:pt x="2960" y="1066"/>
                </a:lnTo>
                <a:lnTo>
                  <a:pt x="2966" y="1068"/>
                </a:lnTo>
                <a:lnTo>
                  <a:pt x="2970" y="1070"/>
                </a:lnTo>
                <a:lnTo>
                  <a:pt x="2972" y="1074"/>
                </a:lnTo>
                <a:lnTo>
                  <a:pt x="2972" y="1078"/>
                </a:lnTo>
                <a:lnTo>
                  <a:pt x="2972" y="1094"/>
                </a:lnTo>
                <a:lnTo>
                  <a:pt x="2974" y="1102"/>
                </a:lnTo>
                <a:lnTo>
                  <a:pt x="2978" y="1112"/>
                </a:lnTo>
                <a:lnTo>
                  <a:pt x="2984" y="1120"/>
                </a:lnTo>
                <a:lnTo>
                  <a:pt x="2990" y="1122"/>
                </a:lnTo>
                <a:lnTo>
                  <a:pt x="2996" y="1120"/>
                </a:lnTo>
                <a:lnTo>
                  <a:pt x="3000" y="1116"/>
                </a:lnTo>
                <a:lnTo>
                  <a:pt x="3002" y="1110"/>
                </a:lnTo>
                <a:lnTo>
                  <a:pt x="3006" y="1104"/>
                </a:lnTo>
                <a:lnTo>
                  <a:pt x="3008" y="1094"/>
                </a:lnTo>
                <a:lnTo>
                  <a:pt x="3006" y="1084"/>
                </a:lnTo>
                <a:lnTo>
                  <a:pt x="3002" y="1070"/>
                </a:lnTo>
                <a:lnTo>
                  <a:pt x="2994" y="1058"/>
                </a:lnTo>
                <a:lnTo>
                  <a:pt x="2988" y="1050"/>
                </a:lnTo>
                <a:lnTo>
                  <a:pt x="2980" y="1044"/>
                </a:lnTo>
                <a:lnTo>
                  <a:pt x="2974" y="1042"/>
                </a:lnTo>
                <a:lnTo>
                  <a:pt x="2972" y="1040"/>
                </a:lnTo>
                <a:lnTo>
                  <a:pt x="2970" y="1036"/>
                </a:lnTo>
                <a:lnTo>
                  <a:pt x="2972" y="1034"/>
                </a:lnTo>
                <a:lnTo>
                  <a:pt x="2976" y="1030"/>
                </a:lnTo>
                <a:lnTo>
                  <a:pt x="2978" y="1024"/>
                </a:lnTo>
                <a:lnTo>
                  <a:pt x="2980" y="1020"/>
                </a:lnTo>
                <a:lnTo>
                  <a:pt x="2980" y="1008"/>
                </a:lnTo>
                <a:lnTo>
                  <a:pt x="2978" y="996"/>
                </a:lnTo>
                <a:lnTo>
                  <a:pt x="2978" y="984"/>
                </a:lnTo>
                <a:lnTo>
                  <a:pt x="2978" y="970"/>
                </a:lnTo>
                <a:lnTo>
                  <a:pt x="2980" y="960"/>
                </a:lnTo>
                <a:lnTo>
                  <a:pt x="2982" y="950"/>
                </a:lnTo>
                <a:lnTo>
                  <a:pt x="2988" y="944"/>
                </a:lnTo>
                <a:lnTo>
                  <a:pt x="3012" y="918"/>
                </a:lnTo>
                <a:lnTo>
                  <a:pt x="3044" y="882"/>
                </a:lnTo>
                <a:lnTo>
                  <a:pt x="3058" y="870"/>
                </a:lnTo>
                <a:lnTo>
                  <a:pt x="3064" y="866"/>
                </a:lnTo>
                <a:lnTo>
                  <a:pt x="3072" y="862"/>
                </a:lnTo>
                <a:lnTo>
                  <a:pt x="3086" y="860"/>
                </a:lnTo>
                <a:lnTo>
                  <a:pt x="3104" y="860"/>
                </a:lnTo>
                <a:lnTo>
                  <a:pt x="3116" y="862"/>
                </a:lnTo>
                <a:lnTo>
                  <a:pt x="3118" y="864"/>
                </a:lnTo>
                <a:lnTo>
                  <a:pt x="3118" y="872"/>
                </a:lnTo>
                <a:lnTo>
                  <a:pt x="3120" y="878"/>
                </a:lnTo>
                <a:lnTo>
                  <a:pt x="3124" y="884"/>
                </a:lnTo>
                <a:lnTo>
                  <a:pt x="3134" y="900"/>
                </a:lnTo>
                <a:lnTo>
                  <a:pt x="3140" y="920"/>
                </a:lnTo>
                <a:lnTo>
                  <a:pt x="3148" y="938"/>
                </a:lnTo>
                <a:lnTo>
                  <a:pt x="3154" y="946"/>
                </a:lnTo>
                <a:lnTo>
                  <a:pt x="3160" y="954"/>
                </a:lnTo>
                <a:lnTo>
                  <a:pt x="3164" y="960"/>
                </a:lnTo>
                <a:lnTo>
                  <a:pt x="3170" y="962"/>
                </a:lnTo>
                <a:lnTo>
                  <a:pt x="3172" y="960"/>
                </a:lnTo>
                <a:lnTo>
                  <a:pt x="3176" y="958"/>
                </a:lnTo>
                <a:lnTo>
                  <a:pt x="3182" y="950"/>
                </a:lnTo>
                <a:lnTo>
                  <a:pt x="3186" y="946"/>
                </a:lnTo>
                <a:lnTo>
                  <a:pt x="3192" y="944"/>
                </a:lnTo>
                <a:lnTo>
                  <a:pt x="3196" y="942"/>
                </a:lnTo>
                <a:lnTo>
                  <a:pt x="3198" y="944"/>
                </a:lnTo>
                <a:lnTo>
                  <a:pt x="3200" y="954"/>
                </a:lnTo>
                <a:lnTo>
                  <a:pt x="3202" y="968"/>
                </a:lnTo>
                <a:lnTo>
                  <a:pt x="3204" y="976"/>
                </a:lnTo>
                <a:lnTo>
                  <a:pt x="3206" y="984"/>
                </a:lnTo>
                <a:lnTo>
                  <a:pt x="3210" y="992"/>
                </a:lnTo>
                <a:lnTo>
                  <a:pt x="3210" y="1000"/>
                </a:lnTo>
                <a:lnTo>
                  <a:pt x="3212" y="1018"/>
                </a:lnTo>
                <a:lnTo>
                  <a:pt x="3210" y="1050"/>
                </a:lnTo>
                <a:lnTo>
                  <a:pt x="3210" y="1056"/>
                </a:lnTo>
                <a:lnTo>
                  <a:pt x="3214" y="1064"/>
                </a:lnTo>
                <a:lnTo>
                  <a:pt x="3222" y="1078"/>
                </a:lnTo>
                <a:lnTo>
                  <a:pt x="3244" y="1104"/>
                </a:lnTo>
                <a:lnTo>
                  <a:pt x="3252" y="1114"/>
                </a:lnTo>
                <a:lnTo>
                  <a:pt x="3254" y="1124"/>
                </a:lnTo>
                <a:lnTo>
                  <a:pt x="3250" y="1130"/>
                </a:lnTo>
                <a:lnTo>
                  <a:pt x="3244" y="1136"/>
                </a:lnTo>
                <a:lnTo>
                  <a:pt x="3242" y="1136"/>
                </a:lnTo>
                <a:lnTo>
                  <a:pt x="3238" y="1136"/>
                </a:lnTo>
                <a:lnTo>
                  <a:pt x="3228" y="1128"/>
                </a:lnTo>
                <a:lnTo>
                  <a:pt x="3206" y="1106"/>
                </a:lnTo>
                <a:lnTo>
                  <a:pt x="3200" y="1102"/>
                </a:lnTo>
                <a:lnTo>
                  <a:pt x="3196" y="1098"/>
                </a:lnTo>
                <a:lnTo>
                  <a:pt x="3190" y="1098"/>
                </a:lnTo>
                <a:lnTo>
                  <a:pt x="3186" y="1100"/>
                </a:lnTo>
                <a:lnTo>
                  <a:pt x="3182" y="1102"/>
                </a:lnTo>
                <a:lnTo>
                  <a:pt x="3182" y="1106"/>
                </a:lnTo>
                <a:lnTo>
                  <a:pt x="3182" y="1110"/>
                </a:lnTo>
                <a:lnTo>
                  <a:pt x="3186" y="1116"/>
                </a:lnTo>
                <a:lnTo>
                  <a:pt x="3196" y="1128"/>
                </a:lnTo>
                <a:lnTo>
                  <a:pt x="3204" y="1146"/>
                </a:lnTo>
                <a:lnTo>
                  <a:pt x="3222" y="1186"/>
                </a:lnTo>
                <a:lnTo>
                  <a:pt x="3238" y="1208"/>
                </a:lnTo>
                <a:lnTo>
                  <a:pt x="3254" y="1232"/>
                </a:lnTo>
                <a:lnTo>
                  <a:pt x="3292" y="1278"/>
                </a:lnTo>
                <a:lnTo>
                  <a:pt x="3302" y="1290"/>
                </a:lnTo>
                <a:lnTo>
                  <a:pt x="3316" y="1298"/>
                </a:lnTo>
                <a:lnTo>
                  <a:pt x="3332" y="1306"/>
                </a:lnTo>
                <a:lnTo>
                  <a:pt x="3350" y="1312"/>
                </a:lnTo>
                <a:lnTo>
                  <a:pt x="3368" y="1316"/>
                </a:lnTo>
                <a:lnTo>
                  <a:pt x="3384" y="1320"/>
                </a:lnTo>
                <a:lnTo>
                  <a:pt x="3412" y="1322"/>
                </a:lnTo>
                <a:lnTo>
                  <a:pt x="3422" y="1324"/>
                </a:lnTo>
                <a:lnTo>
                  <a:pt x="3436" y="1326"/>
                </a:lnTo>
                <a:lnTo>
                  <a:pt x="3466" y="1334"/>
                </a:lnTo>
                <a:lnTo>
                  <a:pt x="3494" y="1344"/>
                </a:lnTo>
                <a:lnTo>
                  <a:pt x="3520" y="1350"/>
                </a:lnTo>
                <a:close/>
                <a:moveTo>
                  <a:pt x="2350" y="696"/>
                </a:moveTo>
                <a:lnTo>
                  <a:pt x="2350" y="696"/>
                </a:lnTo>
                <a:lnTo>
                  <a:pt x="2344" y="710"/>
                </a:lnTo>
                <a:lnTo>
                  <a:pt x="2338" y="720"/>
                </a:lnTo>
                <a:lnTo>
                  <a:pt x="2334" y="724"/>
                </a:lnTo>
                <a:lnTo>
                  <a:pt x="2330" y="726"/>
                </a:lnTo>
                <a:lnTo>
                  <a:pt x="2326" y="726"/>
                </a:lnTo>
                <a:lnTo>
                  <a:pt x="2320" y="724"/>
                </a:lnTo>
                <a:lnTo>
                  <a:pt x="2304" y="722"/>
                </a:lnTo>
                <a:lnTo>
                  <a:pt x="2278" y="720"/>
                </a:lnTo>
                <a:lnTo>
                  <a:pt x="2252" y="718"/>
                </a:lnTo>
                <a:lnTo>
                  <a:pt x="2230" y="712"/>
                </a:lnTo>
                <a:lnTo>
                  <a:pt x="2210" y="706"/>
                </a:lnTo>
                <a:lnTo>
                  <a:pt x="2188" y="700"/>
                </a:lnTo>
                <a:lnTo>
                  <a:pt x="2178" y="698"/>
                </a:lnTo>
                <a:lnTo>
                  <a:pt x="2170" y="700"/>
                </a:lnTo>
                <a:lnTo>
                  <a:pt x="2164" y="702"/>
                </a:lnTo>
                <a:lnTo>
                  <a:pt x="2160" y="708"/>
                </a:lnTo>
                <a:lnTo>
                  <a:pt x="2160" y="714"/>
                </a:lnTo>
                <a:lnTo>
                  <a:pt x="2160" y="720"/>
                </a:lnTo>
                <a:lnTo>
                  <a:pt x="2162" y="730"/>
                </a:lnTo>
                <a:lnTo>
                  <a:pt x="2160" y="732"/>
                </a:lnTo>
                <a:lnTo>
                  <a:pt x="2156" y="732"/>
                </a:lnTo>
                <a:lnTo>
                  <a:pt x="2136" y="726"/>
                </a:lnTo>
                <a:lnTo>
                  <a:pt x="2104" y="714"/>
                </a:lnTo>
                <a:lnTo>
                  <a:pt x="2076" y="702"/>
                </a:lnTo>
                <a:lnTo>
                  <a:pt x="2054" y="690"/>
                </a:lnTo>
                <a:lnTo>
                  <a:pt x="2046" y="684"/>
                </a:lnTo>
                <a:lnTo>
                  <a:pt x="2042" y="680"/>
                </a:lnTo>
                <a:lnTo>
                  <a:pt x="2042" y="674"/>
                </a:lnTo>
                <a:lnTo>
                  <a:pt x="2042" y="666"/>
                </a:lnTo>
                <a:lnTo>
                  <a:pt x="2046" y="648"/>
                </a:lnTo>
                <a:lnTo>
                  <a:pt x="2046" y="642"/>
                </a:lnTo>
                <a:lnTo>
                  <a:pt x="2044" y="634"/>
                </a:lnTo>
                <a:lnTo>
                  <a:pt x="2038" y="630"/>
                </a:lnTo>
                <a:lnTo>
                  <a:pt x="2030" y="628"/>
                </a:lnTo>
                <a:lnTo>
                  <a:pt x="1980" y="630"/>
                </a:lnTo>
                <a:lnTo>
                  <a:pt x="1958" y="632"/>
                </a:lnTo>
                <a:lnTo>
                  <a:pt x="1950" y="634"/>
                </a:lnTo>
                <a:lnTo>
                  <a:pt x="1944" y="638"/>
                </a:lnTo>
                <a:lnTo>
                  <a:pt x="1928" y="646"/>
                </a:lnTo>
                <a:lnTo>
                  <a:pt x="1904" y="654"/>
                </a:lnTo>
                <a:lnTo>
                  <a:pt x="1880" y="660"/>
                </a:lnTo>
                <a:lnTo>
                  <a:pt x="1868" y="662"/>
                </a:lnTo>
                <a:lnTo>
                  <a:pt x="1860" y="660"/>
                </a:lnTo>
                <a:lnTo>
                  <a:pt x="1848" y="656"/>
                </a:lnTo>
                <a:lnTo>
                  <a:pt x="1840" y="652"/>
                </a:lnTo>
                <a:lnTo>
                  <a:pt x="1838" y="650"/>
                </a:lnTo>
                <a:lnTo>
                  <a:pt x="1838" y="646"/>
                </a:lnTo>
                <a:lnTo>
                  <a:pt x="1842" y="642"/>
                </a:lnTo>
                <a:lnTo>
                  <a:pt x="1850" y="638"/>
                </a:lnTo>
                <a:lnTo>
                  <a:pt x="1860" y="636"/>
                </a:lnTo>
                <a:lnTo>
                  <a:pt x="1870" y="632"/>
                </a:lnTo>
                <a:lnTo>
                  <a:pt x="1890" y="630"/>
                </a:lnTo>
                <a:lnTo>
                  <a:pt x="1898" y="628"/>
                </a:lnTo>
                <a:lnTo>
                  <a:pt x="1904" y="626"/>
                </a:lnTo>
                <a:lnTo>
                  <a:pt x="1908" y="622"/>
                </a:lnTo>
                <a:lnTo>
                  <a:pt x="1912" y="616"/>
                </a:lnTo>
                <a:lnTo>
                  <a:pt x="1912" y="612"/>
                </a:lnTo>
                <a:lnTo>
                  <a:pt x="1910" y="606"/>
                </a:lnTo>
                <a:lnTo>
                  <a:pt x="1904" y="598"/>
                </a:lnTo>
                <a:lnTo>
                  <a:pt x="1902" y="594"/>
                </a:lnTo>
                <a:lnTo>
                  <a:pt x="1904" y="592"/>
                </a:lnTo>
                <a:lnTo>
                  <a:pt x="1908" y="586"/>
                </a:lnTo>
                <a:lnTo>
                  <a:pt x="1914" y="582"/>
                </a:lnTo>
                <a:lnTo>
                  <a:pt x="1924" y="576"/>
                </a:lnTo>
                <a:lnTo>
                  <a:pt x="1930" y="570"/>
                </a:lnTo>
                <a:lnTo>
                  <a:pt x="1936" y="560"/>
                </a:lnTo>
                <a:lnTo>
                  <a:pt x="1940" y="552"/>
                </a:lnTo>
                <a:lnTo>
                  <a:pt x="1944" y="548"/>
                </a:lnTo>
                <a:lnTo>
                  <a:pt x="1950" y="544"/>
                </a:lnTo>
                <a:lnTo>
                  <a:pt x="1966" y="540"/>
                </a:lnTo>
                <a:lnTo>
                  <a:pt x="1980" y="538"/>
                </a:lnTo>
                <a:lnTo>
                  <a:pt x="1996" y="536"/>
                </a:lnTo>
                <a:lnTo>
                  <a:pt x="2008" y="532"/>
                </a:lnTo>
                <a:lnTo>
                  <a:pt x="2012" y="530"/>
                </a:lnTo>
                <a:lnTo>
                  <a:pt x="2014" y="528"/>
                </a:lnTo>
                <a:lnTo>
                  <a:pt x="2030" y="538"/>
                </a:lnTo>
                <a:lnTo>
                  <a:pt x="2038" y="544"/>
                </a:lnTo>
                <a:lnTo>
                  <a:pt x="2048" y="550"/>
                </a:lnTo>
                <a:lnTo>
                  <a:pt x="2064" y="566"/>
                </a:lnTo>
                <a:lnTo>
                  <a:pt x="2076" y="578"/>
                </a:lnTo>
                <a:lnTo>
                  <a:pt x="2082" y="582"/>
                </a:lnTo>
                <a:lnTo>
                  <a:pt x="2086" y="584"/>
                </a:lnTo>
                <a:lnTo>
                  <a:pt x="2096" y="586"/>
                </a:lnTo>
                <a:lnTo>
                  <a:pt x="2102" y="590"/>
                </a:lnTo>
                <a:lnTo>
                  <a:pt x="2104" y="596"/>
                </a:lnTo>
                <a:lnTo>
                  <a:pt x="2102" y="600"/>
                </a:lnTo>
                <a:lnTo>
                  <a:pt x="2100" y="602"/>
                </a:lnTo>
                <a:lnTo>
                  <a:pt x="2092" y="606"/>
                </a:lnTo>
                <a:lnTo>
                  <a:pt x="2086" y="610"/>
                </a:lnTo>
                <a:lnTo>
                  <a:pt x="2074" y="614"/>
                </a:lnTo>
                <a:lnTo>
                  <a:pt x="2070" y="616"/>
                </a:lnTo>
                <a:lnTo>
                  <a:pt x="2068" y="620"/>
                </a:lnTo>
                <a:lnTo>
                  <a:pt x="2068" y="626"/>
                </a:lnTo>
                <a:lnTo>
                  <a:pt x="2070" y="628"/>
                </a:lnTo>
                <a:lnTo>
                  <a:pt x="2074" y="632"/>
                </a:lnTo>
                <a:lnTo>
                  <a:pt x="2082" y="640"/>
                </a:lnTo>
                <a:lnTo>
                  <a:pt x="2088" y="646"/>
                </a:lnTo>
                <a:lnTo>
                  <a:pt x="2092" y="646"/>
                </a:lnTo>
                <a:lnTo>
                  <a:pt x="2094" y="646"/>
                </a:lnTo>
                <a:lnTo>
                  <a:pt x="2098" y="640"/>
                </a:lnTo>
                <a:lnTo>
                  <a:pt x="2100" y="634"/>
                </a:lnTo>
                <a:lnTo>
                  <a:pt x="2102" y="628"/>
                </a:lnTo>
                <a:lnTo>
                  <a:pt x="2106" y="626"/>
                </a:lnTo>
                <a:lnTo>
                  <a:pt x="2110" y="624"/>
                </a:lnTo>
                <a:lnTo>
                  <a:pt x="2122" y="620"/>
                </a:lnTo>
                <a:lnTo>
                  <a:pt x="2130" y="614"/>
                </a:lnTo>
                <a:lnTo>
                  <a:pt x="2134" y="612"/>
                </a:lnTo>
                <a:lnTo>
                  <a:pt x="2136" y="608"/>
                </a:lnTo>
                <a:lnTo>
                  <a:pt x="2136" y="606"/>
                </a:lnTo>
                <a:lnTo>
                  <a:pt x="2134" y="602"/>
                </a:lnTo>
                <a:lnTo>
                  <a:pt x="2128" y="594"/>
                </a:lnTo>
                <a:lnTo>
                  <a:pt x="2126" y="588"/>
                </a:lnTo>
                <a:lnTo>
                  <a:pt x="2126" y="586"/>
                </a:lnTo>
                <a:lnTo>
                  <a:pt x="2128" y="584"/>
                </a:lnTo>
                <a:lnTo>
                  <a:pt x="2134" y="586"/>
                </a:lnTo>
                <a:lnTo>
                  <a:pt x="2144" y="590"/>
                </a:lnTo>
                <a:lnTo>
                  <a:pt x="2150" y="588"/>
                </a:lnTo>
                <a:lnTo>
                  <a:pt x="2150" y="586"/>
                </a:lnTo>
                <a:lnTo>
                  <a:pt x="2150" y="584"/>
                </a:lnTo>
                <a:lnTo>
                  <a:pt x="2148" y="580"/>
                </a:lnTo>
                <a:lnTo>
                  <a:pt x="2144" y="574"/>
                </a:lnTo>
                <a:lnTo>
                  <a:pt x="2134" y="566"/>
                </a:lnTo>
                <a:lnTo>
                  <a:pt x="2126" y="560"/>
                </a:lnTo>
                <a:lnTo>
                  <a:pt x="2106" y="546"/>
                </a:lnTo>
                <a:lnTo>
                  <a:pt x="2092" y="538"/>
                </a:lnTo>
                <a:lnTo>
                  <a:pt x="2078" y="530"/>
                </a:lnTo>
                <a:lnTo>
                  <a:pt x="2070" y="522"/>
                </a:lnTo>
                <a:lnTo>
                  <a:pt x="2068" y="520"/>
                </a:lnTo>
                <a:lnTo>
                  <a:pt x="2066" y="516"/>
                </a:lnTo>
                <a:lnTo>
                  <a:pt x="2064" y="508"/>
                </a:lnTo>
                <a:lnTo>
                  <a:pt x="2062" y="498"/>
                </a:lnTo>
                <a:lnTo>
                  <a:pt x="2062" y="496"/>
                </a:lnTo>
                <a:lnTo>
                  <a:pt x="2064" y="494"/>
                </a:lnTo>
                <a:lnTo>
                  <a:pt x="2068" y="492"/>
                </a:lnTo>
                <a:lnTo>
                  <a:pt x="2074" y="494"/>
                </a:lnTo>
                <a:lnTo>
                  <a:pt x="2094" y="504"/>
                </a:lnTo>
                <a:lnTo>
                  <a:pt x="2122" y="520"/>
                </a:lnTo>
                <a:lnTo>
                  <a:pt x="2146" y="536"/>
                </a:lnTo>
                <a:lnTo>
                  <a:pt x="2152" y="544"/>
                </a:lnTo>
                <a:lnTo>
                  <a:pt x="2156" y="550"/>
                </a:lnTo>
                <a:lnTo>
                  <a:pt x="2158" y="562"/>
                </a:lnTo>
                <a:lnTo>
                  <a:pt x="2162" y="574"/>
                </a:lnTo>
                <a:lnTo>
                  <a:pt x="2164" y="582"/>
                </a:lnTo>
                <a:lnTo>
                  <a:pt x="2164" y="588"/>
                </a:lnTo>
                <a:lnTo>
                  <a:pt x="2162" y="594"/>
                </a:lnTo>
                <a:lnTo>
                  <a:pt x="2158" y="598"/>
                </a:lnTo>
                <a:lnTo>
                  <a:pt x="2154" y="602"/>
                </a:lnTo>
                <a:lnTo>
                  <a:pt x="2154" y="606"/>
                </a:lnTo>
                <a:lnTo>
                  <a:pt x="2156" y="608"/>
                </a:lnTo>
                <a:lnTo>
                  <a:pt x="2160" y="612"/>
                </a:lnTo>
                <a:lnTo>
                  <a:pt x="2170" y="616"/>
                </a:lnTo>
                <a:lnTo>
                  <a:pt x="2180" y="620"/>
                </a:lnTo>
                <a:lnTo>
                  <a:pt x="2182" y="626"/>
                </a:lnTo>
                <a:lnTo>
                  <a:pt x="2186" y="634"/>
                </a:lnTo>
                <a:lnTo>
                  <a:pt x="2188" y="638"/>
                </a:lnTo>
                <a:lnTo>
                  <a:pt x="2190" y="642"/>
                </a:lnTo>
                <a:lnTo>
                  <a:pt x="2196" y="642"/>
                </a:lnTo>
                <a:lnTo>
                  <a:pt x="2202" y="642"/>
                </a:lnTo>
                <a:lnTo>
                  <a:pt x="2214" y="640"/>
                </a:lnTo>
                <a:lnTo>
                  <a:pt x="2222" y="638"/>
                </a:lnTo>
                <a:lnTo>
                  <a:pt x="2226" y="636"/>
                </a:lnTo>
                <a:lnTo>
                  <a:pt x="2226" y="632"/>
                </a:lnTo>
                <a:lnTo>
                  <a:pt x="2226" y="628"/>
                </a:lnTo>
                <a:lnTo>
                  <a:pt x="2222" y="622"/>
                </a:lnTo>
                <a:lnTo>
                  <a:pt x="2214" y="610"/>
                </a:lnTo>
                <a:lnTo>
                  <a:pt x="2208" y="600"/>
                </a:lnTo>
                <a:lnTo>
                  <a:pt x="2206" y="596"/>
                </a:lnTo>
                <a:lnTo>
                  <a:pt x="2206" y="594"/>
                </a:lnTo>
                <a:lnTo>
                  <a:pt x="2208" y="590"/>
                </a:lnTo>
                <a:lnTo>
                  <a:pt x="2212" y="588"/>
                </a:lnTo>
                <a:lnTo>
                  <a:pt x="2224" y="584"/>
                </a:lnTo>
                <a:lnTo>
                  <a:pt x="2230" y="582"/>
                </a:lnTo>
                <a:lnTo>
                  <a:pt x="2232" y="584"/>
                </a:lnTo>
                <a:lnTo>
                  <a:pt x="2234" y="586"/>
                </a:lnTo>
                <a:lnTo>
                  <a:pt x="2238" y="602"/>
                </a:lnTo>
                <a:lnTo>
                  <a:pt x="2240" y="620"/>
                </a:lnTo>
                <a:lnTo>
                  <a:pt x="2242" y="626"/>
                </a:lnTo>
                <a:lnTo>
                  <a:pt x="2244" y="632"/>
                </a:lnTo>
                <a:lnTo>
                  <a:pt x="2248" y="636"/>
                </a:lnTo>
                <a:lnTo>
                  <a:pt x="2254" y="640"/>
                </a:lnTo>
                <a:lnTo>
                  <a:pt x="2264" y="642"/>
                </a:lnTo>
                <a:lnTo>
                  <a:pt x="2276" y="642"/>
                </a:lnTo>
                <a:lnTo>
                  <a:pt x="2304" y="642"/>
                </a:lnTo>
                <a:lnTo>
                  <a:pt x="2326" y="640"/>
                </a:lnTo>
                <a:lnTo>
                  <a:pt x="2342" y="638"/>
                </a:lnTo>
                <a:lnTo>
                  <a:pt x="2346" y="640"/>
                </a:lnTo>
                <a:lnTo>
                  <a:pt x="2350" y="644"/>
                </a:lnTo>
                <a:lnTo>
                  <a:pt x="2354" y="654"/>
                </a:lnTo>
                <a:lnTo>
                  <a:pt x="2356" y="666"/>
                </a:lnTo>
                <a:lnTo>
                  <a:pt x="2356" y="680"/>
                </a:lnTo>
                <a:lnTo>
                  <a:pt x="2354" y="688"/>
                </a:lnTo>
                <a:lnTo>
                  <a:pt x="2350" y="696"/>
                </a:lnTo>
                <a:close/>
                <a:moveTo>
                  <a:pt x="2416" y="570"/>
                </a:moveTo>
                <a:lnTo>
                  <a:pt x="2416" y="570"/>
                </a:lnTo>
                <a:lnTo>
                  <a:pt x="2368" y="564"/>
                </a:lnTo>
                <a:lnTo>
                  <a:pt x="2342" y="560"/>
                </a:lnTo>
                <a:lnTo>
                  <a:pt x="2322" y="560"/>
                </a:lnTo>
                <a:lnTo>
                  <a:pt x="2298" y="562"/>
                </a:lnTo>
                <a:lnTo>
                  <a:pt x="2292" y="562"/>
                </a:lnTo>
                <a:lnTo>
                  <a:pt x="2274" y="562"/>
                </a:lnTo>
                <a:lnTo>
                  <a:pt x="2256" y="562"/>
                </a:lnTo>
                <a:lnTo>
                  <a:pt x="2250" y="560"/>
                </a:lnTo>
                <a:lnTo>
                  <a:pt x="2246" y="558"/>
                </a:lnTo>
                <a:lnTo>
                  <a:pt x="2246" y="552"/>
                </a:lnTo>
                <a:lnTo>
                  <a:pt x="2252" y="542"/>
                </a:lnTo>
                <a:lnTo>
                  <a:pt x="2258" y="532"/>
                </a:lnTo>
                <a:lnTo>
                  <a:pt x="2262" y="520"/>
                </a:lnTo>
                <a:lnTo>
                  <a:pt x="2268" y="500"/>
                </a:lnTo>
                <a:lnTo>
                  <a:pt x="2270" y="492"/>
                </a:lnTo>
                <a:lnTo>
                  <a:pt x="2274" y="488"/>
                </a:lnTo>
                <a:lnTo>
                  <a:pt x="2278" y="486"/>
                </a:lnTo>
                <a:lnTo>
                  <a:pt x="2286" y="488"/>
                </a:lnTo>
                <a:lnTo>
                  <a:pt x="2296" y="492"/>
                </a:lnTo>
                <a:lnTo>
                  <a:pt x="2304" y="498"/>
                </a:lnTo>
                <a:lnTo>
                  <a:pt x="2314" y="512"/>
                </a:lnTo>
                <a:lnTo>
                  <a:pt x="2318" y="518"/>
                </a:lnTo>
                <a:lnTo>
                  <a:pt x="2322" y="520"/>
                </a:lnTo>
                <a:lnTo>
                  <a:pt x="2326" y="518"/>
                </a:lnTo>
                <a:lnTo>
                  <a:pt x="2332" y="512"/>
                </a:lnTo>
                <a:lnTo>
                  <a:pt x="2346" y="494"/>
                </a:lnTo>
                <a:lnTo>
                  <a:pt x="2358" y="480"/>
                </a:lnTo>
                <a:lnTo>
                  <a:pt x="2362" y="476"/>
                </a:lnTo>
                <a:lnTo>
                  <a:pt x="2366" y="474"/>
                </a:lnTo>
                <a:lnTo>
                  <a:pt x="2370" y="476"/>
                </a:lnTo>
                <a:lnTo>
                  <a:pt x="2372" y="480"/>
                </a:lnTo>
                <a:lnTo>
                  <a:pt x="2374" y="488"/>
                </a:lnTo>
                <a:lnTo>
                  <a:pt x="2372" y="494"/>
                </a:lnTo>
                <a:lnTo>
                  <a:pt x="2368" y="506"/>
                </a:lnTo>
                <a:lnTo>
                  <a:pt x="2366" y="512"/>
                </a:lnTo>
                <a:lnTo>
                  <a:pt x="2368" y="518"/>
                </a:lnTo>
                <a:lnTo>
                  <a:pt x="2374" y="524"/>
                </a:lnTo>
                <a:lnTo>
                  <a:pt x="2384" y="530"/>
                </a:lnTo>
                <a:lnTo>
                  <a:pt x="2398" y="536"/>
                </a:lnTo>
                <a:lnTo>
                  <a:pt x="2408" y="542"/>
                </a:lnTo>
                <a:lnTo>
                  <a:pt x="2418" y="550"/>
                </a:lnTo>
                <a:lnTo>
                  <a:pt x="2424" y="556"/>
                </a:lnTo>
                <a:lnTo>
                  <a:pt x="2428" y="562"/>
                </a:lnTo>
                <a:lnTo>
                  <a:pt x="2428" y="566"/>
                </a:lnTo>
                <a:lnTo>
                  <a:pt x="2424" y="570"/>
                </a:lnTo>
                <a:lnTo>
                  <a:pt x="2416" y="570"/>
                </a:lnTo>
                <a:close/>
                <a:moveTo>
                  <a:pt x="2578" y="632"/>
                </a:moveTo>
                <a:lnTo>
                  <a:pt x="2578" y="632"/>
                </a:lnTo>
                <a:lnTo>
                  <a:pt x="2558" y="630"/>
                </a:lnTo>
                <a:lnTo>
                  <a:pt x="2540" y="628"/>
                </a:lnTo>
                <a:lnTo>
                  <a:pt x="2534" y="626"/>
                </a:lnTo>
                <a:lnTo>
                  <a:pt x="2528" y="622"/>
                </a:lnTo>
                <a:lnTo>
                  <a:pt x="2524" y="618"/>
                </a:lnTo>
                <a:lnTo>
                  <a:pt x="2522" y="614"/>
                </a:lnTo>
                <a:lnTo>
                  <a:pt x="2522" y="582"/>
                </a:lnTo>
                <a:lnTo>
                  <a:pt x="2512" y="562"/>
                </a:lnTo>
                <a:lnTo>
                  <a:pt x="2502" y="548"/>
                </a:lnTo>
                <a:lnTo>
                  <a:pt x="2496" y="536"/>
                </a:lnTo>
                <a:lnTo>
                  <a:pt x="2494" y="528"/>
                </a:lnTo>
                <a:lnTo>
                  <a:pt x="2492" y="520"/>
                </a:lnTo>
                <a:lnTo>
                  <a:pt x="2492" y="512"/>
                </a:lnTo>
                <a:lnTo>
                  <a:pt x="2494" y="506"/>
                </a:lnTo>
                <a:lnTo>
                  <a:pt x="2498" y="498"/>
                </a:lnTo>
                <a:lnTo>
                  <a:pt x="2502" y="492"/>
                </a:lnTo>
                <a:lnTo>
                  <a:pt x="2508" y="488"/>
                </a:lnTo>
                <a:lnTo>
                  <a:pt x="2516" y="484"/>
                </a:lnTo>
                <a:lnTo>
                  <a:pt x="2524" y="482"/>
                </a:lnTo>
                <a:lnTo>
                  <a:pt x="2532" y="480"/>
                </a:lnTo>
                <a:lnTo>
                  <a:pt x="2550" y="480"/>
                </a:lnTo>
                <a:lnTo>
                  <a:pt x="2560" y="482"/>
                </a:lnTo>
                <a:lnTo>
                  <a:pt x="2562" y="484"/>
                </a:lnTo>
                <a:lnTo>
                  <a:pt x="2562" y="488"/>
                </a:lnTo>
                <a:lnTo>
                  <a:pt x="2552" y="500"/>
                </a:lnTo>
                <a:lnTo>
                  <a:pt x="2538" y="516"/>
                </a:lnTo>
                <a:lnTo>
                  <a:pt x="2534" y="520"/>
                </a:lnTo>
                <a:lnTo>
                  <a:pt x="2530" y="526"/>
                </a:lnTo>
                <a:lnTo>
                  <a:pt x="2528" y="534"/>
                </a:lnTo>
                <a:lnTo>
                  <a:pt x="2528" y="540"/>
                </a:lnTo>
                <a:lnTo>
                  <a:pt x="2534" y="550"/>
                </a:lnTo>
                <a:lnTo>
                  <a:pt x="2542" y="562"/>
                </a:lnTo>
                <a:lnTo>
                  <a:pt x="2562" y="590"/>
                </a:lnTo>
                <a:lnTo>
                  <a:pt x="2580" y="612"/>
                </a:lnTo>
                <a:lnTo>
                  <a:pt x="2584" y="620"/>
                </a:lnTo>
                <a:lnTo>
                  <a:pt x="2586" y="626"/>
                </a:lnTo>
                <a:lnTo>
                  <a:pt x="2586" y="628"/>
                </a:lnTo>
                <a:lnTo>
                  <a:pt x="2584" y="630"/>
                </a:lnTo>
                <a:lnTo>
                  <a:pt x="2578" y="632"/>
                </a:lnTo>
                <a:close/>
                <a:moveTo>
                  <a:pt x="3492" y="860"/>
                </a:moveTo>
                <a:lnTo>
                  <a:pt x="3492" y="860"/>
                </a:lnTo>
                <a:lnTo>
                  <a:pt x="3494" y="860"/>
                </a:lnTo>
                <a:lnTo>
                  <a:pt x="3496" y="858"/>
                </a:lnTo>
                <a:lnTo>
                  <a:pt x="3500" y="854"/>
                </a:lnTo>
                <a:lnTo>
                  <a:pt x="3502" y="846"/>
                </a:lnTo>
                <a:lnTo>
                  <a:pt x="3502" y="836"/>
                </a:lnTo>
                <a:lnTo>
                  <a:pt x="3502" y="828"/>
                </a:lnTo>
                <a:lnTo>
                  <a:pt x="3498" y="820"/>
                </a:lnTo>
                <a:lnTo>
                  <a:pt x="3492" y="816"/>
                </a:lnTo>
                <a:lnTo>
                  <a:pt x="3490" y="816"/>
                </a:lnTo>
                <a:lnTo>
                  <a:pt x="3484" y="816"/>
                </a:lnTo>
                <a:lnTo>
                  <a:pt x="3478" y="820"/>
                </a:lnTo>
                <a:lnTo>
                  <a:pt x="3474" y="826"/>
                </a:lnTo>
                <a:lnTo>
                  <a:pt x="3472" y="832"/>
                </a:lnTo>
                <a:lnTo>
                  <a:pt x="3474" y="838"/>
                </a:lnTo>
                <a:lnTo>
                  <a:pt x="3476" y="846"/>
                </a:lnTo>
                <a:lnTo>
                  <a:pt x="3482" y="852"/>
                </a:lnTo>
                <a:lnTo>
                  <a:pt x="3486" y="856"/>
                </a:lnTo>
                <a:lnTo>
                  <a:pt x="3492" y="860"/>
                </a:lnTo>
                <a:close/>
                <a:moveTo>
                  <a:pt x="3526" y="1020"/>
                </a:moveTo>
                <a:lnTo>
                  <a:pt x="3526" y="1020"/>
                </a:lnTo>
                <a:lnTo>
                  <a:pt x="3534" y="1026"/>
                </a:lnTo>
                <a:lnTo>
                  <a:pt x="3538" y="1036"/>
                </a:lnTo>
                <a:lnTo>
                  <a:pt x="3538" y="1048"/>
                </a:lnTo>
                <a:lnTo>
                  <a:pt x="3538" y="1062"/>
                </a:lnTo>
                <a:lnTo>
                  <a:pt x="3536" y="1068"/>
                </a:lnTo>
                <a:lnTo>
                  <a:pt x="3534" y="1074"/>
                </a:lnTo>
                <a:lnTo>
                  <a:pt x="3530" y="1080"/>
                </a:lnTo>
                <a:lnTo>
                  <a:pt x="3530" y="1084"/>
                </a:lnTo>
                <a:lnTo>
                  <a:pt x="3534" y="1086"/>
                </a:lnTo>
                <a:lnTo>
                  <a:pt x="3550" y="1094"/>
                </a:lnTo>
                <a:lnTo>
                  <a:pt x="3574" y="1104"/>
                </a:lnTo>
                <a:lnTo>
                  <a:pt x="3584" y="1108"/>
                </a:lnTo>
                <a:lnTo>
                  <a:pt x="3596" y="1112"/>
                </a:lnTo>
                <a:lnTo>
                  <a:pt x="3604" y="1112"/>
                </a:lnTo>
                <a:lnTo>
                  <a:pt x="3606" y="1110"/>
                </a:lnTo>
                <a:lnTo>
                  <a:pt x="3608" y="1108"/>
                </a:lnTo>
                <a:lnTo>
                  <a:pt x="3610" y="1106"/>
                </a:lnTo>
                <a:lnTo>
                  <a:pt x="3612" y="1102"/>
                </a:lnTo>
                <a:lnTo>
                  <a:pt x="3610" y="1088"/>
                </a:lnTo>
                <a:lnTo>
                  <a:pt x="3604" y="1062"/>
                </a:lnTo>
                <a:lnTo>
                  <a:pt x="3600" y="1044"/>
                </a:lnTo>
                <a:lnTo>
                  <a:pt x="3598" y="1038"/>
                </a:lnTo>
                <a:lnTo>
                  <a:pt x="3592" y="1028"/>
                </a:lnTo>
                <a:lnTo>
                  <a:pt x="3574" y="1008"/>
                </a:lnTo>
                <a:lnTo>
                  <a:pt x="3562" y="1000"/>
                </a:lnTo>
                <a:lnTo>
                  <a:pt x="3554" y="994"/>
                </a:lnTo>
                <a:lnTo>
                  <a:pt x="3542" y="988"/>
                </a:lnTo>
                <a:lnTo>
                  <a:pt x="3540" y="986"/>
                </a:lnTo>
                <a:lnTo>
                  <a:pt x="3538" y="984"/>
                </a:lnTo>
                <a:lnTo>
                  <a:pt x="3534" y="970"/>
                </a:lnTo>
                <a:lnTo>
                  <a:pt x="3530" y="948"/>
                </a:lnTo>
                <a:lnTo>
                  <a:pt x="3524" y="926"/>
                </a:lnTo>
                <a:lnTo>
                  <a:pt x="3520" y="916"/>
                </a:lnTo>
                <a:lnTo>
                  <a:pt x="3516" y="912"/>
                </a:lnTo>
                <a:lnTo>
                  <a:pt x="3514" y="910"/>
                </a:lnTo>
                <a:lnTo>
                  <a:pt x="3512" y="910"/>
                </a:lnTo>
                <a:lnTo>
                  <a:pt x="3508" y="914"/>
                </a:lnTo>
                <a:lnTo>
                  <a:pt x="3500" y="926"/>
                </a:lnTo>
                <a:lnTo>
                  <a:pt x="3494" y="936"/>
                </a:lnTo>
                <a:lnTo>
                  <a:pt x="3494" y="942"/>
                </a:lnTo>
                <a:lnTo>
                  <a:pt x="3494" y="948"/>
                </a:lnTo>
                <a:lnTo>
                  <a:pt x="3496" y="956"/>
                </a:lnTo>
                <a:lnTo>
                  <a:pt x="3500" y="966"/>
                </a:lnTo>
                <a:lnTo>
                  <a:pt x="3508" y="984"/>
                </a:lnTo>
                <a:lnTo>
                  <a:pt x="3514" y="1000"/>
                </a:lnTo>
                <a:lnTo>
                  <a:pt x="3520" y="1012"/>
                </a:lnTo>
                <a:lnTo>
                  <a:pt x="3522" y="1016"/>
                </a:lnTo>
                <a:lnTo>
                  <a:pt x="3526" y="1020"/>
                </a:lnTo>
                <a:close/>
                <a:moveTo>
                  <a:pt x="3454" y="1086"/>
                </a:moveTo>
                <a:lnTo>
                  <a:pt x="3454" y="1086"/>
                </a:lnTo>
                <a:lnTo>
                  <a:pt x="3432" y="1116"/>
                </a:lnTo>
                <a:lnTo>
                  <a:pt x="3418" y="1134"/>
                </a:lnTo>
                <a:lnTo>
                  <a:pt x="3406" y="1146"/>
                </a:lnTo>
                <a:lnTo>
                  <a:pt x="3400" y="1148"/>
                </a:lnTo>
                <a:lnTo>
                  <a:pt x="3392" y="1150"/>
                </a:lnTo>
                <a:lnTo>
                  <a:pt x="3380" y="1150"/>
                </a:lnTo>
                <a:lnTo>
                  <a:pt x="3374" y="1152"/>
                </a:lnTo>
                <a:lnTo>
                  <a:pt x="3368" y="1154"/>
                </a:lnTo>
                <a:lnTo>
                  <a:pt x="3366" y="1160"/>
                </a:lnTo>
                <a:lnTo>
                  <a:pt x="3366" y="1168"/>
                </a:lnTo>
                <a:lnTo>
                  <a:pt x="3372" y="1224"/>
                </a:lnTo>
                <a:lnTo>
                  <a:pt x="3374" y="1238"/>
                </a:lnTo>
                <a:lnTo>
                  <a:pt x="3376" y="1242"/>
                </a:lnTo>
                <a:lnTo>
                  <a:pt x="3378" y="1246"/>
                </a:lnTo>
                <a:lnTo>
                  <a:pt x="3382" y="1250"/>
                </a:lnTo>
                <a:lnTo>
                  <a:pt x="3388" y="1252"/>
                </a:lnTo>
                <a:lnTo>
                  <a:pt x="3396" y="1254"/>
                </a:lnTo>
                <a:lnTo>
                  <a:pt x="3406" y="1254"/>
                </a:lnTo>
                <a:lnTo>
                  <a:pt x="3424" y="1256"/>
                </a:lnTo>
                <a:lnTo>
                  <a:pt x="3438" y="1260"/>
                </a:lnTo>
                <a:lnTo>
                  <a:pt x="3448" y="1262"/>
                </a:lnTo>
                <a:lnTo>
                  <a:pt x="3456" y="1260"/>
                </a:lnTo>
                <a:lnTo>
                  <a:pt x="3460" y="1258"/>
                </a:lnTo>
                <a:lnTo>
                  <a:pt x="3462" y="1256"/>
                </a:lnTo>
                <a:lnTo>
                  <a:pt x="3466" y="1246"/>
                </a:lnTo>
                <a:lnTo>
                  <a:pt x="3470" y="1232"/>
                </a:lnTo>
                <a:lnTo>
                  <a:pt x="3476" y="1216"/>
                </a:lnTo>
                <a:lnTo>
                  <a:pt x="3480" y="1210"/>
                </a:lnTo>
                <a:lnTo>
                  <a:pt x="3484" y="1204"/>
                </a:lnTo>
                <a:lnTo>
                  <a:pt x="3494" y="1198"/>
                </a:lnTo>
                <a:lnTo>
                  <a:pt x="3498" y="1196"/>
                </a:lnTo>
                <a:lnTo>
                  <a:pt x="3500" y="1192"/>
                </a:lnTo>
                <a:lnTo>
                  <a:pt x="3500" y="1188"/>
                </a:lnTo>
                <a:lnTo>
                  <a:pt x="3498" y="1182"/>
                </a:lnTo>
                <a:lnTo>
                  <a:pt x="3492" y="1168"/>
                </a:lnTo>
                <a:lnTo>
                  <a:pt x="3490" y="1152"/>
                </a:lnTo>
                <a:lnTo>
                  <a:pt x="3492" y="1144"/>
                </a:lnTo>
                <a:lnTo>
                  <a:pt x="3494" y="1140"/>
                </a:lnTo>
                <a:lnTo>
                  <a:pt x="3496" y="1134"/>
                </a:lnTo>
                <a:lnTo>
                  <a:pt x="3494" y="1118"/>
                </a:lnTo>
                <a:lnTo>
                  <a:pt x="3492" y="1108"/>
                </a:lnTo>
                <a:lnTo>
                  <a:pt x="3488" y="1100"/>
                </a:lnTo>
                <a:lnTo>
                  <a:pt x="3482" y="1092"/>
                </a:lnTo>
                <a:lnTo>
                  <a:pt x="3478" y="1086"/>
                </a:lnTo>
                <a:lnTo>
                  <a:pt x="3472" y="1082"/>
                </a:lnTo>
                <a:lnTo>
                  <a:pt x="3466" y="1080"/>
                </a:lnTo>
                <a:lnTo>
                  <a:pt x="3460" y="1082"/>
                </a:lnTo>
                <a:lnTo>
                  <a:pt x="3454" y="1086"/>
                </a:lnTo>
                <a:close/>
                <a:moveTo>
                  <a:pt x="3854" y="1262"/>
                </a:moveTo>
                <a:lnTo>
                  <a:pt x="3854" y="1262"/>
                </a:lnTo>
                <a:lnTo>
                  <a:pt x="3844" y="1252"/>
                </a:lnTo>
                <a:lnTo>
                  <a:pt x="3832" y="1244"/>
                </a:lnTo>
                <a:lnTo>
                  <a:pt x="3810" y="1230"/>
                </a:lnTo>
                <a:lnTo>
                  <a:pt x="3788" y="1222"/>
                </a:lnTo>
                <a:lnTo>
                  <a:pt x="3778" y="1220"/>
                </a:lnTo>
                <a:lnTo>
                  <a:pt x="3770" y="1218"/>
                </a:lnTo>
                <a:lnTo>
                  <a:pt x="3764" y="1220"/>
                </a:lnTo>
                <a:lnTo>
                  <a:pt x="3758" y="1224"/>
                </a:lnTo>
                <a:lnTo>
                  <a:pt x="3746" y="1232"/>
                </a:lnTo>
                <a:lnTo>
                  <a:pt x="3738" y="1240"/>
                </a:lnTo>
                <a:lnTo>
                  <a:pt x="3732" y="1240"/>
                </a:lnTo>
                <a:lnTo>
                  <a:pt x="3728" y="1238"/>
                </a:lnTo>
                <a:lnTo>
                  <a:pt x="3718" y="1226"/>
                </a:lnTo>
                <a:lnTo>
                  <a:pt x="3704" y="1208"/>
                </a:lnTo>
                <a:lnTo>
                  <a:pt x="3696" y="1200"/>
                </a:lnTo>
                <a:lnTo>
                  <a:pt x="3690" y="1196"/>
                </a:lnTo>
                <a:lnTo>
                  <a:pt x="3682" y="1194"/>
                </a:lnTo>
                <a:lnTo>
                  <a:pt x="3678" y="1194"/>
                </a:lnTo>
                <a:lnTo>
                  <a:pt x="3676" y="1196"/>
                </a:lnTo>
                <a:lnTo>
                  <a:pt x="3672" y="1202"/>
                </a:lnTo>
                <a:lnTo>
                  <a:pt x="3670" y="1206"/>
                </a:lnTo>
                <a:lnTo>
                  <a:pt x="3668" y="1216"/>
                </a:lnTo>
                <a:lnTo>
                  <a:pt x="3668" y="1220"/>
                </a:lnTo>
                <a:lnTo>
                  <a:pt x="3668" y="1222"/>
                </a:lnTo>
                <a:lnTo>
                  <a:pt x="3664" y="1224"/>
                </a:lnTo>
                <a:lnTo>
                  <a:pt x="3658" y="1224"/>
                </a:lnTo>
                <a:lnTo>
                  <a:pt x="3652" y="1226"/>
                </a:lnTo>
                <a:lnTo>
                  <a:pt x="3648" y="1228"/>
                </a:lnTo>
                <a:lnTo>
                  <a:pt x="3640" y="1232"/>
                </a:lnTo>
                <a:lnTo>
                  <a:pt x="3636" y="1232"/>
                </a:lnTo>
                <a:lnTo>
                  <a:pt x="3634" y="1230"/>
                </a:lnTo>
                <a:lnTo>
                  <a:pt x="3632" y="1226"/>
                </a:lnTo>
                <a:lnTo>
                  <a:pt x="3630" y="1216"/>
                </a:lnTo>
                <a:lnTo>
                  <a:pt x="3628" y="1206"/>
                </a:lnTo>
                <a:lnTo>
                  <a:pt x="3626" y="1198"/>
                </a:lnTo>
                <a:lnTo>
                  <a:pt x="3622" y="1190"/>
                </a:lnTo>
                <a:lnTo>
                  <a:pt x="3620" y="1186"/>
                </a:lnTo>
                <a:lnTo>
                  <a:pt x="3616" y="1184"/>
                </a:lnTo>
                <a:lnTo>
                  <a:pt x="3612" y="1184"/>
                </a:lnTo>
                <a:lnTo>
                  <a:pt x="3610" y="1188"/>
                </a:lnTo>
                <a:lnTo>
                  <a:pt x="3608" y="1194"/>
                </a:lnTo>
                <a:lnTo>
                  <a:pt x="3606" y="1210"/>
                </a:lnTo>
                <a:lnTo>
                  <a:pt x="3602" y="1220"/>
                </a:lnTo>
                <a:lnTo>
                  <a:pt x="3600" y="1222"/>
                </a:lnTo>
                <a:lnTo>
                  <a:pt x="3598" y="1222"/>
                </a:lnTo>
                <a:lnTo>
                  <a:pt x="3596" y="1220"/>
                </a:lnTo>
                <a:lnTo>
                  <a:pt x="3592" y="1216"/>
                </a:lnTo>
                <a:lnTo>
                  <a:pt x="3586" y="1206"/>
                </a:lnTo>
                <a:lnTo>
                  <a:pt x="3582" y="1204"/>
                </a:lnTo>
                <a:lnTo>
                  <a:pt x="3578" y="1200"/>
                </a:lnTo>
                <a:lnTo>
                  <a:pt x="3578" y="1192"/>
                </a:lnTo>
                <a:lnTo>
                  <a:pt x="3576" y="1186"/>
                </a:lnTo>
                <a:lnTo>
                  <a:pt x="3572" y="1180"/>
                </a:lnTo>
                <a:lnTo>
                  <a:pt x="3564" y="1174"/>
                </a:lnTo>
                <a:lnTo>
                  <a:pt x="3556" y="1170"/>
                </a:lnTo>
                <a:lnTo>
                  <a:pt x="3548" y="1168"/>
                </a:lnTo>
                <a:lnTo>
                  <a:pt x="3540" y="1168"/>
                </a:lnTo>
                <a:lnTo>
                  <a:pt x="3532" y="1170"/>
                </a:lnTo>
                <a:lnTo>
                  <a:pt x="3524" y="1176"/>
                </a:lnTo>
                <a:lnTo>
                  <a:pt x="3518" y="1182"/>
                </a:lnTo>
                <a:lnTo>
                  <a:pt x="3514" y="1190"/>
                </a:lnTo>
                <a:lnTo>
                  <a:pt x="3510" y="1200"/>
                </a:lnTo>
                <a:lnTo>
                  <a:pt x="3508" y="1216"/>
                </a:lnTo>
                <a:lnTo>
                  <a:pt x="3504" y="1236"/>
                </a:lnTo>
                <a:lnTo>
                  <a:pt x="3502" y="1258"/>
                </a:lnTo>
                <a:lnTo>
                  <a:pt x="3502" y="1266"/>
                </a:lnTo>
                <a:lnTo>
                  <a:pt x="3504" y="1272"/>
                </a:lnTo>
                <a:lnTo>
                  <a:pt x="3508" y="1274"/>
                </a:lnTo>
                <a:lnTo>
                  <a:pt x="3516" y="1272"/>
                </a:lnTo>
                <a:lnTo>
                  <a:pt x="3528" y="1266"/>
                </a:lnTo>
                <a:lnTo>
                  <a:pt x="3536" y="1264"/>
                </a:lnTo>
                <a:lnTo>
                  <a:pt x="3542" y="1264"/>
                </a:lnTo>
                <a:lnTo>
                  <a:pt x="3550" y="1256"/>
                </a:lnTo>
                <a:lnTo>
                  <a:pt x="3556" y="1248"/>
                </a:lnTo>
                <a:lnTo>
                  <a:pt x="3566" y="1242"/>
                </a:lnTo>
                <a:lnTo>
                  <a:pt x="3576" y="1240"/>
                </a:lnTo>
                <a:lnTo>
                  <a:pt x="3588" y="1244"/>
                </a:lnTo>
                <a:lnTo>
                  <a:pt x="3596" y="1248"/>
                </a:lnTo>
                <a:lnTo>
                  <a:pt x="3602" y="1250"/>
                </a:lnTo>
                <a:lnTo>
                  <a:pt x="3610" y="1250"/>
                </a:lnTo>
                <a:lnTo>
                  <a:pt x="3626" y="1248"/>
                </a:lnTo>
                <a:lnTo>
                  <a:pt x="3646" y="1246"/>
                </a:lnTo>
                <a:lnTo>
                  <a:pt x="3664" y="1246"/>
                </a:lnTo>
                <a:lnTo>
                  <a:pt x="3678" y="1250"/>
                </a:lnTo>
                <a:lnTo>
                  <a:pt x="3692" y="1256"/>
                </a:lnTo>
                <a:lnTo>
                  <a:pt x="3702" y="1260"/>
                </a:lnTo>
                <a:lnTo>
                  <a:pt x="3712" y="1264"/>
                </a:lnTo>
                <a:lnTo>
                  <a:pt x="3732" y="1266"/>
                </a:lnTo>
                <a:lnTo>
                  <a:pt x="3748" y="1268"/>
                </a:lnTo>
                <a:lnTo>
                  <a:pt x="3754" y="1272"/>
                </a:lnTo>
                <a:lnTo>
                  <a:pt x="3756" y="1276"/>
                </a:lnTo>
                <a:lnTo>
                  <a:pt x="3754" y="1280"/>
                </a:lnTo>
                <a:lnTo>
                  <a:pt x="3750" y="1284"/>
                </a:lnTo>
                <a:lnTo>
                  <a:pt x="3740" y="1294"/>
                </a:lnTo>
                <a:lnTo>
                  <a:pt x="3736" y="1298"/>
                </a:lnTo>
                <a:lnTo>
                  <a:pt x="3738" y="1302"/>
                </a:lnTo>
                <a:lnTo>
                  <a:pt x="3742" y="1306"/>
                </a:lnTo>
                <a:lnTo>
                  <a:pt x="3756" y="1312"/>
                </a:lnTo>
                <a:lnTo>
                  <a:pt x="3770" y="1318"/>
                </a:lnTo>
                <a:lnTo>
                  <a:pt x="3782" y="1324"/>
                </a:lnTo>
                <a:lnTo>
                  <a:pt x="3800" y="1336"/>
                </a:lnTo>
                <a:lnTo>
                  <a:pt x="3806" y="1342"/>
                </a:lnTo>
                <a:lnTo>
                  <a:pt x="3812" y="1344"/>
                </a:lnTo>
                <a:lnTo>
                  <a:pt x="3816" y="1344"/>
                </a:lnTo>
                <a:lnTo>
                  <a:pt x="3822" y="1340"/>
                </a:lnTo>
                <a:lnTo>
                  <a:pt x="3832" y="1328"/>
                </a:lnTo>
                <a:lnTo>
                  <a:pt x="3844" y="1318"/>
                </a:lnTo>
                <a:lnTo>
                  <a:pt x="3850" y="1316"/>
                </a:lnTo>
                <a:lnTo>
                  <a:pt x="3856" y="1314"/>
                </a:lnTo>
                <a:lnTo>
                  <a:pt x="3862" y="1316"/>
                </a:lnTo>
                <a:lnTo>
                  <a:pt x="3868" y="1320"/>
                </a:lnTo>
                <a:lnTo>
                  <a:pt x="3882" y="1334"/>
                </a:lnTo>
                <a:lnTo>
                  <a:pt x="3902" y="1350"/>
                </a:lnTo>
                <a:lnTo>
                  <a:pt x="3912" y="1356"/>
                </a:lnTo>
                <a:lnTo>
                  <a:pt x="3920" y="1360"/>
                </a:lnTo>
                <a:lnTo>
                  <a:pt x="3922" y="1360"/>
                </a:lnTo>
                <a:lnTo>
                  <a:pt x="3922" y="1358"/>
                </a:lnTo>
                <a:lnTo>
                  <a:pt x="3922" y="1354"/>
                </a:lnTo>
                <a:lnTo>
                  <a:pt x="3918" y="1344"/>
                </a:lnTo>
                <a:lnTo>
                  <a:pt x="3918" y="1336"/>
                </a:lnTo>
                <a:lnTo>
                  <a:pt x="3916" y="1328"/>
                </a:lnTo>
                <a:lnTo>
                  <a:pt x="3918" y="1320"/>
                </a:lnTo>
                <a:lnTo>
                  <a:pt x="3922" y="1312"/>
                </a:lnTo>
                <a:lnTo>
                  <a:pt x="3926" y="1302"/>
                </a:lnTo>
                <a:lnTo>
                  <a:pt x="3934" y="1294"/>
                </a:lnTo>
                <a:lnTo>
                  <a:pt x="3944" y="1286"/>
                </a:lnTo>
                <a:lnTo>
                  <a:pt x="3954" y="1276"/>
                </a:lnTo>
                <a:lnTo>
                  <a:pt x="3960" y="1270"/>
                </a:lnTo>
                <a:lnTo>
                  <a:pt x="3964" y="1262"/>
                </a:lnTo>
                <a:lnTo>
                  <a:pt x="3966" y="1258"/>
                </a:lnTo>
                <a:lnTo>
                  <a:pt x="3964" y="1254"/>
                </a:lnTo>
                <a:lnTo>
                  <a:pt x="3962" y="1252"/>
                </a:lnTo>
                <a:lnTo>
                  <a:pt x="3958" y="1250"/>
                </a:lnTo>
                <a:lnTo>
                  <a:pt x="3954" y="1250"/>
                </a:lnTo>
                <a:lnTo>
                  <a:pt x="3950" y="1250"/>
                </a:lnTo>
                <a:lnTo>
                  <a:pt x="3946" y="1252"/>
                </a:lnTo>
                <a:lnTo>
                  <a:pt x="3938" y="1258"/>
                </a:lnTo>
                <a:lnTo>
                  <a:pt x="3928" y="1266"/>
                </a:lnTo>
                <a:lnTo>
                  <a:pt x="3920" y="1268"/>
                </a:lnTo>
                <a:lnTo>
                  <a:pt x="3910" y="1270"/>
                </a:lnTo>
                <a:lnTo>
                  <a:pt x="3892" y="1274"/>
                </a:lnTo>
                <a:lnTo>
                  <a:pt x="3880" y="1278"/>
                </a:lnTo>
                <a:lnTo>
                  <a:pt x="3874" y="1278"/>
                </a:lnTo>
                <a:lnTo>
                  <a:pt x="3868" y="1276"/>
                </a:lnTo>
                <a:lnTo>
                  <a:pt x="3862" y="1270"/>
                </a:lnTo>
                <a:lnTo>
                  <a:pt x="3854" y="1262"/>
                </a:lnTo>
                <a:close/>
                <a:moveTo>
                  <a:pt x="3868" y="1506"/>
                </a:moveTo>
                <a:lnTo>
                  <a:pt x="3868" y="1506"/>
                </a:lnTo>
                <a:lnTo>
                  <a:pt x="3858" y="1476"/>
                </a:lnTo>
                <a:lnTo>
                  <a:pt x="3850" y="1448"/>
                </a:lnTo>
                <a:lnTo>
                  <a:pt x="3846" y="1426"/>
                </a:lnTo>
                <a:lnTo>
                  <a:pt x="3840" y="1410"/>
                </a:lnTo>
                <a:lnTo>
                  <a:pt x="3836" y="1396"/>
                </a:lnTo>
                <a:lnTo>
                  <a:pt x="3832" y="1382"/>
                </a:lnTo>
                <a:lnTo>
                  <a:pt x="3830" y="1376"/>
                </a:lnTo>
                <a:lnTo>
                  <a:pt x="3826" y="1372"/>
                </a:lnTo>
                <a:lnTo>
                  <a:pt x="3820" y="1370"/>
                </a:lnTo>
                <a:lnTo>
                  <a:pt x="3810" y="1368"/>
                </a:lnTo>
                <a:lnTo>
                  <a:pt x="3804" y="1370"/>
                </a:lnTo>
                <a:lnTo>
                  <a:pt x="3800" y="1376"/>
                </a:lnTo>
                <a:lnTo>
                  <a:pt x="3790" y="1400"/>
                </a:lnTo>
                <a:lnTo>
                  <a:pt x="3786" y="1410"/>
                </a:lnTo>
                <a:lnTo>
                  <a:pt x="3786" y="1422"/>
                </a:lnTo>
                <a:lnTo>
                  <a:pt x="3784" y="1444"/>
                </a:lnTo>
                <a:lnTo>
                  <a:pt x="3782" y="1454"/>
                </a:lnTo>
                <a:lnTo>
                  <a:pt x="3780" y="1460"/>
                </a:lnTo>
                <a:lnTo>
                  <a:pt x="3774" y="1464"/>
                </a:lnTo>
                <a:lnTo>
                  <a:pt x="3766" y="1464"/>
                </a:lnTo>
                <a:lnTo>
                  <a:pt x="3750" y="1460"/>
                </a:lnTo>
                <a:lnTo>
                  <a:pt x="3744" y="1456"/>
                </a:lnTo>
                <a:lnTo>
                  <a:pt x="3738" y="1452"/>
                </a:lnTo>
                <a:lnTo>
                  <a:pt x="3734" y="1446"/>
                </a:lnTo>
                <a:lnTo>
                  <a:pt x="3730" y="1440"/>
                </a:lnTo>
                <a:lnTo>
                  <a:pt x="3726" y="1424"/>
                </a:lnTo>
                <a:lnTo>
                  <a:pt x="3724" y="1414"/>
                </a:lnTo>
                <a:lnTo>
                  <a:pt x="3724" y="1406"/>
                </a:lnTo>
                <a:lnTo>
                  <a:pt x="3724" y="1390"/>
                </a:lnTo>
                <a:lnTo>
                  <a:pt x="3724" y="1384"/>
                </a:lnTo>
                <a:lnTo>
                  <a:pt x="3722" y="1380"/>
                </a:lnTo>
                <a:lnTo>
                  <a:pt x="3720" y="1376"/>
                </a:lnTo>
                <a:lnTo>
                  <a:pt x="3714" y="1376"/>
                </a:lnTo>
                <a:lnTo>
                  <a:pt x="3694" y="1374"/>
                </a:lnTo>
                <a:lnTo>
                  <a:pt x="3670" y="1372"/>
                </a:lnTo>
                <a:lnTo>
                  <a:pt x="3656" y="1372"/>
                </a:lnTo>
                <a:lnTo>
                  <a:pt x="3644" y="1374"/>
                </a:lnTo>
                <a:lnTo>
                  <a:pt x="3636" y="1378"/>
                </a:lnTo>
                <a:lnTo>
                  <a:pt x="3628" y="1384"/>
                </a:lnTo>
                <a:lnTo>
                  <a:pt x="3624" y="1390"/>
                </a:lnTo>
                <a:lnTo>
                  <a:pt x="3624" y="1396"/>
                </a:lnTo>
                <a:lnTo>
                  <a:pt x="3622" y="1406"/>
                </a:lnTo>
                <a:lnTo>
                  <a:pt x="3620" y="1408"/>
                </a:lnTo>
                <a:lnTo>
                  <a:pt x="3618" y="1410"/>
                </a:lnTo>
                <a:lnTo>
                  <a:pt x="3604" y="1412"/>
                </a:lnTo>
                <a:lnTo>
                  <a:pt x="3586" y="1412"/>
                </a:lnTo>
                <a:lnTo>
                  <a:pt x="3572" y="1414"/>
                </a:lnTo>
                <a:lnTo>
                  <a:pt x="3560" y="1420"/>
                </a:lnTo>
                <a:lnTo>
                  <a:pt x="3550" y="1430"/>
                </a:lnTo>
                <a:lnTo>
                  <a:pt x="3536" y="1450"/>
                </a:lnTo>
                <a:lnTo>
                  <a:pt x="3526" y="1462"/>
                </a:lnTo>
                <a:lnTo>
                  <a:pt x="3516" y="1474"/>
                </a:lnTo>
                <a:lnTo>
                  <a:pt x="3500" y="1486"/>
                </a:lnTo>
                <a:lnTo>
                  <a:pt x="3482" y="1496"/>
                </a:lnTo>
                <a:lnTo>
                  <a:pt x="3460" y="1502"/>
                </a:lnTo>
                <a:lnTo>
                  <a:pt x="3446" y="1506"/>
                </a:lnTo>
                <a:lnTo>
                  <a:pt x="3432" y="1506"/>
                </a:lnTo>
                <a:lnTo>
                  <a:pt x="3418" y="1508"/>
                </a:lnTo>
                <a:lnTo>
                  <a:pt x="3406" y="1510"/>
                </a:lnTo>
                <a:lnTo>
                  <a:pt x="3398" y="1512"/>
                </a:lnTo>
                <a:lnTo>
                  <a:pt x="3392" y="1516"/>
                </a:lnTo>
                <a:lnTo>
                  <a:pt x="3386" y="1520"/>
                </a:lnTo>
                <a:lnTo>
                  <a:pt x="3384" y="1526"/>
                </a:lnTo>
                <a:lnTo>
                  <a:pt x="3382" y="1532"/>
                </a:lnTo>
                <a:lnTo>
                  <a:pt x="3382" y="1538"/>
                </a:lnTo>
                <a:lnTo>
                  <a:pt x="3384" y="1552"/>
                </a:lnTo>
                <a:lnTo>
                  <a:pt x="3386" y="1566"/>
                </a:lnTo>
                <a:lnTo>
                  <a:pt x="3390" y="1584"/>
                </a:lnTo>
                <a:lnTo>
                  <a:pt x="3392" y="1600"/>
                </a:lnTo>
                <a:lnTo>
                  <a:pt x="3390" y="1618"/>
                </a:lnTo>
                <a:lnTo>
                  <a:pt x="3386" y="1634"/>
                </a:lnTo>
                <a:lnTo>
                  <a:pt x="3380" y="1646"/>
                </a:lnTo>
                <a:lnTo>
                  <a:pt x="3372" y="1658"/>
                </a:lnTo>
                <a:lnTo>
                  <a:pt x="3368" y="1670"/>
                </a:lnTo>
                <a:lnTo>
                  <a:pt x="3364" y="1678"/>
                </a:lnTo>
                <a:lnTo>
                  <a:pt x="3364" y="1686"/>
                </a:lnTo>
                <a:lnTo>
                  <a:pt x="3364" y="1690"/>
                </a:lnTo>
                <a:lnTo>
                  <a:pt x="3368" y="1694"/>
                </a:lnTo>
                <a:lnTo>
                  <a:pt x="3372" y="1700"/>
                </a:lnTo>
                <a:lnTo>
                  <a:pt x="3376" y="1706"/>
                </a:lnTo>
                <a:lnTo>
                  <a:pt x="3376" y="1718"/>
                </a:lnTo>
                <a:lnTo>
                  <a:pt x="3378" y="1722"/>
                </a:lnTo>
                <a:lnTo>
                  <a:pt x="3382" y="1724"/>
                </a:lnTo>
                <a:lnTo>
                  <a:pt x="3390" y="1724"/>
                </a:lnTo>
                <a:lnTo>
                  <a:pt x="3402" y="1720"/>
                </a:lnTo>
                <a:lnTo>
                  <a:pt x="3432" y="1712"/>
                </a:lnTo>
                <a:lnTo>
                  <a:pt x="3462" y="1706"/>
                </a:lnTo>
                <a:lnTo>
                  <a:pt x="3540" y="1694"/>
                </a:lnTo>
                <a:lnTo>
                  <a:pt x="3580" y="1688"/>
                </a:lnTo>
                <a:lnTo>
                  <a:pt x="3596" y="1686"/>
                </a:lnTo>
                <a:lnTo>
                  <a:pt x="3608" y="1688"/>
                </a:lnTo>
                <a:lnTo>
                  <a:pt x="3618" y="1690"/>
                </a:lnTo>
                <a:lnTo>
                  <a:pt x="3626" y="1694"/>
                </a:lnTo>
                <a:lnTo>
                  <a:pt x="3630" y="1700"/>
                </a:lnTo>
                <a:lnTo>
                  <a:pt x="3632" y="1710"/>
                </a:lnTo>
                <a:lnTo>
                  <a:pt x="3632" y="1726"/>
                </a:lnTo>
                <a:lnTo>
                  <a:pt x="3632" y="1728"/>
                </a:lnTo>
                <a:lnTo>
                  <a:pt x="3636" y="1726"/>
                </a:lnTo>
                <a:lnTo>
                  <a:pt x="3642" y="1724"/>
                </a:lnTo>
                <a:lnTo>
                  <a:pt x="3650" y="1726"/>
                </a:lnTo>
                <a:lnTo>
                  <a:pt x="3656" y="1730"/>
                </a:lnTo>
                <a:lnTo>
                  <a:pt x="3660" y="1736"/>
                </a:lnTo>
                <a:lnTo>
                  <a:pt x="3662" y="1742"/>
                </a:lnTo>
                <a:lnTo>
                  <a:pt x="3662" y="1752"/>
                </a:lnTo>
                <a:lnTo>
                  <a:pt x="3662" y="1760"/>
                </a:lnTo>
                <a:lnTo>
                  <a:pt x="3664" y="1766"/>
                </a:lnTo>
                <a:lnTo>
                  <a:pt x="3668" y="1772"/>
                </a:lnTo>
                <a:lnTo>
                  <a:pt x="3676" y="1776"/>
                </a:lnTo>
                <a:lnTo>
                  <a:pt x="3684" y="1778"/>
                </a:lnTo>
                <a:lnTo>
                  <a:pt x="3690" y="1780"/>
                </a:lnTo>
                <a:lnTo>
                  <a:pt x="3694" y="1784"/>
                </a:lnTo>
                <a:lnTo>
                  <a:pt x="3696" y="1788"/>
                </a:lnTo>
                <a:lnTo>
                  <a:pt x="3698" y="1792"/>
                </a:lnTo>
                <a:lnTo>
                  <a:pt x="3700" y="1796"/>
                </a:lnTo>
                <a:lnTo>
                  <a:pt x="3704" y="1798"/>
                </a:lnTo>
                <a:lnTo>
                  <a:pt x="3712" y="1800"/>
                </a:lnTo>
                <a:lnTo>
                  <a:pt x="3720" y="1800"/>
                </a:lnTo>
                <a:lnTo>
                  <a:pt x="3728" y="1804"/>
                </a:lnTo>
                <a:lnTo>
                  <a:pt x="3732" y="1808"/>
                </a:lnTo>
                <a:lnTo>
                  <a:pt x="3736" y="1812"/>
                </a:lnTo>
                <a:lnTo>
                  <a:pt x="3736" y="1818"/>
                </a:lnTo>
                <a:lnTo>
                  <a:pt x="3736" y="1822"/>
                </a:lnTo>
                <a:lnTo>
                  <a:pt x="3732" y="1824"/>
                </a:lnTo>
                <a:lnTo>
                  <a:pt x="3726" y="1826"/>
                </a:lnTo>
                <a:lnTo>
                  <a:pt x="3718" y="1828"/>
                </a:lnTo>
                <a:lnTo>
                  <a:pt x="3708" y="1832"/>
                </a:lnTo>
                <a:lnTo>
                  <a:pt x="3702" y="1840"/>
                </a:lnTo>
                <a:lnTo>
                  <a:pt x="3696" y="1846"/>
                </a:lnTo>
                <a:lnTo>
                  <a:pt x="3692" y="1852"/>
                </a:lnTo>
                <a:lnTo>
                  <a:pt x="3692" y="1856"/>
                </a:lnTo>
                <a:lnTo>
                  <a:pt x="3694" y="1858"/>
                </a:lnTo>
                <a:lnTo>
                  <a:pt x="3696" y="1858"/>
                </a:lnTo>
                <a:lnTo>
                  <a:pt x="3704" y="1854"/>
                </a:lnTo>
                <a:lnTo>
                  <a:pt x="3726" y="1844"/>
                </a:lnTo>
                <a:lnTo>
                  <a:pt x="3746" y="1836"/>
                </a:lnTo>
                <a:lnTo>
                  <a:pt x="3754" y="1832"/>
                </a:lnTo>
                <a:lnTo>
                  <a:pt x="3760" y="1826"/>
                </a:lnTo>
                <a:lnTo>
                  <a:pt x="3764" y="1820"/>
                </a:lnTo>
                <a:lnTo>
                  <a:pt x="3764" y="1812"/>
                </a:lnTo>
                <a:lnTo>
                  <a:pt x="3764" y="1798"/>
                </a:lnTo>
                <a:lnTo>
                  <a:pt x="3766" y="1794"/>
                </a:lnTo>
                <a:lnTo>
                  <a:pt x="3768" y="1788"/>
                </a:lnTo>
                <a:lnTo>
                  <a:pt x="3772" y="1784"/>
                </a:lnTo>
                <a:lnTo>
                  <a:pt x="3776" y="1776"/>
                </a:lnTo>
                <a:lnTo>
                  <a:pt x="3798" y="1760"/>
                </a:lnTo>
                <a:lnTo>
                  <a:pt x="3830" y="1732"/>
                </a:lnTo>
                <a:lnTo>
                  <a:pt x="3850" y="1714"/>
                </a:lnTo>
                <a:lnTo>
                  <a:pt x="3870" y="1694"/>
                </a:lnTo>
                <a:lnTo>
                  <a:pt x="3886" y="1674"/>
                </a:lnTo>
                <a:lnTo>
                  <a:pt x="3900" y="1652"/>
                </a:lnTo>
                <a:lnTo>
                  <a:pt x="3906" y="1640"/>
                </a:lnTo>
                <a:lnTo>
                  <a:pt x="3908" y="1630"/>
                </a:lnTo>
                <a:lnTo>
                  <a:pt x="3910" y="1618"/>
                </a:lnTo>
                <a:lnTo>
                  <a:pt x="3910" y="1608"/>
                </a:lnTo>
                <a:lnTo>
                  <a:pt x="3908" y="1590"/>
                </a:lnTo>
                <a:lnTo>
                  <a:pt x="3904" y="1576"/>
                </a:lnTo>
                <a:lnTo>
                  <a:pt x="3898" y="1564"/>
                </a:lnTo>
                <a:lnTo>
                  <a:pt x="3894" y="1554"/>
                </a:lnTo>
                <a:lnTo>
                  <a:pt x="3880" y="1532"/>
                </a:lnTo>
                <a:lnTo>
                  <a:pt x="3874" y="1522"/>
                </a:lnTo>
                <a:lnTo>
                  <a:pt x="3868" y="1506"/>
                </a:lnTo>
                <a:close/>
                <a:moveTo>
                  <a:pt x="4114" y="1734"/>
                </a:moveTo>
                <a:lnTo>
                  <a:pt x="4114" y="1734"/>
                </a:lnTo>
                <a:lnTo>
                  <a:pt x="4110" y="1732"/>
                </a:lnTo>
                <a:lnTo>
                  <a:pt x="4106" y="1732"/>
                </a:lnTo>
                <a:lnTo>
                  <a:pt x="4102" y="1734"/>
                </a:lnTo>
                <a:lnTo>
                  <a:pt x="4100" y="1736"/>
                </a:lnTo>
                <a:lnTo>
                  <a:pt x="4096" y="1750"/>
                </a:lnTo>
                <a:lnTo>
                  <a:pt x="4090" y="1768"/>
                </a:lnTo>
                <a:lnTo>
                  <a:pt x="4086" y="1778"/>
                </a:lnTo>
                <a:lnTo>
                  <a:pt x="4078" y="1786"/>
                </a:lnTo>
                <a:lnTo>
                  <a:pt x="4068" y="1792"/>
                </a:lnTo>
                <a:lnTo>
                  <a:pt x="4058" y="1798"/>
                </a:lnTo>
                <a:lnTo>
                  <a:pt x="4038" y="1808"/>
                </a:lnTo>
                <a:lnTo>
                  <a:pt x="4026" y="1812"/>
                </a:lnTo>
                <a:lnTo>
                  <a:pt x="4012" y="1826"/>
                </a:lnTo>
                <a:lnTo>
                  <a:pt x="4004" y="1836"/>
                </a:lnTo>
                <a:lnTo>
                  <a:pt x="3972" y="1852"/>
                </a:lnTo>
                <a:lnTo>
                  <a:pt x="3938" y="1870"/>
                </a:lnTo>
                <a:lnTo>
                  <a:pt x="3926" y="1878"/>
                </a:lnTo>
                <a:lnTo>
                  <a:pt x="3916" y="1886"/>
                </a:lnTo>
                <a:lnTo>
                  <a:pt x="3914" y="1888"/>
                </a:lnTo>
                <a:lnTo>
                  <a:pt x="3912" y="1892"/>
                </a:lnTo>
                <a:lnTo>
                  <a:pt x="3912" y="1896"/>
                </a:lnTo>
                <a:lnTo>
                  <a:pt x="3914" y="1900"/>
                </a:lnTo>
                <a:lnTo>
                  <a:pt x="3920" y="1906"/>
                </a:lnTo>
                <a:lnTo>
                  <a:pt x="3926" y="1908"/>
                </a:lnTo>
                <a:lnTo>
                  <a:pt x="3932" y="1910"/>
                </a:lnTo>
                <a:lnTo>
                  <a:pt x="3940" y="1908"/>
                </a:lnTo>
                <a:lnTo>
                  <a:pt x="3958" y="1900"/>
                </a:lnTo>
                <a:lnTo>
                  <a:pt x="3984" y="1886"/>
                </a:lnTo>
                <a:lnTo>
                  <a:pt x="3998" y="1878"/>
                </a:lnTo>
                <a:lnTo>
                  <a:pt x="4010" y="1870"/>
                </a:lnTo>
                <a:lnTo>
                  <a:pt x="4030" y="1854"/>
                </a:lnTo>
                <a:lnTo>
                  <a:pt x="4044" y="1838"/>
                </a:lnTo>
                <a:lnTo>
                  <a:pt x="4060" y="1824"/>
                </a:lnTo>
                <a:lnTo>
                  <a:pt x="4076" y="1816"/>
                </a:lnTo>
                <a:lnTo>
                  <a:pt x="4088" y="1810"/>
                </a:lnTo>
                <a:lnTo>
                  <a:pt x="4100" y="1802"/>
                </a:lnTo>
                <a:lnTo>
                  <a:pt x="4112" y="1792"/>
                </a:lnTo>
                <a:lnTo>
                  <a:pt x="4118" y="1784"/>
                </a:lnTo>
                <a:lnTo>
                  <a:pt x="4122" y="1776"/>
                </a:lnTo>
                <a:lnTo>
                  <a:pt x="4126" y="1768"/>
                </a:lnTo>
                <a:lnTo>
                  <a:pt x="4126" y="1758"/>
                </a:lnTo>
                <a:lnTo>
                  <a:pt x="4126" y="1750"/>
                </a:lnTo>
                <a:lnTo>
                  <a:pt x="4124" y="1744"/>
                </a:lnTo>
                <a:lnTo>
                  <a:pt x="4120" y="1738"/>
                </a:lnTo>
                <a:lnTo>
                  <a:pt x="4114" y="1734"/>
                </a:lnTo>
                <a:close/>
              </a:path>
            </a:pathLst>
          </a:custGeom>
          <a:solidFill>
            <a:srgbClr val="00B0F0">
              <a:alpha val="12941"/>
            </a:srgbClr>
          </a:solidFill>
          <a:ln>
            <a:noFill/>
          </a:ln>
        </p:spPr>
        <p:txBody>
          <a:bodyPr lIns="91023" tIns="45512" rIns="91023" bIns="45512"/>
          <a:lstStyle/>
          <a:p>
            <a:pPr defTabSz="910268" fontAlgn="base">
              <a:spcBef>
                <a:spcPct val="0"/>
              </a:spcBef>
              <a:spcAft>
                <a:spcPct val="0"/>
              </a:spcAft>
            </a:pPr>
            <a:endParaRPr lang="zh-CN" altLang="en-US" sz="1787" kern="0" dirty="0">
              <a:solidFill>
                <a:sysClr val="windowText" lastClr="000000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115" name="Freeform 105"/>
          <p:cNvSpPr>
            <a:spLocks/>
          </p:cNvSpPr>
          <p:nvPr/>
        </p:nvSpPr>
        <p:spPr bwMode="auto">
          <a:xfrm>
            <a:off x="4638888" y="3350824"/>
            <a:ext cx="863600" cy="926570"/>
          </a:xfrm>
          <a:custGeom>
            <a:avLst/>
            <a:gdLst>
              <a:gd name="T0" fmla="*/ 0 w 876"/>
              <a:gd name="T1" fmla="*/ 29138806 h 952"/>
              <a:gd name="T2" fmla="*/ 0 w 876"/>
              <a:gd name="T3" fmla="*/ 477871696 h 952"/>
              <a:gd name="T4" fmla="*/ 851127092 w 876"/>
              <a:gd name="T5" fmla="*/ 924662129 h 952"/>
              <a:gd name="T6" fmla="*/ 691784020 w 876"/>
              <a:gd name="T7" fmla="*/ 0 h 952"/>
              <a:gd name="T8" fmla="*/ 367267589 w 876"/>
              <a:gd name="T9" fmla="*/ 0 h 952"/>
              <a:gd name="T10" fmla="*/ 410017760 w 876"/>
              <a:gd name="T11" fmla="*/ 244763215 h 952"/>
              <a:gd name="T12" fmla="*/ 0 w 876"/>
              <a:gd name="T13" fmla="*/ 2913880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23" tIns="45512" rIns="91023" bIns="45512"/>
          <a:lstStyle/>
          <a:p>
            <a:pPr defTabSz="910268" fontAlgn="base">
              <a:spcBef>
                <a:spcPct val="0"/>
              </a:spcBef>
              <a:spcAft>
                <a:spcPct val="0"/>
              </a:spcAft>
            </a:pPr>
            <a:endParaRPr lang="zh-CN" altLang="en-US" sz="1787" kern="0" dirty="0">
              <a:solidFill>
                <a:sysClr val="windowText" lastClr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7" name="Freeform 107"/>
          <p:cNvSpPr>
            <a:spLocks/>
          </p:cNvSpPr>
          <p:nvPr/>
        </p:nvSpPr>
        <p:spPr bwMode="auto">
          <a:xfrm>
            <a:off x="3632413" y="3350824"/>
            <a:ext cx="866775" cy="926570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23" tIns="45512" rIns="91023" bIns="45512"/>
          <a:lstStyle/>
          <a:p>
            <a:pPr defTabSz="91029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87" dirty="0">
              <a:solidFill>
                <a:prstClr val="black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92577" y="1438109"/>
            <a:ext cx="4289423" cy="3141868"/>
            <a:chOff x="2543774" y="1495055"/>
            <a:chExt cx="4560491" cy="3340417"/>
          </a:xfrm>
        </p:grpSpPr>
        <p:grpSp>
          <p:nvGrpSpPr>
            <p:cNvPr id="7" name="组合 6"/>
            <p:cNvGrpSpPr/>
            <p:nvPr/>
          </p:nvGrpSpPr>
          <p:grpSpPr>
            <a:xfrm>
              <a:off x="2543774" y="4255399"/>
              <a:ext cx="4560491" cy="580073"/>
              <a:chOff x="2543774" y="4255399"/>
              <a:chExt cx="4560491" cy="580073"/>
            </a:xfrm>
          </p:grpSpPr>
          <p:pic>
            <p:nvPicPr>
              <p:cNvPr id="112" name="Picture 1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947" y="4255399"/>
                <a:ext cx="2658318" cy="580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" name="Picture 1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774" y="4257069"/>
                <a:ext cx="2656630" cy="576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组合 4"/>
            <p:cNvGrpSpPr/>
            <p:nvPr/>
          </p:nvGrpSpPr>
          <p:grpSpPr>
            <a:xfrm>
              <a:off x="3249281" y="1495055"/>
              <a:ext cx="3213613" cy="3018713"/>
              <a:chOff x="3249281" y="1495055"/>
              <a:chExt cx="3213613" cy="3018713"/>
            </a:xfrm>
          </p:grpSpPr>
          <p:sp>
            <p:nvSpPr>
              <p:cNvPr id="114" name="Freeform 104"/>
              <p:cNvSpPr>
                <a:spLocks/>
              </p:cNvSpPr>
              <p:nvPr/>
            </p:nvSpPr>
            <p:spPr bwMode="auto">
              <a:xfrm>
                <a:off x="4932039" y="3528644"/>
                <a:ext cx="918175" cy="985124"/>
              </a:xfrm>
              <a:custGeom>
                <a:avLst/>
                <a:gdLst>
                  <a:gd name="T0" fmla="*/ 0 w 876"/>
                  <a:gd name="T1" fmla="*/ 29138806 h 952"/>
                  <a:gd name="T2" fmla="*/ 0 w 876"/>
                  <a:gd name="T3" fmla="*/ 477871696 h 952"/>
                  <a:gd name="T4" fmla="*/ 851127092 w 876"/>
                  <a:gd name="T5" fmla="*/ 924662129 h 952"/>
                  <a:gd name="T6" fmla="*/ 691784020 w 876"/>
                  <a:gd name="T7" fmla="*/ 0 h 952"/>
                  <a:gd name="T8" fmla="*/ 367267589 w 876"/>
                  <a:gd name="T9" fmla="*/ 0 h 952"/>
                  <a:gd name="T10" fmla="*/ 410017760 w 876"/>
                  <a:gd name="T11" fmla="*/ 244763215 h 952"/>
                  <a:gd name="T12" fmla="*/ 0 w 876"/>
                  <a:gd name="T13" fmla="*/ 29138806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C3300"/>
              </a:solidFill>
              <a:ln>
                <a:noFill/>
              </a:ln>
            </p:spPr>
            <p:txBody>
              <a:bodyPr lIns="91023" tIns="45512" rIns="91023" bIns="45512"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Freeform 106"/>
              <p:cNvSpPr>
                <a:spLocks/>
              </p:cNvSpPr>
              <p:nvPr/>
            </p:nvSpPr>
            <p:spPr bwMode="auto">
              <a:xfrm>
                <a:off x="3861962" y="3528644"/>
                <a:ext cx="921550" cy="985124"/>
              </a:xfrm>
              <a:custGeom>
                <a:avLst/>
                <a:gdLst>
                  <a:gd name="T0" fmla="*/ 854256123 w 878"/>
                  <a:gd name="T1" fmla="*/ 29138806 h 952"/>
                  <a:gd name="T2" fmla="*/ 443668360 w 878"/>
                  <a:gd name="T3" fmla="*/ 244763215 h 952"/>
                  <a:gd name="T4" fmla="*/ 484532161 w 878"/>
                  <a:gd name="T5" fmla="*/ 0 h 952"/>
                  <a:gd name="T6" fmla="*/ 159564590 w 878"/>
                  <a:gd name="T7" fmla="*/ 0 h 952"/>
                  <a:gd name="T8" fmla="*/ 0 w 878"/>
                  <a:gd name="T9" fmla="*/ 924662129 h 952"/>
                  <a:gd name="T10" fmla="*/ 854256123 w 878"/>
                  <a:gd name="T11" fmla="*/ 477871696 h 952"/>
                  <a:gd name="T12" fmla="*/ 854256123 w 878"/>
                  <a:gd name="T13" fmla="*/ 29138806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20B0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023" tIns="45512" rIns="91023" bIns="45512"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Freeform 108"/>
              <p:cNvSpPr>
                <a:spLocks/>
              </p:cNvSpPr>
              <p:nvPr/>
            </p:nvSpPr>
            <p:spPr bwMode="auto">
              <a:xfrm>
                <a:off x="4856088" y="1495055"/>
                <a:ext cx="1606806" cy="1866900"/>
              </a:xfrm>
              <a:custGeom>
                <a:avLst/>
                <a:gdLst>
                  <a:gd name="T0" fmla="*/ 460241095 w 1534"/>
                  <a:gd name="T1" fmla="*/ 934440516 h 1804"/>
                  <a:gd name="T2" fmla="*/ 0 w 1534"/>
                  <a:gd name="T3" fmla="*/ 0 h 1804"/>
                  <a:gd name="T4" fmla="*/ 0 w 1534"/>
                  <a:gd name="T5" fmla="*/ 679947018 h 1804"/>
                  <a:gd name="T6" fmla="*/ 238859290 w 1534"/>
                  <a:gd name="T7" fmla="*/ 1165622896 h 1804"/>
                  <a:gd name="T8" fmla="*/ 774835825 w 1534"/>
                  <a:gd name="T9" fmla="*/ 1243330563 h 1804"/>
                  <a:gd name="T10" fmla="*/ 388389322 w 1534"/>
                  <a:gd name="T11" fmla="*/ 1622157906 h 1804"/>
                  <a:gd name="T12" fmla="*/ 409750474 w 1534"/>
                  <a:gd name="T13" fmla="*/ 1752319530 h 1804"/>
                  <a:gd name="T14" fmla="*/ 802023462 w 1534"/>
                  <a:gd name="T15" fmla="*/ 1752319530 h 1804"/>
                  <a:gd name="T16" fmla="*/ 1489471863 w 1534"/>
                  <a:gd name="T17" fmla="*/ 1084029057 h 1804"/>
                  <a:gd name="T18" fmla="*/ 460241095 w 1534"/>
                  <a:gd name="T19" fmla="*/ 934440516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lIns="91023" tIns="45512" rIns="91023" bIns="45512"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Freeform 109"/>
              <p:cNvSpPr>
                <a:spLocks/>
              </p:cNvSpPr>
              <p:nvPr/>
            </p:nvSpPr>
            <p:spPr bwMode="auto">
              <a:xfrm>
                <a:off x="3249281" y="1495055"/>
                <a:ext cx="1606806" cy="1866900"/>
              </a:xfrm>
              <a:custGeom>
                <a:avLst/>
                <a:gdLst>
                  <a:gd name="T0" fmla="*/ 1029230767 w 1534"/>
                  <a:gd name="T1" fmla="*/ 934440516 h 1804"/>
                  <a:gd name="T2" fmla="*/ 0 w 1534"/>
                  <a:gd name="T3" fmla="*/ 1084029057 h 1804"/>
                  <a:gd name="T4" fmla="*/ 687448400 w 1534"/>
                  <a:gd name="T5" fmla="*/ 1752319530 h 1804"/>
                  <a:gd name="T6" fmla="*/ 1079721389 w 1534"/>
                  <a:gd name="T7" fmla="*/ 1752319530 h 1804"/>
                  <a:gd name="T8" fmla="*/ 1103024374 w 1534"/>
                  <a:gd name="T9" fmla="*/ 1622157906 h 1804"/>
                  <a:gd name="T10" fmla="*/ 714636037 w 1534"/>
                  <a:gd name="T11" fmla="*/ 1243330563 h 1804"/>
                  <a:gd name="T12" fmla="*/ 1250612572 w 1534"/>
                  <a:gd name="T13" fmla="*/ 1165622896 h 1804"/>
                  <a:gd name="T14" fmla="*/ 1489471863 w 1534"/>
                  <a:gd name="T15" fmla="*/ 679947018 h 1804"/>
                  <a:gd name="T16" fmla="*/ 1489471863 w 1534"/>
                  <a:gd name="T17" fmla="*/ 0 h 1804"/>
                  <a:gd name="T18" fmla="*/ 1029230767 w 1534"/>
                  <a:gd name="T19" fmla="*/ 934440516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F8B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023" tIns="45512" rIns="91023" bIns="45512"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Freeform 121"/>
              <p:cNvSpPr>
                <a:spLocks/>
              </p:cNvSpPr>
              <p:nvPr/>
            </p:nvSpPr>
            <p:spPr bwMode="auto">
              <a:xfrm>
                <a:off x="4616415" y="2941904"/>
                <a:ext cx="202539" cy="198359"/>
              </a:xfrm>
              <a:custGeom>
                <a:avLst/>
                <a:gdLst>
                  <a:gd name="T0" fmla="*/ 187748664 w 192"/>
                  <a:gd name="T1" fmla="*/ 93092784 h 192"/>
                  <a:gd name="T2" fmla="*/ 187748664 w 192"/>
                  <a:gd name="T3" fmla="*/ 93092784 h 192"/>
                  <a:gd name="T4" fmla="*/ 185793063 w 192"/>
                  <a:gd name="T5" fmla="*/ 112486868 h 192"/>
                  <a:gd name="T6" fmla="*/ 179926258 w 192"/>
                  <a:gd name="T7" fmla="*/ 129941642 h 192"/>
                  <a:gd name="T8" fmla="*/ 170147258 w 192"/>
                  <a:gd name="T9" fmla="*/ 145457106 h 192"/>
                  <a:gd name="T10" fmla="*/ 160368258 w 192"/>
                  <a:gd name="T11" fmla="*/ 159032277 h 192"/>
                  <a:gd name="T12" fmla="*/ 146679047 w 192"/>
                  <a:gd name="T13" fmla="*/ 170669121 h 192"/>
                  <a:gd name="T14" fmla="*/ 129077641 w 192"/>
                  <a:gd name="T15" fmla="*/ 178427345 h 192"/>
                  <a:gd name="T16" fmla="*/ 113431836 w 192"/>
                  <a:gd name="T17" fmla="*/ 184245275 h 192"/>
                  <a:gd name="T18" fmla="*/ 93874828 w 192"/>
                  <a:gd name="T19" fmla="*/ 186184585 h 192"/>
                  <a:gd name="T20" fmla="*/ 93874828 w 192"/>
                  <a:gd name="T21" fmla="*/ 186184585 h 192"/>
                  <a:gd name="T22" fmla="*/ 74316828 w 192"/>
                  <a:gd name="T23" fmla="*/ 184245275 h 192"/>
                  <a:gd name="T24" fmla="*/ 56715422 w 192"/>
                  <a:gd name="T25" fmla="*/ 178427345 h 192"/>
                  <a:gd name="T26" fmla="*/ 41069617 w 192"/>
                  <a:gd name="T27" fmla="*/ 170669121 h 192"/>
                  <a:gd name="T28" fmla="*/ 27380406 w 192"/>
                  <a:gd name="T29" fmla="*/ 159032277 h 192"/>
                  <a:gd name="T30" fmla="*/ 15645805 w 192"/>
                  <a:gd name="T31" fmla="*/ 145457106 h 192"/>
                  <a:gd name="T32" fmla="*/ 7822406 w 192"/>
                  <a:gd name="T33" fmla="*/ 129941642 h 192"/>
                  <a:gd name="T34" fmla="*/ 1955602 w 192"/>
                  <a:gd name="T35" fmla="*/ 112486868 h 192"/>
                  <a:gd name="T36" fmla="*/ 0 w 192"/>
                  <a:gd name="T37" fmla="*/ 93092784 h 192"/>
                  <a:gd name="T38" fmla="*/ 0 w 192"/>
                  <a:gd name="T39" fmla="*/ 93092784 h 192"/>
                  <a:gd name="T40" fmla="*/ 1955602 w 192"/>
                  <a:gd name="T41" fmla="*/ 73697716 h 192"/>
                  <a:gd name="T42" fmla="*/ 7822406 w 192"/>
                  <a:gd name="T43" fmla="*/ 56242942 h 192"/>
                  <a:gd name="T44" fmla="*/ 15645805 w 192"/>
                  <a:gd name="T45" fmla="*/ 40727478 h 192"/>
                  <a:gd name="T46" fmla="*/ 27380406 w 192"/>
                  <a:gd name="T47" fmla="*/ 27152308 h 192"/>
                  <a:gd name="T48" fmla="*/ 41069617 w 192"/>
                  <a:gd name="T49" fmla="*/ 17454774 h 192"/>
                  <a:gd name="T50" fmla="*/ 56715422 w 192"/>
                  <a:gd name="T51" fmla="*/ 7757240 h 192"/>
                  <a:gd name="T52" fmla="*/ 74316828 w 192"/>
                  <a:gd name="T53" fmla="*/ 1939310 h 192"/>
                  <a:gd name="T54" fmla="*/ 93874828 w 192"/>
                  <a:gd name="T55" fmla="*/ 0 h 192"/>
                  <a:gd name="T56" fmla="*/ 93874828 w 192"/>
                  <a:gd name="T57" fmla="*/ 0 h 192"/>
                  <a:gd name="T58" fmla="*/ 113431836 w 192"/>
                  <a:gd name="T59" fmla="*/ 1939310 h 192"/>
                  <a:gd name="T60" fmla="*/ 129077641 w 192"/>
                  <a:gd name="T61" fmla="*/ 7757240 h 192"/>
                  <a:gd name="T62" fmla="*/ 146679047 w 192"/>
                  <a:gd name="T63" fmla="*/ 17454774 h 192"/>
                  <a:gd name="T64" fmla="*/ 160368258 w 192"/>
                  <a:gd name="T65" fmla="*/ 27152308 h 192"/>
                  <a:gd name="T66" fmla="*/ 170147258 w 192"/>
                  <a:gd name="T67" fmla="*/ 40727478 h 192"/>
                  <a:gd name="T68" fmla="*/ 179926258 w 192"/>
                  <a:gd name="T69" fmla="*/ 56242942 h 192"/>
                  <a:gd name="T70" fmla="*/ 185793063 w 192"/>
                  <a:gd name="T71" fmla="*/ 73697716 h 192"/>
                  <a:gd name="T72" fmla="*/ 187748664 w 192"/>
                  <a:gd name="T73" fmla="*/ 93092784 h 192"/>
                  <a:gd name="T74" fmla="*/ 187748664 w 192"/>
                  <a:gd name="T75" fmla="*/ 93092784 h 19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92">
                    <a:moveTo>
                      <a:pt x="192" y="96"/>
                    </a:moveTo>
                    <a:lnTo>
                      <a:pt x="192" y="96"/>
                    </a:lnTo>
                    <a:lnTo>
                      <a:pt x="190" y="116"/>
                    </a:lnTo>
                    <a:lnTo>
                      <a:pt x="184" y="134"/>
                    </a:lnTo>
                    <a:lnTo>
                      <a:pt x="174" y="150"/>
                    </a:lnTo>
                    <a:lnTo>
                      <a:pt x="164" y="164"/>
                    </a:lnTo>
                    <a:lnTo>
                      <a:pt x="150" y="176"/>
                    </a:lnTo>
                    <a:lnTo>
                      <a:pt x="132" y="184"/>
                    </a:lnTo>
                    <a:lnTo>
                      <a:pt x="116" y="190"/>
                    </a:lnTo>
                    <a:lnTo>
                      <a:pt x="96" y="192"/>
                    </a:lnTo>
                    <a:lnTo>
                      <a:pt x="76" y="190"/>
                    </a:lnTo>
                    <a:lnTo>
                      <a:pt x="58" y="184"/>
                    </a:lnTo>
                    <a:lnTo>
                      <a:pt x="42" y="176"/>
                    </a:lnTo>
                    <a:lnTo>
                      <a:pt x="28" y="164"/>
                    </a:lnTo>
                    <a:lnTo>
                      <a:pt x="16" y="150"/>
                    </a:lnTo>
                    <a:lnTo>
                      <a:pt x="8" y="134"/>
                    </a:lnTo>
                    <a:lnTo>
                      <a:pt x="2" y="116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8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6" y="2"/>
                    </a:lnTo>
                    <a:lnTo>
                      <a:pt x="132" y="8"/>
                    </a:lnTo>
                    <a:lnTo>
                      <a:pt x="150" y="18"/>
                    </a:lnTo>
                    <a:lnTo>
                      <a:pt x="164" y="28"/>
                    </a:lnTo>
                    <a:lnTo>
                      <a:pt x="174" y="42"/>
                    </a:lnTo>
                    <a:lnTo>
                      <a:pt x="184" y="58"/>
                    </a:lnTo>
                    <a:lnTo>
                      <a:pt x="190" y="76"/>
                    </a:lnTo>
                    <a:lnTo>
                      <a:pt x="192" y="9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lIns="91023" tIns="45512" rIns="91023" bIns="45512"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Freeform 122"/>
              <p:cNvSpPr>
                <a:spLocks/>
              </p:cNvSpPr>
              <p:nvPr/>
            </p:nvSpPr>
            <p:spPr bwMode="auto">
              <a:xfrm>
                <a:off x="4857777" y="2891896"/>
                <a:ext cx="251485" cy="248365"/>
              </a:xfrm>
              <a:custGeom>
                <a:avLst/>
                <a:gdLst>
                  <a:gd name="T0" fmla="*/ 233121011 w 240"/>
                  <a:gd name="T1" fmla="*/ 116560999 h 240"/>
                  <a:gd name="T2" fmla="*/ 233121011 w 240"/>
                  <a:gd name="T3" fmla="*/ 116560999 h 240"/>
                  <a:gd name="T4" fmla="*/ 231178451 w 240"/>
                  <a:gd name="T5" fmla="*/ 128217394 h 240"/>
                  <a:gd name="T6" fmla="*/ 231178451 w 240"/>
                  <a:gd name="T7" fmla="*/ 139872804 h 240"/>
                  <a:gd name="T8" fmla="*/ 223407225 w 240"/>
                  <a:gd name="T9" fmla="*/ 161243027 h 240"/>
                  <a:gd name="T10" fmla="*/ 211751865 w 240"/>
                  <a:gd name="T11" fmla="*/ 180669696 h 240"/>
                  <a:gd name="T12" fmla="*/ 198152958 w 240"/>
                  <a:gd name="T13" fmla="*/ 198153796 h 240"/>
                  <a:gd name="T14" fmla="*/ 180668932 w 240"/>
                  <a:gd name="T15" fmla="*/ 211752760 h 240"/>
                  <a:gd name="T16" fmla="*/ 161242345 w 240"/>
                  <a:gd name="T17" fmla="*/ 223408170 h 240"/>
                  <a:gd name="T18" fmla="*/ 139872213 w 240"/>
                  <a:gd name="T19" fmla="*/ 229236860 h 240"/>
                  <a:gd name="T20" fmla="*/ 128216852 w 240"/>
                  <a:gd name="T21" fmla="*/ 231179429 h 240"/>
                  <a:gd name="T22" fmla="*/ 116560506 w 240"/>
                  <a:gd name="T23" fmla="*/ 233121997 h 240"/>
                  <a:gd name="T24" fmla="*/ 116560506 w 240"/>
                  <a:gd name="T25" fmla="*/ 233121997 h 240"/>
                  <a:gd name="T26" fmla="*/ 104904160 w 240"/>
                  <a:gd name="T27" fmla="*/ 231179429 h 240"/>
                  <a:gd name="T28" fmla="*/ 93248799 w 240"/>
                  <a:gd name="T29" fmla="*/ 229236860 h 240"/>
                  <a:gd name="T30" fmla="*/ 69936106 w 240"/>
                  <a:gd name="T31" fmla="*/ 223408170 h 240"/>
                  <a:gd name="T32" fmla="*/ 50509520 w 240"/>
                  <a:gd name="T33" fmla="*/ 211752760 h 240"/>
                  <a:gd name="T34" fmla="*/ 33025493 w 240"/>
                  <a:gd name="T35" fmla="*/ 198153796 h 240"/>
                  <a:gd name="T36" fmla="*/ 19426587 w 240"/>
                  <a:gd name="T37" fmla="*/ 180669696 h 240"/>
                  <a:gd name="T38" fmla="*/ 7770240 w 240"/>
                  <a:gd name="T39" fmla="*/ 161243027 h 240"/>
                  <a:gd name="T40" fmla="*/ 1942560 w 240"/>
                  <a:gd name="T41" fmla="*/ 139872804 h 240"/>
                  <a:gd name="T42" fmla="*/ 0 w 240"/>
                  <a:gd name="T43" fmla="*/ 128217394 h 240"/>
                  <a:gd name="T44" fmla="*/ 0 w 240"/>
                  <a:gd name="T45" fmla="*/ 116560999 h 240"/>
                  <a:gd name="T46" fmla="*/ 0 w 240"/>
                  <a:gd name="T47" fmla="*/ 116560999 h 240"/>
                  <a:gd name="T48" fmla="*/ 0 w 240"/>
                  <a:gd name="T49" fmla="*/ 104904603 h 240"/>
                  <a:gd name="T50" fmla="*/ 1942560 w 240"/>
                  <a:gd name="T51" fmla="*/ 93249193 h 240"/>
                  <a:gd name="T52" fmla="*/ 7770240 w 240"/>
                  <a:gd name="T53" fmla="*/ 69936402 h 240"/>
                  <a:gd name="T54" fmla="*/ 19426587 w 240"/>
                  <a:gd name="T55" fmla="*/ 50509733 h 240"/>
                  <a:gd name="T56" fmla="*/ 33025493 w 240"/>
                  <a:gd name="T57" fmla="*/ 33025633 h 240"/>
                  <a:gd name="T58" fmla="*/ 50509520 w 240"/>
                  <a:gd name="T59" fmla="*/ 19426669 h 240"/>
                  <a:gd name="T60" fmla="*/ 69936106 w 240"/>
                  <a:gd name="T61" fmla="*/ 7770273 h 240"/>
                  <a:gd name="T62" fmla="*/ 93248799 w 240"/>
                  <a:gd name="T63" fmla="*/ 1942568 h 240"/>
                  <a:gd name="T64" fmla="*/ 104904160 w 240"/>
                  <a:gd name="T65" fmla="*/ 0 h 240"/>
                  <a:gd name="T66" fmla="*/ 116560506 w 240"/>
                  <a:gd name="T67" fmla="*/ 0 h 240"/>
                  <a:gd name="T68" fmla="*/ 116560506 w 240"/>
                  <a:gd name="T69" fmla="*/ 0 h 240"/>
                  <a:gd name="T70" fmla="*/ 128216852 w 240"/>
                  <a:gd name="T71" fmla="*/ 0 h 240"/>
                  <a:gd name="T72" fmla="*/ 139872213 w 240"/>
                  <a:gd name="T73" fmla="*/ 1942568 h 240"/>
                  <a:gd name="T74" fmla="*/ 161242345 w 240"/>
                  <a:gd name="T75" fmla="*/ 7770273 h 240"/>
                  <a:gd name="T76" fmla="*/ 180668932 w 240"/>
                  <a:gd name="T77" fmla="*/ 19426669 h 240"/>
                  <a:gd name="T78" fmla="*/ 198152958 w 240"/>
                  <a:gd name="T79" fmla="*/ 33025633 h 240"/>
                  <a:gd name="T80" fmla="*/ 211751865 w 240"/>
                  <a:gd name="T81" fmla="*/ 50509733 h 240"/>
                  <a:gd name="T82" fmla="*/ 223407225 w 240"/>
                  <a:gd name="T83" fmla="*/ 69936402 h 240"/>
                  <a:gd name="T84" fmla="*/ 231178451 w 240"/>
                  <a:gd name="T85" fmla="*/ 93249193 h 240"/>
                  <a:gd name="T86" fmla="*/ 231178451 w 240"/>
                  <a:gd name="T87" fmla="*/ 104904603 h 240"/>
                  <a:gd name="T88" fmla="*/ 233121011 w 240"/>
                  <a:gd name="T89" fmla="*/ 116560999 h 240"/>
                  <a:gd name="T90" fmla="*/ 233121011 w 240"/>
                  <a:gd name="T91" fmla="*/ 116560999 h 24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40" h="240">
                    <a:moveTo>
                      <a:pt x="240" y="120"/>
                    </a:moveTo>
                    <a:lnTo>
                      <a:pt x="240" y="120"/>
                    </a:lnTo>
                    <a:lnTo>
                      <a:pt x="238" y="132"/>
                    </a:lnTo>
                    <a:lnTo>
                      <a:pt x="238" y="144"/>
                    </a:lnTo>
                    <a:lnTo>
                      <a:pt x="230" y="166"/>
                    </a:lnTo>
                    <a:lnTo>
                      <a:pt x="218" y="186"/>
                    </a:lnTo>
                    <a:lnTo>
                      <a:pt x="204" y="204"/>
                    </a:lnTo>
                    <a:lnTo>
                      <a:pt x="186" y="218"/>
                    </a:lnTo>
                    <a:lnTo>
                      <a:pt x="166" y="230"/>
                    </a:lnTo>
                    <a:lnTo>
                      <a:pt x="144" y="236"/>
                    </a:lnTo>
                    <a:lnTo>
                      <a:pt x="132" y="238"/>
                    </a:lnTo>
                    <a:lnTo>
                      <a:pt x="120" y="240"/>
                    </a:lnTo>
                    <a:lnTo>
                      <a:pt x="108" y="238"/>
                    </a:lnTo>
                    <a:lnTo>
                      <a:pt x="96" y="236"/>
                    </a:lnTo>
                    <a:lnTo>
                      <a:pt x="72" y="230"/>
                    </a:lnTo>
                    <a:lnTo>
                      <a:pt x="52" y="218"/>
                    </a:lnTo>
                    <a:lnTo>
                      <a:pt x="34" y="204"/>
                    </a:lnTo>
                    <a:lnTo>
                      <a:pt x="20" y="186"/>
                    </a:lnTo>
                    <a:lnTo>
                      <a:pt x="8" y="166"/>
                    </a:lnTo>
                    <a:lnTo>
                      <a:pt x="2" y="144"/>
                    </a:lnTo>
                    <a:lnTo>
                      <a:pt x="0" y="132"/>
                    </a:lnTo>
                    <a:lnTo>
                      <a:pt x="0" y="120"/>
                    </a:lnTo>
                    <a:lnTo>
                      <a:pt x="0" y="108"/>
                    </a:lnTo>
                    <a:lnTo>
                      <a:pt x="2" y="96"/>
                    </a:lnTo>
                    <a:lnTo>
                      <a:pt x="8" y="72"/>
                    </a:lnTo>
                    <a:lnTo>
                      <a:pt x="20" y="52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2" y="8"/>
                    </a:lnTo>
                    <a:lnTo>
                      <a:pt x="96" y="2"/>
                    </a:lnTo>
                    <a:lnTo>
                      <a:pt x="108" y="0"/>
                    </a:lnTo>
                    <a:lnTo>
                      <a:pt x="120" y="0"/>
                    </a:lnTo>
                    <a:lnTo>
                      <a:pt x="132" y="0"/>
                    </a:lnTo>
                    <a:lnTo>
                      <a:pt x="144" y="2"/>
                    </a:lnTo>
                    <a:lnTo>
                      <a:pt x="166" y="8"/>
                    </a:lnTo>
                    <a:lnTo>
                      <a:pt x="186" y="20"/>
                    </a:lnTo>
                    <a:lnTo>
                      <a:pt x="204" y="34"/>
                    </a:lnTo>
                    <a:lnTo>
                      <a:pt x="218" y="52"/>
                    </a:lnTo>
                    <a:lnTo>
                      <a:pt x="230" y="72"/>
                    </a:lnTo>
                    <a:lnTo>
                      <a:pt x="238" y="96"/>
                    </a:lnTo>
                    <a:lnTo>
                      <a:pt x="238" y="108"/>
                    </a:lnTo>
                    <a:lnTo>
                      <a:pt x="240" y="12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lIns="91023" tIns="45512" rIns="91023" bIns="45512"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Freeform 123"/>
              <p:cNvSpPr>
                <a:spLocks/>
              </p:cNvSpPr>
              <p:nvPr/>
            </p:nvSpPr>
            <p:spPr bwMode="auto">
              <a:xfrm>
                <a:off x="4616415" y="3181934"/>
                <a:ext cx="202539" cy="195025"/>
              </a:xfrm>
              <a:custGeom>
                <a:avLst/>
                <a:gdLst>
                  <a:gd name="T0" fmla="*/ 187748664 w 192"/>
                  <a:gd name="T1" fmla="*/ 90563894 h 190"/>
                  <a:gd name="T2" fmla="*/ 187748664 w 192"/>
                  <a:gd name="T3" fmla="*/ 90563894 h 190"/>
                  <a:gd name="T4" fmla="*/ 185793063 w 192"/>
                  <a:gd name="T5" fmla="*/ 109833722 h 190"/>
                  <a:gd name="T6" fmla="*/ 179926258 w 192"/>
                  <a:gd name="T7" fmla="*/ 127175786 h 190"/>
                  <a:gd name="T8" fmla="*/ 170147258 w 192"/>
                  <a:gd name="T9" fmla="*/ 142591063 h 190"/>
                  <a:gd name="T10" fmla="*/ 160368258 w 192"/>
                  <a:gd name="T11" fmla="*/ 156078574 h 190"/>
                  <a:gd name="T12" fmla="*/ 146679047 w 192"/>
                  <a:gd name="T13" fmla="*/ 167640276 h 190"/>
                  <a:gd name="T14" fmla="*/ 129077641 w 192"/>
                  <a:gd name="T15" fmla="*/ 175348403 h 190"/>
                  <a:gd name="T16" fmla="*/ 113431836 w 192"/>
                  <a:gd name="T17" fmla="*/ 181128765 h 190"/>
                  <a:gd name="T18" fmla="*/ 93874828 w 192"/>
                  <a:gd name="T19" fmla="*/ 183055552 h 190"/>
                  <a:gd name="T20" fmla="*/ 93874828 w 192"/>
                  <a:gd name="T21" fmla="*/ 183055552 h 190"/>
                  <a:gd name="T22" fmla="*/ 74316828 w 192"/>
                  <a:gd name="T23" fmla="*/ 181128765 h 190"/>
                  <a:gd name="T24" fmla="*/ 56715422 w 192"/>
                  <a:gd name="T25" fmla="*/ 175348403 h 190"/>
                  <a:gd name="T26" fmla="*/ 41069617 w 192"/>
                  <a:gd name="T27" fmla="*/ 167640276 h 190"/>
                  <a:gd name="T28" fmla="*/ 27380406 w 192"/>
                  <a:gd name="T29" fmla="*/ 156078574 h 190"/>
                  <a:gd name="T30" fmla="*/ 15645805 w 192"/>
                  <a:gd name="T31" fmla="*/ 142591063 h 190"/>
                  <a:gd name="T32" fmla="*/ 7822406 w 192"/>
                  <a:gd name="T33" fmla="*/ 127175786 h 190"/>
                  <a:gd name="T34" fmla="*/ 1955602 w 192"/>
                  <a:gd name="T35" fmla="*/ 109833722 h 190"/>
                  <a:gd name="T36" fmla="*/ 0 w 192"/>
                  <a:gd name="T37" fmla="*/ 90563894 h 190"/>
                  <a:gd name="T38" fmla="*/ 0 w 192"/>
                  <a:gd name="T39" fmla="*/ 90563894 h 190"/>
                  <a:gd name="T40" fmla="*/ 1955602 w 192"/>
                  <a:gd name="T41" fmla="*/ 73221830 h 190"/>
                  <a:gd name="T42" fmla="*/ 7822406 w 192"/>
                  <a:gd name="T43" fmla="*/ 55879766 h 190"/>
                  <a:gd name="T44" fmla="*/ 15645805 w 192"/>
                  <a:gd name="T45" fmla="*/ 40464490 h 190"/>
                  <a:gd name="T46" fmla="*/ 27380406 w 192"/>
                  <a:gd name="T47" fmla="*/ 26976978 h 190"/>
                  <a:gd name="T48" fmla="*/ 41069617 w 192"/>
                  <a:gd name="T49" fmla="*/ 15415276 h 190"/>
                  <a:gd name="T50" fmla="*/ 56715422 w 192"/>
                  <a:gd name="T51" fmla="*/ 7707149 h 190"/>
                  <a:gd name="T52" fmla="*/ 74316828 w 192"/>
                  <a:gd name="T53" fmla="*/ 1926787 h 190"/>
                  <a:gd name="T54" fmla="*/ 93874828 w 192"/>
                  <a:gd name="T55" fmla="*/ 0 h 190"/>
                  <a:gd name="T56" fmla="*/ 93874828 w 192"/>
                  <a:gd name="T57" fmla="*/ 0 h 190"/>
                  <a:gd name="T58" fmla="*/ 113431836 w 192"/>
                  <a:gd name="T59" fmla="*/ 1926787 h 190"/>
                  <a:gd name="T60" fmla="*/ 129077641 w 192"/>
                  <a:gd name="T61" fmla="*/ 7707149 h 190"/>
                  <a:gd name="T62" fmla="*/ 146679047 w 192"/>
                  <a:gd name="T63" fmla="*/ 15415276 h 190"/>
                  <a:gd name="T64" fmla="*/ 160368258 w 192"/>
                  <a:gd name="T65" fmla="*/ 26976978 h 190"/>
                  <a:gd name="T66" fmla="*/ 170147258 w 192"/>
                  <a:gd name="T67" fmla="*/ 40464490 h 190"/>
                  <a:gd name="T68" fmla="*/ 179926258 w 192"/>
                  <a:gd name="T69" fmla="*/ 55879766 h 190"/>
                  <a:gd name="T70" fmla="*/ 185793063 w 192"/>
                  <a:gd name="T71" fmla="*/ 73221830 h 190"/>
                  <a:gd name="T72" fmla="*/ 187748664 w 192"/>
                  <a:gd name="T73" fmla="*/ 90563894 h 190"/>
                  <a:gd name="T74" fmla="*/ 187748664 w 192"/>
                  <a:gd name="T75" fmla="*/ 90563894 h 19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90">
                    <a:moveTo>
                      <a:pt x="192" y="94"/>
                    </a:moveTo>
                    <a:lnTo>
                      <a:pt x="192" y="94"/>
                    </a:lnTo>
                    <a:lnTo>
                      <a:pt x="190" y="114"/>
                    </a:lnTo>
                    <a:lnTo>
                      <a:pt x="184" y="132"/>
                    </a:lnTo>
                    <a:lnTo>
                      <a:pt x="174" y="148"/>
                    </a:lnTo>
                    <a:lnTo>
                      <a:pt x="164" y="162"/>
                    </a:lnTo>
                    <a:lnTo>
                      <a:pt x="150" y="174"/>
                    </a:lnTo>
                    <a:lnTo>
                      <a:pt x="132" y="182"/>
                    </a:lnTo>
                    <a:lnTo>
                      <a:pt x="116" y="188"/>
                    </a:lnTo>
                    <a:lnTo>
                      <a:pt x="96" y="190"/>
                    </a:lnTo>
                    <a:lnTo>
                      <a:pt x="76" y="188"/>
                    </a:lnTo>
                    <a:lnTo>
                      <a:pt x="58" y="182"/>
                    </a:lnTo>
                    <a:lnTo>
                      <a:pt x="42" y="174"/>
                    </a:lnTo>
                    <a:lnTo>
                      <a:pt x="28" y="162"/>
                    </a:lnTo>
                    <a:lnTo>
                      <a:pt x="16" y="148"/>
                    </a:lnTo>
                    <a:lnTo>
                      <a:pt x="8" y="132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6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6" y="2"/>
                    </a:lnTo>
                    <a:lnTo>
                      <a:pt x="132" y="8"/>
                    </a:lnTo>
                    <a:lnTo>
                      <a:pt x="150" y="16"/>
                    </a:lnTo>
                    <a:lnTo>
                      <a:pt x="164" y="28"/>
                    </a:lnTo>
                    <a:lnTo>
                      <a:pt x="174" y="42"/>
                    </a:lnTo>
                    <a:lnTo>
                      <a:pt x="184" y="58"/>
                    </a:lnTo>
                    <a:lnTo>
                      <a:pt x="190" y="76"/>
                    </a:lnTo>
                    <a:lnTo>
                      <a:pt x="192" y="94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1023" tIns="45512" rIns="91023" bIns="45512"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Freeform 124"/>
              <p:cNvSpPr>
                <a:spLocks/>
              </p:cNvSpPr>
              <p:nvPr/>
            </p:nvSpPr>
            <p:spPr bwMode="auto">
              <a:xfrm>
                <a:off x="4857777" y="3181934"/>
                <a:ext cx="199163" cy="195025"/>
              </a:xfrm>
              <a:custGeom>
                <a:avLst/>
                <a:gdLst>
                  <a:gd name="T0" fmla="*/ 184619633 w 190"/>
                  <a:gd name="T1" fmla="*/ 90563894 h 190"/>
                  <a:gd name="T2" fmla="*/ 184619633 w 190"/>
                  <a:gd name="T3" fmla="*/ 90563894 h 190"/>
                  <a:gd name="T4" fmla="*/ 182676382 w 190"/>
                  <a:gd name="T5" fmla="*/ 109833722 h 190"/>
                  <a:gd name="T6" fmla="*/ 176846631 w 190"/>
                  <a:gd name="T7" fmla="*/ 127175786 h 190"/>
                  <a:gd name="T8" fmla="*/ 169072644 w 190"/>
                  <a:gd name="T9" fmla="*/ 142591063 h 190"/>
                  <a:gd name="T10" fmla="*/ 157412155 w 190"/>
                  <a:gd name="T11" fmla="*/ 156078574 h 190"/>
                  <a:gd name="T12" fmla="*/ 143809403 w 190"/>
                  <a:gd name="T13" fmla="*/ 167640276 h 190"/>
                  <a:gd name="T14" fmla="*/ 128262413 w 190"/>
                  <a:gd name="T15" fmla="*/ 175348403 h 190"/>
                  <a:gd name="T16" fmla="*/ 110772174 w 190"/>
                  <a:gd name="T17" fmla="*/ 181128765 h 190"/>
                  <a:gd name="T18" fmla="*/ 91337698 w 190"/>
                  <a:gd name="T19" fmla="*/ 183055552 h 190"/>
                  <a:gd name="T20" fmla="*/ 91337698 w 190"/>
                  <a:gd name="T21" fmla="*/ 183055552 h 190"/>
                  <a:gd name="T22" fmla="*/ 73847459 w 190"/>
                  <a:gd name="T23" fmla="*/ 181128765 h 190"/>
                  <a:gd name="T24" fmla="*/ 56357219 w 190"/>
                  <a:gd name="T25" fmla="*/ 175348403 h 190"/>
                  <a:gd name="T26" fmla="*/ 40810230 w 190"/>
                  <a:gd name="T27" fmla="*/ 167640276 h 190"/>
                  <a:gd name="T28" fmla="*/ 27207477 w 190"/>
                  <a:gd name="T29" fmla="*/ 156078574 h 190"/>
                  <a:gd name="T30" fmla="*/ 15546989 w 190"/>
                  <a:gd name="T31" fmla="*/ 142591063 h 190"/>
                  <a:gd name="T32" fmla="*/ 7773002 w 190"/>
                  <a:gd name="T33" fmla="*/ 127175786 h 190"/>
                  <a:gd name="T34" fmla="*/ 1943250 w 190"/>
                  <a:gd name="T35" fmla="*/ 109833722 h 190"/>
                  <a:gd name="T36" fmla="*/ 0 w 190"/>
                  <a:gd name="T37" fmla="*/ 90563894 h 190"/>
                  <a:gd name="T38" fmla="*/ 0 w 190"/>
                  <a:gd name="T39" fmla="*/ 90563894 h 190"/>
                  <a:gd name="T40" fmla="*/ 1943250 w 190"/>
                  <a:gd name="T41" fmla="*/ 73221830 h 190"/>
                  <a:gd name="T42" fmla="*/ 7773002 w 190"/>
                  <a:gd name="T43" fmla="*/ 55879766 h 190"/>
                  <a:gd name="T44" fmla="*/ 15546989 w 190"/>
                  <a:gd name="T45" fmla="*/ 40464490 h 190"/>
                  <a:gd name="T46" fmla="*/ 27207477 w 190"/>
                  <a:gd name="T47" fmla="*/ 26976978 h 190"/>
                  <a:gd name="T48" fmla="*/ 40810230 w 190"/>
                  <a:gd name="T49" fmla="*/ 15415276 h 190"/>
                  <a:gd name="T50" fmla="*/ 56357219 w 190"/>
                  <a:gd name="T51" fmla="*/ 7707149 h 190"/>
                  <a:gd name="T52" fmla="*/ 73847459 w 190"/>
                  <a:gd name="T53" fmla="*/ 1926787 h 190"/>
                  <a:gd name="T54" fmla="*/ 91337698 w 190"/>
                  <a:gd name="T55" fmla="*/ 0 h 190"/>
                  <a:gd name="T56" fmla="*/ 91337698 w 190"/>
                  <a:gd name="T57" fmla="*/ 0 h 190"/>
                  <a:gd name="T58" fmla="*/ 110772174 w 190"/>
                  <a:gd name="T59" fmla="*/ 1926787 h 190"/>
                  <a:gd name="T60" fmla="*/ 128262413 w 190"/>
                  <a:gd name="T61" fmla="*/ 7707149 h 190"/>
                  <a:gd name="T62" fmla="*/ 143809403 w 190"/>
                  <a:gd name="T63" fmla="*/ 15415276 h 190"/>
                  <a:gd name="T64" fmla="*/ 157412155 w 190"/>
                  <a:gd name="T65" fmla="*/ 26976978 h 190"/>
                  <a:gd name="T66" fmla="*/ 169072644 w 190"/>
                  <a:gd name="T67" fmla="*/ 40464490 h 190"/>
                  <a:gd name="T68" fmla="*/ 176846631 w 190"/>
                  <a:gd name="T69" fmla="*/ 55879766 h 190"/>
                  <a:gd name="T70" fmla="*/ 182676382 w 190"/>
                  <a:gd name="T71" fmla="*/ 73221830 h 190"/>
                  <a:gd name="T72" fmla="*/ 184619633 w 190"/>
                  <a:gd name="T73" fmla="*/ 90563894 h 190"/>
                  <a:gd name="T74" fmla="*/ 184619633 w 190"/>
                  <a:gd name="T75" fmla="*/ 90563894 h 19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0" h="190">
                    <a:moveTo>
                      <a:pt x="190" y="94"/>
                    </a:moveTo>
                    <a:lnTo>
                      <a:pt x="190" y="94"/>
                    </a:lnTo>
                    <a:lnTo>
                      <a:pt x="188" y="114"/>
                    </a:lnTo>
                    <a:lnTo>
                      <a:pt x="182" y="132"/>
                    </a:lnTo>
                    <a:lnTo>
                      <a:pt x="174" y="148"/>
                    </a:lnTo>
                    <a:lnTo>
                      <a:pt x="162" y="162"/>
                    </a:lnTo>
                    <a:lnTo>
                      <a:pt x="148" y="174"/>
                    </a:lnTo>
                    <a:lnTo>
                      <a:pt x="132" y="182"/>
                    </a:lnTo>
                    <a:lnTo>
                      <a:pt x="114" y="188"/>
                    </a:lnTo>
                    <a:lnTo>
                      <a:pt x="94" y="190"/>
                    </a:lnTo>
                    <a:lnTo>
                      <a:pt x="76" y="188"/>
                    </a:lnTo>
                    <a:lnTo>
                      <a:pt x="58" y="182"/>
                    </a:lnTo>
                    <a:lnTo>
                      <a:pt x="42" y="174"/>
                    </a:lnTo>
                    <a:lnTo>
                      <a:pt x="28" y="162"/>
                    </a:lnTo>
                    <a:lnTo>
                      <a:pt x="16" y="148"/>
                    </a:lnTo>
                    <a:lnTo>
                      <a:pt x="8" y="132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6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114" y="2"/>
                    </a:lnTo>
                    <a:lnTo>
                      <a:pt x="132" y="8"/>
                    </a:lnTo>
                    <a:lnTo>
                      <a:pt x="148" y="16"/>
                    </a:lnTo>
                    <a:lnTo>
                      <a:pt x="162" y="28"/>
                    </a:lnTo>
                    <a:lnTo>
                      <a:pt x="174" y="42"/>
                    </a:lnTo>
                    <a:lnTo>
                      <a:pt x="182" y="58"/>
                    </a:lnTo>
                    <a:lnTo>
                      <a:pt x="188" y="76"/>
                    </a:lnTo>
                    <a:lnTo>
                      <a:pt x="190" y="94"/>
                    </a:lnTo>
                    <a:close/>
                  </a:path>
                </a:pathLst>
              </a:custGeom>
              <a:solidFill>
                <a:srgbClr val="CC3300"/>
              </a:solidFill>
              <a:ln>
                <a:noFill/>
              </a:ln>
            </p:spPr>
            <p:txBody>
              <a:bodyPr lIns="91023" tIns="45512" rIns="91023" bIns="45512"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199400" y="1460058"/>
            <a:ext cx="1957388" cy="1445617"/>
            <a:chOff x="6591168" y="1518392"/>
            <a:chExt cx="2081084" cy="1536972"/>
          </a:xfrm>
        </p:grpSpPr>
        <p:sp>
          <p:nvSpPr>
            <p:cNvPr id="124" name="矩形 1"/>
            <p:cNvSpPr>
              <a:spLocks noChangeArrowheads="1"/>
            </p:cNvSpPr>
            <p:nvPr/>
          </p:nvSpPr>
          <p:spPr bwMode="auto">
            <a:xfrm>
              <a:off x="6839278" y="1518392"/>
              <a:ext cx="1832974" cy="153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23" tIns="45512" rIns="91023" bIns="45512">
              <a:spAutoFit/>
            </a:bodyPr>
            <a:lstStyle/>
            <a:p>
              <a:pPr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5" b="1" dirty="0">
                  <a:solidFill>
                    <a:srgbClr val="595959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ADD TITLE TEXT</a:t>
              </a:r>
            </a:p>
            <a:p>
              <a:pPr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5" dirty="0">
                  <a:solidFill>
                    <a:srgbClr val="595959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click to add text  </a:t>
              </a:r>
            </a:p>
            <a:p>
              <a:pPr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5" dirty="0">
                  <a:solidFill>
                    <a:srgbClr val="595959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click to add text  </a:t>
              </a:r>
              <a:endParaRPr lang="zh-CN" altLang="zh-CN" sz="1505" dirty="0">
                <a:solidFill>
                  <a:srgbClr val="595959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endParaRPr>
            </a:p>
            <a:p>
              <a:pPr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zh-CN" sz="1505" b="1" dirty="0">
                <a:solidFill>
                  <a:srgbClr val="595959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30" name="Freeform 11"/>
            <p:cNvSpPr>
              <a:spLocks/>
            </p:cNvSpPr>
            <p:nvPr/>
          </p:nvSpPr>
          <p:spPr bwMode="auto">
            <a:xfrm>
              <a:off x="6591168" y="1623405"/>
              <a:ext cx="285242" cy="246698"/>
            </a:xfrm>
            <a:custGeom>
              <a:avLst/>
              <a:gdLst>
                <a:gd name="T0" fmla="*/ 150135761 w 478"/>
                <a:gd name="T1" fmla="*/ 22539537 h 420"/>
                <a:gd name="T2" fmla="*/ 148879634 w 478"/>
                <a:gd name="T3" fmla="*/ 13774223 h 420"/>
                <a:gd name="T4" fmla="*/ 143854005 w 478"/>
                <a:gd name="T5" fmla="*/ 6260858 h 420"/>
                <a:gd name="T6" fmla="*/ 136315561 w 478"/>
                <a:gd name="T7" fmla="*/ 1251948 h 420"/>
                <a:gd name="T8" fmla="*/ 127520991 w 478"/>
                <a:gd name="T9" fmla="*/ 0 h 420"/>
                <a:gd name="T10" fmla="*/ 123123986 w 478"/>
                <a:gd name="T11" fmla="*/ 0 h 420"/>
                <a:gd name="T12" fmla="*/ 114957479 w 478"/>
                <a:gd name="T13" fmla="*/ 3756403 h 420"/>
                <a:gd name="T14" fmla="*/ 109303787 w 478"/>
                <a:gd name="T15" fmla="*/ 9391287 h 420"/>
                <a:gd name="T16" fmla="*/ 105534845 w 478"/>
                <a:gd name="T17" fmla="*/ 17530626 h 420"/>
                <a:gd name="T18" fmla="*/ 105534845 w 478"/>
                <a:gd name="T19" fmla="*/ 22539537 h 420"/>
                <a:gd name="T20" fmla="*/ 107419035 w 478"/>
                <a:gd name="T21" fmla="*/ 31304850 h 420"/>
                <a:gd name="T22" fmla="*/ 112444665 w 478"/>
                <a:gd name="T23" fmla="*/ 38818215 h 420"/>
                <a:gd name="T24" fmla="*/ 65330934 w 478"/>
                <a:gd name="T25" fmla="*/ 52591879 h 420"/>
                <a:gd name="T26" fmla="*/ 30152653 w 478"/>
                <a:gd name="T27" fmla="*/ 70749039 h 420"/>
                <a:gd name="T28" fmla="*/ 26383711 w 478"/>
                <a:gd name="T29" fmla="*/ 69496532 h 420"/>
                <a:gd name="T30" fmla="*/ 22614770 w 478"/>
                <a:gd name="T31" fmla="*/ 69496532 h 420"/>
                <a:gd name="T32" fmla="*/ 13820200 w 478"/>
                <a:gd name="T33" fmla="*/ 70749039 h 420"/>
                <a:gd name="T34" fmla="*/ 6909819 w 478"/>
                <a:gd name="T35" fmla="*/ 75757949 h 420"/>
                <a:gd name="T36" fmla="*/ 1884751 w 478"/>
                <a:gd name="T37" fmla="*/ 82644781 h 420"/>
                <a:gd name="T38" fmla="*/ 0 w 478"/>
                <a:gd name="T39" fmla="*/ 91410095 h 420"/>
                <a:gd name="T40" fmla="*/ 628063 w 478"/>
                <a:gd name="T41" fmla="*/ 96419005 h 420"/>
                <a:gd name="T42" fmla="*/ 4397005 w 478"/>
                <a:gd name="T43" fmla="*/ 104558344 h 420"/>
                <a:gd name="T44" fmla="*/ 10050697 w 478"/>
                <a:gd name="T45" fmla="*/ 110193228 h 420"/>
                <a:gd name="T46" fmla="*/ 18217204 w 478"/>
                <a:gd name="T47" fmla="*/ 113949631 h 420"/>
                <a:gd name="T48" fmla="*/ 22614770 w 478"/>
                <a:gd name="T49" fmla="*/ 113949631 h 420"/>
                <a:gd name="T50" fmla="*/ 31409341 w 478"/>
                <a:gd name="T51" fmla="*/ 112697124 h 420"/>
                <a:gd name="T52" fmla="*/ 38947223 w 478"/>
                <a:gd name="T53" fmla="*/ 107688773 h 420"/>
                <a:gd name="T54" fmla="*/ 43344789 w 478"/>
                <a:gd name="T55" fmla="*/ 100175408 h 420"/>
                <a:gd name="T56" fmla="*/ 45228979 w 478"/>
                <a:gd name="T57" fmla="*/ 91410095 h 420"/>
                <a:gd name="T58" fmla="*/ 45228979 w 478"/>
                <a:gd name="T59" fmla="*/ 87027158 h 420"/>
                <a:gd name="T60" fmla="*/ 76638319 w 478"/>
                <a:gd name="T61" fmla="*/ 131480258 h 420"/>
                <a:gd name="T62" fmla="*/ 133802747 w 478"/>
                <a:gd name="T63" fmla="*/ 43826566 h 420"/>
                <a:gd name="T64" fmla="*/ 136944186 w 478"/>
                <a:gd name="T65" fmla="*/ 42574618 h 420"/>
                <a:gd name="T66" fmla="*/ 143225942 w 478"/>
                <a:gd name="T67" fmla="*/ 38818215 h 420"/>
                <a:gd name="T68" fmla="*/ 147622946 w 478"/>
                <a:gd name="T69" fmla="*/ 33183331 h 420"/>
                <a:gd name="T70" fmla="*/ 150135761 w 478"/>
                <a:gd name="T71" fmla="*/ 26295940 h 420"/>
                <a:gd name="T72" fmla="*/ 150135761 w 478"/>
                <a:gd name="T73" fmla="*/ 22539537 h 4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78" h="420">
                  <a:moveTo>
                    <a:pt x="478" y="72"/>
                  </a:moveTo>
                  <a:lnTo>
                    <a:pt x="478" y="72"/>
                  </a:lnTo>
                  <a:lnTo>
                    <a:pt x="478" y="56"/>
                  </a:lnTo>
                  <a:lnTo>
                    <a:pt x="474" y="44"/>
                  </a:lnTo>
                  <a:lnTo>
                    <a:pt x="466" y="30"/>
                  </a:lnTo>
                  <a:lnTo>
                    <a:pt x="458" y="20"/>
                  </a:lnTo>
                  <a:lnTo>
                    <a:pt x="448" y="12"/>
                  </a:lnTo>
                  <a:lnTo>
                    <a:pt x="434" y="4"/>
                  </a:lnTo>
                  <a:lnTo>
                    <a:pt x="422" y="0"/>
                  </a:lnTo>
                  <a:lnTo>
                    <a:pt x="406" y="0"/>
                  </a:lnTo>
                  <a:lnTo>
                    <a:pt x="392" y="0"/>
                  </a:lnTo>
                  <a:lnTo>
                    <a:pt x="378" y="4"/>
                  </a:lnTo>
                  <a:lnTo>
                    <a:pt x="366" y="12"/>
                  </a:lnTo>
                  <a:lnTo>
                    <a:pt x="356" y="20"/>
                  </a:lnTo>
                  <a:lnTo>
                    <a:pt x="348" y="30"/>
                  </a:lnTo>
                  <a:lnTo>
                    <a:pt x="340" y="44"/>
                  </a:lnTo>
                  <a:lnTo>
                    <a:pt x="336" y="56"/>
                  </a:lnTo>
                  <a:lnTo>
                    <a:pt x="336" y="72"/>
                  </a:lnTo>
                  <a:lnTo>
                    <a:pt x="336" y="86"/>
                  </a:lnTo>
                  <a:lnTo>
                    <a:pt x="342" y="100"/>
                  </a:lnTo>
                  <a:lnTo>
                    <a:pt x="348" y="112"/>
                  </a:lnTo>
                  <a:lnTo>
                    <a:pt x="358" y="124"/>
                  </a:lnTo>
                  <a:lnTo>
                    <a:pt x="276" y="318"/>
                  </a:lnTo>
                  <a:lnTo>
                    <a:pt x="208" y="168"/>
                  </a:lnTo>
                  <a:lnTo>
                    <a:pt x="148" y="160"/>
                  </a:lnTo>
                  <a:lnTo>
                    <a:pt x="96" y="226"/>
                  </a:lnTo>
                  <a:lnTo>
                    <a:pt x="84" y="222"/>
                  </a:lnTo>
                  <a:lnTo>
                    <a:pt x="72" y="222"/>
                  </a:lnTo>
                  <a:lnTo>
                    <a:pt x="58" y="222"/>
                  </a:lnTo>
                  <a:lnTo>
                    <a:pt x="44" y="226"/>
                  </a:lnTo>
                  <a:lnTo>
                    <a:pt x="32" y="234"/>
                  </a:lnTo>
                  <a:lnTo>
                    <a:pt x="22" y="242"/>
                  </a:lnTo>
                  <a:lnTo>
                    <a:pt x="14" y="252"/>
                  </a:lnTo>
                  <a:lnTo>
                    <a:pt x="6" y="264"/>
                  </a:lnTo>
                  <a:lnTo>
                    <a:pt x="2" y="278"/>
                  </a:lnTo>
                  <a:lnTo>
                    <a:pt x="0" y="292"/>
                  </a:lnTo>
                  <a:lnTo>
                    <a:pt x="2" y="308"/>
                  </a:lnTo>
                  <a:lnTo>
                    <a:pt x="6" y="320"/>
                  </a:lnTo>
                  <a:lnTo>
                    <a:pt x="14" y="334"/>
                  </a:lnTo>
                  <a:lnTo>
                    <a:pt x="22" y="344"/>
                  </a:lnTo>
                  <a:lnTo>
                    <a:pt x="32" y="352"/>
                  </a:lnTo>
                  <a:lnTo>
                    <a:pt x="44" y="360"/>
                  </a:lnTo>
                  <a:lnTo>
                    <a:pt x="58" y="364"/>
                  </a:lnTo>
                  <a:lnTo>
                    <a:pt x="72" y="364"/>
                  </a:lnTo>
                  <a:lnTo>
                    <a:pt x="88" y="364"/>
                  </a:lnTo>
                  <a:lnTo>
                    <a:pt x="100" y="360"/>
                  </a:lnTo>
                  <a:lnTo>
                    <a:pt x="112" y="352"/>
                  </a:lnTo>
                  <a:lnTo>
                    <a:pt x="124" y="344"/>
                  </a:lnTo>
                  <a:lnTo>
                    <a:pt x="132" y="334"/>
                  </a:lnTo>
                  <a:lnTo>
                    <a:pt x="138" y="320"/>
                  </a:lnTo>
                  <a:lnTo>
                    <a:pt x="144" y="308"/>
                  </a:lnTo>
                  <a:lnTo>
                    <a:pt x="144" y="292"/>
                  </a:lnTo>
                  <a:lnTo>
                    <a:pt x="144" y="278"/>
                  </a:lnTo>
                  <a:lnTo>
                    <a:pt x="168" y="248"/>
                  </a:lnTo>
                  <a:lnTo>
                    <a:pt x="244" y="420"/>
                  </a:lnTo>
                  <a:lnTo>
                    <a:pt x="308" y="418"/>
                  </a:lnTo>
                  <a:lnTo>
                    <a:pt x="426" y="140"/>
                  </a:lnTo>
                  <a:lnTo>
                    <a:pt x="436" y="136"/>
                  </a:lnTo>
                  <a:lnTo>
                    <a:pt x="448" y="130"/>
                  </a:lnTo>
                  <a:lnTo>
                    <a:pt x="456" y="124"/>
                  </a:lnTo>
                  <a:lnTo>
                    <a:pt x="464" y="114"/>
                  </a:lnTo>
                  <a:lnTo>
                    <a:pt x="470" y="106"/>
                  </a:lnTo>
                  <a:lnTo>
                    <a:pt x="474" y="94"/>
                  </a:lnTo>
                  <a:lnTo>
                    <a:pt x="478" y="84"/>
                  </a:lnTo>
                  <a:lnTo>
                    <a:pt x="478" y="72"/>
                  </a:lnTo>
                  <a:close/>
                </a:path>
              </a:pathLst>
            </a:custGeom>
            <a:solidFill>
              <a:srgbClr val="797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023" tIns="45512" rIns="91023" bIns="45512"/>
            <a:lstStyle/>
            <a:p>
              <a:pPr defTabSz="910268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22614" y="1460058"/>
            <a:ext cx="1987549" cy="1445617"/>
            <a:chOff x="1512515" y="1518392"/>
            <a:chExt cx="2113151" cy="1536972"/>
          </a:xfrm>
        </p:grpSpPr>
        <p:sp>
          <p:nvSpPr>
            <p:cNvPr id="126" name="矩形 1"/>
            <p:cNvSpPr>
              <a:spLocks noChangeArrowheads="1"/>
            </p:cNvSpPr>
            <p:nvPr/>
          </p:nvSpPr>
          <p:spPr bwMode="auto">
            <a:xfrm>
              <a:off x="1792692" y="1518392"/>
              <a:ext cx="1832974" cy="153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23" tIns="45512" rIns="91023" bIns="45512">
              <a:spAutoFit/>
            </a:bodyPr>
            <a:lstStyle/>
            <a:p>
              <a:pPr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5" b="1" dirty="0">
                  <a:solidFill>
                    <a:srgbClr val="595959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ADD TITLE TEXT</a:t>
              </a:r>
            </a:p>
            <a:p>
              <a:pPr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5" dirty="0">
                  <a:solidFill>
                    <a:srgbClr val="595959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click to add text  </a:t>
              </a:r>
            </a:p>
            <a:p>
              <a:pPr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5" dirty="0">
                  <a:solidFill>
                    <a:srgbClr val="595959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click to add text  </a:t>
              </a:r>
              <a:endParaRPr lang="zh-CN" altLang="zh-CN" sz="1505" dirty="0">
                <a:solidFill>
                  <a:srgbClr val="595959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endParaRPr>
            </a:p>
            <a:p>
              <a:pPr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zh-CN" sz="1505" b="1" dirty="0">
                <a:solidFill>
                  <a:srgbClr val="595959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131" name="组合 122"/>
            <p:cNvGrpSpPr>
              <a:grpSpLocks/>
            </p:cNvGrpSpPr>
            <p:nvPr/>
          </p:nvGrpSpPr>
          <p:grpSpPr bwMode="auto">
            <a:xfrm>
              <a:off x="1512515" y="1635075"/>
              <a:ext cx="204226" cy="203358"/>
              <a:chOff x="3889445" y="2973091"/>
              <a:chExt cx="319708" cy="324921"/>
            </a:xfrm>
          </p:grpSpPr>
          <p:sp>
            <p:nvSpPr>
              <p:cNvPr id="132" name="Rectangle 12"/>
              <p:cNvSpPr>
                <a:spLocks noChangeArrowheads="1"/>
              </p:cNvSpPr>
              <p:nvPr/>
            </p:nvSpPr>
            <p:spPr bwMode="auto">
              <a:xfrm>
                <a:off x="3889445" y="3006104"/>
                <a:ext cx="128578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Rectangle 13"/>
              <p:cNvSpPr>
                <a:spLocks noChangeArrowheads="1"/>
              </p:cNvSpPr>
              <p:nvPr/>
            </p:nvSpPr>
            <p:spPr bwMode="auto">
              <a:xfrm>
                <a:off x="4049299" y="2973091"/>
                <a:ext cx="159854" cy="159854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Rectangle 14"/>
              <p:cNvSpPr>
                <a:spLocks noChangeArrowheads="1"/>
              </p:cNvSpPr>
              <p:nvPr/>
            </p:nvSpPr>
            <p:spPr bwMode="auto">
              <a:xfrm>
                <a:off x="3889445" y="3171171"/>
                <a:ext cx="128578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Rectangle 15"/>
              <p:cNvSpPr>
                <a:spLocks noChangeArrowheads="1"/>
              </p:cNvSpPr>
              <p:nvPr/>
            </p:nvSpPr>
            <p:spPr bwMode="auto">
              <a:xfrm>
                <a:off x="4049299" y="3171171"/>
                <a:ext cx="126841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227976" y="2960440"/>
            <a:ext cx="1928813" cy="1445617"/>
            <a:chOff x="6621549" y="3113591"/>
            <a:chExt cx="2050703" cy="1536972"/>
          </a:xfrm>
        </p:grpSpPr>
        <p:sp>
          <p:nvSpPr>
            <p:cNvPr id="129" name="矩形 1"/>
            <p:cNvSpPr>
              <a:spLocks noChangeArrowheads="1"/>
            </p:cNvSpPr>
            <p:nvPr/>
          </p:nvSpPr>
          <p:spPr bwMode="auto">
            <a:xfrm>
              <a:off x="6839278" y="3113591"/>
              <a:ext cx="1832974" cy="153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23" tIns="45512" rIns="91023" bIns="45512">
              <a:spAutoFit/>
            </a:bodyPr>
            <a:lstStyle/>
            <a:p>
              <a:pPr algn="just" defTabSz="910268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5" b="1" kern="0" dirty="0">
                  <a:solidFill>
                    <a:srgbClr val="595959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ADD TITLE TEXT</a:t>
              </a:r>
            </a:p>
            <a:p>
              <a:pPr algn="just" defTabSz="910268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5" kern="0" dirty="0">
                  <a:solidFill>
                    <a:srgbClr val="595959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click to add text  </a:t>
              </a:r>
            </a:p>
            <a:p>
              <a:pPr algn="just" defTabSz="910268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5" kern="0" dirty="0">
                  <a:solidFill>
                    <a:srgbClr val="595959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click to add text  </a:t>
              </a:r>
              <a:endParaRPr lang="zh-CN" altLang="zh-CN" sz="1505" kern="0" dirty="0">
                <a:solidFill>
                  <a:srgbClr val="595959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endParaRPr>
            </a:p>
            <a:p>
              <a:pPr algn="just" defTabSz="910268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zh-CN" sz="1505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136" name="组合 13321"/>
            <p:cNvGrpSpPr>
              <a:grpSpLocks/>
            </p:cNvGrpSpPr>
            <p:nvPr/>
          </p:nvGrpSpPr>
          <p:grpSpPr bwMode="auto">
            <a:xfrm>
              <a:off x="6621549" y="3253608"/>
              <a:ext cx="224480" cy="220028"/>
              <a:chOff x="1057275" y="3008313"/>
              <a:chExt cx="368300" cy="368300"/>
            </a:xfrm>
          </p:grpSpPr>
          <p:sp>
            <p:nvSpPr>
              <p:cNvPr id="137" name="Freeform 11"/>
              <p:cNvSpPr>
                <a:spLocks/>
              </p:cNvSpPr>
              <p:nvPr/>
            </p:nvSpPr>
            <p:spPr bwMode="auto">
              <a:xfrm>
                <a:off x="1057275" y="3033713"/>
                <a:ext cx="342900" cy="342900"/>
              </a:xfrm>
              <a:custGeom>
                <a:avLst/>
                <a:gdLst>
                  <a:gd name="T0" fmla="*/ 252015625 w 216"/>
                  <a:gd name="T1" fmla="*/ 0 h 216"/>
                  <a:gd name="T2" fmla="*/ 252015625 w 216"/>
                  <a:gd name="T3" fmla="*/ 0 h 216"/>
                  <a:gd name="T4" fmla="*/ 201612500 w 216"/>
                  <a:gd name="T5" fmla="*/ 5040313 h 216"/>
                  <a:gd name="T6" fmla="*/ 156249688 w 216"/>
                  <a:gd name="T7" fmla="*/ 25201563 h 216"/>
                  <a:gd name="T8" fmla="*/ 115927188 w 216"/>
                  <a:gd name="T9" fmla="*/ 45362813 h 216"/>
                  <a:gd name="T10" fmla="*/ 75604688 w 216"/>
                  <a:gd name="T11" fmla="*/ 80645000 h 216"/>
                  <a:gd name="T12" fmla="*/ 75604688 w 216"/>
                  <a:gd name="T13" fmla="*/ 80645000 h 216"/>
                  <a:gd name="T14" fmla="*/ 40322500 w 216"/>
                  <a:gd name="T15" fmla="*/ 120967500 h 216"/>
                  <a:gd name="T16" fmla="*/ 15120938 w 216"/>
                  <a:gd name="T17" fmla="*/ 171370625 h 216"/>
                  <a:gd name="T18" fmla="*/ 0 w 216"/>
                  <a:gd name="T19" fmla="*/ 221773750 h 216"/>
                  <a:gd name="T20" fmla="*/ 0 w 216"/>
                  <a:gd name="T21" fmla="*/ 272176875 h 216"/>
                  <a:gd name="T22" fmla="*/ 0 w 216"/>
                  <a:gd name="T23" fmla="*/ 322580000 h 216"/>
                  <a:gd name="T24" fmla="*/ 15120938 w 216"/>
                  <a:gd name="T25" fmla="*/ 372983125 h 216"/>
                  <a:gd name="T26" fmla="*/ 40322500 w 216"/>
                  <a:gd name="T27" fmla="*/ 423386250 h 216"/>
                  <a:gd name="T28" fmla="*/ 75604688 w 216"/>
                  <a:gd name="T29" fmla="*/ 463708750 h 216"/>
                  <a:gd name="T30" fmla="*/ 75604688 w 216"/>
                  <a:gd name="T31" fmla="*/ 463708750 h 216"/>
                  <a:gd name="T32" fmla="*/ 120967500 w 216"/>
                  <a:gd name="T33" fmla="*/ 498990938 h 216"/>
                  <a:gd name="T34" fmla="*/ 166330313 w 216"/>
                  <a:gd name="T35" fmla="*/ 524192500 h 216"/>
                  <a:gd name="T36" fmla="*/ 216733438 w 216"/>
                  <a:gd name="T37" fmla="*/ 539313438 h 216"/>
                  <a:gd name="T38" fmla="*/ 272176875 w 216"/>
                  <a:gd name="T39" fmla="*/ 544353750 h 216"/>
                  <a:gd name="T40" fmla="*/ 322580000 w 216"/>
                  <a:gd name="T41" fmla="*/ 539313438 h 216"/>
                  <a:gd name="T42" fmla="*/ 372983125 w 216"/>
                  <a:gd name="T43" fmla="*/ 524192500 h 216"/>
                  <a:gd name="T44" fmla="*/ 423386250 w 216"/>
                  <a:gd name="T45" fmla="*/ 498990938 h 216"/>
                  <a:gd name="T46" fmla="*/ 463708750 w 216"/>
                  <a:gd name="T47" fmla="*/ 463708750 h 216"/>
                  <a:gd name="T48" fmla="*/ 463708750 w 216"/>
                  <a:gd name="T49" fmla="*/ 463708750 h 216"/>
                  <a:gd name="T50" fmla="*/ 498990938 w 216"/>
                  <a:gd name="T51" fmla="*/ 428426563 h 216"/>
                  <a:gd name="T52" fmla="*/ 519152188 w 216"/>
                  <a:gd name="T53" fmla="*/ 383063750 h 216"/>
                  <a:gd name="T54" fmla="*/ 534273125 w 216"/>
                  <a:gd name="T55" fmla="*/ 337700938 h 216"/>
                  <a:gd name="T56" fmla="*/ 544353750 w 216"/>
                  <a:gd name="T57" fmla="*/ 292338125 h 216"/>
                  <a:gd name="T58" fmla="*/ 252015625 w 216"/>
                  <a:gd name="T59" fmla="*/ 292338125 h 216"/>
                  <a:gd name="T60" fmla="*/ 252015625 w 216"/>
                  <a:gd name="T61" fmla="*/ 0 h 21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16" h="216">
                    <a:moveTo>
                      <a:pt x="100" y="0"/>
                    </a:moveTo>
                    <a:lnTo>
                      <a:pt x="100" y="0"/>
                    </a:lnTo>
                    <a:lnTo>
                      <a:pt x="80" y="2"/>
                    </a:lnTo>
                    <a:lnTo>
                      <a:pt x="62" y="10"/>
                    </a:lnTo>
                    <a:lnTo>
                      <a:pt x="46" y="18"/>
                    </a:lnTo>
                    <a:lnTo>
                      <a:pt x="30" y="32"/>
                    </a:lnTo>
                    <a:lnTo>
                      <a:pt x="16" y="48"/>
                    </a:lnTo>
                    <a:lnTo>
                      <a:pt x="6" y="68"/>
                    </a:lnTo>
                    <a:lnTo>
                      <a:pt x="0" y="88"/>
                    </a:lnTo>
                    <a:lnTo>
                      <a:pt x="0" y="108"/>
                    </a:lnTo>
                    <a:lnTo>
                      <a:pt x="0" y="128"/>
                    </a:lnTo>
                    <a:lnTo>
                      <a:pt x="6" y="148"/>
                    </a:lnTo>
                    <a:lnTo>
                      <a:pt x="16" y="168"/>
                    </a:lnTo>
                    <a:lnTo>
                      <a:pt x="30" y="184"/>
                    </a:lnTo>
                    <a:lnTo>
                      <a:pt x="48" y="198"/>
                    </a:lnTo>
                    <a:lnTo>
                      <a:pt x="66" y="208"/>
                    </a:lnTo>
                    <a:lnTo>
                      <a:pt x="86" y="214"/>
                    </a:lnTo>
                    <a:lnTo>
                      <a:pt x="108" y="216"/>
                    </a:lnTo>
                    <a:lnTo>
                      <a:pt x="128" y="214"/>
                    </a:lnTo>
                    <a:lnTo>
                      <a:pt x="148" y="208"/>
                    </a:lnTo>
                    <a:lnTo>
                      <a:pt x="168" y="198"/>
                    </a:lnTo>
                    <a:lnTo>
                      <a:pt x="184" y="184"/>
                    </a:lnTo>
                    <a:lnTo>
                      <a:pt x="198" y="170"/>
                    </a:lnTo>
                    <a:lnTo>
                      <a:pt x="206" y="152"/>
                    </a:lnTo>
                    <a:lnTo>
                      <a:pt x="212" y="134"/>
                    </a:lnTo>
                    <a:lnTo>
                      <a:pt x="216" y="116"/>
                    </a:lnTo>
                    <a:lnTo>
                      <a:pt x="100" y="11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Freeform 12"/>
              <p:cNvSpPr>
                <a:spLocks/>
              </p:cNvSpPr>
              <p:nvPr/>
            </p:nvSpPr>
            <p:spPr bwMode="auto">
              <a:xfrm>
                <a:off x="1238250" y="3008313"/>
                <a:ext cx="187325" cy="184150"/>
              </a:xfrm>
              <a:custGeom>
                <a:avLst/>
                <a:gdLst>
                  <a:gd name="T0" fmla="*/ 216733438 w 118"/>
                  <a:gd name="T1" fmla="*/ 80645000 h 116"/>
                  <a:gd name="T2" fmla="*/ 216733438 w 118"/>
                  <a:gd name="T3" fmla="*/ 80645000 h 116"/>
                  <a:gd name="T4" fmla="*/ 196572188 w 118"/>
                  <a:gd name="T5" fmla="*/ 60483750 h 116"/>
                  <a:gd name="T6" fmla="*/ 171370625 w 118"/>
                  <a:gd name="T7" fmla="*/ 40322500 h 116"/>
                  <a:gd name="T8" fmla="*/ 141128750 w 118"/>
                  <a:gd name="T9" fmla="*/ 25201563 h 116"/>
                  <a:gd name="T10" fmla="*/ 115927188 w 118"/>
                  <a:gd name="T11" fmla="*/ 15120938 h 116"/>
                  <a:gd name="T12" fmla="*/ 90725625 w 118"/>
                  <a:gd name="T13" fmla="*/ 5040313 h 116"/>
                  <a:gd name="T14" fmla="*/ 60483750 w 118"/>
                  <a:gd name="T15" fmla="*/ 0 h 116"/>
                  <a:gd name="T16" fmla="*/ 30241875 w 118"/>
                  <a:gd name="T17" fmla="*/ 0 h 116"/>
                  <a:gd name="T18" fmla="*/ 0 w 118"/>
                  <a:gd name="T19" fmla="*/ 0 h 116"/>
                  <a:gd name="T20" fmla="*/ 0 w 118"/>
                  <a:gd name="T21" fmla="*/ 292338125 h 116"/>
                  <a:gd name="T22" fmla="*/ 297378438 w 118"/>
                  <a:gd name="T23" fmla="*/ 292338125 h 116"/>
                  <a:gd name="T24" fmla="*/ 297378438 w 118"/>
                  <a:gd name="T25" fmla="*/ 292338125 h 116"/>
                  <a:gd name="T26" fmla="*/ 297378438 w 118"/>
                  <a:gd name="T27" fmla="*/ 267136563 h 116"/>
                  <a:gd name="T28" fmla="*/ 297378438 w 118"/>
                  <a:gd name="T29" fmla="*/ 236894688 h 116"/>
                  <a:gd name="T30" fmla="*/ 287297813 w 118"/>
                  <a:gd name="T31" fmla="*/ 206652813 h 116"/>
                  <a:gd name="T32" fmla="*/ 282257500 w 118"/>
                  <a:gd name="T33" fmla="*/ 181451250 h 116"/>
                  <a:gd name="T34" fmla="*/ 272176875 w 118"/>
                  <a:gd name="T35" fmla="*/ 151209375 h 116"/>
                  <a:gd name="T36" fmla="*/ 257055938 w 118"/>
                  <a:gd name="T37" fmla="*/ 126007813 h 116"/>
                  <a:gd name="T38" fmla="*/ 236894688 w 118"/>
                  <a:gd name="T39" fmla="*/ 100806250 h 116"/>
                  <a:gd name="T40" fmla="*/ 216733438 w 118"/>
                  <a:gd name="T41" fmla="*/ 80645000 h 116"/>
                  <a:gd name="T42" fmla="*/ 216733438 w 118"/>
                  <a:gd name="T43" fmla="*/ 80645000 h 11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8" h="116">
                    <a:moveTo>
                      <a:pt x="86" y="32"/>
                    </a:moveTo>
                    <a:lnTo>
                      <a:pt x="86" y="32"/>
                    </a:lnTo>
                    <a:lnTo>
                      <a:pt x="78" y="24"/>
                    </a:lnTo>
                    <a:lnTo>
                      <a:pt x="68" y="16"/>
                    </a:lnTo>
                    <a:lnTo>
                      <a:pt x="56" y="10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118" y="116"/>
                    </a:lnTo>
                    <a:lnTo>
                      <a:pt x="118" y="106"/>
                    </a:lnTo>
                    <a:lnTo>
                      <a:pt x="118" y="94"/>
                    </a:lnTo>
                    <a:lnTo>
                      <a:pt x="114" y="82"/>
                    </a:lnTo>
                    <a:lnTo>
                      <a:pt x="112" y="72"/>
                    </a:lnTo>
                    <a:lnTo>
                      <a:pt x="108" y="60"/>
                    </a:lnTo>
                    <a:lnTo>
                      <a:pt x="102" y="50"/>
                    </a:lnTo>
                    <a:lnTo>
                      <a:pt x="94" y="40"/>
                    </a:lnTo>
                    <a:lnTo>
                      <a:pt x="86" y="32"/>
                    </a:lnTo>
                    <a:close/>
                  </a:path>
                </a:pathLst>
              </a:cu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457538" y="2962008"/>
            <a:ext cx="1952625" cy="1098214"/>
            <a:chOff x="1549646" y="3115259"/>
            <a:chExt cx="2076020" cy="1167615"/>
          </a:xfrm>
        </p:grpSpPr>
        <p:sp>
          <p:nvSpPr>
            <p:cNvPr id="128" name="矩形 1"/>
            <p:cNvSpPr>
              <a:spLocks noChangeArrowheads="1"/>
            </p:cNvSpPr>
            <p:nvPr/>
          </p:nvSpPr>
          <p:spPr bwMode="auto">
            <a:xfrm>
              <a:off x="1792692" y="3115259"/>
              <a:ext cx="1832974" cy="1167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23" tIns="45512" rIns="91023" bIns="45512">
              <a:spAutoFit/>
            </a:bodyPr>
            <a:lstStyle/>
            <a:p>
              <a:pPr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5" b="1" dirty="0">
                  <a:solidFill>
                    <a:srgbClr val="595959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ADD TITLE TEXT</a:t>
              </a:r>
            </a:p>
            <a:p>
              <a:pPr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5" dirty="0">
                  <a:solidFill>
                    <a:srgbClr val="595959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click to add text  </a:t>
              </a:r>
            </a:p>
            <a:p>
              <a:pPr algn="just" defTabSz="910291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5" dirty="0">
                  <a:solidFill>
                    <a:srgbClr val="595959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click to add text  </a:t>
              </a:r>
              <a:endParaRPr lang="zh-CN" altLang="zh-CN" sz="1505" dirty="0">
                <a:solidFill>
                  <a:srgbClr val="595959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139" name="组合 13322"/>
            <p:cNvGrpSpPr>
              <a:grpSpLocks/>
            </p:cNvGrpSpPr>
            <p:nvPr/>
          </p:nvGrpSpPr>
          <p:grpSpPr bwMode="auto">
            <a:xfrm>
              <a:off x="1549646" y="3215270"/>
              <a:ext cx="222792" cy="235030"/>
              <a:chOff x="1946500" y="2659080"/>
              <a:chExt cx="249236" cy="264850"/>
            </a:xfrm>
          </p:grpSpPr>
          <p:sp>
            <p:nvSpPr>
              <p:cNvPr id="140" name="Rectangle 13"/>
              <p:cNvSpPr>
                <a:spLocks noChangeArrowheads="1"/>
              </p:cNvSpPr>
              <p:nvPr/>
            </p:nvSpPr>
            <p:spPr bwMode="auto">
              <a:xfrm>
                <a:off x="1946500" y="2712050"/>
                <a:ext cx="40474" cy="211880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Rectangle 14"/>
              <p:cNvSpPr>
                <a:spLocks noChangeArrowheads="1"/>
              </p:cNvSpPr>
              <p:nvPr/>
            </p:nvSpPr>
            <p:spPr bwMode="auto">
              <a:xfrm>
                <a:off x="2016797" y="2679947"/>
                <a:ext cx="40474" cy="243983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Rectangle 15"/>
              <p:cNvSpPr>
                <a:spLocks noChangeArrowheads="1"/>
              </p:cNvSpPr>
              <p:nvPr/>
            </p:nvSpPr>
            <p:spPr bwMode="auto">
              <a:xfrm>
                <a:off x="2084964" y="2659080"/>
                <a:ext cx="42604" cy="264850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Rectangle 16"/>
              <p:cNvSpPr>
                <a:spLocks noChangeArrowheads="1"/>
              </p:cNvSpPr>
              <p:nvPr/>
            </p:nvSpPr>
            <p:spPr bwMode="auto">
              <a:xfrm>
                <a:off x="2155262" y="2790702"/>
                <a:ext cx="40474" cy="133228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026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365462" y="1837898"/>
            <a:ext cx="6607175" cy="2160428"/>
            <a:chOff x="1451752" y="1920109"/>
            <a:chExt cx="7024712" cy="2296955"/>
          </a:xfrm>
        </p:grpSpPr>
        <p:sp>
          <p:nvSpPr>
            <p:cNvPr id="125" name="任意多边形 124"/>
            <p:cNvSpPr/>
            <p:nvPr/>
          </p:nvSpPr>
          <p:spPr>
            <a:xfrm flipH="1">
              <a:off x="1451752" y="1920109"/>
              <a:ext cx="2909803" cy="646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896333"/>
                <a:gd name="connsiteY0" fmla="*/ 581025 h 581025"/>
                <a:gd name="connsiteX1" fmla="*/ 333375 w 2896333"/>
                <a:gd name="connsiteY1" fmla="*/ 0 h 581025"/>
                <a:gd name="connsiteX2" fmla="*/ 2896333 w 2896333"/>
                <a:gd name="connsiteY2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1023" tIns="45512" rIns="91023" bIns="45512" anchor="ctr"/>
            <a:lstStyle/>
            <a:p>
              <a:pPr algn="ctr" defTabSz="91026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87" kern="0" dirty="0">
                <a:solidFill>
                  <a:sysClr val="window" lastClr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27" name="任意多边形 126"/>
            <p:cNvSpPr/>
            <p:nvPr/>
          </p:nvSpPr>
          <p:spPr>
            <a:xfrm flipH="1">
              <a:off x="1461881" y="3521977"/>
              <a:ext cx="2587429" cy="651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528430"/>
                <a:gd name="connsiteY0" fmla="*/ 587027 h 587027"/>
                <a:gd name="connsiteX1" fmla="*/ 333375 w 2528430"/>
                <a:gd name="connsiteY1" fmla="*/ 6002 h 587027"/>
                <a:gd name="connsiteX2" fmla="*/ 2528430 w 2528430"/>
                <a:gd name="connsiteY2" fmla="*/ 0 h 58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1023" tIns="45512" rIns="91023" bIns="45512" anchor="ctr"/>
            <a:lstStyle/>
            <a:p>
              <a:pPr algn="ctr" defTabSz="91026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87" kern="0" dirty="0">
                <a:solidFill>
                  <a:sysClr val="window" lastClr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44" name="任意多边形 143"/>
            <p:cNvSpPr/>
            <p:nvPr/>
          </p:nvSpPr>
          <p:spPr>
            <a:xfrm>
              <a:off x="5544718" y="1930110"/>
              <a:ext cx="2909803" cy="646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896333"/>
                <a:gd name="connsiteY0" fmla="*/ 581025 h 581025"/>
                <a:gd name="connsiteX1" fmla="*/ 333375 w 2896333"/>
                <a:gd name="connsiteY1" fmla="*/ 0 h 581025"/>
                <a:gd name="connsiteX2" fmla="*/ 2896333 w 2896333"/>
                <a:gd name="connsiteY2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1023" tIns="45512" rIns="91023" bIns="45512" anchor="ctr"/>
            <a:lstStyle/>
            <a:p>
              <a:pPr algn="ctr" defTabSz="91026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87" kern="0" dirty="0">
                <a:solidFill>
                  <a:sysClr val="window" lastClr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5591977" y="3521977"/>
              <a:ext cx="2884487" cy="651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528430"/>
                <a:gd name="connsiteY0" fmla="*/ 587027 h 587027"/>
                <a:gd name="connsiteX1" fmla="*/ 333375 w 2528430"/>
                <a:gd name="connsiteY1" fmla="*/ 6002 h 587027"/>
                <a:gd name="connsiteX2" fmla="*/ 2528430 w 2528430"/>
                <a:gd name="connsiteY2" fmla="*/ 0 h 58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1023" tIns="45512" rIns="91023" bIns="45512" anchor="ctr"/>
            <a:lstStyle/>
            <a:p>
              <a:pPr algn="ctr" defTabSz="91026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87" kern="0" dirty="0">
                <a:solidFill>
                  <a:sysClr val="window" lastClr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46" name="Oval 54"/>
            <p:cNvSpPr>
              <a:spLocks noChangeArrowheads="1"/>
            </p:cNvSpPr>
            <p:nvPr/>
          </p:nvSpPr>
          <p:spPr bwMode="auto">
            <a:xfrm>
              <a:off x="4315985" y="2528519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023" tIns="45512" rIns="91023" bIns="45512"/>
            <a:lstStyle/>
            <a:p>
              <a:pPr defTabSz="91026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87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47" name="Oval 54"/>
            <p:cNvSpPr>
              <a:spLocks noChangeArrowheads="1"/>
            </p:cNvSpPr>
            <p:nvPr/>
          </p:nvSpPr>
          <p:spPr bwMode="auto">
            <a:xfrm>
              <a:off x="5494084" y="2535185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023" tIns="45512" rIns="91023" bIns="45512"/>
            <a:lstStyle/>
            <a:p>
              <a:pPr defTabSz="91026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87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48" name="Oval 54"/>
            <p:cNvSpPr>
              <a:spLocks noChangeArrowheads="1"/>
            </p:cNvSpPr>
            <p:nvPr/>
          </p:nvSpPr>
          <p:spPr bwMode="auto">
            <a:xfrm>
              <a:off x="5544719" y="4130386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023" tIns="45512" rIns="91023" bIns="45512"/>
            <a:lstStyle/>
            <a:p>
              <a:pPr defTabSz="91026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87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49" name="Oval 54"/>
            <p:cNvSpPr>
              <a:spLocks noChangeArrowheads="1"/>
            </p:cNvSpPr>
            <p:nvPr/>
          </p:nvSpPr>
          <p:spPr bwMode="auto">
            <a:xfrm>
              <a:off x="4013865" y="4130386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023" tIns="45512" rIns="91023" bIns="45512"/>
            <a:lstStyle/>
            <a:p>
              <a:pPr defTabSz="91026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87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9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51" name="任意多边形 50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52" name="直接连接符 51"/>
            <p:cNvCxnSpPr>
              <a:stCxn id="51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54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5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6" name="五边形 55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93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5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9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4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9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4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49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31"/>
          <p:cNvGrpSpPr>
            <a:grpSpLocks/>
          </p:cNvGrpSpPr>
          <p:nvPr/>
        </p:nvGrpSpPr>
        <p:grpSpPr bwMode="auto">
          <a:xfrm>
            <a:off x="5159025" y="2527345"/>
            <a:ext cx="1693223" cy="1460293"/>
            <a:chOff x="2469011" y="1147395"/>
            <a:chExt cx="1800200" cy="1551897"/>
          </a:xfrm>
        </p:grpSpPr>
        <p:sp>
          <p:nvSpPr>
            <p:cNvPr id="50" name="六边形 49"/>
            <p:cNvSpPr/>
            <p:nvPr/>
          </p:nvSpPr>
          <p:spPr>
            <a:xfrm>
              <a:off x="2469011" y="1147395"/>
              <a:ext cx="1800200" cy="1551897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0314">
                <a:defRPr/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569012" y="1231901"/>
              <a:ext cx="1600197" cy="1382886"/>
            </a:xfrm>
            <a:prstGeom prst="rect">
              <a:avLst/>
            </a:prstGeom>
            <a:noFill/>
            <a:effectLst>
              <a:innerShdw blurRad="50800" dir="135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52" name="组合 34"/>
          <p:cNvGrpSpPr>
            <a:grpSpLocks/>
          </p:cNvGrpSpPr>
          <p:nvPr/>
        </p:nvGrpSpPr>
        <p:grpSpPr bwMode="auto">
          <a:xfrm>
            <a:off x="2363462" y="2558742"/>
            <a:ext cx="1693223" cy="1458799"/>
            <a:chOff x="2469011" y="1147395"/>
            <a:chExt cx="1800200" cy="1551897"/>
          </a:xfrm>
        </p:grpSpPr>
        <p:sp>
          <p:nvSpPr>
            <p:cNvPr id="53" name="六边形 52"/>
            <p:cNvSpPr/>
            <p:nvPr/>
          </p:nvSpPr>
          <p:spPr>
            <a:xfrm>
              <a:off x="2469011" y="1147395"/>
              <a:ext cx="1800200" cy="1551897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0314">
                <a:defRPr/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569012" y="1231901"/>
              <a:ext cx="1600197" cy="1382886"/>
            </a:xfrm>
            <a:prstGeom prst="rect">
              <a:avLst/>
            </a:prstGeom>
            <a:noFill/>
            <a:effectLst>
              <a:innerShdw blurRad="50800" dir="135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55" name="组合 37"/>
          <p:cNvGrpSpPr>
            <a:grpSpLocks/>
          </p:cNvGrpSpPr>
          <p:nvPr/>
        </p:nvGrpSpPr>
        <p:grpSpPr bwMode="auto">
          <a:xfrm>
            <a:off x="976734" y="1737474"/>
            <a:ext cx="1693223" cy="1460293"/>
            <a:chOff x="828477" y="1932254"/>
            <a:chExt cx="1800200" cy="1551897"/>
          </a:xfrm>
        </p:grpSpPr>
        <p:grpSp>
          <p:nvGrpSpPr>
            <p:cNvPr id="56" name="组合 38"/>
            <p:cNvGrpSpPr>
              <a:grpSpLocks/>
            </p:cNvGrpSpPr>
            <p:nvPr/>
          </p:nvGrpSpPr>
          <p:grpSpPr bwMode="auto">
            <a:xfrm>
              <a:off x="828477" y="1932254"/>
              <a:ext cx="1800200" cy="1551897"/>
              <a:chOff x="985377" y="1960081"/>
              <a:chExt cx="1800200" cy="1551897"/>
            </a:xfrm>
          </p:grpSpPr>
          <p:sp>
            <p:nvSpPr>
              <p:cNvPr id="58" name="六边形 57"/>
              <p:cNvSpPr/>
              <p:nvPr/>
            </p:nvSpPr>
            <p:spPr>
              <a:xfrm>
                <a:off x="985377" y="1960081"/>
                <a:ext cx="1800200" cy="1551897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0314">
                  <a:defRPr/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9" name="六边形 58"/>
              <p:cNvSpPr/>
              <p:nvPr/>
            </p:nvSpPr>
            <p:spPr>
              <a:xfrm>
                <a:off x="1081631" y="2043058"/>
                <a:ext cx="1607692" cy="1385942"/>
              </a:xfrm>
              <a:prstGeom prst="hexagon">
                <a:avLst/>
              </a:prstGeom>
              <a:solidFill>
                <a:schemeClr val="accent4"/>
              </a:solidFill>
              <a:ln>
                <a:noFill/>
              </a:ln>
              <a:effectLst>
                <a:innerShdw blurRad="762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0314">
                  <a:defRPr/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57" name="TextBox 39"/>
            <p:cNvSpPr txBox="1">
              <a:spLocks noChangeArrowheads="1"/>
            </p:cNvSpPr>
            <p:nvPr/>
          </p:nvSpPr>
          <p:spPr bwMode="auto">
            <a:xfrm flipH="1">
              <a:off x="1225322" y="2301388"/>
              <a:ext cx="1043315" cy="836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57" b="1" dirty="0">
                  <a:solidFill>
                    <a:prstClr val="white"/>
                  </a:solidFill>
                  <a:latin typeface="Calibri" panose="020F0502020204030204" pitchFamily="34" charset="0"/>
                  <a:cs typeface="Times New Roman" pitchFamily="18" charset="0"/>
                </a:rPr>
                <a:t>Add text </a:t>
              </a:r>
              <a:endParaRPr lang="zh-CN" altLang="en-US" sz="2257" b="1" dirty="0">
                <a:solidFill>
                  <a:prstClr val="white"/>
                </a:solidFill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</p:grpSp>
      <p:grpSp>
        <p:nvGrpSpPr>
          <p:cNvPr id="60" name="组合 72"/>
          <p:cNvGrpSpPr>
            <a:grpSpLocks/>
          </p:cNvGrpSpPr>
          <p:nvPr/>
        </p:nvGrpSpPr>
        <p:grpSpPr bwMode="auto">
          <a:xfrm>
            <a:off x="3765923" y="1764351"/>
            <a:ext cx="1693223" cy="1458799"/>
            <a:chOff x="3794088" y="1960081"/>
            <a:chExt cx="1800200" cy="1551897"/>
          </a:xfrm>
        </p:grpSpPr>
        <p:grpSp>
          <p:nvGrpSpPr>
            <p:cNvPr id="61" name="组合 73"/>
            <p:cNvGrpSpPr>
              <a:grpSpLocks/>
            </p:cNvGrpSpPr>
            <p:nvPr/>
          </p:nvGrpSpPr>
          <p:grpSpPr bwMode="auto">
            <a:xfrm>
              <a:off x="3794088" y="1960081"/>
              <a:ext cx="1800200" cy="1551897"/>
              <a:chOff x="985377" y="1960081"/>
              <a:chExt cx="1800200" cy="1551897"/>
            </a:xfrm>
          </p:grpSpPr>
          <p:sp>
            <p:nvSpPr>
              <p:cNvPr id="63" name="六边形 62"/>
              <p:cNvSpPr/>
              <p:nvPr/>
            </p:nvSpPr>
            <p:spPr>
              <a:xfrm>
                <a:off x="985377" y="1960081"/>
                <a:ext cx="1800200" cy="1551897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0314">
                  <a:defRPr/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64" name="六边形 63"/>
              <p:cNvSpPr/>
              <p:nvPr/>
            </p:nvSpPr>
            <p:spPr>
              <a:xfrm>
                <a:off x="1081631" y="2043058"/>
                <a:ext cx="1607692" cy="1385942"/>
              </a:xfrm>
              <a:prstGeom prst="hexagon">
                <a:avLst/>
              </a:prstGeom>
              <a:solidFill>
                <a:schemeClr val="bg2"/>
              </a:solidFill>
              <a:ln>
                <a:noFill/>
              </a:ln>
              <a:effectLst>
                <a:innerShdw blurRad="762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0314">
                  <a:defRPr/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62" name="TextBox 74"/>
            <p:cNvSpPr txBox="1">
              <a:spLocks noChangeArrowheads="1"/>
            </p:cNvSpPr>
            <p:nvPr/>
          </p:nvSpPr>
          <p:spPr bwMode="auto">
            <a:xfrm flipH="1">
              <a:off x="4172530" y="2301388"/>
              <a:ext cx="1043315" cy="837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57" b="1" dirty="0">
                  <a:solidFill>
                    <a:prstClr val="white"/>
                  </a:solidFill>
                  <a:latin typeface="Calibri" panose="020F0502020204030204" pitchFamily="34" charset="0"/>
                  <a:cs typeface="Times New Roman" pitchFamily="18" charset="0"/>
                </a:rPr>
                <a:t>Add text </a:t>
              </a:r>
              <a:endParaRPr lang="zh-CN" altLang="en-US" sz="2257" b="1" dirty="0">
                <a:solidFill>
                  <a:prstClr val="white"/>
                </a:solidFill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</p:grpSp>
      <p:grpSp>
        <p:nvGrpSpPr>
          <p:cNvPr id="65" name="组合 77"/>
          <p:cNvGrpSpPr>
            <a:grpSpLocks/>
          </p:cNvGrpSpPr>
          <p:nvPr/>
        </p:nvGrpSpPr>
        <p:grpSpPr bwMode="auto">
          <a:xfrm>
            <a:off x="6562578" y="1764351"/>
            <a:ext cx="1693223" cy="1458799"/>
            <a:chOff x="6768011" y="1960080"/>
            <a:chExt cx="1800200" cy="1551897"/>
          </a:xfrm>
        </p:grpSpPr>
        <p:grpSp>
          <p:nvGrpSpPr>
            <p:cNvPr id="66" name="组合 78"/>
            <p:cNvGrpSpPr>
              <a:grpSpLocks/>
            </p:cNvGrpSpPr>
            <p:nvPr/>
          </p:nvGrpSpPr>
          <p:grpSpPr bwMode="auto">
            <a:xfrm>
              <a:off x="6768011" y="1960080"/>
              <a:ext cx="1800200" cy="1551897"/>
              <a:chOff x="985377" y="1960081"/>
              <a:chExt cx="1800200" cy="1551897"/>
            </a:xfrm>
          </p:grpSpPr>
          <p:sp>
            <p:nvSpPr>
              <p:cNvPr id="68" name="六边形 67"/>
              <p:cNvSpPr/>
              <p:nvPr/>
            </p:nvSpPr>
            <p:spPr>
              <a:xfrm>
                <a:off x="985377" y="1960081"/>
                <a:ext cx="1800200" cy="1551897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0314">
                  <a:defRPr/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69" name="六边形 68"/>
              <p:cNvSpPr/>
              <p:nvPr/>
            </p:nvSpPr>
            <p:spPr>
              <a:xfrm>
                <a:off x="1081631" y="2043058"/>
                <a:ext cx="1607692" cy="1385942"/>
              </a:xfrm>
              <a:prstGeom prst="hexagon">
                <a:avLst/>
              </a:prstGeom>
              <a:solidFill>
                <a:srgbClr val="FF9201"/>
              </a:solidFill>
              <a:ln>
                <a:noFill/>
              </a:ln>
              <a:effectLst>
                <a:innerShdw blurRad="762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0314">
                  <a:defRPr/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67" name="TextBox 79"/>
            <p:cNvSpPr txBox="1">
              <a:spLocks noChangeArrowheads="1"/>
            </p:cNvSpPr>
            <p:nvPr/>
          </p:nvSpPr>
          <p:spPr bwMode="auto">
            <a:xfrm flipH="1">
              <a:off x="7146453" y="2301388"/>
              <a:ext cx="1043315" cy="837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57" b="1" dirty="0">
                  <a:solidFill>
                    <a:prstClr val="white"/>
                  </a:solidFill>
                  <a:latin typeface="Calibri" panose="020F0502020204030204" pitchFamily="34" charset="0"/>
                  <a:cs typeface="Times New Roman" pitchFamily="18" charset="0"/>
                </a:rPr>
                <a:t>Add text </a:t>
              </a:r>
              <a:endParaRPr lang="zh-CN" altLang="en-US" sz="2257" b="1" dirty="0">
                <a:solidFill>
                  <a:prstClr val="white"/>
                </a:solidFill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</p:grpSp>
      <p:grpSp>
        <p:nvGrpSpPr>
          <p:cNvPr id="70" name="组合 82"/>
          <p:cNvGrpSpPr>
            <a:grpSpLocks/>
          </p:cNvGrpSpPr>
          <p:nvPr/>
        </p:nvGrpSpPr>
        <p:grpSpPr bwMode="auto">
          <a:xfrm>
            <a:off x="5159025" y="999862"/>
            <a:ext cx="1693223" cy="1458799"/>
            <a:chOff x="5276006" y="1147394"/>
            <a:chExt cx="1800200" cy="1551897"/>
          </a:xfrm>
        </p:grpSpPr>
        <p:grpSp>
          <p:nvGrpSpPr>
            <p:cNvPr id="71" name="组合 83"/>
            <p:cNvGrpSpPr>
              <a:grpSpLocks/>
            </p:cNvGrpSpPr>
            <p:nvPr/>
          </p:nvGrpSpPr>
          <p:grpSpPr bwMode="auto">
            <a:xfrm>
              <a:off x="5276006" y="1147394"/>
              <a:ext cx="1800200" cy="1551897"/>
              <a:chOff x="985377" y="1960081"/>
              <a:chExt cx="1800200" cy="1551897"/>
            </a:xfrm>
          </p:grpSpPr>
          <p:sp>
            <p:nvSpPr>
              <p:cNvPr id="73" name="六边形 72"/>
              <p:cNvSpPr/>
              <p:nvPr/>
            </p:nvSpPr>
            <p:spPr>
              <a:xfrm>
                <a:off x="985377" y="1960081"/>
                <a:ext cx="1800200" cy="1551897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0314">
                  <a:defRPr/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4" name="六边形 73"/>
              <p:cNvSpPr/>
              <p:nvPr/>
            </p:nvSpPr>
            <p:spPr>
              <a:xfrm>
                <a:off x="1081631" y="2043058"/>
                <a:ext cx="1607692" cy="1385942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  <a:effectLst>
                <a:innerShdw blurRad="762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0314">
                  <a:defRPr/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72" name="TextBox 84"/>
            <p:cNvSpPr txBox="1">
              <a:spLocks noChangeArrowheads="1"/>
            </p:cNvSpPr>
            <p:nvPr/>
          </p:nvSpPr>
          <p:spPr bwMode="auto">
            <a:xfrm flipH="1">
              <a:off x="5653013" y="1476201"/>
              <a:ext cx="1043315" cy="837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57" b="1" dirty="0">
                  <a:solidFill>
                    <a:prstClr val="white"/>
                  </a:solidFill>
                  <a:latin typeface="Calibri" panose="020F0502020204030204" pitchFamily="34" charset="0"/>
                  <a:cs typeface="Times New Roman" pitchFamily="18" charset="0"/>
                </a:rPr>
                <a:t>Add text </a:t>
              </a:r>
              <a:endParaRPr lang="zh-CN" altLang="en-US" sz="2257" b="1" dirty="0">
                <a:solidFill>
                  <a:prstClr val="white"/>
                </a:solidFill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</p:grpSp>
      <p:sp>
        <p:nvSpPr>
          <p:cNvPr id="76" name="Title 3"/>
          <p:cNvSpPr txBox="1">
            <a:spLocks/>
          </p:cNvSpPr>
          <p:nvPr/>
        </p:nvSpPr>
        <p:spPr>
          <a:xfrm>
            <a:off x="1067267" y="960090"/>
            <a:ext cx="4590647" cy="490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685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0" kern="1200" cap="none" spc="-75" baseline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defTabSz="644769">
              <a:lnSpc>
                <a:spcPct val="150000"/>
              </a:lnSpc>
              <a:defRPr/>
            </a:pPr>
            <a:r>
              <a:rPr lang="en-US" altLang="zh-CN" sz="1129" spc="-71" dirty="0">
                <a:solidFill>
                  <a:prstClr val="black"/>
                </a:solidFill>
                <a:latin typeface="微软雅黑" pitchFamily="34" charset="-122"/>
                <a:ea typeface="微软雅黑"/>
              </a:rPr>
              <a:t>click to add text  click to add text  </a:t>
            </a:r>
            <a:r>
              <a:rPr lang="zh-CN" altLang="en-US" sz="1129" spc="-71" dirty="0">
                <a:solidFill>
                  <a:prstClr val="black"/>
                </a:solidFill>
                <a:latin typeface="微软雅黑" pitchFamily="34" charset="-122"/>
                <a:ea typeface="微软雅黑"/>
              </a:rPr>
              <a:t> </a:t>
            </a:r>
            <a:r>
              <a:rPr lang="en-US" altLang="zh-CN" sz="1129" spc="-71" dirty="0">
                <a:solidFill>
                  <a:prstClr val="black"/>
                </a:solidFill>
                <a:latin typeface="微软雅黑" pitchFamily="34" charset="-122"/>
                <a:ea typeface="微软雅黑"/>
              </a:rPr>
              <a:t>click to add text  click to add text  </a:t>
            </a:r>
          </a:p>
          <a:p>
            <a:pPr defTabSz="644769">
              <a:lnSpc>
                <a:spcPct val="150000"/>
              </a:lnSpc>
              <a:defRPr/>
            </a:pPr>
            <a:r>
              <a:rPr lang="en-US" altLang="zh-CN" sz="1129" spc="-71" dirty="0">
                <a:solidFill>
                  <a:prstClr val="black"/>
                </a:solidFill>
                <a:latin typeface="微软雅黑" pitchFamily="34" charset="-122"/>
                <a:ea typeface="微软雅黑"/>
              </a:rPr>
              <a:t>click to add text  click to add text  </a:t>
            </a:r>
            <a:r>
              <a:rPr lang="zh-CN" altLang="en-US" sz="1129" spc="-71" dirty="0">
                <a:solidFill>
                  <a:prstClr val="black"/>
                </a:solidFill>
                <a:latin typeface="微软雅黑" pitchFamily="34" charset="-122"/>
                <a:ea typeface="微软雅黑"/>
              </a:rPr>
              <a:t> </a:t>
            </a:r>
            <a:r>
              <a:rPr lang="en-US" altLang="zh-CN" sz="1129" spc="-71" dirty="0">
                <a:solidFill>
                  <a:prstClr val="black"/>
                </a:solidFill>
                <a:latin typeface="微软雅黑" pitchFamily="34" charset="-122"/>
                <a:ea typeface="微软雅黑"/>
              </a:rPr>
              <a:t>click to add text  click to add text  </a:t>
            </a:r>
            <a:endParaRPr lang="zh-CN" altLang="en-US" sz="1129" spc="-71" dirty="0">
              <a:solidFill>
                <a:prstClr val="black"/>
              </a:solidFill>
              <a:latin typeface="微软雅黑" pitchFamily="34" charset="-122"/>
              <a:ea typeface="微软雅黑"/>
            </a:endParaRPr>
          </a:p>
        </p:txBody>
      </p:sp>
      <p:grpSp>
        <p:nvGrpSpPr>
          <p:cNvPr id="77" name="组合 77"/>
          <p:cNvGrpSpPr>
            <a:grpSpLocks/>
          </p:cNvGrpSpPr>
          <p:nvPr/>
        </p:nvGrpSpPr>
        <p:grpSpPr bwMode="auto">
          <a:xfrm>
            <a:off x="3765923" y="3338748"/>
            <a:ext cx="1693223" cy="1458799"/>
            <a:chOff x="6768011" y="1960080"/>
            <a:chExt cx="1800200" cy="1551897"/>
          </a:xfrm>
        </p:grpSpPr>
        <p:grpSp>
          <p:nvGrpSpPr>
            <p:cNvPr id="78" name="组合 78"/>
            <p:cNvGrpSpPr>
              <a:grpSpLocks/>
            </p:cNvGrpSpPr>
            <p:nvPr/>
          </p:nvGrpSpPr>
          <p:grpSpPr bwMode="auto">
            <a:xfrm>
              <a:off x="6768011" y="1960080"/>
              <a:ext cx="1800200" cy="1551897"/>
              <a:chOff x="985377" y="1960081"/>
              <a:chExt cx="1800200" cy="1551897"/>
            </a:xfrm>
          </p:grpSpPr>
          <p:sp>
            <p:nvSpPr>
              <p:cNvPr id="80" name="六边形 79"/>
              <p:cNvSpPr/>
              <p:nvPr/>
            </p:nvSpPr>
            <p:spPr>
              <a:xfrm>
                <a:off x="985377" y="1960081"/>
                <a:ext cx="1800200" cy="1551897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0314">
                  <a:defRPr/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1" name="六边形 80"/>
              <p:cNvSpPr/>
              <p:nvPr/>
            </p:nvSpPr>
            <p:spPr>
              <a:xfrm>
                <a:off x="1081631" y="2043058"/>
                <a:ext cx="1607692" cy="1385942"/>
              </a:xfrm>
              <a:prstGeom prst="hexagon">
                <a:avLst/>
              </a:prstGeom>
              <a:solidFill>
                <a:srgbClr val="D60093"/>
              </a:solidFill>
              <a:ln>
                <a:noFill/>
              </a:ln>
              <a:effectLst>
                <a:innerShdw blurRad="762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0314">
                  <a:defRPr/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79" name="TextBox 79"/>
            <p:cNvSpPr txBox="1">
              <a:spLocks noChangeArrowheads="1"/>
            </p:cNvSpPr>
            <p:nvPr/>
          </p:nvSpPr>
          <p:spPr bwMode="auto">
            <a:xfrm flipH="1">
              <a:off x="7146453" y="2301388"/>
              <a:ext cx="1043315" cy="837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57" b="1" dirty="0">
                  <a:solidFill>
                    <a:prstClr val="white"/>
                  </a:solidFill>
                  <a:latin typeface="Calibri" panose="020F0502020204030204" pitchFamily="34" charset="0"/>
                  <a:cs typeface="Times New Roman" pitchFamily="18" charset="0"/>
                </a:rPr>
                <a:t>Add text </a:t>
              </a:r>
              <a:endParaRPr lang="zh-CN" altLang="en-US" sz="2257" b="1" dirty="0">
                <a:solidFill>
                  <a:prstClr val="white"/>
                </a:solidFill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</p:grpSp>
      <p:sp>
        <p:nvSpPr>
          <p:cNvPr id="34" name="文本框 6"/>
          <p:cNvSpPr>
            <a:spLocks noChangeArrowheads="1"/>
          </p:cNvSpPr>
          <p:nvPr/>
        </p:nvSpPr>
        <p:spPr bwMode="auto">
          <a:xfrm>
            <a:off x="603005" y="329771"/>
            <a:ext cx="3099762" cy="296726"/>
          </a:xfrm>
          <a:prstGeom prst="rect">
            <a:avLst/>
          </a:prstGeom>
          <a:noFill/>
          <a:ln>
            <a:noFill/>
          </a:ln>
        </p:spPr>
        <p:txBody>
          <a:bodyPr lIns="64495" tIns="32247" rIns="64495" bIns="32247">
            <a:spAutoFit/>
          </a:bodyPr>
          <a:lstStyle/>
          <a:p>
            <a:pPr defTabSz="910314">
              <a:defRPr/>
            </a:pPr>
            <a:r>
              <a:rPr lang="en-US" altLang="zh-CN" sz="1505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Click here to add a title</a:t>
            </a:r>
            <a:endParaRPr lang="zh-CN" altLang="en-US" sz="1505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31635" y="679277"/>
            <a:ext cx="8682581" cy="63818"/>
            <a:chOff x="288133" y="483063"/>
            <a:chExt cx="8772740" cy="64666"/>
          </a:xfrm>
        </p:grpSpPr>
        <p:sp>
          <p:nvSpPr>
            <p:cNvPr id="36" name="任意多边形 35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37" name="直接连接符 36"/>
            <p:cNvCxnSpPr>
              <a:stCxn id="36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1" y="305046"/>
            <a:ext cx="603004" cy="332759"/>
            <a:chOff x="0" y="252065"/>
            <a:chExt cx="641111" cy="392113"/>
          </a:xfrm>
        </p:grpSpPr>
        <p:sp>
          <p:nvSpPr>
            <p:cNvPr id="39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0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031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17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1" name="五边形 40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54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350"/>
                            </p:stCondLst>
                            <p:childTnLst>
                              <p:par>
                                <p:cTn id="5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00"/>
                            </p:stCondLst>
                            <p:childTnLst>
                              <p:par>
                                <p:cTn id="6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50"/>
                            </p:stCondLst>
                            <p:childTnLst>
                              <p:par>
                                <p:cTn id="7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3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4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4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" y="1"/>
            <a:ext cx="9134569" cy="5145618"/>
          </a:xfrm>
          <a:prstGeom prst="rect">
            <a:avLst/>
          </a:prstGeom>
        </p:spPr>
      </p:pic>
      <p:sp>
        <p:nvSpPr>
          <p:cNvPr id="47" name="矩形 10"/>
          <p:cNvSpPr>
            <a:spLocks noChangeArrowheads="1"/>
          </p:cNvSpPr>
          <p:nvPr/>
        </p:nvSpPr>
        <p:spPr bwMode="auto">
          <a:xfrm>
            <a:off x="4733707" y="3560700"/>
            <a:ext cx="3352103" cy="609202"/>
          </a:xfrm>
          <a:prstGeom prst="rect">
            <a:avLst/>
          </a:prstGeom>
          <a:solidFill>
            <a:srgbClr val="9751CB"/>
          </a:solidFill>
          <a:ln>
            <a:noFill/>
          </a:ln>
        </p:spPr>
        <p:txBody>
          <a:bodyPr anchor="ctr"/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62" dirty="0">
                <a:solidFill>
                  <a:prstClr val="white"/>
                </a:solidFill>
                <a:latin typeface="微软雅黑" panose="020B0503020204020204" pitchFamily="34" charset="-122"/>
                <a:ea typeface="微软雅黑" pitchFamily="34" charset="-122"/>
                <a:sym typeface="宋体" pitchFamily="2" charset="-122"/>
              </a:rPr>
              <a:t>ADD TITLE </a:t>
            </a:r>
            <a:endParaRPr lang="zh-CN" altLang="en-US" sz="3762" dirty="0">
              <a:solidFill>
                <a:prstClr val="white"/>
              </a:solidFill>
              <a:latin typeface="微软雅黑" panose="020B0503020204020204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48" name="矩形 8"/>
          <p:cNvSpPr>
            <a:spLocks noChangeArrowheads="1"/>
          </p:cNvSpPr>
          <p:nvPr/>
        </p:nvSpPr>
        <p:spPr bwMode="auto">
          <a:xfrm>
            <a:off x="5326484" y="1059689"/>
            <a:ext cx="2169535" cy="2169534"/>
          </a:xfrm>
          <a:prstGeom prst="rect">
            <a:avLst/>
          </a:prstGeom>
          <a:solidFill>
            <a:srgbClr val="7030A0"/>
          </a:solidFill>
          <a:ln w="76200">
            <a:solidFill>
              <a:srgbClr val="E7E9E8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1787" dirty="0">
              <a:solidFill>
                <a:srgbClr val="FFFFFF"/>
              </a:solidFill>
              <a:latin typeface="微软雅黑" panose="020B0503020204020204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5480278" y="1213482"/>
            <a:ext cx="1860455" cy="1861948"/>
          </a:xfrm>
          <a:prstGeom prst="rect">
            <a:avLst/>
          </a:prstGeom>
          <a:solidFill>
            <a:srgbClr val="7030A0"/>
          </a:solidFill>
          <a:ln w="76200">
            <a:solidFill>
              <a:srgbClr val="E7E9E8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1787" dirty="0">
              <a:solidFill>
                <a:srgbClr val="FFFFFF"/>
              </a:solidFill>
              <a:latin typeface="微软雅黑" panose="020B0503020204020204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50" name="矩形 6"/>
          <p:cNvSpPr>
            <a:spLocks noChangeArrowheads="1"/>
          </p:cNvSpPr>
          <p:nvPr/>
        </p:nvSpPr>
        <p:spPr bwMode="auto">
          <a:xfrm>
            <a:off x="5647510" y="1382207"/>
            <a:ext cx="1525991" cy="1525991"/>
          </a:xfrm>
          <a:prstGeom prst="rect">
            <a:avLst/>
          </a:prstGeom>
          <a:solidFill>
            <a:srgbClr val="7030A0"/>
          </a:solidFill>
          <a:ln w="76200">
            <a:solidFill>
              <a:srgbClr val="E7E9E8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endParaRPr lang="zh-CN" altLang="zh-CN" sz="1787" dirty="0">
              <a:solidFill>
                <a:srgbClr val="FFFFFF"/>
              </a:solidFill>
              <a:latin typeface="微软雅黑" panose="020B0503020204020204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5814741" y="1547945"/>
            <a:ext cx="1193020" cy="1193021"/>
          </a:xfrm>
          <a:prstGeom prst="rect">
            <a:avLst/>
          </a:prstGeom>
          <a:solidFill>
            <a:srgbClr val="9751CB"/>
          </a:solidFill>
          <a:ln w="76200" cap="flat" cmpd="sng">
            <a:solidFill>
              <a:srgbClr val="E7E9E8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0314">
              <a:defRPr/>
            </a:pPr>
            <a:endParaRPr lang="zh-CN" altLang="zh-CN" sz="1787" dirty="0">
              <a:solidFill>
                <a:srgbClr val="FFFFFF"/>
              </a:solidFill>
              <a:latin typeface="微软雅黑" panose="020B0503020204020204" pitchFamily="34" charset="-122"/>
              <a:ea typeface="微软雅黑"/>
              <a:sym typeface="宋体" pitchFamily="2" charset="-122"/>
            </a:endParaRPr>
          </a:p>
        </p:txBody>
      </p:sp>
      <p:sp>
        <p:nvSpPr>
          <p:cNvPr id="52" name="矩形 4"/>
          <p:cNvSpPr>
            <a:spLocks noChangeArrowheads="1"/>
          </p:cNvSpPr>
          <p:nvPr/>
        </p:nvSpPr>
        <p:spPr bwMode="auto">
          <a:xfrm>
            <a:off x="5970028" y="1704726"/>
            <a:ext cx="880954" cy="880954"/>
          </a:xfrm>
          <a:prstGeom prst="rect">
            <a:avLst/>
          </a:prstGeom>
          <a:gradFill flip="none" rotWithShape="1">
            <a:gsLst>
              <a:gs pos="0">
                <a:srgbClr val="9751CB">
                  <a:shade val="30000"/>
                  <a:satMod val="115000"/>
                </a:srgbClr>
              </a:gs>
              <a:gs pos="50000">
                <a:srgbClr val="9751CB">
                  <a:shade val="67500"/>
                  <a:satMod val="115000"/>
                </a:srgbClr>
              </a:gs>
              <a:gs pos="100000">
                <a:srgbClr val="9751CB">
                  <a:shade val="100000"/>
                  <a:satMod val="115000"/>
                  <a:alpha val="49000"/>
                </a:srgbClr>
              </a:gs>
            </a:gsLst>
            <a:lin ang="2700000" scaled="1"/>
            <a:tileRect/>
          </a:gradFill>
          <a:ln w="76200" cap="flat" cmpd="sng">
            <a:solidFill>
              <a:srgbClr val="E7E9E8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0314">
              <a:defRPr/>
            </a:pPr>
            <a:r>
              <a:rPr lang="en-US" altLang="zh-CN" sz="7525" b="1" dirty="0">
                <a:solidFill>
                  <a:srgbClr val="F4F4F4"/>
                </a:solidFill>
                <a:latin typeface="Arial"/>
                <a:ea typeface="微软雅黑"/>
                <a:sym typeface="Arial" pitchFamily="34" charset="0"/>
              </a:rPr>
              <a:t>2</a:t>
            </a:r>
            <a:endParaRPr lang="zh-CN" altLang="en-US" sz="7525" b="1" dirty="0">
              <a:solidFill>
                <a:srgbClr val="F4F4F4"/>
              </a:solidFill>
              <a:latin typeface="Arial"/>
              <a:ea typeface="微软雅黑"/>
              <a:sym typeface="Arial" pitchFamily="34" charset="0"/>
            </a:endParaRPr>
          </a:p>
        </p:txBody>
      </p:sp>
      <p:sp>
        <p:nvSpPr>
          <p:cNvPr id="53" name="矩形 15"/>
          <p:cNvSpPr>
            <a:spLocks noChangeArrowheads="1"/>
          </p:cNvSpPr>
          <p:nvPr/>
        </p:nvSpPr>
        <p:spPr bwMode="auto">
          <a:xfrm>
            <a:off x="4733707" y="4169902"/>
            <a:ext cx="3352103" cy="43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093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57" dirty="0">
                <a:solidFill>
                  <a:srgbClr val="9751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MAIN WORK</a:t>
            </a:r>
            <a:endParaRPr lang="zh-CN" altLang="en-US" sz="2257" dirty="0">
              <a:solidFill>
                <a:srgbClr val="9751CB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35741" y="382082"/>
            <a:ext cx="617169" cy="617169"/>
            <a:chOff x="7021166" y="4387903"/>
            <a:chExt cx="656171" cy="656171"/>
          </a:xfrm>
        </p:grpSpPr>
        <p:grpSp>
          <p:nvGrpSpPr>
            <p:cNvPr id="67" name="组合 66"/>
            <p:cNvGrpSpPr/>
            <p:nvPr/>
          </p:nvGrpSpPr>
          <p:grpSpPr>
            <a:xfrm>
              <a:off x="7021166" y="4387903"/>
              <a:ext cx="656171" cy="656171"/>
              <a:chOff x="8415028" y="1301255"/>
              <a:chExt cx="1491176" cy="1491176"/>
            </a:xfrm>
            <a:solidFill>
              <a:srgbClr val="7030A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69" name="椭圆 68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93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68" name="任意多边形 67"/>
            <p:cNvSpPr>
              <a:spLocks/>
            </p:cNvSpPr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-1" y="31916"/>
            <a:ext cx="5330517" cy="5079669"/>
            <a:chOff x="175369" y="80153"/>
            <a:chExt cx="5492006" cy="5230924"/>
          </a:xfrm>
        </p:grpSpPr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452541" y="80153"/>
              <a:ext cx="1214834" cy="1590301"/>
            </a:xfrm>
            <a:custGeom>
              <a:avLst/>
              <a:gdLst>
                <a:gd name="T0" fmla="*/ 0 w 614"/>
                <a:gd name="T1" fmla="*/ 347 h 347"/>
                <a:gd name="T2" fmla="*/ 302 w 614"/>
                <a:gd name="T3" fmla="*/ 9 h 347"/>
                <a:gd name="T4" fmla="*/ 614 w 614"/>
                <a:gd name="T5" fmla="*/ 0 h 347"/>
                <a:gd name="T6" fmla="*/ 319 w 614"/>
                <a:gd name="T7" fmla="*/ 301 h 347"/>
                <a:gd name="T8" fmla="*/ 0 w 614"/>
                <a:gd name="T9" fmla="*/ 347 h 347"/>
                <a:gd name="connsiteX0" fmla="*/ 0 w 12283"/>
                <a:gd name="connsiteY0" fmla="*/ 9428 h 9428"/>
                <a:gd name="connsiteX1" fmla="*/ 7202 w 12283"/>
                <a:gd name="connsiteY1" fmla="*/ 259 h 9428"/>
                <a:gd name="connsiteX2" fmla="*/ 12283 w 12283"/>
                <a:gd name="connsiteY2" fmla="*/ 0 h 9428"/>
                <a:gd name="connsiteX3" fmla="*/ 7478 w 12283"/>
                <a:gd name="connsiteY3" fmla="*/ 8674 h 9428"/>
                <a:gd name="connsiteX4" fmla="*/ 0 w 12283"/>
                <a:gd name="connsiteY4" fmla="*/ 9428 h 9428"/>
                <a:gd name="connsiteX0" fmla="*/ 0 w 10000"/>
                <a:gd name="connsiteY0" fmla="*/ 10000 h 10076"/>
                <a:gd name="connsiteX1" fmla="*/ 5863 w 10000"/>
                <a:gd name="connsiteY1" fmla="*/ 275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10000"/>
                <a:gd name="connsiteY0" fmla="*/ 10000 h 10076"/>
                <a:gd name="connsiteX1" fmla="*/ 2932 w 10000"/>
                <a:gd name="connsiteY1" fmla="*/ 73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7784"/>
                <a:gd name="connsiteY0" fmla="*/ 9933 h 10009"/>
                <a:gd name="connsiteX1" fmla="*/ 2932 w 7784"/>
                <a:gd name="connsiteY1" fmla="*/ 6 h 10009"/>
                <a:gd name="connsiteX2" fmla="*/ 7784 w 7784"/>
                <a:gd name="connsiteY2" fmla="*/ 0 h 10009"/>
                <a:gd name="connsiteX3" fmla="*/ 2871 w 7784"/>
                <a:gd name="connsiteY3" fmla="*/ 10009 h 10009"/>
                <a:gd name="connsiteX4" fmla="*/ 0 w 7784"/>
                <a:gd name="connsiteY4" fmla="*/ 9933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4" h="10009">
                  <a:moveTo>
                    <a:pt x="0" y="9933"/>
                  </a:moveTo>
                  <a:lnTo>
                    <a:pt x="2932" y="6"/>
                  </a:lnTo>
                  <a:lnTo>
                    <a:pt x="7784" y="0"/>
                  </a:lnTo>
                  <a:lnTo>
                    <a:pt x="2871" y="10009"/>
                  </a:lnTo>
                  <a:lnTo>
                    <a:pt x="0" y="9933"/>
                  </a:lnTo>
                  <a:close/>
                </a:path>
              </a:pathLst>
            </a:custGeom>
            <a:gradFill>
              <a:gsLst>
                <a:gs pos="0">
                  <a:srgbClr val="9FA0A0"/>
                </a:gs>
                <a:gs pos="100000">
                  <a:srgbClr val="DBDCDC"/>
                </a:gs>
              </a:gsLst>
              <a:lin ang="3240000" scaled="0"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175369" y="1138530"/>
              <a:ext cx="4753224" cy="4172547"/>
            </a:xfrm>
            <a:custGeom>
              <a:avLst/>
              <a:gdLst>
                <a:gd name="T0" fmla="*/ 2427 w 2942"/>
                <a:gd name="T1" fmla="*/ 624 h 2302"/>
                <a:gd name="T2" fmla="*/ 2594 w 2942"/>
                <a:gd name="T3" fmla="*/ 341 h 2302"/>
                <a:gd name="T4" fmla="*/ 2942 w 2942"/>
                <a:gd name="T5" fmla="*/ 191 h 2302"/>
                <a:gd name="T6" fmla="*/ 2793 w 2942"/>
                <a:gd name="T7" fmla="*/ 0 h 2302"/>
                <a:gd name="T8" fmla="*/ 2788 w 2942"/>
                <a:gd name="T9" fmla="*/ 9 h 2302"/>
                <a:gd name="T10" fmla="*/ 2494 w 2942"/>
                <a:gd name="T11" fmla="*/ 149 h 2302"/>
                <a:gd name="T12" fmla="*/ 2347 w 2942"/>
                <a:gd name="T13" fmla="*/ 375 h 2302"/>
                <a:gd name="T14" fmla="*/ 2347 w 2942"/>
                <a:gd name="T15" fmla="*/ 374 h 2302"/>
                <a:gd name="T16" fmla="*/ 2330 w 2942"/>
                <a:gd name="T17" fmla="*/ 400 h 2302"/>
                <a:gd name="T18" fmla="*/ 2343 w 2942"/>
                <a:gd name="T19" fmla="*/ 379 h 2302"/>
                <a:gd name="T20" fmla="*/ 2072 w 2942"/>
                <a:gd name="T21" fmla="*/ 498 h 2302"/>
                <a:gd name="T22" fmla="*/ 1899 w 2942"/>
                <a:gd name="T23" fmla="*/ 751 h 2302"/>
                <a:gd name="T24" fmla="*/ 1657 w 2942"/>
                <a:gd name="T25" fmla="*/ 848 h 2302"/>
                <a:gd name="T26" fmla="*/ 1213 w 2942"/>
                <a:gd name="T27" fmla="*/ 1458 h 2302"/>
                <a:gd name="T28" fmla="*/ 508 w 2942"/>
                <a:gd name="T29" fmla="*/ 1782 h 2302"/>
                <a:gd name="T30" fmla="*/ 0 w 2942"/>
                <a:gd name="T31" fmla="*/ 2279 h 2302"/>
                <a:gd name="T32" fmla="*/ 807 w 2942"/>
                <a:gd name="T33" fmla="*/ 2302 h 2302"/>
                <a:gd name="T34" fmla="*/ 1502 w 2942"/>
                <a:gd name="T35" fmla="*/ 1394 h 2302"/>
                <a:gd name="T36" fmla="*/ 1631 w 2942"/>
                <a:gd name="T37" fmla="*/ 1144 h 2302"/>
                <a:gd name="T38" fmla="*/ 1897 w 2942"/>
                <a:gd name="T39" fmla="*/ 1055 h 2302"/>
                <a:gd name="T40" fmla="*/ 1899 w 2942"/>
                <a:gd name="T41" fmla="*/ 1048 h 2302"/>
                <a:gd name="T42" fmla="*/ 1914 w 2942"/>
                <a:gd name="T43" fmla="*/ 1047 h 2302"/>
                <a:gd name="T44" fmla="*/ 2108 w 2942"/>
                <a:gd name="T45" fmla="*/ 744 h 2302"/>
                <a:gd name="T46" fmla="*/ 2416 w 2942"/>
                <a:gd name="T47" fmla="*/ 625 h 2302"/>
                <a:gd name="T48" fmla="*/ 2427 w 2942"/>
                <a:gd name="T49" fmla="*/ 624 h 2302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24 w 10000"/>
                <a:gd name="connsiteY23" fmla="*/ 2906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224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173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73 w 10000"/>
                <a:gd name="connsiteY22" fmla="*/ 2906 h 10000"/>
                <a:gd name="connsiteX0" fmla="*/ 8158 w 10000"/>
                <a:gd name="connsiteY0" fmla="*/ 2913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58 w 10000"/>
                <a:gd name="connsiteY22" fmla="*/ 2913 h 10000"/>
                <a:gd name="connsiteX0" fmla="*/ 8158 w 9842"/>
                <a:gd name="connsiteY0" fmla="*/ 2913 h 10000"/>
                <a:gd name="connsiteX1" fmla="*/ 8817 w 9842"/>
                <a:gd name="connsiteY1" fmla="*/ 1481 h 10000"/>
                <a:gd name="connsiteX2" fmla="*/ 9842 w 9842"/>
                <a:gd name="connsiteY2" fmla="*/ 726 h 10000"/>
                <a:gd name="connsiteX3" fmla="*/ 9494 w 9842"/>
                <a:gd name="connsiteY3" fmla="*/ 0 h 10000"/>
                <a:gd name="connsiteX4" fmla="*/ 9477 w 9842"/>
                <a:gd name="connsiteY4" fmla="*/ 39 h 10000"/>
                <a:gd name="connsiteX5" fmla="*/ 8477 w 9842"/>
                <a:gd name="connsiteY5" fmla="*/ 647 h 10000"/>
                <a:gd name="connsiteX6" fmla="*/ 7978 w 9842"/>
                <a:gd name="connsiteY6" fmla="*/ 1629 h 10000"/>
                <a:gd name="connsiteX7" fmla="*/ 7978 w 9842"/>
                <a:gd name="connsiteY7" fmla="*/ 1625 h 10000"/>
                <a:gd name="connsiteX8" fmla="*/ 7920 w 9842"/>
                <a:gd name="connsiteY8" fmla="*/ 1738 h 10000"/>
                <a:gd name="connsiteX9" fmla="*/ 7964 w 9842"/>
                <a:gd name="connsiteY9" fmla="*/ 1646 h 10000"/>
                <a:gd name="connsiteX10" fmla="*/ 7043 w 9842"/>
                <a:gd name="connsiteY10" fmla="*/ 2163 h 10000"/>
                <a:gd name="connsiteX11" fmla="*/ 6455 w 9842"/>
                <a:gd name="connsiteY11" fmla="*/ 3262 h 10000"/>
                <a:gd name="connsiteX12" fmla="*/ 5632 w 9842"/>
                <a:gd name="connsiteY12" fmla="*/ 3684 h 10000"/>
                <a:gd name="connsiteX13" fmla="*/ 4123 w 9842"/>
                <a:gd name="connsiteY13" fmla="*/ 6334 h 10000"/>
                <a:gd name="connsiteX14" fmla="*/ 1727 w 9842"/>
                <a:gd name="connsiteY14" fmla="*/ 7741 h 10000"/>
                <a:gd name="connsiteX15" fmla="*/ 0 w 9842"/>
                <a:gd name="connsiteY15" fmla="*/ 9900 h 10000"/>
                <a:gd name="connsiteX16" fmla="*/ 2743 w 9842"/>
                <a:gd name="connsiteY16" fmla="*/ 10000 h 10000"/>
                <a:gd name="connsiteX17" fmla="*/ 5105 w 9842"/>
                <a:gd name="connsiteY17" fmla="*/ 6056 h 10000"/>
                <a:gd name="connsiteX18" fmla="*/ 5544 w 9842"/>
                <a:gd name="connsiteY18" fmla="*/ 4970 h 10000"/>
                <a:gd name="connsiteX19" fmla="*/ 6448 w 9842"/>
                <a:gd name="connsiteY19" fmla="*/ 4583 h 10000"/>
                <a:gd name="connsiteX20" fmla="*/ 6506 w 9842"/>
                <a:gd name="connsiteY20" fmla="*/ 4548 h 10000"/>
                <a:gd name="connsiteX21" fmla="*/ 7165 w 9842"/>
                <a:gd name="connsiteY21" fmla="*/ 3232 h 10000"/>
                <a:gd name="connsiteX22" fmla="*/ 8158 w 9842"/>
                <a:gd name="connsiteY22" fmla="*/ 2913 h 10000"/>
                <a:gd name="connsiteX0" fmla="*/ 8289 w 10000"/>
                <a:gd name="connsiteY0" fmla="*/ 2913 h 10000"/>
                <a:gd name="connsiteX1" fmla="*/ 9093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  <a:gd name="connsiteX0" fmla="*/ 8289 w 10000"/>
                <a:gd name="connsiteY0" fmla="*/ 2913 h 10000"/>
                <a:gd name="connsiteX1" fmla="*/ 9339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10000">
                  <a:moveTo>
                    <a:pt x="8289" y="2913"/>
                  </a:moveTo>
                  <a:lnTo>
                    <a:pt x="9339" y="1150"/>
                  </a:lnTo>
                  <a:lnTo>
                    <a:pt x="10000" y="726"/>
                  </a:lnTo>
                  <a:lnTo>
                    <a:pt x="9646" y="0"/>
                  </a:lnTo>
                  <a:cubicBezTo>
                    <a:pt x="9640" y="13"/>
                    <a:pt x="9635" y="26"/>
                    <a:pt x="9629" y="39"/>
                  </a:cubicBezTo>
                  <a:lnTo>
                    <a:pt x="8613" y="647"/>
                  </a:lnTo>
                  <a:lnTo>
                    <a:pt x="8106" y="1629"/>
                  </a:lnTo>
                  <a:lnTo>
                    <a:pt x="8106" y="1625"/>
                  </a:lnTo>
                  <a:cubicBezTo>
                    <a:pt x="8087" y="1663"/>
                    <a:pt x="8066" y="1700"/>
                    <a:pt x="8047" y="1738"/>
                  </a:cubicBezTo>
                  <a:cubicBezTo>
                    <a:pt x="8062" y="1707"/>
                    <a:pt x="8077" y="1677"/>
                    <a:pt x="8092" y="1646"/>
                  </a:cubicBezTo>
                  <a:lnTo>
                    <a:pt x="7156" y="2163"/>
                  </a:lnTo>
                  <a:lnTo>
                    <a:pt x="6559" y="3262"/>
                  </a:lnTo>
                  <a:lnTo>
                    <a:pt x="5722" y="3684"/>
                  </a:lnTo>
                  <a:lnTo>
                    <a:pt x="4189" y="6334"/>
                  </a:lnTo>
                  <a:lnTo>
                    <a:pt x="1755" y="7741"/>
                  </a:lnTo>
                  <a:lnTo>
                    <a:pt x="0" y="9900"/>
                  </a:lnTo>
                  <a:lnTo>
                    <a:pt x="2787" y="10000"/>
                  </a:lnTo>
                  <a:lnTo>
                    <a:pt x="5187" y="6056"/>
                  </a:lnTo>
                  <a:lnTo>
                    <a:pt x="5633" y="4970"/>
                  </a:lnTo>
                  <a:lnTo>
                    <a:pt x="6552" y="4583"/>
                  </a:lnTo>
                  <a:cubicBezTo>
                    <a:pt x="6657" y="4526"/>
                    <a:pt x="6573" y="4571"/>
                    <a:pt x="6610" y="4548"/>
                  </a:cubicBezTo>
                  <a:lnTo>
                    <a:pt x="7280" y="3232"/>
                  </a:lnTo>
                  <a:lnTo>
                    <a:pt x="8289" y="2913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0" y="31917"/>
            <a:ext cx="5065499" cy="5079668"/>
            <a:chOff x="117866" y="80153"/>
            <a:chExt cx="5267744" cy="5237586"/>
          </a:xfrm>
        </p:grpSpPr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4264801" y="80153"/>
              <a:ext cx="1120809" cy="1576939"/>
            </a:xfrm>
            <a:custGeom>
              <a:avLst/>
              <a:gdLst>
                <a:gd name="T0" fmla="*/ 0 w 617"/>
                <a:gd name="T1" fmla="*/ 780 h 870"/>
                <a:gd name="T2" fmla="*/ 251 w 617"/>
                <a:gd name="T3" fmla="*/ 0 h 870"/>
                <a:gd name="T4" fmla="*/ 617 w 617"/>
                <a:gd name="T5" fmla="*/ 0 h 870"/>
                <a:gd name="T6" fmla="*/ 343 w 617"/>
                <a:gd name="T7" fmla="*/ 870 h 870"/>
                <a:gd name="T8" fmla="*/ 0 w 617"/>
                <a:gd name="T9" fmla="*/ 78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870">
                  <a:moveTo>
                    <a:pt x="0" y="780"/>
                  </a:moveTo>
                  <a:lnTo>
                    <a:pt x="251" y="0"/>
                  </a:lnTo>
                  <a:lnTo>
                    <a:pt x="617" y="0"/>
                  </a:lnTo>
                  <a:lnTo>
                    <a:pt x="343" y="870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225461" y="700380"/>
              <a:ext cx="666482" cy="957040"/>
            </a:xfrm>
            <a:custGeom>
              <a:avLst/>
              <a:gdLst>
                <a:gd name="T0" fmla="*/ 137 w 406"/>
                <a:gd name="T1" fmla="*/ 0 h 528"/>
                <a:gd name="T2" fmla="*/ 406 w 406"/>
                <a:gd name="T3" fmla="*/ 528 h 528"/>
                <a:gd name="T4" fmla="*/ 0 w 406"/>
                <a:gd name="T5" fmla="*/ 528 h 528"/>
                <a:gd name="T6" fmla="*/ 137 w 406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28">
                  <a:moveTo>
                    <a:pt x="137" y="0"/>
                  </a:moveTo>
                  <a:lnTo>
                    <a:pt x="406" y="528"/>
                  </a:lnTo>
                  <a:lnTo>
                    <a:pt x="0" y="52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38185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540307" y="700380"/>
              <a:ext cx="914361" cy="1627693"/>
            </a:xfrm>
            <a:custGeom>
              <a:avLst/>
              <a:gdLst>
                <a:gd name="T0" fmla="*/ 0 w 557"/>
                <a:gd name="T1" fmla="*/ 806 h 898"/>
                <a:gd name="T2" fmla="*/ 193 w 557"/>
                <a:gd name="T3" fmla="*/ 0 h 898"/>
                <a:gd name="T4" fmla="*/ 557 w 557"/>
                <a:gd name="T5" fmla="*/ 0 h 898"/>
                <a:gd name="T6" fmla="*/ 344 w 557"/>
                <a:gd name="T7" fmla="*/ 898 h 898"/>
                <a:gd name="T8" fmla="*/ 0 w 557"/>
                <a:gd name="T9" fmla="*/ 80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898">
                  <a:moveTo>
                    <a:pt x="0" y="806"/>
                  </a:moveTo>
                  <a:lnTo>
                    <a:pt x="193" y="0"/>
                  </a:lnTo>
                  <a:lnTo>
                    <a:pt x="557" y="0"/>
                  </a:lnTo>
                  <a:lnTo>
                    <a:pt x="344" y="898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433928" y="1332476"/>
              <a:ext cx="666482" cy="996917"/>
            </a:xfrm>
            <a:custGeom>
              <a:avLst/>
              <a:gdLst>
                <a:gd name="T0" fmla="*/ 155 w 406"/>
                <a:gd name="T1" fmla="*/ 0 h 550"/>
                <a:gd name="T2" fmla="*/ 406 w 406"/>
                <a:gd name="T3" fmla="*/ 550 h 550"/>
                <a:gd name="T4" fmla="*/ 0 w 406"/>
                <a:gd name="T5" fmla="*/ 550 h 550"/>
                <a:gd name="T6" fmla="*/ 155 w 406"/>
                <a:gd name="T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50">
                  <a:moveTo>
                    <a:pt x="155" y="0"/>
                  </a:moveTo>
                  <a:lnTo>
                    <a:pt x="406" y="550"/>
                  </a:lnTo>
                  <a:lnTo>
                    <a:pt x="0" y="55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9C0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2747869" y="1330664"/>
              <a:ext cx="940626" cy="1654881"/>
            </a:xfrm>
            <a:custGeom>
              <a:avLst/>
              <a:gdLst>
                <a:gd name="T0" fmla="*/ 0 w 573"/>
                <a:gd name="T1" fmla="*/ 822 h 913"/>
                <a:gd name="T2" fmla="*/ 208 w 573"/>
                <a:gd name="T3" fmla="*/ 0 h 913"/>
                <a:gd name="T4" fmla="*/ 573 w 573"/>
                <a:gd name="T5" fmla="*/ 0 h 913"/>
                <a:gd name="T6" fmla="*/ 343 w 573"/>
                <a:gd name="T7" fmla="*/ 913 h 913"/>
                <a:gd name="T8" fmla="*/ 0 w 573"/>
                <a:gd name="T9" fmla="*/ 82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913">
                  <a:moveTo>
                    <a:pt x="0" y="822"/>
                  </a:moveTo>
                  <a:lnTo>
                    <a:pt x="208" y="0"/>
                  </a:lnTo>
                  <a:lnTo>
                    <a:pt x="573" y="0"/>
                  </a:lnTo>
                  <a:lnTo>
                    <a:pt x="343" y="913"/>
                  </a:lnTo>
                  <a:lnTo>
                    <a:pt x="0" y="8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95314"/>
                </a:gs>
                <a:gs pos="100000">
                  <a:srgbClr val="C41023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2641022" y="1907062"/>
              <a:ext cx="666482" cy="1085733"/>
            </a:xfrm>
            <a:custGeom>
              <a:avLst/>
              <a:gdLst>
                <a:gd name="T0" fmla="*/ 172 w 406"/>
                <a:gd name="T1" fmla="*/ 0 h 599"/>
                <a:gd name="T2" fmla="*/ 406 w 406"/>
                <a:gd name="T3" fmla="*/ 599 h 599"/>
                <a:gd name="T4" fmla="*/ 0 w 406"/>
                <a:gd name="T5" fmla="*/ 599 h 599"/>
                <a:gd name="T6" fmla="*/ 172 w 406"/>
                <a:gd name="T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99">
                  <a:moveTo>
                    <a:pt x="172" y="0"/>
                  </a:moveTo>
                  <a:lnTo>
                    <a:pt x="406" y="599"/>
                  </a:lnTo>
                  <a:lnTo>
                    <a:pt x="0" y="5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DD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117866" y="3489356"/>
              <a:ext cx="2516565" cy="1828383"/>
            </a:xfrm>
            <a:custGeom>
              <a:avLst/>
              <a:gdLst>
                <a:gd name="T0" fmla="*/ 0 w 1546"/>
                <a:gd name="T1" fmla="*/ 1005 h 1005"/>
                <a:gd name="T2" fmla="*/ 0 w 1546"/>
                <a:gd name="T3" fmla="*/ 202 h 1005"/>
                <a:gd name="T4" fmla="*/ 1146 w 1546"/>
                <a:gd name="T5" fmla="*/ 0 h 1005"/>
                <a:gd name="T6" fmla="*/ 1546 w 1546"/>
                <a:gd name="T7" fmla="*/ 14 h 1005"/>
                <a:gd name="T8" fmla="*/ 838 w 1546"/>
                <a:gd name="T9" fmla="*/ 1005 h 1005"/>
                <a:gd name="T10" fmla="*/ 0 w 1546"/>
                <a:gd name="T11" fmla="*/ 1005 h 1005"/>
                <a:gd name="connsiteX0" fmla="*/ 0 w 9916"/>
                <a:gd name="connsiteY0" fmla="*/ 10028 h 10028"/>
                <a:gd name="connsiteX1" fmla="*/ 0 w 9916"/>
                <a:gd name="connsiteY1" fmla="*/ 2038 h 10028"/>
                <a:gd name="connsiteX2" fmla="*/ 7413 w 9916"/>
                <a:gd name="connsiteY2" fmla="*/ 28 h 10028"/>
                <a:gd name="connsiteX3" fmla="*/ 9916 w 9916"/>
                <a:gd name="connsiteY3" fmla="*/ 0 h 10028"/>
                <a:gd name="connsiteX4" fmla="*/ 5420 w 9916"/>
                <a:gd name="connsiteY4" fmla="*/ 10028 h 10028"/>
                <a:gd name="connsiteX5" fmla="*/ 0 w 9916"/>
                <a:gd name="connsiteY5" fmla="*/ 10028 h 10028"/>
                <a:gd name="connsiteX0" fmla="*/ 0 w 10000"/>
                <a:gd name="connsiteY0" fmla="*/ 10009 h 10009"/>
                <a:gd name="connsiteX1" fmla="*/ 0 w 10000"/>
                <a:gd name="connsiteY1" fmla="*/ 2041 h 10009"/>
                <a:gd name="connsiteX2" fmla="*/ 7464 w 10000"/>
                <a:gd name="connsiteY2" fmla="*/ 0 h 10009"/>
                <a:gd name="connsiteX3" fmla="*/ 10000 w 10000"/>
                <a:gd name="connsiteY3" fmla="*/ 9 h 10009"/>
                <a:gd name="connsiteX4" fmla="*/ 5466 w 10000"/>
                <a:gd name="connsiteY4" fmla="*/ 10009 h 10009"/>
                <a:gd name="connsiteX5" fmla="*/ 0 w 10000"/>
                <a:gd name="connsiteY5" fmla="*/ 10009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9">
                  <a:moveTo>
                    <a:pt x="0" y="10009"/>
                  </a:moveTo>
                  <a:lnTo>
                    <a:pt x="0" y="2041"/>
                  </a:lnTo>
                  <a:lnTo>
                    <a:pt x="7464" y="0"/>
                  </a:lnTo>
                  <a:lnTo>
                    <a:pt x="10000" y="9"/>
                  </a:lnTo>
                  <a:lnTo>
                    <a:pt x="5466" y="10009"/>
                  </a:lnTo>
                  <a:lnTo>
                    <a:pt x="0" y="1000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8B52B"/>
                </a:gs>
                <a:gs pos="100000">
                  <a:srgbClr val="EA5712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1982749" y="1907062"/>
              <a:ext cx="943908" cy="1584119"/>
            </a:xfrm>
            <a:custGeom>
              <a:avLst/>
              <a:gdLst>
                <a:gd name="T0" fmla="*/ 0 w 575"/>
                <a:gd name="T1" fmla="*/ 873 h 887"/>
                <a:gd name="T2" fmla="*/ 210 w 575"/>
                <a:gd name="T3" fmla="*/ 0 h 887"/>
                <a:gd name="T4" fmla="*/ 575 w 575"/>
                <a:gd name="T5" fmla="*/ 0 h 887"/>
                <a:gd name="T6" fmla="*/ 398 w 575"/>
                <a:gd name="T7" fmla="*/ 887 h 887"/>
                <a:gd name="T8" fmla="*/ 0 w 575"/>
                <a:gd name="T9" fmla="*/ 873 h 887"/>
                <a:gd name="connsiteX0" fmla="*/ 0 w 10000"/>
                <a:gd name="connsiteY0" fmla="*/ 9842 h 9853"/>
                <a:gd name="connsiteX1" fmla="*/ 3652 w 10000"/>
                <a:gd name="connsiteY1" fmla="*/ 0 h 9853"/>
                <a:gd name="connsiteX2" fmla="*/ 10000 w 10000"/>
                <a:gd name="connsiteY2" fmla="*/ 0 h 9853"/>
                <a:gd name="connsiteX3" fmla="*/ 6922 w 10000"/>
                <a:gd name="connsiteY3" fmla="*/ 9853 h 9853"/>
                <a:gd name="connsiteX4" fmla="*/ 0 w 10000"/>
                <a:gd name="connsiteY4" fmla="*/ 9842 h 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853">
                  <a:moveTo>
                    <a:pt x="0" y="9842"/>
                  </a:moveTo>
                  <a:lnTo>
                    <a:pt x="3652" y="0"/>
                  </a:lnTo>
                  <a:lnTo>
                    <a:pt x="10000" y="0"/>
                  </a:lnTo>
                  <a:lnTo>
                    <a:pt x="6922" y="9853"/>
                  </a:lnTo>
                  <a:lnTo>
                    <a:pt x="0" y="98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7ED11"/>
                </a:gs>
                <a:gs pos="100000">
                  <a:srgbClr val="F49B0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86005" tIns="43002" rIns="86005" bIns="43002" numCol="1" anchor="t" anchorCtr="0" compatLnSpc="1">
              <a:prstTxWarp prst="textNoShape">
                <a:avLst/>
              </a:prstTxWarp>
            </a:bodyPr>
            <a:lstStyle/>
            <a:p>
              <a:pPr defTabSz="90936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7" dirty="0">
                <a:solidFill>
                  <a:prstClr val="black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8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1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 autoUpdateAnimBg="0"/>
      <p:bldP spid="48" grpId="0" bldLvl="0" animBg="1" autoUpdateAnimBg="0"/>
      <p:bldP spid="49" grpId="0" bldLvl="0" animBg="1" autoUpdateAnimBg="0"/>
      <p:bldP spid="50" grpId="0" bldLvl="0" animBg="1" autoUpdateAnimBg="0"/>
      <p:bldP spid="51" grpId="0" bldLvl="0" animBg="1" autoUpdateAnimBg="0"/>
      <p:bldP spid="52" grpId="0" bldLvl="0" animBg="1" autoUpdateAnimBg="0"/>
      <p:bldP spid="53" grpId="0" bldLvl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1560</Words>
  <Application>Microsoft Office PowerPoint</Application>
  <PresentationFormat>On-screen Show (16:9)</PresentationFormat>
  <Paragraphs>310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微软雅黑</vt:lpstr>
      <vt:lpstr>Arial</vt:lpstr>
      <vt:lpstr>Calibri</vt:lpstr>
      <vt:lpstr>Impact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Vu Thanh Trung</cp:lastModifiedBy>
  <cp:revision>12</cp:revision>
  <dcterms:created xsi:type="dcterms:W3CDTF">2016-12-25T02:27:54Z</dcterms:created>
  <dcterms:modified xsi:type="dcterms:W3CDTF">2021-07-31T10:17:11Z</dcterms:modified>
</cp:coreProperties>
</file>