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9" r:id="rId2"/>
    <p:sldMasterId id="2147483740" r:id="rId3"/>
  </p:sldMasterIdLst>
  <p:notesMasterIdLst>
    <p:notesMasterId r:id="rId29"/>
  </p:notesMasterIdLst>
  <p:sldIdLst>
    <p:sldId id="257" r:id="rId4"/>
    <p:sldId id="705" r:id="rId5"/>
    <p:sldId id="706" r:id="rId6"/>
    <p:sldId id="707" r:id="rId7"/>
    <p:sldId id="708" r:id="rId8"/>
    <p:sldId id="265" r:id="rId9"/>
    <p:sldId id="699" r:id="rId10"/>
    <p:sldId id="700" r:id="rId11"/>
    <p:sldId id="406" r:id="rId12"/>
    <p:sldId id="412" r:id="rId13"/>
    <p:sldId id="413" r:id="rId14"/>
    <p:sldId id="271" r:id="rId15"/>
    <p:sldId id="272" r:id="rId16"/>
    <p:sldId id="701" r:id="rId17"/>
    <p:sldId id="702" r:id="rId18"/>
    <p:sldId id="393" r:id="rId19"/>
    <p:sldId id="258" r:id="rId20"/>
    <p:sldId id="390" r:id="rId21"/>
    <p:sldId id="696" r:id="rId22"/>
    <p:sldId id="711" r:id="rId23"/>
    <p:sldId id="697" r:id="rId24"/>
    <p:sldId id="709" r:id="rId25"/>
    <p:sldId id="710" r:id="rId26"/>
    <p:sldId id="3063" r:id="rId27"/>
    <p:sldId id="280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4E9"/>
    <a:srgbClr val="FF9933"/>
    <a:srgbClr val="FF6600"/>
    <a:srgbClr val="FF3300"/>
    <a:srgbClr val="F79A00"/>
    <a:srgbClr val="7B3A90"/>
    <a:srgbClr val="70AD47"/>
    <a:srgbClr val="619405"/>
    <a:srgbClr val="D05126"/>
    <a:srgbClr val="1C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35" autoAdjust="0"/>
  </p:normalViewPr>
  <p:slideViewPr>
    <p:cSldViewPr snapToGrid="0" showGuides="1">
      <p:cViewPr varScale="1">
        <p:scale>
          <a:sx n="81" d="100"/>
          <a:sy n="81" d="100"/>
        </p:scale>
        <p:origin x="8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ags" Target="tags/tag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A-4A1E-99E9-B278CDD6B3DD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A-4A1E-99E9-B278CDD6B3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FA-4A1E-99E9-B278CDD6B3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1E-99E9-B278CDD6B3D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FA-4A1E-99E9-B278CDD6B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D-440B-A003-2A198DCF14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FD-440B-A003-2A198DCF14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FD-440B-A003-2A198DC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331984744"/>
        <c:axId val="331985920"/>
      </c:barChart>
      <c:catAx>
        <c:axId val="331984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1985920"/>
        <c:crosses val="autoZero"/>
        <c:auto val="1"/>
        <c:lblAlgn val="ctr"/>
        <c:lblOffset val="100"/>
        <c:noMultiLvlLbl val="0"/>
      </c:catAx>
      <c:valAx>
        <c:axId val="331985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1984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07-4F6F-925E-A47D0AA6A90B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07-4F6F-925E-A47D0AA6A9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07-4F6F-925E-A47D0AA6A9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07-4F6F-925E-A47D0AA6A90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07-4F6F-925E-A47D0AA6A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79C1E-980C-4A1D-9BC7-F828BD25A3C6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A55A-B5D4-4671-A059-FBFEF8A0C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7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11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96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1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6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1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6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15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3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64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40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74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24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6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8BCD-BAF0-4F2F-8ED1-BF002154F0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37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679852-FE9E-45B5-93CD-6D9F89316D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56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8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0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2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3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1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A55A-B5D4-4671-A059-FBFEF8A0CE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9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F8EB-B47F-4B2A-9A58-090849AFC4E8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00-6D09-475B-92F2-1939B40DEC89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B064-BCD1-4D3C-96D2-1CF3E2E2A0BB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Footer (Light Ver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"/>
              <a:t>Body Level One</a:t>
            </a:r>
          </a:p>
          <a:p>
            <a:pPr lvl="1">
              <a:defRPr sz="1800"/>
            </a:pPr>
            <a:r>
              <a:rPr sz="800"/>
              <a:t>Body Level Two</a:t>
            </a:r>
          </a:p>
          <a:p>
            <a:pPr lvl="2">
              <a:defRPr sz="1800"/>
            </a:pPr>
            <a:r>
              <a:rPr sz="800"/>
              <a:t>Body Level Three</a:t>
            </a:r>
          </a:p>
          <a:p>
            <a:pPr lvl="3">
              <a:defRPr sz="1800"/>
            </a:pPr>
            <a:r>
              <a:rPr sz="800"/>
              <a:t>Body Level Four</a:t>
            </a:r>
          </a:p>
          <a:p>
            <a:pPr lvl="4">
              <a:defRPr sz="1800"/>
            </a:pPr>
            <a:r>
              <a:rPr sz="8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1518676" y="6578600"/>
            <a:ext cx="185906" cy="203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629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160103"/>
            <a:ext cx="12192000" cy="2623932"/>
          </a:xfrm>
        </p:spPr>
        <p:txBody>
          <a:bodyPr/>
          <a:lstStyle/>
          <a:p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784040"/>
            <a:ext cx="12191999" cy="106012"/>
            <a:chOff x="1" y="6375143"/>
            <a:chExt cx="12191999" cy="510993"/>
          </a:xfrm>
        </p:grpSpPr>
        <p:sp>
          <p:nvSpPr>
            <p:cNvPr id="10" name="Rectangle 9"/>
            <p:cNvSpPr/>
            <p:nvPr userDrawn="1"/>
          </p:nvSpPr>
          <p:spPr>
            <a:xfrm rot="16200000">
              <a:off x="2792509" y="5614643"/>
              <a:ext cx="510986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 userDrawn="1"/>
          </p:nvSpPr>
          <p:spPr>
            <a:xfrm rot="16200000">
              <a:off x="4824507" y="5614641"/>
              <a:ext cx="510987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/>
            <p:cNvSpPr/>
            <p:nvPr userDrawn="1"/>
          </p:nvSpPr>
          <p:spPr>
            <a:xfrm rot="16200000">
              <a:off x="6856506" y="5614641"/>
              <a:ext cx="510989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 userDrawn="1"/>
          </p:nvSpPr>
          <p:spPr>
            <a:xfrm rot="16200000">
              <a:off x="8888505" y="5614639"/>
              <a:ext cx="510991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 userDrawn="1"/>
          </p:nvSpPr>
          <p:spPr>
            <a:xfrm rot="16200000">
              <a:off x="10920506" y="5614642"/>
              <a:ext cx="510987" cy="20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 userDrawn="1"/>
          </p:nvSpPr>
          <p:spPr>
            <a:xfrm rot="16200000">
              <a:off x="760505" y="5614639"/>
              <a:ext cx="510992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24084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84243" y="1842051"/>
            <a:ext cx="9528313" cy="2623932"/>
          </a:xfrm>
        </p:spPr>
        <p:txBody>
          <a:bodyPr/>
          <a:lstStyle/>
          <a:p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84243" y="4465987"/>
            <a:ext cx="9528313" cy="132517"/>
            <a:chOff x="1" y="6375143"/>
            <a:chExt cx="12191999" cy="510993"/>
          </a:xfrm>
        </p:grpSpPr>
        <p:sp>
          <p:nvSpPr>
            <p:cNvPr id="10" name="Rectangle 9"/>
            <p:cNvSpPr/>
            <p:nvPr userDrawn="1"/>
          </p:nvSpPr>
          <p:spPr>
            <a:xfrm rot="16200000">
              <a:off x="2792509" y="5614643"/>
              <a:ext cx="510986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 userDrawn="1"/>
          </p:nvSpPr>
          <p:spPr>
            <a:xfrm rot="16200000">
              <a:off x="4824507" y="5614641"/>
              <a:ext cx="510987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/>
            <p:cNvSpPr/>
            <p:nvPr userDrawn="1"/>
          </p:nvSpPr>
          <p:spPr>
            <a:xfrm rot="16200000">
              <a:off x="6856506" y="5614641"/>
              <a:ext cx="510989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 userDrawn="1"/>
          </p:nvSpPr>
          <p:spPr>
            <a:xfrm rot="16200000">
              <a:off x="8888505" y="5614639"/>
              <a:ext cx="510991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 userDrawn="1"/>
          </p:nvSpPr>
          <p:spPr>
            <a:xfrm rot="16200000">
              <a:off x="10920506" y="5614642"/>
              <a:ext cx="510987" cy="20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 userDrawn="1"/>
          </p:nvSpPr>
          <p:spPr>
            <a:xfrm rot="16200000">
              <a:off x="760505" y="5614639"/>
              <a:ext cx="510992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3691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6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 - 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915537" y="2300786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4718372" y="2300786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521207" y="2300786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 - 3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74644" y="2819953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92036" y="2819953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09428" y="2819953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2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- half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0" y="2517912"/>
            <a:ext cx="12192000" cy="288897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-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B88-24BC-4F6E-A61A-F335A9BE572A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4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108073" y="2115747"/>
            <a:ext cx="2334807" cy="3403893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2220" y="2115747"/>
            <a:ext cx="2334807" cy="3403893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16367" y="2115747"/>
            <a:ext cx="2334807" cy="3403893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70514" y="2115747"/>
            <a:ext cx="2334807" cy="3403893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06501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2487" y="1659796"/>
            <a:ext cx="2998936" cy="4461170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900762" y="1659795"/>
            <a:ext cx="2334807" cy="2196587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454909" y="1659795"/>
            <a:ext cx="2334807" cy="2196587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009056" y="1659795"/>
            <a:ext cx="2334807" cy="2196587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900762" y="3924379"/>
            <a:ext cx="7443101" cy="2196587"/>
          </a:xfrm>
          <a:prstGeom prst="roundRect">
            <a:avLst>
              <a:gd name="adj" fmla="val 7248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58806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571894" y="4001696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571893" y="1873524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 flipH="1">
            <a:off x="1318593" y="4001697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 flipH="1">
            <a:off x="1318592" y="1848714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375886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219887" y="1816365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40069" y="1816365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 flipH="1">
            <a:off x="1141021" y="4061854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 flipH="1">
            <a:off x="6361203" y="4061854"/>
            <a:ext cx="1893203" cy="2009001"/>
          </a:xfrm>
          <a:custGeom>
            <a:avLst/>
            <a:gdLst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8497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8" fmla="*/ 0 w 1501342"/>
              <a:gd name="connsiteY8" fmla="*/ 84976 h 1501342"/>
              <a:gd name="connsiteX0" fmla="*/ 0 w 1501342"/>
              <a:gd name="connsiteY0" fmla="*/ 1416366 h 1501342"/>
              <a:gd name="connsiteX1" fmla="*/ 84976 w 1501342"/>
              <a:gd name="connsiteY1" fmla="*/ 0 h 1501342"/>
              <a:gd name="connsiteX2" fmla="*/ 1416366 w 1501342"/>
              <a:gd name="connsiteY2" fmla="*/ 0 h 1501342"/>
              <a:gd name="connsiteX3" fmla="*/ 1501342 w 1501342"/>
              <a:gd name="connsiteY3" fmla="*/ 84976 h 1501342"/>
              <a:gd name="connsiteX4" fmla="*/ 1501342 w 1501342"/>
              <a:gd name="connsiteY4" fmla="*/ 1416366 h 1501342"/>
              <a:gd name="connsiteX5" fmla="*/ 1416366 w 1501342"/>
              <a:gd name="connsiteY5" fmla="*/ 1501342 h 1501342"/>
              <a:gd name="connsiteX6" fmla="*/ 84976 w 1501342"/>
              <a:gd name="connsiteY6" fmla="*/ 1501342 h 1501342"/>
              <a:gd name="connsiteX7" fmla="*/ 0 w 1501342"/>
              <a:gd name="connsiteY7" fmla="*/ 1416366 h 1501342"/>
              <a:gd name="connsiteX0" fmla="*/ 166423 w 1582789"/>
              <a:gd name="connsiteY0" fmla="*/ 1501342 h 1501342"/>
              <a:gd name="connsiteX1" fmla="*/ 166423 w 1582789"/>
              <a:gd name="connsiteY1" fmla="*/ 0 h 1501342"/>
              <a:gd name="connsiteX2" fmla="*/ 1497813 w 1582789"/>
              <a:gd name="connsiteY2" fmla="*/ 0 h 1501342"/>
              <a:gd name="connsiteX3" fmla="*/ 1582789 w 1582789"/>
              <a:gd name="connsiteY3" fmla="*/ 84976 h 1501342"/>
              <a:gd name="connsiteX4" fmla="*/ 1582789 w 1582789"/>
              <a:gd name="connsiteY4" fmla="*/ 1416366 h 1501342"/>
              <a:gd name="connsiteX5" fmla="*/ 1497813 w 1582789"/>
              <a:gd name="connsiteY5" fmla="*/ 1501342 h 1501342"/>
              <a:gd name="connsiteX6" fmla="*/ 166423 w 1582789"/>
              <a:gd name="connsiteY6" fmla="*/ 1501342 h 1501342"/>
              <a:gd name="connsiteX0" fmla="*/ 0 w 1416366"/>
              <a:gd name="connsiteY0" fmla="*/ 1501342 h 1501342"/>
              <a:gd name="connsiteX1" fmla="*/ 0 w 1416366"/>
              <a:gd name="connsiteY1" fmla="*/ 0 h 1501342"/>
              <a:gd name="connsiteX2" fmla="*/ 1331390 w 1416366"/>
              <a:gd name="connsiteY2" fmla="*/ 0 h 1501342"/>
              <a:gd name="connsiteX3" fmla="*/ 1416366 w 1416366"/>
              <a:gd name="connsiteY3" fmla="*/ 84976 h 1501342"/>
              <a:gd name="connsiteX4" fmla="*/ 1416366 w 1416366"/>
              <a:gd name="connsiteY4" fmla="*/ 1416366 h 1501342"/>
              <a:gd name="connsiteX5" fmla="*/ 1331390 w 1416366"/>
              <a:gd name="connsiteY5" fmla="*/ 1501342 h 1501342"/>
              <a:gd name="connsiteX6" fmla="*/ 0 w 1416366"/>
              <a:gd name="connsiteY6" fmla="*/ 1501342 h 1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366" h="1501342">
                <a:moveTo>
                  <a:pt x="0" y="1501342"/>
                </a:moveTo>
                <a:lnTo>
                  <a:pt x="0" y="0"/>
                </a:lnTo>
                <a:lnTo>
                  <a:pt x="1331390" y="0"/>
                </a:lnTo>
                <a:cubicBezTo>
                  <a:pt x="1378321" y="0"/>
                  <a:pt x="1416366" y="38045"/>
                  <a:pt x="1416366" y="84976"/>
                </a:cubicBezTo>
                <a:lnTo>
                  <a:pt x="1416366" y="1416366"/>
                </a:lnTo>
                <a:cubicBezTo>
                  <a:pt x="1416366" y="1463297"/>
                  <a:pt x="1378321" y="1501342"/>
                  <a:pt x="1331390" y="1501342"/>
                </a:cubicBezTo>
                <a:lnTo>
                  <a:pt x="0" y="1501342"/>
                </a:lnTo>
                <a:close/>
              </a:path>
            </a:pathLst>
          </a:cu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418185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3332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4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037024" cy="34720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4" y="0"/>
            <a:ext cx="2991887" cy="347207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0"/>
            <a:ext cx="3100594" cy="347207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87690" y="0"/>
            <a:ext cx="3004309" cy="347207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75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177670" y="304800"/>
            <a:ext cx="1749287" cy="6321287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56104" y="302331"/>
            <a:ext cx="1749287" cy="6321287"/>
          </a:xfrm>
        </p:spPr>
        <p:txBody>
          <a:bodyPr/>
          <a:lstStyle/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34538" y="302330"/>
            <a:ext cx="1749287" cy="6321287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923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ortfolio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-1567350" y="-543339"/>
            <a:ext cx="4683926" cy="3816626"/>
          </a:xfrm>
          <a:custGeom>
            <a:avLst/>
            <a:gdLst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677527 w 8328384"/>
              <a:gd name="connsiteY27" fmla="*/ 898884 h 4794329"/>
              <a:gd name="connsiteX28" fmla="*/ 1028254 w 8328384"/>
              <a:gd name="connsiteY28" fmla="*/ 898884 h 4794329"/>
              <a:gd name="connsiteX29" fmla="*/ 1705781 w 8328384"/>
              <a:gd name="connsiteY29" fmla="*/ 1576410 h 4794329"/>
              <a:gd name="connsiteX30" fmla="*/ 1028254 w 8328384"/>
              <a:gd name="connsiteY30" fmla="*/ 2253937 h 4794329"/>
              <a:gd name="connsiteX31" fmla="*/ 677527 w 8328384"/>
              <a:gd name="connsiteY31" fmla="*/ 2253937 h 4794329"/>
              <a:gd name="connsiteX32" fmla="*/ 0 w 8328384"/>
              <a:gd name="connsiteY32" fmla="*/ 1576410 h 4794329"/>
              <a:gd name="connsiteX33" fmla="*/ 677527 w 8328384"/>
              <a:gd name="connsiteY33" fmla="*/ 898884 h 4794329"/>
              <a:gd name="connsiteX34" fmla="*/ 7665818 w 8328384"/>
              <a:gd name="connsiteY34" fmla="*/ 717042 h 4794329"/>
              <a:gd name="connsiteX35" fmla="*/ 7814683 w 8328384"/>
              <a:gd name="connsiteY35" fmla="*/ 778704 h 4794329"/>
              <a:gd name="connsiteX36" fmla="*/ 7814683 w 8328384"/>
              <a:gd name="connsiteY36" fmla="*/ 1076435 h 4794329"/>
              <a:gd name="connsiteX37" fmla="*/ 4739492 w 8328384"/>
              <a:gd name="connsiteY37" fmla="*/ 4151624 h 4794329"/>
              <a:gd name="connsiteX38" fmla="*/ 4441762 w 8328384"/>
              <a:gd name="connsiteY38" fmla="*/ 4151624 h 4794329"/>
              <a:gd name="connsiteX39" fmla="*/ 4441763 w 8328384"/>
              <a:gd name="connsiteY39" fmla="*/ 4151624 h 4794329"/>
              <a:gd name="connsiteX40" fmla="*/ 4441763 w 8328384"/>
              <a:gd name="connsiteY40" fmla="*/ 3853894 h 4794329"/>
              <a:gd name="connsiteX41" fmla="*/ 7516953 w 8328384"/>
              <a:gd name="connsiteY41" fmla="*/ 778704 h 4794329"/>
              <a:gd name="connsiteX42" fmla="*/ 7665818 w 8328384"/>
              <a:gd name="connsiteY42" fmla="*/ 717042 h 4794329"/>
              <a:gd name="connsiteX43" fmla="*/ 7109580 w 8328384"/>
              <a:gd name="connsiteY43" fmla="*/ 598413 h 4794329"/>
              <a:gd name="connsiteX44" fmla="*/ 7258445 w 8328384"/>
              <a:gd name="connsiteY44" fmla="*/ 660075 h 4794329"/>
              <a:gd name="connsiteX45" fmla="*/ 7258445 w 8328384"/>
              <a:gd name="connsiteY45" fmla="*/ 957805 h 4794329"/>
              <a:gd name="connsiteX46" fmla="*/ 3512618 w 8328384"/>
              <a:gd name="connsiteY46" fmla="*/ 4703631 h 4794329"/>
              <a:gd name="connsiteX47" fmla="*/ 3214888 w 8328384"/>
              <a:gd name="connsiteY47" fmla="*/ 4703631 h 4794329"/>
              <a:gd name="connsiteX48" fmla="*/ 3214889 w 8328384"/>
              <a:gd name="connsiteY48" fmla="*/ 4703631 h 4794329"/>
              <a:gd name="connsiteX49" fmla="*/ 3214889 w 8328384"/>
              <a:gd name="connsiteY49" fmla="*/ 4405901 h 4794329"/>
              <a:gd name="connsiteX50" fmla="*/ 6960715 w 8328384"/>
              <a:gd name="connsiteY50" fmla="*/ 660075 h 4794329"/>
              <a:gd name="connsiteX51" fmla="*/ 7109580 w 8328384"/>
              <a:gd name="connsiteY51" fmla="*/ 598413 h 4794329"/>
              <a:gd name="connsiteX52" fmla="*/ 5839303 w 8328384"/>
              <a:gd name="connsiteY52" fmla="*/ 530016 h 4794329"/>
              <a:gd name="connsiteX53" fmla="*/ 5988168 w 8328384"/>
              <a:gd name="connsiteY53" fmla="*/ 591677 h 4794329"/>
              <a:gd name="connsiteX54" fmla="*/ 5988168 w 8328384"/>
              <a:gd name="connsiteY54" fmla="*/ 889408 h 4794329"/>
              <a:gd name="connsiteX55" fmla="*/ 2912977 w 8328384"/>
              <a:gd name="connsiteY55" fmla="*/ 3964597 h 4794329"/>
              <a:gd name="connsiteX56" fmla="*/ 2615248 w 8328384"/>
              <a:gd name="connsiteY56" fmla="*/ 3964597 h 4794329"/>
              <a:gd name="connsiteX57" fmla="*/ 2615249 w 8328384"/>
              <a:gd name="connsiteY57" fmla="*/ 3964597 h 4794329"/>
              <a:gd name="connsiteX58" fmla="*/ 2615249 w 8328384"/>
              <a:gd name="connsiteY58" fmla="*/ 3666867 h 4794329"/>
              <a:gd name="connsiteX59" fmla="*/ 5690438 w 8328384"/>
              <a:gd name="connsiteY59" fmla="*/ 591677 h 4794329"/>
              <a:gd name="connsiteX60" fmla="*/ 5839303 w 8328384"/>
              <a:gd name="connsiteY60" fmla="*/ 530016 h 4794329"/>
              <a:gd name="connsiteX61" fmla="*/ 6693121 w 8328384"/>
              <a:gd name="connsiteY61" fmla="*/ 347526 h 4794329"/>
              <a:gd name="connsiteX62" fmla="*/ 6841986 w 8328384"/>
              <a:gd name="connsiteY62" fmla="*/ 409188 h 4794329"/>
              <a:gd name="connsiteX63" fmla="*/ 6841986 w 8328384"/>
              <a:gd name="connsiteY63" fmla="*/ 706919 h 4794329"/>
              <a:gd name="connsiteX64" fmla="*/ 3766795 w 8328384"/>
              <a:gd name="connsiteY64" fmla="*/ 3782108 h 4794329"/>
              <a:gd name="connsiteX65" fmla="*/ 3469065 w 8328384"/>
              <a:gd name="connsiteY65" fmla="*/ 3782108 h 4794329"/>
              <a:gd name="connsiteX66" fmla="*/ 3469066 w 8328384"/>
              <a:gd name="connsiteY66" fmla="*/ 3782108 h 4794329"/>
              <a:gd name="connsiteX67" fmla="*/ 3469066 w 8328384"/>
              <a:gd name="connsiteY67" fmla="*/ 3484378 h 4794329"/>
              <a:gd name="connsiteX68" fmla="*/ 6544256 w 8328384"/>
              <a:gd name="connsiteY68" fmla="*/ 409188 h 4794329"/>
              <a:gd name="connsiteX69" fmla="*/ 6693121 w 8328384"/>
              <a:gd name="connsiteY69" fmla="*/ 347526 h 4794329"/>
              <a:gd name="connsiteX70" fmla="*/ 4217989 w 8328384"/>
              <a:gd name="connsiteY70" fmla="*/ 126303 h 4794329"/>
              <a:gd name="connsiteX71" fmla="*/ 4366854 w 8328384"/>
              <a:gd name="connsiteY71" fmla="*/ 187965 h 4794329"/>
              <a:gd name="connsiteX72" fmla="*/ 4366854 w 8328384"/>
              <a:gd name="connsiteY72" fmla="*/ 485695 h 4794329"/>
              <a:gd name="connsiteX73" fmla="*/ 3108136 w 8328384"/>
              <a:gd name="connsiteY73" fmla="*/ 1744412 h 4794329"/>
              <a:gd name="connsiteX74" fmla="*/ 2810405 w 8328384"/>
              <a:gd name="connsiteY74" fmla="*/ 1744412 h 4794329"/>
              <a:gd name="connsiteX75" fmla="*/ 2810407 w 8328384"/>
              <a:gd name="connsiteY75" fmla="*/ 1744412 h 4794329"/>
              <a:gd name="connsiteX76" fmla="*/ 2810407 w 8328384"/>
              <a:gd name="connsiteY76" fmla="*/ 1446682 h 4794329"/>
              <a:gd name="connsiteX77" fmla="*/ 4069124 w 8328384"/>
              <a:gd name="connsiteY77" fmla="*/ 187965 h 4794329"/>
              <a:gd name="connsiteX78" fmla="*/ 4217989 w 8328384"/>
              <a:gd name="connsiteY78" fmla="*/ 126303 h 4794329"/>
              <a:gd name="connsiteX79" fmla="*/ 5679047 w 8328384"/>
              <a:gd name="connsiteY79" fmla="*/ 18853 h 4794329"/>
              <a:gd name="connsiteX80" fmla="*/ 5827912 w 8328384"/>
              <a:gd name="connsiteY80" fmla="*/ 80515 h 4794329"/>
              <a:gd name="connsiteX81" fmla="*/ 5827912 w 8328384"/>
              <a:gd name="connsiteY81" fmla="*/ 378245 h 4794329"/>
              <a:gd name="connsiteX82" fmla="*/ 3106228 w 8328384"/>
              <a:gd name="connsiteY82" fmla="*/ 3099928 h 4794329"/>
              <a:gd name="connsiteX83" fmla="*/ 2808498 w 8328384"/>
              <a:gd name="connsiteY83" fmla="*/ 3099928 h 4794329"/>
              <a:gd name="connsiteX84" fmla="*/ 2808499 w 8328384"/>
              <a:gd name="connsiteY84" fmla="*/ 3099928 h 4794329"/>
              <a:gd name="connsiteX85" fmla="*/ 2808499 w 8328384"/>
              <a:gd name="connsiteY85" fmla="*/ 2802198 h 4794329"/>
              <a:gd name="connsiteX86" fmla="*/ 5530182 w 8328384"/>
              <a:gd name="connsiteY86" fmla="*/ 80515 h 4794329"/>
              <a:gd name="connsiteX87" fmla="*/ 5679047 w 8328384"/>
              <a:gd name="connsiteY87" fmla="*/ 18853 h 4794329"/>
              <a:gd name="connsiteX88" fmla="*/ 5019170 w 8328384"/>
              <a:gd name="connsiteY88" fmla="*/ 0 h 4794329"/>
              <a:gd name="connsiteX89" fmla="*/ 5168035 w 8328384"/>
              <a:gd name="connsiteY89" fmla="*/ 61662 h 4794329"/>
              <a:gd name="connsiteX90" fmla="*/ 5168035 w 8328384"/>
              <a:gd name="connsiteY90" fmla="*/ 359392 h 4794329"/>
              <a:gd name="connsiteX91" fmla="*/ 3186355 w 8328384"/>
              <a:gd name="connsiteY91" fmla="*/ 2341071 h 4794329"/>
              <a:gd name="connsiteX92" fmla="*/ 2888624 w 8328384"/>
              <a:gd name="connsiteY92" fmla="*/ 2341071 h 4794329"/>
              <a:gd name="connsiteX93" fmla="*/ 2888626 w 8328384"/>
              <a:gd name="connsiteY93" fmla="*/ 2341071 h 4794329"/>
              <a:gd name="connsiteX94" fmla="*/ 2888626 w 8328384"/>
              <a:gd name="connsiteY94" fmla="*/ 2043341 h 4794329"/>
              <a:gd name="connsiteX95" fmla="*/ 4870305 w 8328384"/>
              <a:gd name="connsiteY95" fmla="*/ 61662 h 4794329"/>
              <a:gd name="connsiteX96" fmla="*/ 5019170 w 8328384"/>
              <a:gd name="connsiteY96" fmla="*/ 0 h 4794329"/>
              <a:gd name="connsiteX0" fmla="*/ 7193726 w 8334626"/>
              <a:gd name="connsiteY0" fmla="*/ 3202389 h 4794329"/>
              <a:gd name="connsiteX1" fmla="*/ 7342591 w 8334626"/>
              <a:gd name="connsiteY1" fmla="*/ 3264051 h 4794329"/>
              <a:gd name="connsiteX2" fmla="*/ 7342591 w 8334626"/>
              <a:gd name="connsiteY2" fmla="*/ 3561781 h 4794329"/>
              <a:gd name="connsiteX3" fmla="*/ 6682152 w 8334626"/>
              <a:gd name="connsiteY3" fmla="*/ 4222219 h 4794329"/>
              <a:gd name="connsiteX4" fmla="*/ 6384422 w 8334626"/>
              <a:gd name="connsiteY4" fmla="*/ 4222219 h 4794329"/>
              <a:gd name="connsiteX5" fmla="*/ 6384423 w 8334626"/>
              <a:gd name="connsiteY5" fmla="*/ 4222219 h 4794329"/>
              <a:gd name="connsiteX6" fmla="*/ 6384423 w 8334626"/>
              <a:gd name="connsiteY6" fmla="*/ 3924488 h 4794329"/>
              <a:gd name="connsiteX7" fmla="*/ 7044861 w 8334626"/>
              <a:gd name="connsiteY7" fmla="*/ 3264051 h 4794329"/>
              <a:gd name="connsiteX8" fmla="*/ 7193726 w 8334626"/>
              <a:gd name="connsiteY8" fmla="*/ 3202389 h 4794329"/>
              <a:gd name="connsiteX9" fmla="*/ 7160495 w 8334626"/>
              <a:gd name="connsiteY9" fmla="*/ 1896653 h 4794329"/>
              <a:gd name="connsiteX10" fmla="*/ 7309360 w 8334626"/>
              <a:gd name="connsiteY10" fmla="*/ 1958315 h 4794329"/>
              <a:gd name="connsiteX11" fmla="*/ 7309360 w 8334626"/>
              <a:gd name="connsiteY11" fmla="*/ 2256046 h 4794329"/>
              <a:gd name="connsiteX12" fmla="*/ 4832737 w 8334626"/>
              <a:gd name="connsiteY12" fmla="*/ 4732667 h 4794329"/>
              <a:gd name="connsiteX13" fmla="*/ 4535007 w 8334626"/>
              <a:gd name="connsiteY13" fmla="*/ 4732667 h 4794329"/>
              <a:gd name="connsiteX14" fmla="*/ 4535009 w 8334626"/>
              <a:gd name="connsiteY14" fmla="*/ 4732667 h 4794329"/>
              <a:gd name="connsiteX15" fmla="*/ 4535009 w 8334626"/>
              <a:gd name="connsiteY15" fmla="*/ 4434937 h 4794329"/>
              <a:gd name="connsiteX16" fmla="*/ 7011630 w 8334626"/>
              <a:gd name="connsiteY16" fmla="*/ 1958315 h 4794329"/>
              <a:gd name="connsiteX17" fmla="*/ 7160495 w 8334626"/>
              <a:gd name="connsiteY17" fmla="*/ 1896653 h 4794329"/>
              <a:gd name="connsiteX18" fmla="*/ 8124099 w 8334626"/>
              <a:gd name="connsiteY18" fmla="*/ 1606041 h 4794329"/>
              <a:gd name="connsiteX19" fmla="*/ 8272964 w 8334626"/>
              <a:gd name="connsiteY19" fmla="*/ 1667703 h 4794329"/>
              <a:gd name="connsiteX20" fmla="*/ 8272964 w 8334626"/>
              <a:gd name="connsiteY20" fmla="*/ 1965433 h 4794329"/>
              <a:gd name="connsiteX21" fmla="*/ 6387889 w 8334626"/>
              <a:gd name="connsiteY21" fmla="*/ 3850507 h 4794329"/>
              <a:gd name="connsiteX22" fmla="*/ 6090159 w 8334626"/>
              <a:gd name="connsiteY22" fmla="*/ 3850507 h 4794329"/>
              <a:gd name="connsiteX23" fmla="*/ 6090160 w 8334626"/>
              <a:gd name="connsiteY23" fmla="*/ 3850507 h 4794329"/>
              <a:gd name="connsiteX24" fmla="*/ 6090160 w 8334626"/>
              <a:gd name="connsiteY24" fmla="*/ 3552777 h 4794329"/>
              <a:gd name="connsiteX25" fmla="*/ 7975234 w 8334626"/>
              <a:gd name="connsiteY25" fmla="*/ 1667703 h 4794329"/>
              <a:gd name="connsiteX26" fmla="*/ 8124099 w 8334626"/>
              <a:gd name="connsiteY26" fmla="*/ 1606041 h 4794329"/>
              <a:gd name="connsiteX27" fmla="*/ 6242 w 8334626"/>
              <a:gd name="connsiteY27" fmla="*/ 1576410 h 4794329"/>
              <a:gd name="connsiteX28" fmla="*/ 1034496 w 8334626"/>
              <a:gd name="connsiteY28" fmla="*/ 898884 h 4794329"/>
              <a:gd name="connsiteX29" fmla="*/ 1712023 w 8334626"/>
              <a:gd name="connsiteY29" fmla="*/ 1576410 h 4794329"/>
              <a:gd name="connsiteX30" fmla="*/ 1034496 w 8334626"/>
              <a:gd name="connsiteY30" fmla="*/ 2253937 h 4794329"/>
              <a:gd name="connsiteX31" fmla="*/ 683769 w 8334626"/>
              <a:gd name="connsiteY31" fmla="*/ 2253937 h 4794329"/>
              <a:gd name="connsiteX32" fmla="*/ 6242 w 8334626"/>
              <a:gd name="connsiteY32" fmla="*/ 1576410 h 4794329"/>
              <a:gd name="connsiteX33" fmla="*/ 7672060 w 8334626"/>
              <a:gd name="connsiteY33" fmla="*/ 717042 h 4794329"/>
              <a:gd name="connsiteX34" fmla="*/ 7820925 w 8334626"/>
              <a:gd name="connsiteY34" fmla="*/ 778704 h 4794329"/>
              <a:gd name="connsiteX35" fmla="*/ 7820925 w 8334626"/>
              <a:gd name="connsiteY35" fmla="*/ 1076435 h 4794329"/>
              <a:gd name="connsiteX36" fmla="*/ 4745734 w 8334626"/>
              <a:gd name="connsiteY36" fmla="*/ 4151624 h 4794329"/>
              <a:gd name="connsiteX37" fmla="*/ 4448004 w 8334626"/>
              <a:gd name="connsiteY37" fmla="*/ 4151624 h 4794329"/>
              <a:gd name="connsiteX38" fmla="*/ 4448005 w 8334626"/>
              <a:gd name="connsiteY38" fmla="*/ 4151624 h 4794329"/>
              <a:gd name="connsiteX39" fmla="*/ 4448005 w 8334626"/>
              <a:gd name="connsiteY39" fmla="*/ 3853894 h 4794329"/>
              <a:gd name="connsiteX40" fmla="*/ 7523195 w 8334626"/>
              <a:gd name="connsiteY40" fmla="*/ 778704 h 4794329"/>
              <a:gd name="connsiteX41" fmla="*/ 7672060 w 8334626"/>
              <a:gd name="connsiteY41" fmla="*/ 717042 h 4794329"/>
              <a:gd name="connsiteX42" fmla="*/ 7115822 w 8334626"/>
              <a:gd name="connsiteY42" fmla="*/ 598413 h 4794329"/>
              <a:gd name="connsiteX43" fmla="*/ 7264687 w 8334626"/>
              <a:gd name="connsiteY43" fmla="*/ 660075 h 4794329"/>
              <a:gd name="connsiteX44" fmla="*/ 7264687 w 8334626"/>
              <a:gd name="connsiteY44" fmla="*/ 957805 h 4794329"/>
              <a:gd name="connsiteX45" fmla="*/ 3518860 w 8334626"/>
              <a:gd name="connsiteY45" fmla="*/ 4703631 h 4794329"/>
              <a:gd name="connsiteX46" fmla="*/ 3221130 w 8334626"/>
              <a:gd name="connsiteY46" fmla="*/ 4703631 h 4794329"/>
              <a:gd name="connsiteX47" fmla="*/ 3221131 w 8334626"/>
              <a:gd name="connsiteY47" fmla="*/ 4703631 h 4794329"/>
              <a:gd name="connsiteX48" fmla="*/ 3221131 w 8334626"/>
              <a:gd name="connsiteY48" fmla="*/ 4405901 h 4794329"/>
              <a:gd name="connsiteX49" fmla="*/ 6966957 w 8334626"/>
              <a:gd name="connsiteY49" fmla="*/ 660075 h 4794329"/>
              <a:gd name="connsiteX50" fmla="*/ 7115822 w 8334626"/>
              <a:gd name="connsiteY50" fmla="*/ 598413 h 4794329"/>
              <a:gd name="connsiteX51" fmla="*/ 5845545 w 8334626"/>
              <a:gd name="connsiteY51" fmla="*/ 530016 h 4794329"/>
              <a:gd name="connsiteX52" fmla="*/ 5994410 w 8334626"/>
              <a:gd name="connsiteY52" fmla="*/ 591677 h 4794329"/>
              <a:gd name="connsiteX53" fmla="*/ 5994410 w 8334626"/>
              <a:gd name="connsiteY53" fmla="*/ 889408 h 4794329"/>
              <a:gd name="connsiteX54" fmla="*/ 2919219 w 8334626"/>
              <a:gd name="connsiteY54" fmla="*/ 3964597 h 4794329"/>
              <a:gd name="connsiteX55" fmla="*/ 2621490 w 8334626"/>
              <a:gd name="connsiteY55" fmla="*/ 3964597 h 4794329"/>
              <a:gd name="connsiteX56" fmla="*/ 2621491 w 8334626"/>
              <a:gd name="connsiteY56" fmla="*/ 3964597 h 4794329"/>
              <a:gd name="connsiteX57" fmla="*/ 2621491 w 8334626"/>
              <a:gd name="connsiteY57" fmla="*/ 3666867 h 4794329"/>
              <a:gd name="connsiteX58" fmla="*/ 5696680 w 8334626"/>
              <a:gd name="connsiteY58" fmla="*/ 591677 h 4794329"/>
              <a:gd name="connsiteX59" fmla="*/ 5845545 w 8334626"/>
              <a:gd name="connsiteY59" fmla="*/ 530016 h 4794329"/>
              <a:gd name="connsiteX60" fmla="*/ 6699363 w 8334626"/>
              <a:gd name="connsiteY60" fmla="*/ 347526 h 4794329"/>
              <a:gd name="connsiteX61" fmla="*/ 6848228 w 8334626"/>
              <a:gd name="connsiteY61" fmla="*/ 409188 h 4794329"/>
              <a:gd name="connsiteX62" fmla="*/ 6848228 w 8334626"/>
              <a:gd name="connsiteY62" fmla="*/ 706919 h 4794329"/>
              <a:gd name="connsiteX63" fmla="*/ 3773037 w 8334626"/>
              <a:gd name="connsiteY63" fmla="*/ 3782108 h 4794329"/>
              <a:gd name="connsiteX64" fmla="*/ 3475307 w 8334626"/>
              <a:gd name="connsiteY64" fmla="*/ 3782108 h 4794329"/>
              <a:gd name="connsiteX65" fmla="*/ 3475308 w 8334626"/>
              <a:gd name="connsiteY65" fmla="*/ 3782108 h 4794329"/>
              <a:gd name="connsiteX66" fmla="*/ 3475308 w 8334626"/>
              <a:gd name="connsiteY66" fmla="*/ 3484378 h 4794329"/>
              <a:gd name="connsiteX67" fmla="*/ 6550498 w 8334626"/>
              <a:gd name="connsiteY67" fmla="*/ 409188 h 4794329"/>
              <a:gd name="connsiteX68" fmla="*/ 6699363 w 8334626"/>
              <a:gd name="connsiteY68" fmla="*/ 347526 h 4794329"/>
              <a:gd name="connsiteX69" fmla="*/ 4224231 w 8334626"/>
              <a:gd name="connsiteY69" fmla="*/ 126303 h 4794329"/>
              <a:gd name="connsiteX70" fmla="*/ 4373096 w 8334626"/>
              <a:gd name="connsiteY70" fmla="*/ 187965 h 4794329"/>
              <a:gd name="connsiteX71" fmla="*/ 4373096 w 8334626"/>
              <a:gd name="connsiteY71" fmla="*/ 485695 h 4794329"/>
              <a:gd name="connsiteX72" fmla="*/ 3114378 w 8334626"/>
              <a:gd name="connsiteY72" fmla="*/ 1744412 h 4794329"/>
              <a:gd name="connsiteX73" fmla="*/ 2816647 w 8334626"/>
              <a:gd name="connsiteY73" fmla="*/ 1744412 h 4794329"/>
              <a:gd name="connsiteX74" fmla="*/ 2816649 w 8334626"/>
              <a:gd name="connsiteY74" fmla="*/ 1744412 h 4794329"/>
              <a:gd name="connsiteX75" fmla="*/ 2816649 w 8334626"/>
              <a:gd name="connsiteY75" fmla="*/ 1446682 h 4794329"/>
              <a:gd name="connsiteX76" fmla="*/ 4075366 w 8334626"/>
              <a:gd name="connsiteY76" fmla="*/ 187965 h 4794329"/>
              <a:gd name="connsiteX77" fmla="*/ 4224231 w 8334626"/>
              <a:gd name="connsiteY77" fmla="*/ 126303 h 4794329"/>
              <a:gd name="connsiteX78" fmla="*/ 5685289 w 8334626"/>
              <a:gd name="connsiteY78" fmla="*/ 18853 h 4794329"/>
              <a:gd name="connsiteX79" fmla="*/ 5834154 w 8334626"/>
              <a:gd name="connsiteY79" fmla="*/ 80515 h 4794329"/>
              <a:gd name="connsiteX80" fmla="*/ 5834154 w 8334626"/>
              <a:gd name="connsiteY80" fmla="*/ 378245 h 4794329"/>
              <a:gd name="connsiteX81" fmla="*/ 3112470 w 8334626"/>
              <a:gd name="connsiteY81" fmla="*/ 3099928 h 4794329"/>
              <a:gd name="connsiteX82" fmla="*/ 2814740 w 8334626"/>
              <a:gd name="connsiteY82" fmla="*/ 3099928 h 4794329"/>
              <a:gd name="connsiteX83" fmla="*/ 2814741 w 8334626"/>
              <a:gd name="connsiteY83" fmla="*/ 3099928 h 4794329"/>
              <a:gd name="connsiteX84" fmla="*/ 2814741 w 8334626"/>
              <a:gd name="connsiteY84" fmla="*/ 2802198 h 4794329"/>
              <a:gd name="connsiteX85" fmla="*/ 5536424 w 8334626"/>
              <a:gd name="connsiteY85" fmla="*/ 80515 h 4794329"/>
              <a:gd name="connsiteX86" fmla="*/ 5685289 w 8334626"/>
              <a:gd name="connsiteY86" fmla="*/ 18853 h 4794329"/>
              <a:gd name="connsiteX87" fmla="*/ 5025412 w 8334626"/>
              <a:gd name="connsiteY87" fmla="*/ 0 h 4794329"/>
              <a:gd name="connsiteX88" fmla="*/ 5174277 w 8334626"/>
              <a:gd name="connsiteY88" fmla="*/ 61662 h 4794329"/>
              <a:gd name="connsiteX89" fmla="*/ 5174277 w 8334626"/>
              <a:gd name="connsiteY89" fmla="*/ 359392 h 4794329"/>
              <a:gd name="connsiteX90" fmla="*/ 3192597 w 8334626"/>
              <a:gd name="connsiteY90" fmla="*/ 2341071 h 4794329"/>
              <a:gd name="connsiteX91" fmla="*/ 2894866 w 8334626"/>
              <a:gd name="connsiteY91" fmla="*/ 2341071 h 4794329"/>
              <a:gd name="connsiteX92" fmla="*/ 2894868 w 8334626"/>
              <a:gd name="connsiteY92" fmla="*/ 2341071 h 4794329"/>
              <a:gd name="connsiteX93" fmla="*/ 2894868 w 8334626"/>
              <a:gd name="connsiteY93" fmla="*/ 2043341 h 4794329"/>
              <a:gd name="connsiteX94" fmla="*/ 4876547 w 8334626"/>
              <a:gd name="connsiteY94" fmla="*/ 61662 h 4794329"/>
              <a:gd name="connsiteX95" fmla="*/ 5025412 w 8334626"/>
              <a:gd name="connsiteY95" fmla="*/ 0 h 4794329"/>
              <a:gd name="connsiteX0" fmla="*/ 7223556 w 8364456"/>
              <a:gd name="connsiteY0" fmla="*/ 3202389 h 4794329"/>
              <a:gd name="connsiteX1" fmla="*/ 7372421 w 8364456"/>
              <a:gd name="connsiteY1" fmla="*/ 3264051 h 4794329"/>
              <a:gd name="connsiteX2" fmla="*/ 7372421 w 8364456"/>
              <a:gd name="connsiteY2" fmla="*/ 3561781 h 4794329"/>
              <a:gd name="connsiteX3" fmla="*/ 6711982 w 8364456"/>
              <a:gd name="connsiteY3" fmla="*/ 4222219 h 4794329"/>
              <a:gd name="connsiteX4" fmla="*/ 6414252 w 8364456"/>
              <a:gd name="connsiteY4" fmla="*/ 4222219 h 4794329"/>
              <a:gd name="connsiteX5" fmla="*/ 6414253 w 8364456"/>
              <a:gd name="connsiteY5" fmla="*/ 4222219 h 4794329"/>
              <a:gd name="connsiteX6" fmla="*/ 6414253 w 8364456"/>
              <a:gd name="connsiteY6" fmla="*/ 3924488 h 4794329"/>
              <a:gd name="connsiteX7" fmla="*/ 7074691 w 8364456"/>
              <a:gd name="connsiteY7" fmla="*/ 3264051 h 4794329"/>
              <a:gd name="connsiteX8" fmla="*/ 7223556 w 8364456"/>
              <a:gd name="connsiteY8" fmla="*/ 3202389 h 4794329"/>
              <a:gd name="connsiteX9" fmla="*/ 7190325 w 8364456"/>
              <a:gd name="connsiteY9" fmla="*/ 1896653 h 4794329"/>
              <a:gd name="connsiteX10" fmla="*/ 7339190 w 8364456"/>
              <a:gd name="connsiteY10" fmla="*/ 1958315 h 4794329"/>
              <a:gd name="connsiteX11" fmla="*/ 7339190 w 8364456"/>
              <a:gd name="connsiteY11" fmla="*/ 2256046 h 4794329"/>
              <a:gd name="connsiteX12" fmla="*/ 4862567 w 8364456"/>
              <a:gd name="connsiteY12" fmla="*/ 4732667 h 4794329"/>
              <a:gd name="connsiteX13" fmla="*/ 4564837 w 8364456"/>
              <a:gd name="connsiteY13" fmla="*/ 4732667 h 4794329"/>
              <a:gd name="connsiteX14" fmla="*/ 4564839 w 8364456"/>
              <a:gd name="connsiteY14" fmla="*/ 4732667 h 4794329"/>
              <a:gd name="connsiteX15" fmla="*/ 4564839 w 8364456"/>
              <a:gd name="connsiteY15" fmla="*/ 4434937 h 4794329"/>
              <a:gd name="connsiteX16" fmla="*/ 7041460 w 8364456"/>
              <a:gd name="connsiteY16" fmla="*/ 1958315 h 4794329"/>
              <a:gd name="connsiteX17" fmla="*/ 7190325 w 8364456"/>
              <a:gd name="connsiteY17" fmla="*/ 1896653 h 4794329"/>
              <a:gd name="connsiteX18" fmla="*/ 8153929 w 8364456"/>
              <a:gd name="connsiteY18" fmla="*/ 1606041 h 4794329"/>
              <a:gd name="connsiteX19" fmla="*/ 8302794 w 8364456"/>
              <a:gd name="connsiteY19" fmla="*/ 1667703 h 4794329"/>
              <a:gd name="connsiteX20" fmla="*/ 8302794 w 8364456"/>
              <a:gd name="connsiteY20" fmla="*/ 1965433 h 4794329"/>
              <a:gd name="connsiteX21" fmla="*/ 6417719 w 8364456"/>
              <a:gd name="connsiteY21" fmla="*/ 3850507 h 4794329"/>
              <a:gd name="connsiteX22" fmla="*/ 6119989 w 8364456"/>
              <a:gd name="connsiteY22" fmla="*/ 3850507 h 4794329"/>
              <a:gd name="connsiteX23" fmla="*/ 6119990 w 8364456"/>
              <a:gd name="connsiteY23" fmla="*/ 3850507 h 4794329"/>
              <a:gd name="connsiteX24" fmla="*/ 6119990 w 8364456"/>
              <a:gd name="connsiteY24" fmla="*/ 3552777 h 4794329"/>
              <a:gd name="connsiteX25" fmla="*/ 8005064 w 8364456"/>
              <a:gd name="connsiteY25" fmla="*/ 1667703 h 4794329"/>
              <a:gd name="connsiteX26" fmla="*/ 8153929 w 8364456"/>
              <a:gd name="connsiteY26" fmla="*/ 1606041 h 4794329"/>
              <a:gd name="connsiteX27" fmla="*/ 36072 w 8364456"/>
              <a:gd name="connsiteY27" fmla="*/ 1576410 h 4794329"/>
              <a:gd name="connsiteX28" fmla="*/ 1741853 w 8364456"/>
              <a:gd name="connsiteY28" fmla="*/ 1576410 h 4794329"/>
              <a:gd name="connsiteX29" fmla="*/ 1064326 w 8364456"/>
              <a:gd name="connsiteY29" fmla="*/ 2253937 h 4794329"/>
              <a:gd name="connsiteX30" fmla="*/ 713599 w 8364456"/>
              <a:gd name="connsiteY30" fmla="*/ 2253937 h 4794329"/>
              <a:gd name="connsiteX31" fmla="*/ 36072 w 8364456"/>
              <a:gd name="connsiteY31" fmla="*/ 1576410 h 4794329"/>
              <a:gd name="connsiteX32" fmla="*/ 7701890 w 8364456"/>
              <a:gd name="connsiteY32" fmla="*/ 717042 h 4794329"/>
              <a:gd name="connsiteX33" fmla="*/ 7850755 w 8364456"/>
              <a:gd name="connsiteY33" fmla="*/ 778704 h 4794329"/>
              <a:gd name="connsiteX34" fmla="*/ 7850755 w 8364456"/>
              <a:gd name="connsiteY34" fmla="*/ 1076435 h 4794329"/>
              <a:gd name="connsiteX35" fmla="*/ 4775564 w 8364456"/>
              <a:gd name="connsiteY35" fmla="*/ 4151624 h 4794329"/>
              <a:gd name="connsiteX36" fmla="*/ 4477834 w 8364456"/>
              <a:gd name="connsiteY36" fmla="*/ 4151624 h 4794329"/>
              <a:gd name="connsiteX37" fmla="*/ 4477835 w 8364456"/>
              <a:gd name="connsiteY37" fmla="*/ 4151624 h 4794329"/>
              <a:gd name="connsiteX38" fmla="*/ 4477835 w 8364456"/>
              <a:gd name="connsiteY38" fmla="*/ 3853894 h 4794329"/>
              <a:gd name="connsiteX39" fmla="*/ 7553025 w 8364456"/>
              <a:gd name="connsiteY39" fmla="*/ 778704 h 4794329"/>
              <a:gd name="connsiteX40" fmla="*/ 7701890 w 8364456"/>
              <a:gd name="connsiteY40" fmla="*/ 717042 h 4794329"/>
              <a:gd name="connsiteX41" fmla="*/ 7145652 w 8364456"/>
              <a:gd name="connsiteY41" fmla="*/ 598413 h 4794329"/>
              <a:gd name="connsiteX42" fmla="*/ 7294517 w 8364456"/>
              <a:gd name="connsiteY42" fmla="*/ 660075 h 4794329"/>
              <a:gd name="connsiteX43" fmla="*/ 7294517 w 8364456"/>
              <a:gd name="connsiteY43" fmla="*/ 957805 h 4794329"/>
              <a:gd name="connsiteX44" fmla="*/ 3548690 w 8364456"/>
              <a:gd name="connsiteY44" fmla="*/ 4703631 h 4794329"/>
              <a:gd name="connsiteX45" fmla="*/ 3250960 w 8364456"/>
              <a:gd name="connsiteY45" fmla="*/ 4703631 h 4794329"/>
              <a:gd name="connsiteX46" fmla="*/ 3250961 w 8364456"/>
              <a:gd name="connsiteY46" fmla="*/ 4703631 h 4794329"/>
              <a:gd name="connsiteX47" fmla="*/ 3250961 w 8364456"/>
              <a:gd name="connsiteY47" fmla="*/ 4405901 h 4794329"/>
              <a:gd name="connsiteX48" fmla="*/ 6996787 w 8364456"/>
              <a:gd name="connsiteY48" fmla="*/ 660075 h 4794329"/>
              <a:gd name="connsiteX49" fmla="*/ 7145652 w 8364456"/>
              <a:gd name="connsiteY49" fmla="*/ 598413 h 4794329"/>
              <a:gd name="connsiteX50" fmla="*/ 5875375 w 8364456"/>
              <a:gd name="connsiteY50" fmla="*/ 530016 h 4794329"/>
              <a:gd name="connsiteX51" fmla="*/ 6024240 w 8364456"/>
              <a:gd name="connsiteY51" fmla="*/ 591677 h 4794329"/>
              <a:gd name="connsiteX52" fmla="*/ 6024240 w 8364456"/>
              <a:gd name="connsiteY52" fmla="*/ 889408 h 4794329"/>
              <a:gd name="connsiteX53" fmla="*/ 2949049 w 8364456"/>
              <a:gd name="connsiteY53" fmla="*/ 3964597 h 4794329"/>
              <a:gd name="connsiteX54" fmla="*/ 2651320 w 8364456"/>
              <a:gd name="connsiteY54" fmla="*/ 3964597 h 4794329"/>
              <a:gd name="connsiteX55" fmla="*/ 2651321 w 8364456"/>
              <a:gd name="connsiteY55" fmla="*/ 3964597 h 4794329"/>
              <a:gd name="connsiteX56" fmla="*/ 2651321 w 8364456"/>
              <a:gd name="connsiteY56" fmla="*/ 3666867 h 4794329"/>
              <a:gd name="connsiteX57" fmla="*/ 5726510 w 8364456"/>
              <a:gd name="connsiteY57" fmla="*/ 591677 h 4794329"/>
              <a:gd name="connsiteX58" fmla="*/ 5875375 w 8364456"/>
              <a:gd name="connsiteY58" fmla="*/ 530016 h 4794329"/>
              <a:gd name="connsiteX59" fmla="*/ 6729193 w 8364456"/>
              <a:gd name="connsiteY59" fmla="*/ 347526 h 4794329"/>
              <a:gd name="connsiteX60" fmla="*/ 6878058 w 8364456"/>
              <a:gd name="connsiteY60" fmla="*/ 409188 h 4794329"/>
              <a:gd name="connsiteX61" fmla="*/ 6878058 w 8364456"/>
              <a:gd name="connsiteY61" fmla="*/ 706919 h 4794329"/>
              <a:gd name="connsiteX62" fmla="*/ 3802867 w 8364456"/>
              <a:gd name="connsiteY62" fmla="*/ 3782108 h 4794329"/>
              <a:gd name="connsiteX63" fmla="*/ 3505137 w 8364456"/>
              <a:gd name="connsiteY63" fmla="*/ 3782108 h 4794329"/>
              <a:gd name="connsiteX64" fmla="*/ 3505138 w 8364456"/>
              <a:gd name="connsiteY64" fmla="*/ 3782108 h 4794329"/>
              <a:gd name="connsiteX65" fmla="*/ 3505138 w 8364456"/>
              <a:gd name="connsiteY65" fmla="*/ 3484378 h 4794329"/>
              <a:gd name="connsiteX66" fmla="*/ 6580328 w 8364456"/>
              <a:gd name="connsiteY66" fmla="*/ 409188 h 4794329"/>
              <a:gd name="connsiteX67" fmla="*/ 6729193 w 8364456"/>
              <a:gd name="connsiteY67" fmla="*/ 347526 h 4794329"/>
              <a:gd name="connsiteX68" fmla="*/ 4254061 w 8364456"/>
              <a:gd name="connsiteY68" fmla="*/ 126303 h 4794329"/>
              <a:gd name="connsiteX69" fmla="*/ 4402926 w 8364456"/>
              <a:gd name="connsiteY69" fmla="*/ 187965 h 4794329"/>
              <a:gd name="connsiteX70" fmla="*/ 4402926 w 8364456"/>
              <a:gd name="connsiteY70" fmla="*/ 485695 h 4794329"/>
              <a:gd name="connsiteX71" fmla="*/ 3144208 w 8364456"/>
              <a:gd name="connsiteY71" fmla="*/ 1744412 h 4794329"/>
              <a:gd name="connsiteX72" fmla="*/ 2846477 w 8364456"/>
              <a:gd name="connsiteY72" fmla="*/ 1744412 h 4794329"/>
              <a:gd name="connsiteX73" fmla="*/ 2846479 w 8364456"/>
              <a:gd name="connsiteY73" fmla="*/ 1744412 h 4794329"/>
              <a:gd name="connsiteX74" fmla="*/ 2846479 w 8364456"/>
              <a:gd name="connsiteY74" fmla="*/ 1446682 h 4794329"/>
              <a:gd name="connsiteX75" fmla="*/ 4105196 w 8364456"/>
              <a:gd name="connsiteY75" fmla="*/ 187965 h 4794329"/>
              <a:gd name="connsiteX76" fmla="*/ 4254061 w 8364456"/>
              <a:gd name="connsiteY76" fmla="*/ 126303 h 4794329"/>
              <a:gd name="connsiteX77" fmla="*/ 5715119 w 8364456"/>
              <a:gd name="connsiteY77" fmla="*/ 18853 h 4794329"/>
              <a:gd name="connsiteX78" fmla="*/ 5863984 w 8364456"/>
              <a:gd name="connsiteY78" fmla="*/ 80515 h 4794329"/>
              <a:gd name="connsiteX79" fmla="*/ 5863984 w 8364456"/>
              <a:gd name="connsiteY79" fmla="*/ 378245 h 4794329"/>
              <a:gd name="connsiteX80" fmla="*/ 3142300 w 8364456"/>
              <a:gd name="connsiteY80" fmla="*/ 3099928 h 4794329"/>
              <a:gd name="connsiteX81" fmla="*/ 2844570 w 8364456"/>
              <a:gd name="connsiteY81" fmla="*/ 3099928 h 4794329"/>
              <a:gd name="connsiteX82" fmla="*/ 2844571 w 8364456"/>
              <a:gd name="connsiteY82" fmla="*/ 3099928 h 4794329"/>
              <a:gd name="connsiteX83" fmla="*/ 2844571 w 8364456"/>
              <a:gd name="connsiteY83" fmla="*/ 2802198 h 4794329"/>
              <a:gd name="connsiteX84" fmla="*/ 5566254 w 8364456"/>
              <a:gd name="connsiteY84" fmla="*/ 80515 h 4794329"/>
              <a:gd name="connsiteX85" fmla="*/ 5715119 w 8364456"/>
              <a:gd name="connsiteY85" fmla="*/ 18853 h 4794329"/>
              <a:gd name="connsiteX86" fmla="*/ 5055242 w 8364456"/>
              <a:gd name="connsiteY86" fmla="*/ 0 h 4794329"/>
              <a:gd name="connsiteX87" fmla="*/ 5204107 w 8364456"/>
              <a:gd name="connsiteY87" fmla="*/ 61662 h 4794329"/>
              <a:gd name="connsiteX88" fmla="*/ 5204107 w 8364456"/>
              <a:gd name="connsiteY88" fmla="*/ 359392 h 4794329"/>
              <a:gd name="connsiteX89" fmla="*/ 3222427 w 8364456"/>
              <a:gd name="connsiteY89" fmla="*/ 2341071 h 4794329"/>
              <a:gd name="connsiteX90" fmla="*/ 2924696 w 8364456"/>
              <a:gd name="connsiteY90" fmla="*/ 2341071 h 4794329"/>
              <a:gd name="connsiteX91" fmla="*/ 2924698 w 8364456"/>
              <a:gd name="connsiteY91" fmla="*/ 2341071 h 4794329"/>
              <a:gd name="connsiteX92" fmla="*/ 2924698 w 8364456"/>
              <a:gd name="connsiteY92" fmla="*/ 2043341 h 4794329"/>
              <a:gd name="connsiteX93" fmla="*/ 4906377 w 8364456"/>
              <a:gd name="connsiteY93" fmla="*/ 61662 h 4794329"/>
              <a:gd name="connsiteX94" fmla="*/ 5055242 w 8364456"/>
              <a:gd name="connsiteY94" fmla="*/ 0 h 4794329"/>
              <a:gd name="connsiteX0" fmla="*/ 7193727 w 8334627"/>
              <a:gd name="connsiteY0" fmla="*/ 3202389 h 4794329"/>
              <a:gd name="connsiteX1" fmla="*/ 7342592 w 8334627"/>
              <a:gd name="connsiteY1" fmla="*/ 3264051 h 4794329"/>
              <a:gd name="connsiteX2" fmla="*/ 7342592 w 8334627"/>
              <a:gd name="connsiteY2" fmla="*/ 3561781 h 4794329"/>
              <a:gd name="connsiteX3" fmla="*/ 6682153 w 8334627"/>
              <a:gd name="connsiteY3" fmla="*/ 4222219 h 4794329"/>
              <a:gd name="connsiteX4" fmla="*/ 6384423 w 8334627"/>
              <a:gd name="connsiteY4" fmla="*/ 4222219 h 4794329"/>
              <a:gd name="connsiteX5" fmla="*/ 6384424 w 8334627"/>
              <a:gd name="connsiteY5" fmla="*/ 4222219 h 4794329"/>
              <a:gd name="connsiteX6" fmla="*/ 6384424 w 8334627"/>
              <a:gd name="connsiteY6" fmla="*/ 3924488 h 4794329"/>
              <a:gd name="connsiteX7" fmla="*/ 7044862 w 8334627"/>
              <a:gd name="connsiteY7" fmla="*/ 3264051 h 4794329"/>
              <a:gd name="connsiteX8" fmla="*/ 7193727 w 8334627"/>
              <a:gd name="connsiteY8" fmla="*/ 3202389 h 4794329"/>
              <a:gd name="connsiteX9" fmla="*/ 7160496 w 8334627"/>
              <a:gd name="connsiteY9" fmla="*/ 1896653 h 4794329"/>
              <a:gd name="connsiteX10" fmla="*/ 7309361 w 8334627"/>
              <a:gd name="connsiteY10" fmla="*/ 1958315 h 4794329"/>
              <a:gd name="connsiteX11" fmla="*/ 7309361 w 8334627"/>
              <a:gd name="connsiteY11" fmla="*/ 2256046 h 4794329"/>
              <a:gd name="connsiteX12" fmla="*/ 4832738 w 8334627"/>
              <a:gd name="connsiteY12" fmla="*/ 4732667 h 4794329"/>
              <a:gd name="connsiteX13" fmla="*/ 4535008 w 8334627"/>
              <a:gd name="connsiteY13" fmla="*/ 4732667 h 4794329"/>
              <a:gd name="connsiteX14" fmla="*/ 4535010 w 8334627"/>
              <a:gd name="connsiteY14" fmla="*/ 4732667 h 4794329"/>
              <a:gd name="connsiteX15" fmla="*/ 4535010 w 8334627"/>
              <a:gd name="connsiteY15" fmla="*/ 4434937 h 4794329"/>
              <a:gd name="connsiteX16" fmla="*/ 7011631 w 8334627"/>
              <a:gd name="connsiteY16" fmla="*/ 1958315 h 4794329"/>
              <a:gd name="connsiteX17" fmla="*/ 7160496 w 8334627"/>
              <a:gd name="connsiteY17" fmla="*/ 1896653 h 4794329"/>
              <a:gd name="connsiteX18" fmla="*/ 8124100 w 8334627"/>
              <a:gd name="connsiteY18" fmla="*/ 1606041 h 4794329"/>
              <a:gd name="connsiteX19" fmla="*/ 8272965 w 8334627"/>
              <a:gd name="connsiteY19" fmla="*/ 1667703 h 4794329"/>
              <a:gd name="connsiteX20" fmla="*/ 8272965 w 8334627"/>
              <a:gd name="connsiteY20" fmla="*/ 1965433 h 4794329"/>
              <a:gd name="connsiteX21" fmla="*/ 6387890 w 8334627"/>
              <a:gd name="connsiteY21" fmla="*/ 3850507 h 4794329"/>
              <a:gd name="connsiteX22" fmla="*/ 6090160 w 8334627"/>
              <a:gd name="connsiteY22" fmla="*/ 3850507 h 4794329"/>
              <a:gd name="connsiteX23" fmla="*/ 6090161 w 8334627"/>
              <a:gd name="connsiteY23" fmla="*/ 3850507 h 4794329"/>
              <a:gd name="connsiteX24" fmla="*/ 6090161 w 8334627"/>
              <a:gd name="connsiteY24" fmla="*/ 3552777 h 4794329"/>
              <a:gd name="connsiteX25" fmla="*/ 7975235 w 8334627"/>
              <a:gd name="connsiteY25" fmla="*/ 1667703 h 4794329"/>
              <a:gd name="connsiteX26" fmla="*/ 8124100 w 8334627"/>
              <a:gd name="connsiteY26" fmla="*/ 1606041 h 4794329"/>
              <a:gd name="connsiteX27" fmla="*/ 6243 w 8334627"/>
              <a:gd name="connsiteY27" fmla="*/ 1576410 h 4794329"/>
              <a:gd name="connsiteX28" fmla="*/ 1034497 w 8334627"/>
              <a:gd name="connsiteY28" fmla="*/ 2253937 h 4794329"/>
              <a:gd name="connsiteX29" fmla="*/ 683770 w 8334627"/>
              <a:gd name="connsiteY29" fmla="*/ 2253937 h 4794329"/>
              <a:gd name="connsiteX30" fmla="*/ 6243 w 8334627"/>
              <a:gd name="connsiteY30" fmla="*/ 1576410 h 4794329"/>
              <a:gd name="connsiteX31" fmla="*/ 7672061 w 8334627"/>
              <a:gd name="connsiteY31" fmla="*/ 717042 h 4794329"/>
              <a:gd name="connsiteX32" fmla="*/ 7820926 w 8334627"/>
              <a:gd name="connsiteY32" fmla="*/ 778704 h 4794329"/>
              <a:gd name="connsiteX33" fmla="*/ 7820926 w 8334627"/>
              <a:gd name="connsiteY33" fmla="*/ 1076435 h 4794329"/>
              <a:gd name="connsiteX34" fmla="*/ 4745735 w 8334627"/>
              <a:gd name="connsiteY34" fmla="*/ 4151624 h 4794329"/>
              <a:gd name="connsiteX35" fmla="*/ 4448005 w 8334627"/>
              <a:gd name="connsiteY35" fmla="*/ 4151624 h 4794329"/>
              <a:gd name="connsiteX36" fmla="*/ 4448006 w 8334627"/>
              <a:gd name="connsiteY36" fmla="*/ 4151624 h 4794329"/>
              <a:gd name="connsiteX37" fmla="*/ 4448006 w 8334627"/>
              <a:gd name="connsiteY37" fmla="*/ 3853894 h 4794329"/>
              <a:gd name="connsiteX38" fmla="*/ 7523196 w 8334627"/>
              <a:gd name="connsiteY38" fmla="*/ 778704 h 4794329"/>
              <a:gd name="connsiteX39" fmla="*/ 7672061 w 8334627"/>
              <a:gd name="connsiteY39" fmla="*/ 717042 h 4794329"/>
              <a:gd name="connsiteX40" fmla="*/ 7115823 w 8334627"/>
              <a:gd name="connsiteY40" fmla="*/ 598413 h 4794329"/>
              <a:gd name="connsiteX41" fmla="*/ 7264688 w 8334627"/>
              <a:gd name="connsiteY41" fmla="*/ 660075 h 4794329"/>
              <a:gd name="connsiteX42" fmla="*/ 7264688 w 8334627"/>
              <a:gd name="connsiteY42" fmla="*/ 957805 h 4794329"/>
              <a:gd name="connsiteX43" fmla="*/ 3518861 w 8334627"/>
              <a:gd name="connsiteY43" fmla="*/ 4703631 h 4794329"/>
              <a:gd name="connsiteX44" fmla="*/ 3221131 w 8334627"/>
              <a:gd name="connsiteY44" fmla="*/ 4703631 h 4794329"/>
              <a:gd name="connsiteX45" fmla="*/ 3221132 w 8334627"/>
              <a:gd name="connsiteY45" fmla="*/ 4703631 h 4794329"/>
              <a:gd name="connsiteX46" fmla="*/ 3221132 w 8334627"/>
              <a:gd name="connsiteY46" fmla="*/ 4405901 h 4794329"/>
              <a:gd name="connsiteX47" fmla="*/ 6966958 w 8334627"/>
              <a:gd name="connsiteY47" fmla="*/ 660075 h 4794329"/>
              <a:gd name="connsiteX48" fmla="*/ 7115823 w 8334627"/>
              <a:gd name="connsiteY48" fmla="*/ 598413 h 4794329"/>
              <a:gd name="connsiteX49" fmla="*/ 5845546 w 8334627"/>
              <a:gd name="connsiteY49" fmla="*/ 530016 h 4794329"/>
              <a:gd name="connsiteX50" fmla="*/ 5994411 w 8334627"/>
              <a:gd name="connsiteY50" fmla="*/ 591677 h 4794329"/>
              <a:gd name="connsiteX51" fmla="*/ 5994411 w 8334627"/>
              <a:gd name="connsiteY51" fmla="*/ 889408 h 4794329"/>
              <a:gd name="connsiteX52" fmla="*/ 2919220 w 8334627"/>
              <a:gd name="connsiteY52" fmla="*/ 3964597 h 4794329"/>
              <a:gd name="connsiteX53" fmla="*/ 2621491 w 8334627"/>
              <a:gd name="connsiteY53" fmla="*/ 3964597 h 4794329"/>
              <a:gd name="connsiteX54" fmla="*/ 2621492 w 8334627"/>
              <a:gd name="connsiteY54" fmla="*/ 3964597 h 4794329"/>
              <a:gd name="connsiteX55" fmla="*/ 2621492 w 8334627"/>
              <a:gd name="connsiteY55" fmla="*/ 3666867 h 4794329"/>
              <a:gd name="connsiteX56" fmla="*/ 5696681 w 8334627"/>
              <a:gd name="connsiteY56" fmla="*/ 591677 h 4794329"/>
              <a:gd name="connsiteX57" fmla="*/ 5845546 w 8334627"/>
              <a:gd name="connsiteY57" fmla="*/ 530016 h 4794329"/>
              <a:gd name="connsiteX58" fmla="*/ 6699364 w 8334627"/>
              <a:gd name="connsiteY58" fmla="*/ 347526 h 4794329"/>
              <a:gd name="connsiteX59" fmla="*/ 6848229 w 8334627"/>
              <a:gd name="connsiteY59" fmla="*/ 409188 h 4794329"/>
              <a:gd name="connsiteX60" fmla="*/ 6848229 w 8334627"/>
              <a:gd name="connsiteY60" fmla="*/ 706919 h 4794329"/>
              <a:gd name="connsiteX61" fmla="*/ 3773038 w 8334627"/>
              <a:gd name="connsiteY61" fmla="*/ 3782108 h 4794329"/>
              <a:gd name="connsiteX62" fmla="*/ 3475308 w 8334627"/>
              <a:gd name="connsiteY62" fmla="*/ 3782108 h 4794329"/>
              <a:gd name="connsiteX63" fmla="*/ 3475309 w 8334627"/>
              <a:gd name="connsiteY63" fmla="*/ 3782108 h 4794329"/>
              <a:gd name="connsiteX64" fmla="*/ 3475309 w 8334627"/>
              <a:gd name="connsiteY64" fmla="*/ 3484378 h 4794329"/>
              <a:gd name="connsiteX65" fmla="*/ 6550499 w 8334627"/>
              <a:gd name="connsiteY65" fmla="*/ 409188 h 4794329"/>
              <a:gd name="connsiteX66" fmla="*/ 6699364 w 8334627"/>
              <a:gd name="connsiteY66" fmla="*/ 347526 h 4794329"/>
              <a:gd name="connsiteX67" fmla="*/ 4224232 w 8334627"/>
              <a:gd name="connsiteY67" fmla="*/ 126303 h 4794329"/>
              <a:gd name="connsiteX68" fmla="*/ 4373097 w 8334627"/>
              <a:gd name="connsiteY68" fmla="*/ 187965 h 4794329"/>
              <a:gd name="connsiteX69" fmla="*/ 4373097 w 8334627"/>
              <a:gd name="connsiteY69" fmla="*/ 485695 h 4794329"/>
              <a:gd name="connsiteX70" fmla="*/ 3114379 w 8334627"/>
              <a:gd name="connsiteY70" fmla="*/ 1744412 h 4794329"/>
              <a:gd name="connsiteX71" fmla="*/ 2816648 w 8334627"/>
              <a:gd name="connsiteY71" fmla="*/ 1744412 h 4794329"/>
              <a:gd name="connsiteX72" fmla="*/ 2816650 w 8334627"/>
              <a:gd name="connsiteY72" fmla="*/ 1744412 h 4794329"/>
              <a:gd name="connsiteX73" fmla="*/ 2816650 w 8334627"/>
              <a:gd name="connsiteY73" fmla="*/ 1446682 h 4794329"/>
              <a:gd name="connsiteX74" fmla="*/ 4075367 w 8334627"/>
              <a:gd name="connsiteY74" fmla="*/ 187965 h 4794329"/>
              <a:gd name="connsiteX75" fmla="*/ 4224232 w 8334627"/>
              <a:gd name="connsiteY75" fmla="*/ 126303 h 4794329"/>
              <a:gd name="connsiteX76" fmla="*/ 5685290 w 8334627"/>
              <a:gd name="connsiteY76" fmla="*/ 18853 h 4794329"/>
              <a:gd name="connsiteX77" fmla="*/ 5834155 w 8334627"/>
              <a:gd name="connsiteY77" fmla="*/ 80515 h 4794329"/>
              <a:gd name="connsiteX78" fmla="*/ 5834155 w 8334627"/>
              <a:gd name="connsiteY78" fmla="*/ 378245 h 4794329"/>
              <a:gd name="connsiteX79" fmla="*/ 3112471 w 8334627"/>
              <a:gd name="connsiteY79" fmla="*/ 3099928 h 4794329"/>
              <a:gd name="connsiteX80" fmla="*/ 2814741 w 8334627"/>
              <a:gd name="connsiteY80" fmla="*/ 3099928 h 4794329"/>
              <a:gd name="connsiteX81" fmla="*/ 2814742 w 8334627"/>
              <a:gd name="connsiteY81" fmla="*/ 3099928 h 4794329"/>
              <a:gd name="connsiteX82" fmla="*/ 2814742 w 8334627"/>
              <a:gd name="connsiteY82" fmla="*/ 2802198 h 4794329"/>
              <a:gd name="connsiteX83" fmla="*/ 5536425 w 8334627"/>
              <a:gd name="connsiteY83" fmla="*/ 80515 h 4794329"/>
              <a:gd name="connsiteX84" fmla="*/ 5685290 w 8334627"/>
              <a:gd name="connsiteY84" fmla="*/ 18853 h 4794329"/>
              <a:gd name="connsiteX85" fmla="*/ 5025413 w 8334627"/>
              <a:gd name="connsiteY85" fmla="*/ 0 h 4794329"/>
              <a:gd name="connsiteX86" fmla="*/ 5174278 w 8334627"/>
              <a:gd name="connsiteY86" fmla="*/ 61662 h 4794329"/>
              <a:gd name="connsiteX87" fmla="*/ 5174278 w 8334627"/>
              <a:gd name="connsiteY87" fmla="*/ 359392 h 4794329"/>
              <a:gd name="connsiteX88" fmla="*/ 3192598 w 8334627"/>
              <a:gd name="connsiteY88" fmla="*/ 2341071 h 4794329"/>
              <a:gd name="connsiteX89" fmla="*/ 2894867 w 8334627"/>
              <a:gd name="connsiteY89" fmla="*/ 2341071 h 4794329"/>
              <a:gd name="connsiteX90" fmla="*/ 2894869 w 8334627"/>
              <a:gd name="connsiteY90" fmla="*/ 2341071 h 4794329"/>
              <a:gd name="connsiteX91" fmla="*/ 2894869 w 8334627"/>
              <a:gd name="connsiteY91" fmla="*/ 2043341 h 4794329"/>
              <a:gd name="connsiteX92" fmla="*/ 4876548 w 8334627"/>
              <a:gd name="connsiteY92" fmla="*/ 61662 h 4794329"/>
              <a:gd name="connsiteX93" fmla="*/ 5025413 w 8334627"/>
              <a:gd name="connsiteY93" fmla="*/ 0 h 4794329"/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0 w 8328384"/>
              <a:gd name="connsiteY27" fmla="*/ 1576410 h 4794329"/>
              <a:gd name="connsiteX28" fmla="*/ 677527 w 8328384"/>
              <a:gd name="connsiteY28" fmla="*/ 2253937 h 4794329"/>
              <a:gd name="connsiteX29" fmla="*/ 0 w 8328384"/>
              <a:gd name="connsiteY29" fmla="*/ 1576410 h 4794329"/>
              <a:gd name="connsiteX30" fmla="*/ 7665818 w 8328384"/>
              <a:gd name="connsiteY30" fmla="*/ 717042 h 4794329"/>
              <a:gd name="connsiteX31" fmla="*/ 7814683 w 8328384"/>
              <a:gd name="connsiteY31" fmla="*/ 778704 h 4794329"/>
              <a:gd name="connsiteX32" fmla="*/ 7814683 w 8328384"/>
              <a:gd name="connsiteY32" fmla="*/ 1076435 h 4794329"/>
              <a:gd name="connsiteX33" fmla="*/ 4739492 w 8328384"/>
              <a:gd name="connsiteY33" fmla="*/ 4151624 h 4794329"/>
              <a:gd name="connsiteX34" fmla="*/ 4441762 w 8328384"/>
              <a:gd name="connsiteY34" fmla="*/ 4151624 h 4794329"/>
              <a:gd name="connsiteX35" fmla="*/ 4441763 w 8328384"/>
              <a:gd name="connsiteY35" fmla="*/ 4151624 h 4794329"/>
              <a:gd name="connsiteX36" fmla="*/ 4441763 w 8328384"/>
              <a:gd name="connsiteY36" fmla="*/ 3853894 h 4794329"/>
              <a:gd name="connsiteX37" fmla="*/ 7516953 w 8328384"/>
              <a:gd name="connsiteY37" fmla="*/ 778704 h 4794329"/>
              <a:gd name="connsiteX38" fmla="*/ 7665818 w 8328384"/>
              <a:gd name="connsiteY38" fmla="*/ 717042 h 4794329"/>
              <a:gd name="connsiteX39" fmla="*/ 7109580 w 8328384"/>
              <a:gd name="connsiteY39" fmla="*/ 598413 h 4794329"/>
              <a:gd name="connsiteX40" fmla="*/ 7258445 w 8328384"/>
              <a:gd name="connsiteY40" fmla="*/ 660075 h 4794329"/>
              <a:gd name="connsiteX41" fmla="*/ 7258445 w 8328384"/>
              <a:gd name="connsiteY41" fmla="*/ 957805 h 4794329"/>
              <a:gd name="connsiteX42" fmla="*/ 3512618 w 8328384"/>
              <a:gd name="connsiteY42" fmla="*/ 4703631 h 4794329"/>
              <a:gd name="connsiteX43" fmla="*/ 3214888 w 8328384"/>
              <a:gd name="connsiteY43" fmla="*/ 4703631 h 4794329"/>
              <a:gd name="connsiteX44" fmla="*/ 3214889 w 8328384"/>
              <a:gd name="connsiteY44" fmla="*/ 4703631 h 4794329"/>
              <a:gd name="connsiteX45" fmla="*/ 3214889 w 8328384"/>
              <a:gd name="connsiteY45" fmla="*/ 4405901 h 4794329"/>
              <a:gd name="connsiteX46" fmla="*/ 6960715 w 8328384"/>
              <a:gd name="connsiteY46" fmla="*/ 660075 h 4794329"/>
              <a:gd name="connsiteX47" fmla="*/ 7109580 w 8328384"/>
              <a:gd name="connsiteY47" fmla="*/ 598413 h 4794329"/>
              <a:gd name="connsiteX48" fmla="*/ 5839303 w 8328384"/>
              <a:gd name="connsiteY48" fmla="*/ 530016 h 4794329"/>
              <a:gd name="connsiteX49" fmla="*/ 5988168 w 8328384"/>
              <a:gd name="connsiteY49" fmla="*/ 591677 h 4794329"/>
              <a:gd name="connsiteX50" fmla="*/ 5988168 w 8328384"/>
              <a:gd name="connsiteY50" fmla="*/ 889408 h 4794329"/>
              <a:gd name="connsiteX51" fmla="*/ 2912977 w 8328384"/>
              <a:gd name="connsiteY51" fmla="*/ 3964597 h 4794329"/>
              <a:gd name="connsiteX52" fmla="*/ 2615248 w 8328384"/>
              <a:gd name="connsiteY52" fmla="*/ 3964597 h 4794329"/>
              <a:gd name="connsiteX53" fmla="*/ 2615249 w 8328384"/>
              <a:gd name="connsiteY53" fmla="*/ 3964597 h 4794329"/>
              <a:gd name="connsiteX54" fmla="*/ 2615249 w 8328384"/>
              <a:gd name="connsiteY54" fmla="*/ 3666867 h 4794329"/>
              <a:gd name="connsiteX55" fmla="*/ 5690438 w 8328384"/>
              <a:gd name="connsiteY55" fmla="*/ 591677 h 4794329"/>
              <a:gd name="connsiteX56" fmla="*/ 5839303 w 8328384"/>
              <a:gd name="connsiteY56" fmla="*/ 530016 h 4794329"/>
              <a:gd name="connsiteX57" fmla="*/ 6693121 w 8328384"/>
              <a:gd name="connsiteY57" fmla="*/ 347526 h 4794329"/>
              <a:gd name="connsiteX58" fmla="*/ 6841986 w 8328384"/>
              <a:gd name="connsiteY58" fmla="*/ 409188 h 4794329"/>
              <a:gd name="connsiteX59" fmla="*/ 6841986 w 8328384"/>
              <a:gd name="connsiteY59" fmla="*/ 706919 h 4794329"/>
              <a:gd name="connsiteX60" fmla="*/ 3766795 w 8328384"/>
              <a:gd name="connsiteY60" fmla="*/ 3782108 h 4794329"/>
              <a:gd name="connsiteX61" fmla="*/ 3469065 w 8328384"/>
              <a:gd name="connsiteY61" fmla="*/ 3782108 h 4794329"/>
              <a:gd name="connsiteX62" fmla="*/ 3469066 w 8328384"/>
              <a:gd name="connsiteY62" fmla="*/ 3782108 h 4794329"/>
              <a:gd name="connsiteX63" fmla="*/ 3469066 w 8328384"/>
              <a:gd name="connsiteY63" fmla="*/ 3484378 h 4794329"/>
              <a:gd name="connsiteX64" fmla="*/ 6544256 w 8328384"/>
              <a:gd name="connsiteY64" fmla="*/ 409188 h 4794329"/>
              <a:gd name="connsiteX65" fmla="*/ 6693121 w 8328384"/>
              <a:gd name="connsiteY65" fmla="*/ 347526 h 4794329"/>
              <a:gd name="connsiteX66" fmla="*/ 4217989 w 8328384"/>
              <a:gd name="connsiteY66" fmla="*/ 126303 h 4794329"/>
              <a:gd name="connsiteX67" fmla="*/ 4366854 w 8328384"/>
              <a:gd name="connsiteY67" fmla="*/ 187965 h 4794329"/>
              <a:gd name="connsiteX68" fmla="*/ 4366854 w 8328384"/>
              <a:gd name="connsiteY68" fmla="*/ 485695 h 4794329"/>
              <a:gd name="connsiteX69" fmla="*/ 3108136 w 8328384"/>
              <a:gd name="connsiteY69" fmla="*/ 1744412 h 4794329"/>
              <a:gd name="connsiteX70" fmla="*/ 2810405 w 8328384"/>
              <a:gd name="connsiteY70" fmla="*/ 1744412 h 4794329"/>
              <a:gd name="connsiteX71" fmla="*/ 2810407 w 8328384"/>
              <a:gd name="connsiteY71" fmla="*/ 1744412 h 4794329"/>
              <a:gd name="connsiteX72" fmla="*/ 2810407 w 8328384"/>
              <a:gd name="connsiteY72" fmla="*/ 1446682 h 4794329"/>
              <a:gd name="connsiteX73" fmla="*/ 4069124 w 8328384"/>
              <a:gd name="connsiteY73" fmla="*/ 187965 h 4794329"/>
              <a:gd name="connsiteX74" fmla="*/ 4217989 w 8328384"/>
              <a:gd name="connsiteY74" fmla="*/ 126303 h 4794329"/>
              <a:gd name="connsiteX75" fmla="*/ 5679047 w 8328384"/>
              <a:gd name="connsiteY75" fmla="*/ 18853 h 4794329"/>
              <a:gd name="connsiteX76" fmla="*/ 5827912 w 8328384"/>
              <a:gd name="connsiteY76" fmla="*/ 80515 h 4794329"/>
              <a:gd name="connsiteX77" fmla="*/ 5827912 w 8328384"/>
              <a:gd name="connsiteY77" fmla="*/ 378245 h 4794329"/>
              <a:gd name="connsiteX78" fmla="*/ 3106228 w 8328384"/>
              <a:gd name="connsiteY78" fmla="*/ 3099928 h 4794329"/>
              <a:gd name="connsiteX79" fmla="*/ 2808498 w 8328384"/>
              <a:gd name="connsiteY79" fmla="*/ 3099928 h 4794329"/>
              <a:gd name="connsiteX80" fmla="*/ 2808499 w 8328384"/>
              <a:gd name="connsiteY80" fmla="*/ 3099928 h 4794329"/>
              <a:gd name="connsiteX81" fmla="*/ 2808499 w 8328384"/>
              <a:gd name="connsiteY81" fmla="*/ 2802198 h 4794329"/>
              <a:gd name="connsiteX82" fmla="*/ 5530182 w 8328384"/>
              <a:gd name="connsiteY82" fmla="*/ 80515 h 4794329"/>
              <a:gd name="connsiteX83" fmla="*/ 5679047 w 8328384"/>
              <a:gd name="connsiteY83" fmla="*/ 18853 h 4794329"/>
              <a:gd name="connsiteX84" fmla="*/ 5019170 w 8328384"/>
              <a:gd name="connsiteY84" fmla="*/ 0 h 4794329"/>
              <a:gd name="connsiteX85" fmla="*/ 5168035 w 8328384"/>
              <a:gd name="connsiteY85" fmla="*/ 61662 h 4794329"/>
              <a:gd name="connsiteX86" fmla="*/ 5168035 w 8328384"/>
              <a:gd name="connsiteY86" fmla="*/ 359392 h 4794329"/>
              <a:gd name="connsiteX87" fmla="*/ 3186355 w 8328384"/>
              <a:gd name="connsiteY87" fmla="*/ 2341071 h 4794329"/>
              <a:gd name="connsiteX88" fmla="*/ 2888624 w 8328384"/>
              <a:gd name="connsiteY88" fmla="*/ 2341071 h 4794329"/>
              <a:gd name="connsiteX89" fmla="*/ 2888626 w 8328384"/>
              <a:gd name="connsiteY89" fmla="*/ 2341071 h 4794329"/>
              <a:gd name="connsiteX90" fmla="*/ 2888626 w 8328384"/>
              <a:gd name="connsiteY90" fmla="*/ 2043341 h 4794329"/>
              <a:gd name="connsiteX91" fmla="*/ 4870305 w 8328384"/>
              <a:gd name="connsiteY91" fmla="*/ 61662 h 4794329"/>
              <a:gd name="connsiteX92" fmla="*/ 5019170 w 8328384"/>
              <a:gd name="connsiteY92" fmla="*/ 0 h 4794329"/>
              <a:gd name="connsiteX0" fmla="*/ 4633897 w 5774797"/>
              <a:gd name="connsiteY0" fmla="*/ 3202389 h 4794329"/>
              <a:gd name="connsiteX1" fmla="*/ 4782762 w 5774797"/>
              <a:gd name="connsiteY1" fmla="*/ 3264051 h 4794329"/>
              <a:gd name="connsiteX2" fmla="*/ 4782762 w 5774797"/>
              <a:gd name="connsiteY2" fmla="*/ 3561781 h 4794329"/>
              <a:gd name="connsiteX3" fmla="*/ 4122323 w 5774797"/>
              <a:gd name="connsiteY3" fmla="*/ 4222219 h 4794329"/>
              <a:gd name="connsiteX4" fmla="*/ 3824593 w 5774797"/>
              <a:gd name="connsiteY4" fmla="*/ 4222219 h 4794329"/>
              <a:gd name="connsiteX5" fmla="*/ 3824594 w 5774797"/>
              <a:gd name="connsiteY5" fmla="*/ 4222219 h 4794329"/>
              <a:gd name="connsiteX6" fmla="*/ 3824594 w 5774797"/>
              <a:gd name="connsiteY6" fmla="*/ 3924488 h 4794329"/>
              <a:gd name="connsiteX7" fmla="*/ 4485032 w 5774797"/>
              <a:gd name="connsiteY7" fmla="*/ 3264051 h 4794329"/>
              <a:gd name="connsiteX8" fmla="*/ 4633897 w 5774797"/>
              <a:gd name="connsiteY8" fmla="*/ 3202389 h 4794329"/>
              <a:gd name="connsiteX9" fmla="*/ 4600666 w 5774797"/>
              <a:gd name="connsiteY9" fmla="*/ 1896653 h 4794329"/>
              <a:gd name="connsiteX10" fmla="*/ 4749531 w 5774797"/>
              <a:gd name="connsiteY10" fmla="*/ 1958315 h 4794329"/>
              <a:gd name="connsiteX11" fmla="*/ 4749531 w 5774797"/>
              <a:gd name="connsiteY11" fmla="*/ 2256046 h 4794329"/>
              <a:gd name="connsiteX12" fmla="*/ 2272908 w 5774797"/>
              <a:gd name="connsiteY12" fmla="*/ 4732667 h 4794329"/>
              <a:gd name="connsiteX13" fmla="*/ 1975178 w 5774797"/>
              <a:gd name="connsiteY13" fmla="*/ 4732667 h 4794329"/>
              <a:gd name="connsiteX14" fmla="*/ 1975180 w 5774797"/>
              <a:gd name="connsiteY14" fmla="*/ 4732667 h 4794329"/>
              <a:gd name="connsiteX15" fmla="*/ 1975180 w 5774797"/>
              <a:gd name="connsiteY15" fmla="*/ 4434937 h 4794329"/>
              <a:gd name="connsiteX16" fmla="*/ 4451801 w 5774797"/>
              <a:gd name="connsiteY16" fmla="*/ 1958315 h 4794329"/>
              <a:gd name="connsiteX17" fmla="*/ 4600666 w 5774797"/>
              <a:gd name="connsiteY17" fmla="*/ 1896653 h 4794329"/>
              <a:gd name="connsiteX18" fmla="*/ 5564270 w 5774797"/>
              <a:gd name="connsiteY18" fmla="*/ 1606041 h 4794329"/>
              <a:gd name="connsiteX19" fmla="*/ 5713135 w 5774797"/>
              <a:gd name="connsiteY19" fmla="*/ 1667703 h 4794329"/>
              <a:gd name="connsiteX20" fmla="*/ 5713135 w 5774797"/>
              <a:gd name="connsiteY20" fmla="*/ 1965433 h 4794329"/>
              <a:gd name="connsiteX21" fmla="*/ 3828060 w 5774797"/>
              <a:gd name="connsiteY21" fmla="*/ 3850507 h 4794329"/>
              <a:gd name="connsiteX22" fmla="*/ 3530330 w 5774797"/>
              <a:gd name="connsiteY22" fmla="*/ 3850507 h 4794329"/>
              <a:gd name="connsiteX23" fmla="*/ 3530331 w 5774797"/>
              <a:gd name="connsiteY23" fmla="*/ 3850507 h 4794329"/>
              <a:gd name="connsiteX24" fmla="*/ 3530331 w 5774797"/>
              <a:gd name="connsiteY24" fmla="*/ 3552777 h 4794329"/>
              <a:gd name="connsiteX25" fmla="*/ 5415405 w 5774797"/>
              <a:gd name="connsiteY25" fmla="*/ 1667703 h 4794329"/>
              <a:gd name="connsiteX26" fmla="*/ 5564270 w 5774797"/>
              <a:gd name="connsiteY26" fmla="*/ 1606041 h 4794329"/>
              <a:gd name="connsiteX27" fmla="*/ 5112231 w 5774797"/>
              <a:gd name="connsiteY27" fmla="*/ 717042 h 4794329"/>
              <a:gd name="connsiteX28" fmla="*/ 5261096 w 5774797"/>
              <a:gd name="connsiteY28" fmla="*/ 778704 h 4794329"/>
              <a:gd name="connsiteX29" fmla="*/ 5261096 w 5774797"/>
              <a:gd name="connsiteY29" fmla="*/ 1076435 h 4794329"/>
              <a:gd name="connsiteX30" fmla="*/ 2185905 w 5774797"/>
              <a:gd name="connsiteY30" fmla="*/ 4151624 h 4794329"/>
              <a:gd name="connsiteX31" fmla="*/ 1888175 w 5774797"/>
              <a:gd name="connsiteY31" fmla="*/ 4151624 h 4794329"/>
              <a:gd name="connsiteX32" fmla="*/ 1888176 w 5774797"/>
              <a:gd name="connsiteY32" fmla="*/ 4151624 h 4794329"/>
              <a:gd name="connsiteX33" fmla="*/ 1888176 w 5774797"/>
              <a:gd name="connsiteY33" fmla="*/ 3853894 h 4794329"/>
              <a:gd name="connsiteX34" fmla="*/ 4963366 w 5774797"/>
              <a:gd name="connsiteY34" fmla="*/ 778704 h 4794329"/>
              <a:gd name="connsiteX35" fmla="*/ 5112231 w 5774797"/>
              <a:gd name="connsiteY35" fmla="*/ 717042 h 4794329"/>
              <a:gd name="connsiteX36" fmla="*/ 4555993 w 5774797"/>
              <a:gd name="connsiteY36" fmla="*/ 598413 h 4794329"/>
              <a:gd name="connsiteX37" fmla="*/ 4704858 w 5774797"/>
              <a:gd name="connsiteY37" fmla="*/ 660075 h 4794329"/>
              <a:gd name="connsiteX38" fmla="*/ 4704858 w 5774797"/>
              <a:gd name="connsiteY38" fmla="*/ 957805 h 4794329"/>
              <a:gd name="connsiteX39" fmla="*/ 959031 w 5774797"/>
              <a:gd name="connsiteY39" fmla="*/ 4703631 h 4794329"/>
              <a:gd name="connsiteX40" fmla="*/ 661301 w 5774797"/>
              <a:gd name="connsiteY40" fmla="*/ 4703631 h 4794329"/>
              <a:gd name="connsiteX41" fmla="*/ 661302 w 5774797"/>
              <a:gd name="connsiteY41" fmla="*/ 4703631 h 4794329"/>
              <a:gd name="connsiteX42" fmla="*/ 661302 w 5774797"/>
              <a:gd name="connsiteY42" fmla="*/ 4405901 h 4794329"/>
              <a:gd name="connsiteX43" fmla="*/ 4407128 w 5774797"/>
              <a:gd name="connsiteY43" fmla="*/ 660075 h 4794329"/>
              <a:gd name="connsiteX44" fmla="*/ 4555993 w 5774797"/>
              <a:gd name="connsiteY44" fmla="*/ 598413 h 4794329"/>
              <a:gd name="connsiteX45" fmla="*/ 3285716 w 5774797"/>
              <a:gd name="connsiteY45" fmla="*/ 530016 h 4794329"/>
              <a:gd name="connsiteX46" fmla="*/ 3434581 w 5774797"/>
              <a:gd name="connsiteY46" fmla="*/ 591677 h 4794329"/>
              <a:gd name="connsiteX47" fmla="*/ 3434581 w 5774797"/>
              <a:gd name="connsiteY47" fmla="*/ 889408 h 4794329"/>
              <a:gd name="connsiteX48" fmla="*/ 359390 w 5774797"/>
              <a:gd name="connsiteY48" fmla="*/ 3964597 h 4794329"/>
              <a:gd name="connsiteX49" fmla="*/ 61661 w 5774797"/>
              <a:gd name="connsiteY49" fmla="*/ 3964597 h 4794329"/>
              <a:gd name="connsiteX50" fmla="*/ 61662 w 5774797"/>
              <a:gd name="connsiteY50" fmla="*/ 3964597 h 4794329"/>
              <a:gd name="connsiteX51" fmla="*/ 61662 w 5774797"/>
              <a:gd name="connsiteY51" fmla="*/ 3666867 h 4794329"/>
              <a:gd name="connsiteX52" fmla="*/ 3136851 w 5774797"/>
              <a:gd name="connsiteY52" fmla="*/ 591677 h 4794329"/>
              <a:gd name="connsiteX53" fmla="*/ 3285716 w 5774797"/>
              <a:gd name="connsiteY53" fmla="*/ 530016 h 4794329"/>
              <a:gd name="connsiteX54" fmla="*/ 4139534 w 5774797"/>
              <a:gd name="connsiteY54" fmla="*/ 347526 h 4794329"/>
              <a:gd name="connsiteX55" fmla="*/ 4288399 w 5774797"/>
              <a:gd name="connsiteY55" fmla="*/ 409188 h 4794329"/>
              <a:gd name="connsiteX56" fmla="*/ 4288399 w 5774797"/>
              <a:gd name="connsiteY56" fmla="*/ 706919 h 4794329"/>
              <a:gd name="connsiteX57" fmla="*/ 1213208 w 5774797"/>
              <a:gd name="connsiteY57" fmla="*/ 3782108 h 4794329"/>
              <a:gd name="connsiteX58" fmla="*/ 915478 w 5774797"/>
              <a:gd name="connsiteY58" fmla="*/ 3782108 h 4794329"/>
              <a:gd name="connsiteX59" fmla="*/ 915479 w 5774797"/>
              <a:gd name="connsiteY59" fmla="*/ 3782108 h 4794329"/>
              <a:gd name="connsiteX60" fmla="*/ 915479 w 5774797"/>
              <a:gd name="connsiteY60" fmla="*/ 3484378 h 4794329"/>
              <a:gd name="connsiteX61" fmla="*/ 3990669 w 5774797"/>
              <a:gd name="connsiteY61" fmla="*/ 409188 h 4794329"/>
              <a:gd name="connsiteX62" fmla="*/ 4139534 w 5774797"/>
              <a:gd name="connsiteY62" fmla="*/ 347526 h 4794329"/>
              <a:gd name="connsiteX63" fmla="*/ 1664402 w 5774797"/>
              <a:gd name="connsiteY63" fmla="*/ 126303 h 4794329"/>
              <a:gd name="connsiteX64" fmla="*/ 1813267 w 5774797"/>
              <a:gd name="connsiteY64" fmla="*/ 187965 h 4794329"/>
              <a:gd name="connsiteX65" fmla="*/ 1813267 w 5774797"/>
              <a:gd name="connsiteY65" fmla="*/ 485695 h 4794329"/>
              <a:gd name="connsiteX66" fmla="*/ 554549 w 5774797"/>
              <a:gd name="connsiteY66" fmla="*/ 1744412 h 4794329"/>
              <a:gd name="connsiteX67" fmla="*/ 256818 w 5774797"/>
              <a:gd name="connsiteY67" fmla="*/ 1744412 h 4794329"/>
              <a:gd name="connsiteX68" fmla="*/ 256820 w 5774797"/>
              <a:gd name="connsiteY68" fmla="*/ 1744412 h 4794329"/>
              <a:gd name="connsiteX69" fmla="*/ 256820 w 5774797"/>
              <a:gd name="connsiteY69" fmla="*/ 1446682 h 4794329"/>
              <a:gd name="connsiteX70" fmla="*/ 1515537 w 5774797"/>
              <a:gd name="connsiteY70" fmla="*/ 187965 h 4794329"/>
              <a:gd name="connsiteX71" fmla="*/ 1664402 w 5774797"/>
              <a:gd name="connsiteY71" fmla="*/ 126303 h 4794329"/>
              <a:gd name="connsiteX72" fmla="*/ 3125460 w 5774797"/>
              <a:gd name="connsiteY72" fmla="*/ 18853 h 4794329"/>
              <a:gd name="connsiteX73" fmla="*/ 3274325 w 5774797"/>
              <a:gd name="connsiteY73" fmla="*/ 80515 h 4794329"/>
              <a:gd name="connsiteX74" fmla="*/ 3274325 w 5774797"/>
              <a:gd name="connsiteY74" fmla="*/ 378245 h 4794329"/>
              <a:gd name="connsiteX75" fmla="*/ 552641 w 5774797"/>
              <a:gd name="connsiteY75" fmla="*/ 3099928 h 4794329"/>
              <a:gd name="connsiteX76" fmla="*/ 254911 w 5774797"/>
              <a:gd name="connsiteY76" fmla="*/ 3099928 h 4794329"/>
              <a:gd name="connsiteX77" fmla="*/ 254912 w 5774797"/>
              <a:gd name="connsiteY77" fmla="*/ 3099928 h 4794329"/>
              <a:gd name="connsiteX78" fmla="*/ 254912 w 5774797"/>
              <a:gd name="connsiteY78" fmla="*/ 2802198 h 4794329"/>
              <a:gd name="connsiteX79" fmla="*/ 2976595 w 5774797"/>
              <a:gd name="connsiteY79" fmla="*/ 80515 h 4794329"/>
              <a:gd name="connsiteX80" fmla="*/ 3125460 w 5774797"/>
              <a:gd name="connsiteY80" fmla="*/ 18853 h 4794329"/>
              <a:gd name="connsiteX81" fmla="*/ 2465583 w 5774797"/>
              <a:gd name="connsiteY81" fmla="*/ 0 h 4794329"/>
              <a:gd name="connsiteX82" fmla="*/ 2614448 w 5774797"/>
              <a:gd name="connsiteY82" fmla="*/ 61662 h 4794329"/>
              <a:gd name="connsiteX83" fmla="*/ 2614448 w 5774797"/>
              <a:gd name="connsiteY83" fmla="*/ 359392 h 4794329"/>
              <a:gd name="connsiteX84" fmla="*/ 632768 w 5774797"/>
              <a:gd name="connsiteY84" fmla="*/ 2341071 h 4794329"/>
              <a:gd name="connsiteX85" fmla="*/ 335037 w 5774797"/>
              <a:gd name="connsiteY85" fmla="*/ 2341071 h 4794329"/>
              <a:gd name="connsiteX86" fmla="*/ 335039 w 5774797"/>
              <a:gd name="connsiteY86" fmla="*/ 2341071 h 4794329"/>
              <a:gd name="connsiteX87" fmla="*/ 335039 w 5774797"/>
              <a:gd name="connsiteY87" fmla="*/ 2043341 h 4794329"/>
              <a:gd name="connsiteX88" fmla="*/ 2316718 w 5774797"/>
              <a:gd name="connsiteY88" fmla="*/ 61662 h 4794329"/>
              <a:gd name="connsiteX89" fmla="*/ 2465583 w 5774797"/>
              <a:gd name="connsiteY89" fmla="*/ 0 h 47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774797" h="4794329">
                <a:moveTo>
                  <a:pt x="4633897" y="3202389"/>
                </a:moveTo>
                <a:cubicBezTo>
                  <a:pt x="4687776" y="3202389"/>
                  <a:pt x="4741654" y="3222943"/>
                  <a:pt x="4782762" y="3264051"/>
                </a:cubicBezTo>
                <a:cubicBezTo>
                  <a:pt x="4864978" y="3346267"/>
                  <a:pt x="4864978" y="3479565"/>
                  <a:pt x="4782762" y="3561781"/>
                </a:cubicBezTo>
                <a:lnTo>
                  <a:pt x="4122323" y="4222219"/>
                </a:lnTo>
                <a:cubicBezTo>
                  <a:pt x="4040107" y="4304435"/>
                  <a:pt x="3906809" y="4304435"/>
                  <a:pt x="3824593" y="4222219"/>
                </a:cubicBezTo>
                <a:lnTo>
                  <a:pt x="3824594" y="4222219"/>
                </a:lnTo>
                <a:cubicBezTo>
                  <a:pt x="3742378" y="4140003"/>
                  <a:pt x="3742378" y="4006704"/>
                  <a:pt x="3824594" y="3924488"/>
                </a:cubicBezTo>
                <a:lnTo>
                  <a:pt x="4485032" y="3264051"/>
                </a:lnTo>
                <a:cubicBezTo>
                  <a:pt x="4526140" y="3222943"/>
                  <a:pt x="4580018" y="3202389"/>
                  <a:pt x="4633897" y="3202389"/>
                </a:cubicBezTo>
                <a:close/>
                <a:moveTo>
                  <a:pt x="4600666" y="1896653"/>
                </a:moveTo>
                <a:cubicBezTo>
                  <a:pt x="4654544" y="1896653"/>
                  <a:pt x="4708423" y="1917207"/>
                  <a:pt x="4749531" y="1958315"/>
                </a:cubicBezTo>
                <a:cubicBezTo>
                  <a:pt x="4831747" y="2040531"/>
                  <a:pt x="4831747" y="2173830"/>
                  <a:pt x="4749531" y="2256046"/>
                </a:cubicBezTo>
                <a:lnTo>
                  <a:pt x="2272908" y="4732667"/>
                </a:lnTo>
                <a:cubicBezTo>
                  <a:pt x="2190692" y="4814883"/>
                  <a:pt x="2057394" y="4814883"/>
                  <a:pt x="1975178" y="4732667"/>
                </a:cubicBezTo>
                <a:lnTo>
                  <a:pt x="1975180" y="4732667"/>
                </a:lnTo>
                <a:cubicBezTo>
                  <a:pt x="1892964" y="4650451"/>
                  <a:pt x="1892964" y="4517153"/>
                  <a:pt x="1975180" y="4434937"/>
                </a:cubicBezTo>
                <a:lnTo>
                  <a:pt x="4451801" y="1958315"/>
                </a:lnTo>
                <a:cubicBezTo>
                  <a:pt x="4492909" y="1917207"/>
                  <a:pt x="4546787" y="1896653"/>
                  <a:pt x="4600666" y="1896653"/>
                </a:cubicBezTo>
                <a:close/>
                <a:moveTo>
                  <a:pt x="5564270" y="1606041"/>
                </a:moveTo>
                <a:cubicBezTo>
                  <a:pt x="5618148" y="1606041"/>
                  <a:pt x="5672027" y="1626595"/>
                  <a:pt x="5713135" y="1667703"/>
                </a:cubicBezTo>
                <a:cubicBezTo>
                  <a:pt x="5795351" y="1749919"/>
                  <a:pt x="5795351" y="1883217"/>
                  <a:pt x="5713135" y="1965433"/>
                </a:cubicBezTo>
                <a:lnTo>
                  <a:pt x="3828060" y="3850507"/>
                </a:lnTo>
                <a:cubicBezTo>
                  <a:pt x="3745844" y="3932723"/>
                  <a:pt x="3612546" y="3932723"/>
                  <a:pt x="3530330" y="3850507"/>
                </a:cubicBezTo>
                <a:lnTo>
                  <a:pt x="3530331" y="3850507"/>
                </a:lnTo>
                <a:cubicBezTo>
                  <a:pt x="3448115" y="3768291"/>
                  <a:pt x="3448115" y="3634993"/>
                  <a:pt x="3530331" y="3552777"/>
                </a:cubicBezTo>
                <a:lnTo>
                  <a:pt x="5415405" y="1667703"/>
                </a:lnTo>
                <a:cubicBezTo>
                  <a:pt x="5456513" y="1626595"/>
                  <a:pt x="5510391" y="1606041"/>
                  <a:pt x="5564270" y="1606041"/>
                </a:cubicBezTo>
                <a:close/>
                <a:moveTo>
                  <a:pt x="5112231" y="717042"/>
                </a:moveTo>
                <a:cubicBezTo>
                  <a:pt x="5166109" y="717042"/>
                  <a:pt x="5219988" y="737596"/>
                  <a:pt x="5261096" y="778704"/>
                </a:cubicBezTo>
                <a:cubicBezTo>
                  <a:pt x="5343312" y="860920"/>
                  <a:pt x="5343312" y="994218"/>
                  <a:pt x="5261096" y="1076435"/>
                </a:cubicBezTo>
                <a:lnTo>
                  <a:pt x="2185905" y="4151624"/>
                </a:lnTo>
                <a:cubicBezTo>
                  <a:pt x="2103689" y="4233840"/>
                  <a:pt x="1970391" y="4233840"/>
                  <a:pt x="1888175" y="4151624"/>
                </a:cubicBezTo>
                <a:lnTo>
                  <a:pt x="1888176" y="4151624"/>
                </a:lnTo>
                <a:cubicBezTo>
                  <a:pt x="1805960" y="4069408"/>
                  <a:pt x="1805960" y="3936110"/>
                  <a:pt x="1888176" y="3853894"/>
                </a:cubicBezTo>
                <a:lnTo>
                  <a:pt x="4963366" y="778704"/>
                </a:lnTo>
                <a:cubicBezTo>
                  <a:pt x="5004474" y="737596"/>
                  <a:pt x="5058352" y="717042"/>
                  <a:pt x="5112231" y="717042"/>
                </a:cubicBezTo>
                <a:close/>
                <a:moveTo>
                  <a:pt x="4555993" y="598413"/>
                </a:moveTo>
                <a:cubicBezTo>
                  <a:pt x="4609872" y="598413"/>
                  <a:pt x="4663750" y="618967"/>
                  <a:pt x="4704858" y="660075"/>
                </a:cubicBezTo>
                <a:cubicBezTo>
                  <a:pt x="4787074" y="742291"/>
                  <a:pt x="4787074" y="875589"/>
                  <a:pt x="4704858" y="957805"/>
                </a:cubicBezTo>
                <a:lnTo>
                  <a:pt x="959031" y="4703631"/>
                </a:lnTo>
                <a:cubicBezTo>
                  <a:pt x="876815" y="4785847"/>
                  <a:pt x="743517" y="4785847"/>
                  <a:pt x="661301" y="4703631"/>
                </a:cubicBezTo>
                <a:lnTo>
                  <a:pt x="661302" y="4703631"/>
                </a:lnTo>
                <a:cubicBezTo>
                  <a:pt x="579087" y="4621415"/>
                  <a:pt x="579087" y="4488117"/>
                  <a:pt x="661302" y="4405901"/>
                </a:cubicBezTo>
                <a:lnTo>
                  <a:pt x="4407128" y="660075"/>
                </a:lnTo>
                <a:cubicBezTo>
                  <a:pt x="4448236" y="618967"/>
                  <a:pt x="4502115" y="598413"/>
                  <a:pt x="4555993" y="598413"/>
                </a:cubicBezTo>
                <a:close/>
                <a:moveTo>
                  <a:pt x="3285716" y="530016"/>
                </a:moveTo>
                <a:cubicBezTo>
                  <a:pt x="3339595" y="530015"/>
                  <a:pt x="3393473" y="550569"/>
                  <a:pt x="3434581" y="591677"/>
                </a:cubicBezTo>
                <a:cubicBezTo>
                  <a:pt x="3516797" y="673894"/>
                  <a:pt x="3516797" y="807191"/>
                  <a:pt x="3434581" y="889408"/>
                </a:cubicBezTo>
                <a:lnTo>
                  <a:pt x="359390" y="3964597"/>
                </a:lnTo>
                <a:cubicBezTo>
                  <a:pt x="277175" y="4046813"/>
                  <a:pt x="143876" y="4046813"/>
                  <a:pt x="61661" y="3964597"/>
                </a:cubicBezTo>
                <a:lnTo>
                  <a:pt x="61662" y="3964597"/>
                </a:lnTo>
                <a:cubicBezTo>
                  <a:pt x="-20554" y="3882381"/>
                  <a:pt x="-20554" y="3749083"/>
                  <a:pt x="61662" y="3666867"/>
                </a:cubicBezTo>
                <a:lnTo>
                  <a:pt x="3136851" y="591677"/>
                </a:lnTo>
                <a:cubicBezTo>
                  <a:pt x="3177959" y="550569"/>
                  <a:pt x="3231837" y="530015"/>
                  <a:pt x="3285716" y="530016"/>
                </a:cubicBezTo>
                <a:close/>
                <a:moveTo>
                  <a:pt x="4139534" y="347526"/>
                </a:moveTo>
                <a:cubicBezTo>
                  <a:pt x="4193413" y="347526"/>
                  <a:pt x="4247291" y="368080"/>
                  <a:pt x="4288399" y="409188"/>
                </a:cubicBezTo>
                <a:cubicBezTo>
                  <a:pt x="4370615" y="491405"/>
                  <a:pt x="4370615" y="624702"/>
                  <a:pt x="4288399" y="706919"/>
                </a:cubicBezTo>
                <a:lnTo>
                  <a:pt x="1213208" y="3782108"/>
                </a:lnTo>
                <a:cubicBezTo>
                  <a:pt x="1130992" y="3864324"/>
                  <a:pt x="997694" y="3864324"/>
                  <a:pt x="915478" y="3782108"/>
                </a:cubicBezTo>
                <a:lnTo>
                  <a:pt x="915479" y="3782108"/>
                </a:lnTo>
                <a:cubicBezTo>
                  <a:pt x="833263" y="3699892"/>
                  <a:pt x="833263" y="3566594"/>
                  <a:pt x="915479" y="3484378"/>
                </a:cubicBezTo>
                <a:lnTo>
                  <a:pt x="3990669" y="409188"/>
                </a:lnTo>
                <a:cubicBezTo>
                  <a:pt x="4031777" y="368080"/>
                  <a:pt x="4085655" y="347526"/>
                  <a:pt x="4139534" y="347526"/>
                </a:cubicBezTo>
                <a:close/>
                <a:moveTo>
                  <a:pt x="1664402" y="126303"/>
                </a:moveTo>
                <a:cubicBezTo>
                  <a:pt x="1718280" y="126303"/>
                  <a:pt x="1772159" y="146856"/>
                  <a:pt x="1813267" y="187965"/>
                </a:cubicBezTo>
                <a:cubicBezTo>
                  <a:pt x="1895483" y="270181"/>
                  <a:pt x="1895483" y="403479"/>
                  <a:pt x="1813267" y="485695"/>
                </a:cubicBezTo>
                <a:lnTo>
                  <a:pt x="554549" y="1744412"/>
                </a:lnTo>
                <a:cubicBezTo>
                  <a:pt x="472333" y="1826628"/>
                  <a:pt x="339035" y="1826628"/>
                  <a:pt x="256818" y="1744412"/>
                </a:cubicBezTo>
                <a:lnTo>
                  <a:pt x="256820" y="1744412"/>
                </a:lnTo>
                <a:cubicBezTo>
                  <a:pt x="174605" y="1662196"/>
                  <a:pt x="174605" y="1528898"/>
                  <a:pt x="256820" y="1446682"/>
                </a:cubicBezTo>
                <a:lnTo>
                  <a:pt x="1515537" y="187965"/>
                </a:lnTo>
                <a:cubicBezTo>
                  <a:pt x="1556645" y="146856"/>
                  <a:pt x="1610523" y="126303"/>
                  <a:pt x="1664402" y="126303"/>
                </a:cubicBezTo>
                <a:close/>
                <a:moveTo>
                  <a:pt x="3125460" y="18853"/>
                </a:moveTo>
                <a:cubicBezTo>
                  <a:pt x="3179339" y="18853"/>
                  <a:pt x="3233217" y="39407"/>
                  <a:pt x="3274325" y="80515"/>
                </a:cubicBezTo>
                <a:cubicBezTo>
                  <a:pt x="3356541" y="162731"/>
                  <a:pt x="3356541" y="296029"/>
                  <a:pt x="3274325" y="378245"/>
                </a:cubicBezTo>
                <a:lnTo>
                  <a:pt x="552641" y="3099928"/>
                </a:lnTo>
                <a:cubicBezTo>
                  <a:pt x="470425" y="3182144"/>
                  <a:pt x="337126" y="3182144"/>
                  <a:pt x="254911" y="3099928"/>
                </a:cubicBezTo>
                <a:lnTo>
                  <a:pt x="254912" y="3099928"/>
                </a:lnTo>
                <a:cubicBezTo>
                  <a:pt x="172696" y="3017712"/>
                  <a:pt x="172696" y="2884414"/>
                  <a:pt x="254912" y="2802198"/>
                </a:cubicBezTo>
                <a:lnTo>
                  <a:pt x="2976595" y="80515"/>
                </a:lnTo>
                <a:cubicBezTo>
                  <a:pt x="3017703" y="39407"/>
                  <a:pt x="3071581" y="18853"/>
                  <a:pt x="3125460" y="18853"/>
                </a:cubicBezTo>
                <a:close/>
                <a:moveTo>
                  <a:pt x="2465583" y="0"/>
                </a:moveTo>
                <a:cubicBezTo>
                  <a:pt x="2519461" y="0"/>
                  <a:pt x="2573340" y="20554"/>
                  <a:pt x="2614448" y="61662"/>
                </a:cubicBezTo>
                <a:cubicBezTo>
                  <a:pt x="2696664" y="143878"/>
                  <a:pt x="2696664" y="277176"/>
                  <a:pt x="2614448" y="359392"/>
                </a:cubicBezTo>
                <a:lnTo>
                  <a:pt x="632768" y="2341071"/>
                </a:lnTo>
                <a:cubicBezTo>
                  <a:pt x="550552" y="2423287"/>
                  <a:pt x="417253" y="2423287"/>
                  <a:pt x="335037" y="2341071"/>
                </a:cubicBezTo>
                <a:lnTo>
                  <a:pt x="335039" y="2341071"/>
                </a:lnTo>
                <a:cubicBezTo>
                  <a:pt x="252822" y="2258855"/>
                  <a:pt x="252822" y="2125557"/>
                  <a:pt x="335039" y="2043341"/>
                </a:cubicBezTo>
                <a:lnTo>
                  <a:pt x="2316718" y="61662"/>
                </a:lnTo>
                <a:cubicBezTo>
                  <a:pt x="2357826" y="20554"/>
                  <a:pt x="2411704" y="0"/>
                  <a:pt x="2465583" y="0"/>
                </a:cubicBezTo>
                <a:close/>
              </a:path>
            </a:pathLst>
          </a:custGeom>
          <a:pattFill prst="pct20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-584447" y="801512"/>
            <a:ext cx="4683926" cy="3816626"/>
          </a:xfrm>
          <a:custGeom>
            <a:avLst/>
            <a:gdLst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677527 w 8328384"/>
              <a:gd name="connsiteY27" fmla="*/ 898884 h 4794329"/>
              <a:gd name="connsiteX28" fmla="*/ 1028254 w 8328384"/>
              <a:gd name="connsiteY28" fmla="*/ 898884 h 4794329"/>
              <a:gd name="connsiteX29" fmla="*/ 1705781 w 8328384"/>
              <a:gd name="connsiteY29" fmla="*/ 1576410 h 4794329"/>
              <a:gd name="connsiteX30" fmla="*/ 1028254 w 8328384"/>
              <a:gd name="connsiteY30" fmla="*/ 2253937 h 4794329"/>
              <a:gd name="connsiteX31" fmla="*/ 677527 w 8328384"/>
              <a:gd name="connsiteY31" fmla="*/ 2253937 h 4794329"/>
              <a:gd name="connsiteX32" fmla="*/ 0 w 8328384"/>
              <a:gd name="connsiteY32" fmla="*/ 1576410 h 4794329"/>
              <a:gd name="connsiteX33" fmla="*/ 677527 w 8328384"/>
              <a:gd name="connsiteY33" fmla="*/ 898884 h 4794329"/>
              <a:gd name="connsiteX34" fmla="*/ 7665818 w 8328384"/>
              <a:gd name="connsiteY34" fmla="*/ 717042 h 4794329"/>
              <a:gd name="connsiteX35" fmla="*/ 7814683 w 8328384"/>
              <a:gd name="connsiteY35" fmla="*/ 778704 h 4794329"/>
              <a:gd name="connsiteX36" fmla="*/ 7814683 w 8328384"/>
              <a:gd name="connsiteY36" fmla="*/ 1076435 h 4794329"/>
              <a:gd name="connsiteX37" fmla="*/ 4739492 w 8328384"/>
              <a:gd name="connsiteY37" fmla="*/ 4151624 h 4794329"/>
              <a:gd name="connsiteX38" fmla="*/ 4441762 w 8328384"/>
              <a:gd name="connsiteY38" fmla="*/ 4151624 h 4794329"/>
              <a:gd name="connsiteX39" fmla="*/ 4441763 w 8328384"/>
              <a:gd name="connsiteY39" fmla="*/ 4151624 h 4794329"/>
              <a:gd name="connsiteX40" fmla="*/ 4441763 w 8328384"/>
              <a:gd name="connsiteY40" fmla="*/ 3853894 h 4794329"/>
              <a:gd name="connsiteX41" fmla="*/ 7516953 w 8328384"/>
              <a:gd name="connsiteY41" fmla="*/ 778704 h 4794329"/>
              <a:gd name="connsiteX42" fmla="*/ 7665818 w 8328384"/>
              <a:gd name="connsiteY42" fmla="*/ 717042 h 4794329"/>
              <a:gd name="connsiteX43" fmla="*/ 7109580 w 8328384"/>
              <a:gd name="connsiteY43" fmla="*/ 598413 h 4794329"/>
              <a:gd name="connsiteX44" fmla="*/ 7258445 w 8328384"/>
              <a:gd name="connsiteY44" fmla="*/ 660075 h 4794329"/>
              <a:gd name="connsiteX45" fmla="*/ 7258445 w 8328384"/>
              <a:gd name="connsiteY45" fmla="*/ 957805 h 4794329"/>
              <a:gd name="connsiteX46" fmla="*/ 3512618 w 8328384"/>
              <a:gd name="connsiteY46" fmla="*/ 4703631 h 4794329"/>
              <a:gd name="connsiteX47" fmla="*/ 3214888 w 8328384"/>
              <a:gd name="connsiteY47" fmla="*/ 4703631 h 4794329"/>
              <a:gd name="connsiteX48" fmla="*/ 3214889 w 8328384"/>
              <a:gd name="connsiteY48" fmla="*/ 4703631 h 4794329"/>
              <a:gd name="connsiteX49" fmla="*/ 3214889 w 8328384"/>
              <a:gd name="connsiteY49" fmla="*/ 4405901 h 4794329"/>
              <a:gd name="connsiteX50" fmla="*/ 6960715 w 8328384"/>
              <a:gd name="connsiteY50" fmla="*/ 660075 h 4794329"/>
              <a:gd name="connsiteX51" fmla="*/ 7109580 w 8328384"/>
              <a:gd name="connsiteY51" fmla="*/ 598413 h 4794329"/>
              <a:gd name="connsiteX52" fmla="*/ 5839303 w 8328384"/>
              <a:gd name="connsiteY52" fmla="*/ 530016 h 4794329"/>
              <a:gd name="connsiteX53" fmla="*/ 5988168 w 8328384"/>
              <a:gd name="connsiteY53" fmla="*/ 591677 h 4794329"/>
              <a:gd name="connsiteX54" fmla="*/ 5988168 w 8328384"/>
              <a:gd name="connsiteY54" fmla="*/ 889408 h 4794329"/>
              <a:gd name="connsiteX55" fmla="*/ 2912977 w 8328384"/>
              <a:gd name="connsiteY55" fmla="*/ 3964597 h 4794329"/>
              <a:gd name="connsiteX56" fmla="*/ 2615248 w 8328384"/>
              <a:gd name="connsiteY56" fmla="*/ 3964597 h 4794329"/>
              <a:gd name="connsiteX57" fmla="*/ 2615249 w 8328384"/>
              <a:gd name="connsiteY57" fmla="*/ 3964597 h 4794329"/>
              <a:gd name="connsiteX58" fmla="*/ 2615249 w 8328384"/>
              <a:gd name="connsiteY58" fmla="*/ 3666867 h 4794329"/>
              <a:gd name="connsiteX59" fmla="*/ 5690438 w 8328384"/>
              <a:gd name="connsiteY59" fmla="*/ 591677 h 4794329"/>
              <a:gd name="connsiteX60" fmla="*/ 5839303 w 8328384"/>
              <a:gd name="connsiteY60" fmla="*/ 530016 h 4794329"/>
              <a:gd name="connsiteX61" fmla="*/ 6693121 w 8328384"/>
              <a:gd name="connsiteY61" fmla="*/ 347526 h 4794329"/>
              <a:gd name="connsiteX62" fmla="*/ 6841986 w 8328384"/>
              <a:gd name="connsiteY62" fmla="*/ 409188 h 4794329"/>
              <a:gd name="connsiteX63" fmla="*/ 6841986 w 8328384"/>
              <a:gd name="connsiteY63" fmla="*/ 706919 h 4794329"/>
              <a:gd name="connsiteX64" fmla="*/ 3766795 w 8328384"/>
              <a:gd name="connsiteY64" fmla="*/ 3782108 h 4794329"/>
              <a:gd name="connsiteX65" fmla="*/ 3469065 w 8328384"/>
              <a:gd name="connsiteY65" fmla="*/ 3782108 h 4794329"/>
              <a:gd name="connsiteX66" fmla="*/ 3469066 w 8328384"/>
              <a:gd name="connsiteY66" fmla="*/ 3782108 h 4794329"/>
              <a:gd name="connsiteX67" fmla="*/ 3469066 w 8328384"/>
              <a:gd name="connsiteY67" fmla="*/ 3484378 h 4794329"/>
              <a:gd name="connsiteX68" fmla="*/ 6544256 w 8328384"/>
              <a:gd name="connsiteY68" fmla="*/ 409188 h 4794329"/>
              <a:gd name="connsiteX69" fmla="*/ 6693121 w 8328384"/>
              <a:gd name="connsiteY69" fmla="*/ 347526 h 4794329"/>
              <a:gd name="connsiteX70" fmla="*/ 4217989 w 8328384"/>
              <a:gd name="connsiteY70" fmla="*/ 126303 h 4794329"/>
              <a:gd name="connsiteX71" fmla="*/ 4366854 w 8328384"/>
              <a:gd name="connsiteY71" fmla="*/ 187965 h 4794329"/>
              <a:gd name="connsiteX72" fmla="*/ 4366854 w 8328384"/>
              <a:gd name="connsiteY72" fmla="*/ 485695 h 4794329"/>
              <a:gd name="connsiteX73" fmla="*/ 3108136 w 8328384"/>
              <a:gd name="connsiteY73" fmla="*/ 1744412 h 4794329"/>
              <a:gd name="connsiteX74" fmla="*/ 2810405 w 8328384"/>
              <a:gd name="connsiteY74" fmla="*/ 1744412 h 4794329"/>
              <a:gd name="connsiteX75" fmla="*/ 2810407 w 8328384"/>
              <a:gd name="connsiteY75" fmla="*/ 1744412 h 4794329"/>
              <a:gd name="connsiteX76" fmla="*/ 2810407 w 8328384"/>
              <a:gd name="connsiteY76" fmla="*/ 1446682 h 4794329"/>
              <a:gd name="connsiteX77" fmla="*/ 4069124 w 8328384"/>
              <a:gd name="connsiteY77" fmla="*/ 187965 h 4794329"/>
              <a:gd name="connsiteX78" fmla="*/ 4217989 w 8328384"/>
              <a:gd name="connsiteY78" fmla="*/ 126303 h 4794329"/>
              <a:gd name="connsiteX79" fmla="*/ 5679047 w 8328384"/>
              <a:gd name="connsiteY79" fmla="*/ 18853 h 4794329"/>
              <a:gd name="connsiteX80" fmla="*/ 5827912 w 8328384"/>
              <a:gd name="connsiteY80" fmla="*/ 80515 h 4794329"/>
              <a:gd name="connsiteX81" fmla="*/ 5827912 w 8328384"/>
              <a:gd name="connsiteY81" fmla="*/ 378245 h 4794329"/>
              <a:gd name="connsiteX82" fmla="*/ 3106228 w 8328384"/>
              <a:gd name="connsiteY82" fmla="*/ 3099928 h 4794329"/>
              <a:gd name="connsiteX83" fmla="*/ 2808498 w 8328384"/>
              <a:gd name="connsiteY83" fmla="*/ 3099928 h 4794329"/>
              <a:gd name="connsiteX84" fmla="*/ 2808499 w 8328384"/>
              <a:gd name="connsiteY84" fmla="*/ 3099928 h 4794329"/>
              <a:gd name="connsiteX85" fmla="*/ 2808499 w 8328384"/>
              <a:gd name="connsiteY85" fmla="*/ 2802198 h 4794329"/>
              <a:gd name="connsiteX86" fmla="*/ 5530182 w 8328384"/>
              <a:gd name="connsiteY86" fmla="*/ 80515 h 4794329"/>
              <a:gd name="connsiteX87" fmla="*/ 5679047 w 8328384"/>
              <a:gd name="connsiteY87" fmla="*/ 18853 h 4794329"/>
              <a:gd name="connsiteX88" fmla="*/ 5019170 w 8328384"/>
              <a:gd name="connsiteY88" fmla="*/ 0 h 4794329"/>
              <a:gd name="connsiteX89" fmla="*/ 5168035 w 8328384"/>
              <a:gd name="connsiteY89" fmla="*/ 61662 h 4794329"/>
              <a:gd name="connsiteX90" fmla="*/ 5168035 w 8328384"/>
              <a:gd name="connsiteY90" fmla="*/ 359392 h 4794329"/>
              <a:gd name="connsiteX91" fmla="*/ 3186355 w 8328384"/>
              <a:gd name="connsiteY91" fmla="*/ 2341071 h 4794329"/>
              <a:gd name="connsiteX92" fmla="*/ 2888624 w 8328384"/>
              <a:gd name="connsiteY92" fmla="*/ 2341071 h 4794329"/>
              <a:gd name="connsiteX93" fmla="*/ 2888626 w 8328384"/>
              <a:gd name="connsiteY93" fmla="*/ 2341071 h 4794329"/>
              <a:gd name="connsiteX94" fmla="*/ 2888626 w 8328384"/>
              <a:gd name="connsiteY94" fmla="*/ 2043341 h 4794329"/>
              <a:gd name="connsiteX95" fmla="*/ 4870305 w 8328384"/>
              <a:gd name="connsiteY95" fmla="*/ 61662 h 4794329"/>
              <a:gd name="connsiteX96" fmla="*/ 5019170 w 8328384"/>
              <a:gd name="connsiteY96" fmla="*/ 0 h 4794329"/>
              <a:gd name="connsiteX0" fmla="*/ 7193726 w 8334626"/>
              <a:gd name="connsiteY0" fmla="*/ 3202389 h 4794329"/>
              <a:gd name="connsiteX1" fmla="*/ 7342591 w 8334626"/>
              <a:gd name="connsiteY1" fmla="*/ 3264051 h 4794329"/>
              <a:gd name="connsiteX2" fmla="*/ 7342591 w 8334626"/>
              <a:gd name="connsiteY2" fmla="*/ 3561781 h 4794329"/>
              <a:gd name="connsiteX3" fmla="*/ 6682152 w 8334626"/>
              <a:gd name="connsiteY3" fmla="*/ 4222219 h 4794329"/>
              <a:gd name="connsiteX4" fmla="*/ 6384422 w 8334626"/>
              <a:gd name="connsiteY4" fmla="*/ 4222219 h 4794329"/>
              <a:gd name="connsiteX5" fmla="*/ 6384423 w 8334626"/>
              <a:gd name="connsiteY5" fmla="*/ 4222219 h 4794329"/>
              <a:gd name="connsiteX6" fmla="*/ 6384423 w 8334626"/>
              <a:gd name="connsiteY6" fmla="*/ 3924488 h 4794329"/>
              <a:gd name="connsiteX7" fmla="*/ 7044861 w 8334626"/>
              <a:gd name="connsiteY7" fmla="*/ 3264051 h 4794329"/>
              <a:gd name="connsiteX8" fmla="*/ 7193726 w 8334626"/>
              <a:gd name="connsiteY8" fmla="*/ 3202389 h 4794329"/>
              <a:gd name="connsiteX9" fmla="*/ 7160495 w 8334626"/>
              <a:gd name="connsiteY9" fmla="*/ 1896653 h 4794329"/>
              <a:gd name="connsiteX10" fmla="*/ 7309360 w 8334626"/>
              <a:gd name="connsiteY10" fmla="*/ 1958315 h 4794329"/>
              <a:gd name="connsiteX11" fmla="*/ 7309360 w 8334626"/>
              <a:gd name="connsiteY11" fmla="*/ 2256046 h 4794329"/>
              <a:gd name="connsiteX12" fmla="*/ 4832737 w 8334626"/>
              <a:gd name="connsiteY12" fmla="*/ 4732667 h 4794329"/>
              <a:gd name="connsiteX13" fmla="*/ 4535007 w 8334626"/>
              <a:gd name="connsiteY13" fmla="*/ 4732667 h 4794329"/>
              <a:gd name="connsiteX14" fmla="*/ 4535009 w 8334626"/>
              <a:gd name="connsiteY14" fmla="*/ 4732667 h 4794329"/>
              <a:gd name="connsiteX15" fmla="*/ 4535009 w 8334626"/>
              <a:gd name="connsiteY15" fmla="*/ 4434937 h 4794329"/>
              <a:gd name="connsiteX16" fmla="*/ 7011630 w 8334626"/>
              <a:gd name="connsiteY16" fmla="*/ 1958315 h 4794329"/>
              <a:gd name="connsiteX17" fmla="*/ 7160495 w 8334626"/>
              <a:gd name="connsiteY17" fmla="*/ 1896653 h 4794329"/>
              <a:gd name="connsiteX18" fmla="*/ 8124099 w 8334626"/>
              <a:gd name="connsiteY18" fmla="*/ 1606041 h 4794329"/>
              <a:gd name="connsiteX19" fmla="*/ 8272964 w 8334626"/>
              <a:gd name="connsiteY19" fmla="*/ 1667703 h 4794329"/>
              <a:gd name="connsiteX20" fmla="*/ 8272964 w 8334626"/>
              <a:gd name="connsiteY20" fmla="*/ 1965433 h 4794329"/>
              <a:gd name="connsiteX21" fmla="*/ 6387889 w 8334626"/>
              <a:gd name="connsiteY21" fmla="*/ 3850507 h 4794329"/>
              <a:gd name="connsiteX22" fmla="*/ 6090159 w 8334626"/>
              <a:gd name="connsiteY22" fmla="*/ 3850507 h 4794329"/>
              <a:gd name="connsiteX23" fmla="*/ 6090160 w 8334626"/>
              <a:gd name="connsiteY23" fmla="*/ 3850507 h 4794329"/>
              <a:gd name="connsiteX24" fmla="*/ 6090160 w 8334626"/>
              <a:gd name="connsiteY24" fmla="*/ 3552777 h 4794329"/>
              <a:gd name="connsiteX25" fmla="*/ 7975234 w 8334626"/>
              <a:gd name="connsiteY25" fmla="*/ 1667703 h 4794329"/>
              <a:gd name="connsiteX26" fmla="*/ 8124099 w 8334626"/>
              <a:gd name="connsiteY26" fmla="*/ 1606041 h 4794329"/>
              <a:gd name="connsiteX27" fmla="*/ 6242 w 8334626"/>
              <a:gd name="connsiteY27" fmla="*/ 1576410 h 4794329"/>
              <a:gd name="connsiteX28" fmla="*/ 1034496 w 8334626"/>
              <a:gd name="connsiteY28" fmla="*/ 898884 h 4794329"/>
              <a:gd name="connsiteX29" fmla="*/ 1712023 w 8334626"/>
              <a:gd name="connsiteY29" fmla="*/ 1576410 h 4794329"/>
              <a:gd name="connsiteX30" fmla="*/ 1034496 w 8334626"/>
              <a:gd name="connsiteY30" fmla="*/ 2253937 h 4794329"/>
              <a:gd name="connsiteX31" fmla="*/ 683769 w 8334626"/>
              <a:gd name="connsiteY31" fmla="*/ 2253937 h 4794329"/>
              <a:gd name="connsiteX32" fmla="*/ 6242 w 8334626"/>
              <a:gd name="connsiteY32" fmla="*/ 1576410 h 4794329"/>
              <a:gd name="connsiteX33" fmla="*/ 7672060 w 8334626"/>
              <a:gd name="connsiteY33" fmla="*/ 717042 h 4794329"/>
              <a:gd name="connsiteX34" fmla="*/ 7820925 w 8334626"/>
              <a:gd name="connsiteY34" fmla="*/ 778704 h 4794329"/>
              <a:gd name="connsiteX35" fmla="*/ 7820925 w 8334626"/>
              <a:gd name="connsiteY35" fmla="*/ 1076435 h 4794329"/>
              <a:gd name="connsiteX36" fmla="*/ 4745734 w 8334626"/>
              <a:gd name="connsiteY36" fmla="*/ 4151624 h 4794329"/>
              <a:gd name="connsiteX37" fmla="*/ 4448004 w 8334626"/>
              <a:gd name="connsiteY37" fmla="*/ 4151624 h 4794329"/>
              <a:gd name="connsiteX38" fmla="*/ 4448005 w 8334626"/>
              <a:gd name="connsiteY38" fmla="*/ 4151624 h 4794329"/>
              <a:gd name="connsiteX39" fmla="*/ 4448005 w 8334626"/>
              <a:gd name="connsiteY39" fmla="*/ 3853894 h 4794329"/>
              <a:gd name="connsiteX40" fmla="*/ 7523195 w 8334626"/>
              <a:gd name="connsiteY40" fmla="*/ 778704 h 4794329"/>
              <a:gd name="connsiteX41" fmla="*/ 7672060 w 8334626"/>
              <a:gd name="connsiteY41" fmla="*/ 717042 h 4794329"/>
              <a:gd name="connsiteX42" fmla="*/ 7115822 w 8334626"/>
              <a:gd name="connsiteY42" fmla="*/ 598413 h 4794329"/>
              <a:gd name="connsiteX43" fmla="*/ 7264687 w 8334626"/>
              <a:gd name="connsiteY43" fmla="*/ 660075 h 4794329"/>
              <a:gd name="connsiteX44" fmla="*/ 7264687 w 8334626"/>
              <a:gd name="connsiteY44" fmla="*/ 957805 h 4794329"/>
              <a:gd name="connsiteX45" fmla="*/ 3518860 w 8334626"/>
              <a:gd name="connsiteY45" fmla="*/ 4703631 h 4794329"/>
              <a:gd name="connsiteX46" fmla="*/ 3221130 w 8334626"/>
              <a:gd name="connsiteY46" fmla="*/ 4703631 h 4794329"/>
              <a:gd name="connsiteX47" fmla="*/ 3221131 w 8334626"/>
              <a:gd name="connsiteY47" fmla="*/ 4703631 h 4794329"/>
              <a:gd name="connsiteX48" fmla="*/ 3221131 w 8334626"/>
              <a:gd name="connsiteY48" fmla="*/ 4405901 h 4794329"/>
              <a:gd name="connsiteX49" fmla="*/ 6966957 w 8334626"/>
              <a:gd name="connsiteY49" fmla="*/ 660075 h 4794329"/>
              <a:gd name="connsiteX50" fmla="*/ 7115822 w 8334626"/>
              <a:gd name="connsiteY50" fmla="*/ 598413 h 4794329"/>
              <a:gd name="connsiteX51" fmla="*/ 5845545 w 8334626"/>
              <a:gd name="connsiteY51" fmla="*/ 530016 h 4794329"/>
              <a:gd name="connsiteX52" fmla="*/ 5994410 w 8334626"/>
              <a:gd name="connsiteY52" fmla="*/ 591677 h 4794329"/>
              <a:gd name="connsiteX53" fmla="*/ 5994410 w 8334626"/>
              <a:gd name="connsiteY53" fmla="*/ 889408 h 4794329"/>
              <a:gd name="connsiteX54" fmla="*/ 2919219 w 8334626"/>
              <a:gd name="connsiteY54" fmla="*/ 3964597 h 4794329"/>
              <a:gd name="connsiteX55" fmla="*/ 2621490 w 8334626"/>
              <a:gd name="connsiteY55" fmla="*/ 3964597 h 4794329"/>
              <a:gd name="connsiteX56" fmla="*/ 2621491 w 8334626"/>
              <a:gd name="connsiteY56" fmla="*/ 3964597 h 4794329"/>
              <a:gd name="connsiteX57" fmla="*/ 2621491 w 8334626"/>
              <a:gd name="connsiteY57" fmla="*/ 3666867 h 4794329"/>
              <a:gd name="connsiteX58" fmla="*/ 5696680 w 8334626"/>
              <a:gd name="connsiteY58" fmla="*/ 591677 h 4794329"/>
              <a:gd name="connsiteX59" fmla="*/ 5845545 w 8334626"/>
              <a:gd name="connsiteY59" fmla="*/ 530016 h 4794329"/>
              <a:gd name="connsiteX60" fmla="*/ 6699363 w 8334626"/>
              <a:gd name="connsiteY60" fmla="*/ 347526 h 4794329"/>
              <a:gd name="connsiteX61" fmla="*/ 6848228 w 8334626"/>
              <a:gd name="connsiteY61" fmla="*/ 409188 h 4794329"/>
              <a:gd name="connsiteX62" fmla="*/ 6848228 w 8334626"/>
              <a:gd name="connsiteY62" fmla="*/ 706919 h 4794329"/>
              <a:gd name="connsiteX63" fmla="*/ 3773037 w 8334626"/>
              <a:gd name="connsiteY63" fmla="*/ 3782108 h 4794329"/>
              <a:gd name="connsiteX64" fmla="*/ 3475307 w 8334626"/>
              <a:gd name="connsiteY64" fmla="*/ 3782108 h 4794329"/>
              <a:gd name="connsiteX65" fmla="*/ 3475308 w 8334626"/>
              <a:gd name="connsiteY65" fmla="*/ 3782108 h 4794329"/>
              <a:gd name="connsiteX66" fmla="*/ 3475308 w 8334626"/>
              <a:gd name="connsiteY66" fmla="*/ 3484378 h 4794329"/>
              <a:gd name="connsiteX67" fmla="*/ 6550498 w 8334626"/>
              <a:gd name="connsiteY67" fmla="*/ 409188 h 4794329"/>
              <a:gd name="connsiteX68" fmla="*/ 6699363 w 8334626"/>
              <a:gd name="connsiteY68" fmla="*/ 347526 h 4794329"/>
              <a:gd name="connsiteX69" fmla="*/ 4224231 w 8334626"/>
              <a:gd name="connsiteY69" fmla="*/ 126303 h 4794329"/>
              <a:gd name="connsiteX70" fmla="*/ 4373096 w 8334626"/>
              <a:gd name="connsiteY70" fmla="*/ 187965 h 4794329"/>
              <a:gd name="connsiteX71" fmla="*/ 4373096 w 8334626"/>
              <a:gd name="connsiteY71" fmla="*/ 485695 h 4794329"/>
              <a:gd name="connsiteX72" fmla="*/ 3114378 w 8334626"/>
              <a:gd name="connsiteY72" fmla="*/ 1744412 h 4794329"/>
              <a:gd name="connsiteX73" fmla="*/ 2816647 w 8334626"/>
              <a:gd name="connsiteY73" fmla="*/ 1744412 h 4794329"/>
              <a:gd name="connsiteX74" fmla="*/ 2816649 w 8334626"/>
              <a:gd name="connsiteY74" fmla="*/ 1744412 h 4794329"/>
              <a:gd name="connsiteX75" fmla="*/ 2816649 w 8334626"/>
              <a:gd name="connsiteY75" fmla="*/ 1446682 h 4794329"/>
              <a:gd name="connsiteX76" fmla="*/ 4075366 w 8334626"/>
              <a:gd name="connsiteY76" fmla="*/ 187965 h 4794329"/>
              <a:gd name="connsiteX77" fmla="*/ 4224231 w 8334626"/>
              <a:gd name="connsiteY77" fmla="*/ 126303 h 4794329"/>
              <a:gd name="connsiteX78" fmla="*/ 5685289 w 8334626"/>
              <a:gd name="connsiteY78" fmla="*/ 18853 h 4794329"/>
              <a:gd name="connsiteX79" fmla="*/ 5834154 w 8334626"/>
              <a:gd name="connsiteY79" fmla="*/ 80515 h 4794329"/>
              <a:gd name="connsiteX80" fmla="*/ 5834154 w 8334626"/>
              <a:gd name="connsiteY80" fmla="*/ 378245 h 4794329"/>
              <a:gd name="connsiteX81" fmla="*/ 3112470 w 8334626"/>
              <a:gd name="connsiteY81" fmla="*/ 3099928 h 4794329"/>
              <a:gd name="connsiteX82" fmla="*/ 2814740 w 8334626"/>
              <a:gd name="connsiteY82" fmla="*/ 3099928 h 4794329"/>
              <a:gd name="connsiteX83" fmla="*/ 2814741 w 8334626"/>
              <a:gd name="connsiteY83" fmla="*/ 3099928 h 4794329"/>
              <a:gd name="connsiteX84" fmla="*/ 2814741 w 8334626"/>
              <a:gd name="connsiteY84" fmla="*/ 2802198 h 4794329"/>
              <a:gd name="connsiteX85" fmla="*/ 5536424 w 8334626"/>
              <a:gd name="connsiteY85" fmla="*/ 80515 h 4794329"/>
              <a:gd name="connsiteX86" fmla="*/ 5685289 w 8334626"/>
              <a:gd name="connsiteY86" fmla="*/ 18853 h 4794329"/>
              <a:gd name="connsiteX87" fmla="*/ 5025412 w 8334626"/>
              <a:gd name="connsiteY87" fmla="*/ 0 h 4794329"/>
              <a:gd name="connsiteX88" fmla="*/ 5174277 w 8334626"/>
              <a:gd name="connsiteY88" fmla="*/ 61662 h 4794329"/>
              <a:gd name="connsiteX89" fmla="*/ 5174277 w 8334626"/>
              <a:gd name="connsiteY89" fmla="*/ 359392 h 4794329"/>
              <a:gd name="connsiteX90" fmla="*/ 3192597 w 8334626"/>
              <a:gd name="connsiteY90" fmla="*/ 2341071 h 4794329"/>
              <a:gd name="connsiteX91" fmla="*/ 2894866 w 8334626"/>
              <a:gd name="connsiteY91" fmla="*/ 2341071 h 4794329"/>
              <a:gd name="connsiteX92" fmla="*/ 2894868 w 8334626"/>
              <a:gd name="connsiteY92" fmla="*/ 2341071 h 4794329"/>
              <a:gd name="connsiteX93" fmla="*/ 2894868 w 8334626"/>
              <a:gd name="connsiteY93" fmla="*/ 2043341 h 4794329"/>
              <a:gd name="connsiteX94" fmla="*/ 4876547 w 8334626"/>
              <a:gd name="connsiteY94" fmla="*/ 61662 h 4794329"/>
              <a:gd name="connsiteX95" fmla="*/ 5025412 w 8334626"/>
              <a:gd name="connsiteY95" fmla="*/ 0 h 4794329"/>
              <a:gd name="connsiteX0" fmla="*/ 7223556 w 8364456"/>
              <a:gd name="connsiteY0" fmla="*/ 3202389 h 4794329"/>
              <a:gd name="connsiteX1" fmla="*/ 7372421 w 8364456"/>
              <a:gd name="connsiteY1" fmla="*/ 3264051 h 4794329"/>
              <a:gd name="connsiteX2" fmla="*/ 7372421 w 8364456"/>
              <a:gd name="connsiteY2" fmla="*/ 3561781 h 4794329"/>
              <a:gd name="connsiteX3" fmla="*/ 6711982 w 8364456"/>
              <a:gd name="connsiteY3" fmla="*/ 4222219 h 4794329"/>
              <a:gd name="connsiteX4" fmla="*/ 6414252 w 8364456"/>
              <a:gd name="connsiteY4" fmla="*/ 4222219 h 4794329"/>
              <a:gd name="connsiteX5" fmla="*/ 6414253 w 8364456"/>
              <a:gd name="connsiteY5" fmla="*/ 4222219 h 4794329"/>
              <a:gd name="connsiteX6" fmla="*/ 6414253 w 8364456"/>
              <a:gd name="connsiteY6" fmla="*/ 3924488 h 4794329"/>
              <a:gd name="connsiteX7" fmla="*/ 7074691 w 8364456"/>
              <a:gd name="connsiteY7" fmla="*/ 3264051 h 4794329"/>
              <a:gd name="connsiteX8" fmla="*/ 7223556 w 8364456"/>
              <a:gd name="connsiteY8" fmla="*/ 3202389 h 4794329"/>
              <a:gd name="connsiteX9" fmla="*/ 7190325 w 8364456"/>
              <a:gd name="connsiteY9" fmla="*/ 1896653 h 4794329"/>
              <a:gd name="connsiteX10" fmla="*/ 7339190 w 8364456"/>
              <a:gd name="connsiteY10" fmla="*/ 1958315 h 4794329"/>
              <a:gd name="connsiteX11" fmla="*/ 7339190 w 8364456"/>
              <a:gd name="connsiteY11" fmla="*/ 2256046 h 4794329"/>
              <a:gd name="connsiteX12" fmla="*/ 4862567 w 8364456"/>
              <a:gd name="connsiteY12" fmla="*/ 4732667 h 4794329"/>
              <a:gd name="connsiteX13" fmla="*/ 4564837 w 8364456"/>
              <a:gd name="connsiteY13" fmla="*/ 4732667 h 4794329"/>
              <a:gd name="connsiteX14" fmla="*/ 4564839 w 8364456"/>
              <a:gd name="connsiteY14" fmla="*/ 4732667 h 4794329"/>
              <a:gd name="connsiteX15" fmla="*/ 4564839 w 8364456"/>
              <a:gd name="connsiteY15" fmla="*/ 4434937 h 4794329"/>
              <a:gd name="connsiteX16" fmla="*/ 7041460 w 8364456"/>
              <a:gd name="connsiteY16" fmla="*/ 1958315 h 4794329"/>
              <a:gd name="connsiteX17" fmla="*/ 7190325 w 8364456"/>
              <a:gd name="connsiteY17" fmla="*/ 1896653 h 4794329"/>
              <a:gd name="connsiteX18" fmla="*/ 8153929 w 8364456"/>
              <a:gd name="connsiteY18" fmla="*/ 1606041 h 4794329"/>
              <a:gd name="connsiteX19" fmla="*/ 8302794 w 8364456"/>
              <a:gd name="connsiteY19" fmla="*/ 1667703 h 4794329"/>
              <a:gd name="connsiteX20" fmla="*/ 8302794 w 8364456"/>
              <a:gd name="connsiteY20" fmla="*/ 1965433 h 4794329"/>
              <a:gd name="connsiteX21" fmla="*/ 6417719 w 8364456"/>
              <a:gd name="connsiteY21" fmla="*/ 3850507 h 4794329"/>
              <a:gd name="connsiteX22" fmla="*/ 6119989 w 8364456"/>
              <a:gd name="connsiteY22" fmla="*/ 3850507 h 4794329"/>
              <a:gd name="connsiteX23" fmla="*/ 6119990 w 8364456"/>
              <a:gd name="connsiteY23" fmla="*/ 3850507 h 4794329"/>
              <a:gd name="connsiteX24" fmla="*/ 6119990 w 8364456"/>
              <a:gd name="connsiteY24" fmla="*/ 3552777 h 4794329"/>
              <a:gd name="connsiteX25" fmla="*/ 8005064 w 8364456"/>
              <a:gd name="connsiteY25" fmla="*/ 1667703 h 4794329"/>
              <a:gd name="connsiteX26" fmla="*/ 8153929 w 8364456"/>
              <a:gd name="connsiteY26" fmla="*/ 1606041 h 4794329"/>
              <a:gd name="connsiteX27" fmla="*/ 36072 w 8364456"/>
              <a:gd name="connsiteY27" fmla="*/ 1576410 h 4794329"/>
              <a:gd name="connsiteX28" fmla="*/ 1741853 w 8364456"/>
              <a:gd name="connsiteY28" fmla="*/ 1576410 h 4794329"/>
              <a:gd name="connsiteX29" fmla="*/ 1064326 w 8364456"/>
              <a:gd name="connsiteY29" fmla="*/ 2253937 h 4794329"/>
              <a:gd name="connsiteX30" fmla="*/ 713599 w 8364456"/>
              <a:gd name="connsiteY30" fmla="*/ 2253937 h 4794329"/>
              <a:gd name="connsiteX31" fmla="*/ 36072 w 8364456"/>
              <a:gd name="connsiteY31" fmla="*/ 1576410 h 4794329"/>
              <a:gd name="connsiteX32" fmla="*/ 7701890 w 8364456"/>
              <a:gd name="connsiteY32" fmla="*/ 717042 h 4794329"/>
              <a:gd name="connsiteX33" fmla="*/ 7850755 w 8364456"/>
              <a:gd name="connsiteY33" fmla="*/ 778704 h 4794329"/>
              <a:gd name="connsiteX34" fmla="*/ 7850755 w 8364456"/>
              <a:gd name="connsiteY34" fmla="*/ 1076435 h 4794329"/>
              <a:gd name="connsiteX35" fmla="*/ 4775564 w 8364456"/>
              <a:gd name="connsiteY35" fmla="*/ 4151624 h 4794329"/>
              <a:gd name="connsiteX36" fmla="*/ 4477834 w 8364456"/>
              <a:gd name="connsiteY36" fmla="*/ 4151624 h 4794329"/>
              <a:gd name="connsiteX37" fmla="*/ 4477835 w 8364456"/>
              <a:gd name="connsiteY37" fmla="*/ 4151624 h 4794329"/>
              <a:gd name="connsiteX38" fmla="*/ 4477835 w 8364456"/>
              <a:gd name="connsiteY38" fmla="*/ 3853894 h 4794329"/>
              <a:gd name="connsiteX39" fmla="*/ 7553025 w 8364456"/>
              <a:gd name="connsiteY39" fmla="*/ 778704 h 4794329"/>
              <a:gd name="connsiteX40" fmla="*/ 7701890 w 8364456"/>
              <a:gd name="connsiteY40" fmla="*/ 717042 h 4794329"/>
              <a:gd name="connsiteX41" fmla="*/ 7145652 w 8364456"/>
              <a:gd name="connsiteY41" fmla="*/ 598413 h 4794329"/>
              <a:gd name="connsiteX42" fmla="*/ 7294517 w 8364456"/>
              <a:gd name="connsiteY42" fmla="*/ 660075 h 4794329"/>
              <a:gd name="connsiteX43" fmla="*/ 7294517 w 8364456"/>
              <a:gd name="connsiteY43" fmla="*/ 957805 h 4794329"/>
              <a:gd name="connsiteX44" fmla="*/ 3548690 w 8364456"/>
              <a:gd name="connsiteY44" fmla="*/ 4703631 h 4794329"/>
              <a:gd name="connsiteX45" fmla="*/ 3250960 w 8364456"/>
              <a:gd name="connsiteY45" fmla="*/ 4703631 h 4794329"/>
              <a:gd name="connsiteX46" fmla="*/ 3250961 w 8364456"/>
              <a:gd name="connsiteY46" fmla="*/ 4703631 h 4794329"/>
              <a:gd name="connsiteX47" fmla="*/ 3250961 w 8364456"/>
              <a:gd name="connsiteY47" fmla="*/ 4405901 h 4794329"/>
              <a:gd name="connsiteX48" fmla="*/ 6996787 w 8364456"/>
              <a:gd name="connsiteY48" fmla="*/ 660075 h 4794329"/>
              <a:gd name="connsiteX49" fmla="*/ 7145652 w 8364456"/>
              <a:gd name="connsiteY49" fmla="*/ 598413 h 4794329"/>
              <a:gd name="connsiteX50" fmla="*/ 5875375 w 8364456"/>
              <a:gd name="connsiteY50" fmla="*/ 530016 h 4794329"/>
              <a:gd name="connsiteX51" fmla="*/ 6024240 w 8364456"/>
              <a:gd name="connsiteY51" fmla="*/ 591677 h 4794329"/>
              <a:gd name="connsiteX52" fmla="*/ 6024240 w 8364456"/>
              <a:gd name="connsiteY52" fmla="*/ 889408 h 4794329"/>
              <a:gd name="connsiteX53" fmla="*/ 2949049 w 8364456"/>
              <a:gd name="connsiteY53" fmla="*/ 3964597 h 4794329"/>
              <a:gd name="connsiteX54" fmla="*/ 2651320 w 8364456"/>
              <a:gd name="connsiteY54" fmla="*/ 3964597 h 4794329"/>
              <a:gd name="connsiteX55" fmla="*/ 2651321 w 8364456"/>
              <a:gd name="connsiteY55" fmla="*/ 3964597 h 4794329"/>
              <a:gd name="connsiteX56" fmla="*/ 2651321 w 8364456"/>
              <a:gd name="connsiteY56" fmla="*/ 3666867 h 4794329"/>
              <a:gd name="connsiteX57" fmla="*/ 5726510 w 8364456"/>
              <a:gd name="connsiteY57" fmla="*/ 591677 h 4794329"/>
              <a:gd name="connsiteX58" fmla="*/ 5875375 w 8364456"/>
              <a:gd name="connsiteY58" fmla="*/ 530016 h 4794329"/>
              <a:gd name="connsiteX59" fmla="*/ 6729193 w 8364456"/>
              <a:gd name="connsiteY59" fmla="*/ 347526 h 4794329"/>
              <a:gd name="connsiteX60" fmla="*/ 6878058 w 8364456"/>
              <a:gd name="connsiteY60" fmla="*/ 409188 h 4794329"/>
              <a:gd name="connsiteX61" fmla="*/ 6878058 w 8364456"/>
              <a:gd name="connsiteY61" fmla="*/ 706919 h 4794329"/>
              <a:gd name="connsiteX62" fmla="*/ 3802867 w 8364456"/>
              <a:gd name="connsiteY62" fmla="*/ 3782108 h 4794329"/>
              <a:gd name="connsiteX63" fmla="*/ 3505137 w 8364456"/>
              <a:gd name="connsiteY63" fmla="*/ 3782108 h 4794329"/>
              <a:gd name="connsiteX64" fmla="*/ 3505138 w 8364456"/>
              <a:gd name="connsiteY64" fmla="*/ 3782108 h 4794329"/>
              <a:gd name="connsiteX65" fmla="*/ 3505138 w 8364456"/>
              <a:gd name="connsiteY65" fmla="*/ 3484378 h 4794329"/>
              <a:gd name="connsiteX66" fmla="*/ 6580328 w 8364456"/>
              <a:gd name="connsiteY66" fmla="*/ 409188 h 4794329"/>
              <a:gd name="connsiteX67" fmla="*/ 6729193 w 8364456"/>
              <a:gd name="connsiteY67" fmla="*/ 347526 h 4794329"/>
              <a:gd name="connsiteX68" fmla="*/ 4254061 w 8364456"/>
              <a:gd name="connsiteY68" fmla="*/ 126303 h 4794329"/>
              <a:gd name="connsiteX69" fmla="*/ 4402926 w 8364456"/>
              <a:gd name="connsiteY69" fmla="*/ 187965 h 4794329"/>
              <a:gd name="connsiteX70" fmla="*/ 4402926 w 8364456"/>
              <a:gd name="connsiteY70" fmla="*/ 485695 h 4794329"/>
              <a:gd name="connsiteX71" fmla="*/ 3144208 w 8364456"/>
              <a:gd name="connsiteY71" fmla="*/ 1744412 h 4794329"/>
              <a:gd name="connsiteX72" fmla="*/ 2846477 w 8364456"/>
              <a:gd name="connsiteY72" fmla="*/ 1744412 h 4794329"/>
              <a:gd name="connsiteX73" fmla="*/ 2846479 w 8364456"/>
              <a:gd name="connsiteY73" fmla="*/ 1744412 h 4794329"/>
              <a:gd name="connsiteX74" fmla="*/ 2846479 w 8364456"/>
              <a:gd name="connsiteY74" fmla="*/ 1446682 h 4794329"/>
              <a:gd name="connsiteX75" fmla="*/ 4105196 w 8364456"/>
              <a:gd name="connsiteY75" fmla="*/ 187965 h 4794329"/>
              <a:gd name="connsiteX76" fmla="*/ 4254061 w 8364456"/>
              <a:gd name="connsiteY76" fmla="*/ 126303 h 4794329"/>
              <a:gd name="connsiteX77" fmla="*/ 5715119 w 8364456"/>
              <a:gd name="connsiteY77" fmla="*/ 18853 h 4794329"/>
              <a:gd name="connsiteX78" fmla="*/ 5863984 w 8364456"/>
              <a:gd name="connsiteY78" fmla="*/ 80515 h 4794329"/>
              <a:gd name="connsiteX79" fmla="*/ 5863984 w 8364456"/>
              <a:gd name="connsiteY79" fmla="*/ 378245 h 4794329"/>
              <a:gd name="connsiteX80" fmla="*/ 3142300 w 8364456"/>
              <a:gd name="connsiteY80" fmla="*/ 3099928 h 4794329"/>
              <a:gd name="connsiteX81" fmla="*/ 2844570 w 8364456"/>
              <a:gd name="connsiteY81" fmla="*/ 3099928 h 4794329"/>
              <a:gd name="connsiteX82" fmla="*/ 2844571 w 8364456"/>
              <a:gd name="connsiteY82" fmla="*/ 3099928 h 4794329"/>
              <a:gd name="connsiteX83" fmla="*/ 2844571 w 8364456"/>
              <a:gd name="connsiteY83" fmla="*/ 2802198 h 4794329"/>
              <a:gd name="connsiteX84" fmla="*/ 5566254 w 8364456"/>
              <a:gd name="connsiteY84" fmla="*/ 80515 h 4794329"/>
              <a:gd name="connsiteX85" fmla="*/ 5715119 w 8364456"/>
              <a:gd name="connsiteY85" fmla="*/ 18853 h 4794329"/>
              <a:gd name="connsiteX86" fmla="*/ 5055242 w 8364456"/>
              <a:gd name="connsiteY86" fmla="*/ 0 h 4794329"/>
              <a:gd name="connsiteX87" fmla="*/ 5204107 w 8364456"/>
              <a:gd name="connsiteY87" fmla="*/ 61662 h 4794329"/>
              <a:gd name="connsiteX88" fmla="*/ 5204107 w 8364456"/>
              <a:gd name="connsiteY88" fmla="*/ 359392 h 4794329"/>
              <a:gd name="connsiteX89" fmla="*/ 3222427 w 8364456"/>
              <a:gd name="connsiteY89" fmla="*/ 2341071 h 4794329"/>
              <a:gd name="connsiteX90" fmla="*/ 2924696 w 8364456"/>
              <a:gd name="connsiteY90" fmla="*/ 2341071 h 4794329"/>
              <a:gd name="connsiteX91" fmla="*/ 2924698 w 8364456"/>
              <a:gd name="connsiteY91" fmla="*/ 2341071 h 4794329"/>
              <a:gd name="connsiteX92" fmla="*/ 2924698 w 8364456"/>
              <a:gd name="connsiteY92" fmla="*/ 2043341 h 4794329"/>
              <a:gd name="connsiteX93" fmla="*/ 4906377 w 8364456"/>
              <a:gd name="connsiteY93" fmla="*/ 61662 h 4794329"/>
              <a:gd name="connsiteX94" fmla="*/ 5055242 w 8364456"/>
              <a:gd name="connsiteY94" fmla="*/ 0 h 4794329"/>
              <a:gd name="connsiteX0" fmla="*/ 7193727 w 8334627"/>
              <a:gd name="connsiteY0" fmla="*/ 3202389 h 4794329"/>
              <a:gd name="connsiteX1" fmla="*/ 7342592 w 8334627"/>
              <a:gd name="connsiteY1" fmla="*/ 3264051 h 4794329"/>
              <a:gd name="connsiteX2" fmla="*/ 7342592 w 8334627"/>
              <a:gd name="connsiteY2" fmla="*/ 3561781 h 4794329"/>
              <a:gd name="connsiteX3" fmla="*/ 6682153 w 8334627"/>
              <a:gd name="connsiteY3" fmla="*/ 4222219 h 4794329"/>
              <a:gd name="connsiteX4" fmla="*/ 6384423 w 8334627"/>
              <a:gd name="connsiteY4" fmla="*/ 4222219 h 4794329"/>
              <a:gd name="connsiteX5" fmla="*/ 6384424 w 8334627"/>
              <a:gd name="connsiteY5" fmla="*/ 4222219 h 4794329"/>
              <a:gd name="connsiteX6" fmla="*/ 6384424 w 8334627"/>
              <a:gd name="connsiteY6" fmla="*/ 3924488 h 4794329"/>
              <a:gd name="connsiteX7" fmla="*/ 7044862 w 8334627"/>
              <a:gd name="connsiteY7" fmla="*/ 3264051 h 4794329"/>
              <a:gd name="connsiteX8" fmla="*/ 7193727 w 8334627"/>
              <a:gd name="connsiteY8" fmla="*/ 3202389 h 4794329"/>
              <a:gd name="connsiteX9" fmla="*/ 7160496 w 8334627"/>
              <a:gd name="connsiteY9" fmla="*/ 1896653 h 4794329"/>
              <a:gd name="connsiteX10" fmla="*/ 7309361 w 8334627"/>
              <a:gd name="connsiteY10" fmla="*/ 1958315 h 4794329"/>
              <a:gd name="connsiteX11" fmla="*/ 7309361 w 8334627"/>
              <a:gd name="connsiteY11" fmla="*/ 2256046 h 4794329"/>
              <a:gd name="connsiteX12" fmla="*/ 4832738 w 8334627"/>
              <a:gd name="connsiteY12" fmla="*/ 4732667 h 4794329"/>
              <a:gd name="connsiteX13" fmla="*/ 4535008 w 8334627"/>
              <a:gd name="connsiteY13" fmla="*/ 4732667 h 4794329"/>
              <a:gd name="connsiteX14" fmla="*/ 4535010 w 8334627"/>
              <a:gd name="connsiteY14" fmla="*/ 4732667 h 4794329"/>
              <a:gd name="connsiteX15" fmla="*/ 4535010 w 8334627"/>
              <a:gd name="connsiteY15" fmla="*/ 4434937 h 4794329"/>
              <a:gd name="connsiteX16" fmla="*/ 7011631 w 8334627"/>
              <a:gd name="connsiteY16" fmla="*/ 1958315 h 4794329"/>
              <a:gd name="connsiteX17" fmla="*/ 7160496 w 8334627"/>
              <a:gd name="connsiteY17" fmla="*/ 1896653 h 4794329"/>
              <a:gd name="connsiteX18" fmla="*/ 8124100 w 8334627"/>
              <a:gd name="connsiteY18" fmla="*/ 1606041 h 4794329"/>
              <a:gd name="connsiteX19" fmla="*/ 8272965 w 8334627"/>
              <a:gd name="connsiteY19" fmla="*/ 1667703 h 4794329"/>
              <a:gd name="connsiteX20" fmla="*/ 8272965 w 8334627"/>
              <a:gd name="connsiteY20" fmla="*/ 1965433 h 4794329"/>
              <a:gd name="connsiteX21" fmla="*/ 6387890 w 8334627"/>
              <a:gd name="connsiteY21" fmla="*/ 3850507 h 4794329"/>
              <a:gd name="connsiteX22" fmla="*/ 6090160 w 8334627"/>
              <a:gd name="connsiteY22" fmla="*/ 3850507 h 4794329"/>
              <a:gd name="connsiteX23" fmla="*/ 6090161 w 8334627"/>
              <a:gd name="connsiteY23" fmla="*/ 3850507 h 4794329"/>
              <a:gd name="connsiteX24" fmla="*/ 6090161 w 8334627"/>
              <a:gd name="connsiteY24" fmla="*/ 3552777 h 4794329"/>
              <a:gd name="connsiteX25" fmla="*/ 7975235 w 8334627"/>
              <a:gd name="connsiteY25" fmla="*/ 1667703 h 4794329"/>
              <a:gd name="connsiteX26" fmla="*/ 8124100 w 8334627"/>
              <a:gd name="connsiteY26" fmla="*/ 1606041 h 4794329"/>
              <a:gd name="connsiteX27" fmla="*/ 6243 w 8334627"/>
              <a:gd name="connsiteY27" fmla="*/ 1576410 h 4794329"/>
              <a:gd name="connsiteX28" fmla="*/ 1034497 w 8334627"/>
              <a:gd name="connsiteY28" fmla="*/ 2253937 h 4794329"/>
              <a:gd name="connsiteX29" fmla="*/ 683770 w 8334627"/>
              <a:gd name="connsiteY29" fmla="*/ 2253937 h 4794329"/>
              <a:gd name="connsiteX30" fmla="*/ 6243 w 8334627"/>
              <a:gd name="connsiteY30" fmla="*/ 1576410 h 4794329"/>
              <a:gd name="connsiteX31" fmla="*/ 7672061 w 8334627"/>
              <a:gd name="connsiteY31" fmla="*/ 717042 h 4794329"/>
              <a:gd name="connsiteX32" fmla="*/ 7820926 w 8334627"/>
              <a:gd name="connsiteY32" fmla="*/ 778704 h 4794329"/>
              <a:gd name="connsiteX33" fmla="*/ 7820926 w 8334627"/>
              <a:gd name="connsiteY33" fmla="*/ 1076435 h 4794329"/>
              <a:gd name="connsiteX34" fmla="*/ 4745735 w 8334627"/>
              <a:gd name="connsiteY34" fmla="*/ 4151624 h 4794329"/>
              <a:gd name="connsiteX35" fmla="*/ 4448005 w 8334627"/>
              <a:gd name="connsiteY35" fmla="*/ 4151624 h 4794329"/>
              <a:gd name="connsiteX36" fmla="*/ 4448006 w 8334627"/>
              <a:gd name="connsiteY36" fmla="*/ 4151624 h 4794329"/>
              <a:gd name="connsiteX37" fmla="*/ 4448006 w 8334627"/>
              <a:gd name="connsiteY37" fmla="*/ 3853894 h 4794329"/>
              <a:gd name="connsiteX38" fmla="*/ 7523196 w 8334627"/>
              <a:gd name="connsiteY38" fmla="*/ 778704 h 4794329"/>
              <a:gd name="connsiteX39" fmla="*/ 7672061 w 8334627"/>
              <a:gd name="connsiteY39" fmla="*/ 717042 h 4794329"/>
              <a:gd name="connsiteX40" fmla="*/ 7115823 w 8334627"/>
              <a:gd name="connsiteY40" fmla="*/ 598413 h 4794329"/>
              <a:gd name="connsiteX41" fmla="*/ 7264688 w 8334627"/>
              <a:gd name="connsiteY41" fmla="*/ 660075 h 4794329"/>
              <a:gd name="connsiteX42" fmla="*/ 7264688 w 8334627"/>
              <a:gd name="connsiteY42" fmla="*/ 957805 h 4794329"/>
              <a:gd name="connsiteX43" fmla="*/ 3518861 w 8334627"/>
              <a:gd name="connsiteY43" fmla="*/ 4703631 h 4794329"/>
              <a:gd name="connsiteX44" fmla="*/ 3221131 w 8334627"/>
              <a:gd name="connsiteY44" fmla="*/ 4703631 h 4794329"/>
              <a:gd name="connsiteX45" fmla="*/ 3221132 w 8334627"/>
              <a:gd name="connsiteY45" fmla="*/ 4703631 h 4794329"/>
              <a:gd name="connsiteX46" fmla="*/ 3221132 w 8334627"/>
              <a:gd name="connsiteY46" fmla="*/ 4405901 h 4794329"/>
              <a:gd name="connsiteX47" fmla="*/ 6966958 w 8334627"/>
              <a:gd name="connsiteY47" fmla="*/ 660075 h 4794329"/>
              <a:gd name="connsiteX48" fmla="*/ 7115823 w 8334627"/>
              <a:gd name="connsiteY48" fmla="*/ 598413 h 4794329"/>
              <a:gd name="connsiteX49" fmla="*/ 5845546 w 8334627"/>
              <a:gd name="connsiteY49" fmla="*/ 530016 h 4794329"/>
              <a:gd name="connsiteX50" fmla="*/ 5994411 w 8334627"/>
              <a:gd name="connsiteY50" fmla="*/ 591677 h 4794329"/>
              <a:gd name="connsiteX51" fmla="*/ 5994411 w 8334627"/>
              <a:gd name="connsiteY51" fmla="*/ 889408 h 4794329"/>
              <a:gd name="connsiteX52" fmla="*/ 2919220 w 8334627"/>
              <a:gd name="connsiteY52" fmla="*/ 3964597 h 4794329"/>
              <a:gd name="connsiteX53" fmla="*/ 2621491 w 8334627"/>
              <a:gd name="connsiteY53" fmla="*/ 3964597 h 4794329"/>
              <a:gd name="connsiteX54" fmla="*/ 2621492 w 8334627"/>
              <a:gd name="connsiteY54" fmla="*/ 3964597 h 4794329"/>
              <a:gd name="connsiteX55" fmla="*/ 2621492 w 8334627"/>
              <a:gd name="connsiteY55" fmla="*/ 3666867 h 4794329"/>
              <a:gd name="connsiteX56" fmla="*/ 5696681 w 8334627"/>
              <a:gd name="connsiteY56" fmla="*/ 591677 h 4794329"/>
              <a:gd name="connsiteX57" fmla="*/ 5845546 w 8334627"/>
              <a:gd name="connsiteY57" fmla="*/ 530016 h 4794329"/>
              <a:gd name="connsiteX58" fmla="*/ 6699364 w 8334627"/>
              <a:gd name="connsiteY58" fmla="*/ 347526 h 4794329"/>
              <a:gd name="connsiteX59" fmla="*/ 6848229 w 8334627"/>
              <a:gd name="connsiteY59" fmla="*/ 409188 h 4794329"/>
              <a:gd name="connsiteX60" fmla="*/ 6848229 w 8334627"/>
              <a:gd name="connsiteY60" fmla="*/ 706919 h 4794329"/>
              <a:gd name="connsiteX61" fmla="*/ 3773038 w 8334627"/>
              <a:gd name="connsiteY61" fmla="*/ 3782108 h 4794329"/>
              <a:gd name="connsiteX62" fmla="*/ 3475308 w 8334627"/>
              <a:gd name="connsiteY62" fmla="*/ 3782108 h 4794329"/>
              <a:gd name="connsiteX63" fmla="*/ 3475309 w 8334627"/>
              <a:gd name="connsiteY63" fmla="*/ 3782108 h 4794329"/>
              <a:gd name="connsiteX64" fmla="*/ 3475309 w 8334627"/>
              <a:gd name="connsiteY64" fmla="*/ 3484378 h 4794329"/>
              <a:gd name="connsiteX65" fmla="*/ 6550499 w 8334627"/>
              <a:gd name="connsiteY65" fmla="*/ 409188 h 4794329"/>
              <a:gd name="connsiteX66" fmla="*/ 6699364 w 8334627"/>
              <a:gd name="connsiteY66" fmla="*/ 347526 h 4794329"/>
              <a:gd name="connsiteX67" fmla="*/ 4224232 w 8334627"/>
              <a:gd name="connsiteY67" fmla="*/ 126303 h 4794329"/>
              <a:gd name="connsiteX68" fmla="*/ 4373097 w 8334627"/>
              <a:gd name="connsiteY68" fmla="*/ 187965 h 4794329"/>
              <a:gd name="connsiteX69" fmla="*/ 4373097 w 8334627"/>
              <a:gd name="connsiteY69" fmla="*/ 485695 h 4794329"/>
              <a:gd name="connsiteX70" fmla="*/ 3114379 w 8334627"/>
              <a:gd name="connsiteY70" fmla="*/ 1744412 h 4794329"/>
              <a:gd name="connsiteX71" fmla="*/ 2816648 w 8334627"/>
              <a:gd name="connsiteY71" fmla="*/ 1744412 h 4794329"/>
              <a:gd name="connsiteX72" fmla="*/ 2816650 w 8334627"/>
              <a:gd name="connsiteY72" fmla="*/ 1744412 h 4794329"/>
              <a:gd name="connsiteX73" fmla="*/ 2816650 w 8334627"/>
              <a:gd name="connsiteY73" fmla="*/ 1446682 h 4794329"/>
              <a:gd name="connsiteX74" fmla="*/ 4075367 w 8334627"/>
              <a:gd name="connsiteY74" fmla="*/ 187965 h 4794329"/>
              <a:gd name="connsiteX75" fmla="*/ 4224232 w 8334627"/>
              <a:gd name="connsiteY75" fmla="*/ 126303 h 4794329"/>
              <a:gd name="connsiteX76" fmla="*/ 5685290 w 8334627"/>
              <a:gd name="connsiteY76" fmla="*/ 18853 h 4794329"/>
              <a:gd name="connsiteX77" fmla="*/ 5834155 w 8334627"/>
              <a:gd name="connsiteY77" fmla="*/ 80515 h 4794329"/>
              <a:gd name="connsiteX78" fmla="*/ 5834155 w 8334627"/>
              <a:gd name="connsiteY78" fmla="*/ 378245 h 4794329"/>
              <a:gd name="connsiteX79" fmla="*/ 3112471 w 8334627"/>
              <a:gd name="connsiteY79" fmla="*/ 3099928 h 4794329"/>
              <a:gd name="connsiteX80" fmla="*/ 2814741 w 8334627"/>
              <a:gd name="connsiteY80" fmla="*/ 3099928 h 4794329"/>
              <a:gd name="connsiteX81" fmla="*/ 2814742 w 8334627"/>
              <a:gd name="connsiteY81" fmla="*/ 3099928 h 4794329"/>
              <a:gd name="connsiteX82" fmla="*/ 2814742 w 8334627"/>
              <a:gd name="connsiteY82" fmla="*/ 2802198 h 4794329"/>
              <a:gd name="connsiteX83" fmla="*/ 5536425 w 8334627"/>
              <a:gd name="connsiteY83" fmla="*/ 80515 h 4794329"/>
              <a:gd name="connsiteX84" fmla="*/ 5685290 w 8334627"/>
              <a:gd name="connsiteY84" fmla="*/ 18853 h 4794329"/>
              <a:gd name="connsiteX85" fmla="*/ 5025413 w 8334627"/>
              <a:gd name="connsiteY85" fmla="*/ 0 h 4794329"/>
              <a:gd name="connsiteX86" fmla="*/ 5174278 w 8334627"/>
              <a:gd name="connsiteY86" fmla="*/ 61662 h 4794329"/>
              <a:gd name="connsiteX87" fmla="*/ 5174278 w 8334627"/>
              <a:gd name="connsiteY87" fmla="*/ 359392 h 4794329"/>
              <a:gd name="connsiteX88" fmla="*/ 3192598 w 8334627"/>
              <a:gd name="connsiteY88" fmla="*/ 2341071 h 4794329"/>
              <a:gd name="connsiteX89" fmla="*/ 2894867 w 8334627"/>
              <a:gd name="connsiteY89" fmla="*/ 2341071 h 4794329"/>
              <a:gd name="connsiteX90" fmla="*/ 2894869 w 8334627"/>
              <a:gd name="connsiteY90" fmla="*/ 2341071 h 4794329"/>
              <a:gd name="connsiteX91" fmla="*/ 2894869 w 8334627"/>
              <a:gd name="connsiteY91" fmla="*/ 2043341 h 4794329"/>
              <a:gd name="connsiteX92" fmla="*/ 4876548 w 8334627"/>
              <a:gd name="connsiteY92" fmla="*/ 61662 h 4794329"/>
              <a:gd name="connsiteX93" fmla="*/ 5025413 w 8334627"/>
              <a:gd name="connsiteY93" fmla="*/ 0 h 4794329"/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0 w 8328384"/>
              <a:gd name="connsiteY27" fmla="*/ 1576410 h 4794329"/>
              <a:gd name="connsiteX28" fmla="*/ 677527 w 8328384"/>
              <a:gd name="connsiteY28" fmla="*/ 2253937 h 4794329"/>
              <a:gd name="connsiteX29" fmla="*/ 0 w 8328384"/>
              <a:gd name="connsiteY29" fmla="*/ 1576410 h 4794329"/>
              <a:gd name="connsiteX30" fmla="*/ 7665818 w 8328384"/>
              <a:gd name="connsiteY30" fmla="*/ 717042 h 4794329"/>
              <a:gd name="connsiteX31" fmla="*/ 7814683 w 8328384"/>
              <a:gd name="connsiteY31" fmla="*/ 778704 h 4794329"/>
              <a:gd name="connsiteX32" fmla="*/ 7814683 w 8328384"/>
              <a:gd name="connsiteY32" fmla="*/ 1076435 h 4794329"/>
              <a:gd name="connsiteX33" fmla="*/ 4739492 w 8328384"/>
              <a:gd name="connsiteY33" fmla="*/ 4151624 h 4794329"/>
              <a:gd name="connsiteX34" fmla="*/ 4441762 w 8328384"/>
              <a:gd name="connsiteY34" fmla="*/ 4151624 h 4794329"/>
              <a:gd name="connsiteX35" fmla="*/ 4441763 w 8328384"/>
              <a:gd name="connsiteY35" fmla="*/ 4151624 h 4794329"/>
              <a:gd name="connsiteX36" fmla="*/ 4441763 w 8328384"/>
              <a:gd name="connsiteY36" fmla="*/ 3853894 h 4794329"/>
              <a:gd name="connsiteX37" fmla="*/ 7516953 w 8328384"/>
              <a:gd name="connsiteY37" fmla="*/ 778704 h 4794329"/>
              <a:gd name="connsiteX38" fmla="*/ 7665818 w 8328384"/>
              <a:gd name="connsiteY38" fmla="*/ 717042 h 4794329"/>
              <a:gd name="connsiteX39" fmla="*/ 7109580 w 8328384"/>
              <a:gd name="connsiteY39" fmla="*/ 598413 h 4794329"/>
              <a:gd name="connsiteX40" fmla="*/ 7258445 w 8328384"/>
              <a:gd name="connsiteY40" fmla="*/ 660075 h 4794329"/>
              <a:gd name="connsiteX41" fmla="*/ 7258445 w 8328384"/>
              <a:gd name="connsiteY41" fmla="*/ 957805 h 4794329"/>
              <a:gd name="connsiteX42" fmla="*/ 3512618 w 8328384"/>
              <a:gd name="connsiteY42" fmla="*/ 4703631 h 4794329"/>
              <a:gd name="connsiteX43" fmla="*/ 3214888 w 8328384"/>
              <a:gd name="connsiteY43" fmla="*/ 4703631 h 4794329"/>
              <a:gd name="connsiteX44" fmla="*/ 3214889 w 8328384"/>
              <a:gd name="connsiteY44" fmla="*/ 4703631 h 4794329"/>
              <a:gd name="connsiteX45" fmla="*/ 3214889 w 8328384"/>
              <a:gd name="connsiteY45" fmla="*/ 4405901 h 4794329"/>
              <a:gd name="connsiteX46" fmla="*/ 6960715 w 8328384"/>
              <a:gd name="connsiteY46" fmla="*/ 660075 h 4794329"/>
              <a:gd name="connsiteX47" fmla="*/ 7109580 w 8328384"/>
              <a:gd name="connsiteY47" fmla="*/ 598413 h 4794329"/>
              <a:gd name="connsiteX48" fmla="*/ 5839303 w 8328384"/>
              <a:gd name="connsiteY48" fmla="*/ 530016 h 4794329"/>
              <a:gd name="connsiteX49" fmla="*/ 5988168 w 8328384"/>
              <a:gd name="connsiteY49" fmla="*/ 591677 h 4794329"/>
              <a:gd name="connsiteX50" fmla="*/ 5988168 w 8328384"/>
              <a:gd name="connsiteY50" fmla="*/ 889408 h 4794329"/>
              <a:gd name="connsiteX51" fmla="*/ 2912977 w 8328384"/>
              <a:gd name="connsiteY51" fmla="*/ 3964597 h 4794329"/>
              <a:gd name="connsiteX52" fmla="*/ 2615248 w 8328384"/>
              <a:gd name="connsiteY52" fmla="*/ 3964597 h 4794329"/>
              <a:gd name="connsiteX53" fmla="*/ 2615249 w 8328384"/>
              <a:gd name="connsiteY53" fmla="*/ 3964597 h 4794329"/>
              <a:gd name="connsiteX54" fmla="*/ 2615249 w 8328384"/>
              <a:gd name="connsiteY54" fmla="*/ 3666867 h 4794329"/>
              <a:gd name="connsiteX55" fmla="*/ 5690438 w 8328384"/>
              <a:gd name="connsiteY55" fmla="*/ 591677 h 4794329"/>
              <a:gd name="connsiteX56" fmla="*/ 5839303 w 8328384"/>
              <a:gd name="connsiteY56" fmla="*/ 530016 h 4794329"/>
              <a:gd name="connsiteX57" fmla="*/ 6693121 w 8328384"/>
              <a:gd name="connsiteY57" fmla="*/ 347526 h 4794329"/>
              <a:gd name="connsiteX58" fmla="*/ 6841986 w 8328384"/>
              <a:gd name="connsiteY58" fmla="*/ 409188 h 4794329"/>
              <a:gd name="connsiteX59" fmla="*/ 6841986 w 8328384"/>
              <a:gd name="connsiteY59" fmla="*/ 706919 h 4794329"/>
              <a:gd name="connsiteX60" fmla="*/ 3766795 w 8328384"/>
              <a:gd name="connsiteY60" fmla="*/ 3782108 h 4794329"/>
              <a:gd name="connsiteX61" fmla="*/ 3469065 w 8328384"/>
              <a:gd name="connsiteY61" fmla="*/ 3782108 h 4794329"/>
              <a:gd name="connsiteX62" fmla="*/ 3469066 w 8328384"/>
              <a:gd name="connsiteY62" fmla="*/ 3782108 h 4794329"/>
              <a:gd name="connsiteX63" fmla="*/ 3469066 w 8328384"/>
              <a:gd name="connsiteY63" fmla="*/ 3484378 h 4794329"/>
              <a:gd name="connsiteX64" fmla="*/ 6544256 w 8328384"/>
              <a:gd name="connsiteY64" fmla="*/ 409188 h 4794329"/>
              <a:gd name="connsiteX65" fmla="*/ 6693121 w 8328384"/>
              <a:gd name="connsiteY65" fmla="*/ 347526 h 4794329"/>
              <a:gd name="connsiteX66" fmla="*/ 4217989 w 8328384"/>
              <a:gd name="connsiteY66" fmla="*/ 126303 h 4794329"/>
              <a:gd name="connsiteX67" fmla="*/ 4366854 w 8328384"/>
              <a:gd name="connsiteY67" fmla="*/ 187965 h 4794329"/>
              <a:gd name="connsiteX68" fmla="*/ 4366854 w 8328384"/>
              <a:gd name="connsiteY68" fmla="*/ 485695 h 4794329"/>
              <a:gd name="connsiteX69" fmla="*/ 3108136 w 8328384"/>
              <a:gd name="connsiteY69" fmla="*/ 1744412 h 4794329"/>
              <a:gd name="connsiteX70" fmla="*/ 2810405 w 8328384"/>
              <a:gd name="connsiteY70" fmla="*/ 1744412 h 4794329"/>
              <a:gd name="connsiteX71" fmla="*/ 2810407 w 8328384"/>
              <a:gd name="connsiteY71" fmla="*/ 1744412 h 4794329"/>
              <a:gd name="connsiteX72" fmla="*/ 2810407 w 8328384"/>
              <a:gd name="connsiteY72" fmla="*/ 1446682 h 4794329"/>
              <a:gd name="connsiteX73" fmla="*/ 4069124 w 8328384"/>
              <a:gd name="connsiteY73" fmla="*/ 187965 h 4794329"/>
              <a:gd name="connsiteX74" fmla="*/ 4217989 w 8328384"/>
              <a:gd name="connsiteY74" fmla="*/ 126303 h 4794329"/>
              <a:gd name="connsiteX75" fmla="*/ 5679047 w 8328384"/>
              <a:gd name="connsiteY75" fmla="*/ 18853 h 4794329"/>
              <a:gd name="connsiteX76" fmla="*/ 5827912 w 8328384"/>
              <a:gd name="connsiteY76" fmla="*/ 80515 h 4794329"/>
              <a:gd name="connsiteX77" fmla="*/ 5827912 w 8328384"/>
              <a:gd name="connsiteY77" fmla="*/ 378245 h 4794329"/>
              <a:gd name="connsiteX78" fmla="*/ 3106228 w 8328384"/>
              <a:gd name="connsiteY78" fmla="*/ 3099928 h 4794329"/>
              <a:gd name="connsiteX79" fmla="*/ 2808498 w 8328384"/>
              <a:gd name="connsiteY79" fmla="*/ 3099928 h 4794329"/>
              <a:gd name="connsiteX80" fmla="*/ 2808499 w 8328384"/>
              <a:gd name="connsiteY80" fmla="*/ 3099928 h 4794329"/>
              <a:gd name="connsiteX81" fmla="*/ 2808499 w 8328384"/>
              <a:gd name="connsiteY81" fmla="*/ 2802198 h 4794329"/>
              <a:gd name="connsiteX82" fmla="*/ 5530182 w 8328384"/>
              <a:gd name="connsiteY82" fmla="*/ 80515 h 4794329"/>
              <a:gd name="connsiteX83" fmla="*/ 5679047 w 8328384"/>
              <a:gd name="connsiteY83" fmla="*/ 18853 h 4794329"/>
              <a:gd name="connsiteX84" fmla="*/ 5019170 w 8328384"/>
              <a:gd name="connsiteY84" fmla="*/ 0 h 4794329"/>
              <a:gd name="connsiteX85" fmla="*/ 5168035 w 8328384"/>
              <a:gd name="connsiteY85" fmla="*/ 61662 h 4794329"/>
              <a:gd name="connsiteX86" fmla="*/ 5168035 w 8328384"/>
              <a:gd name="connsiteY86" fmla="*/ 359392 h 4794329"/>
              <a:gd name="connsiteX87" fmla="*/ 3186355 w 8328384"/>
              <a:gd name="connsiteY87" fmla="*/ 2341071 h 4794329"/>
              <a:gd name="connsiteX88" fmla="*/ 2888624 w 8328384"/>
              <a:gd name="connsiteY88" fmla="*/ 2341071 h 4794329"/>
              <a:gd name="connsiteX89" fmla="*/ 2888626 w 8328384"/>
              <a:gd name="connsiteY89" fmla="*/ 2341071 h 4794329"/>
              <a:gd name="connsiteX90" fmla="*/ 2888626 w 8328384"/>
              <a:gd name="connsiteY90" fmla="*/ 2043341 h 4794329"/>
              <a:gd name="connsiteX91" fmla="*/ 4870305 w 8328384"/>
              <a:gd name="connsiteY91" fmla="*/ 61662 h 4794329"/>
              <a:gd name="connsiteX92" fmla="*/ 5019170 w 8328384"/>
              <a:gd name="connsiteY92" fmla="*/ 0 h 4794329"/>
              <a:gd name="connsiteX0" fmla="*/ 4633897 w 5774797"/>
              <a:gd name="connsiteY0" fmla="*/ 3202389 h 4794329"/>
              <a:gd name="connsiteX1" fmla="*/ 4782762 w 5774797"/>
              <a:gd name="connsiteY1" fmla="*/ 3264051 h 4794329"/>
              <a:gd name="connsiteX2" fmla="*/ 4782762 w 5774797"/>
              <a:gd name="connsiteY2" fmla="*/ 3561781 h 4794329"/>
              <a:gd name="connsiteX3" fmla="*/ 4122323 w 5774797"/>
              <a:gd name="connsiteY3" fmla="*/ 4222219 h 4794329"/>
              <a:gd name="connsiteX4" fmla="*/ 3824593 w 5774797"/>
              <a:gd name="connsiteY4" fmla="*/ 4222219 h 4794329"/>
              <a:gd name="connsiteX5" fmla="*/ 3824594 w 5774797"/>
              <a:gd name="connsiteY5" fmla="*/ 4222219 h 4794329"/>
              <a:gd name="connsiteX6" fmla="*/ 3824594 w 5774797"/>
              <a:gd name="connsiteY6" fmla="*/ 3924488 h 4794329"/>
              <a:gd name="connsiteX7" fmla="*/ 4485032 w 5774797"/>
              <a:gd name="connsiteY7" fmla="*/ 3264051 h 4794329"/>
              <a:gd name="connsiteX8" fmla="*/ 4633897 w 5774797"/>
              <a:gd name="connsiteY8" fmla="*/ 3202389 h 4794329"/>
              <a:gd name="connsiteX9" fmla="*/ 4600666 w 5774797"/>
              <a:gd name="connsiteY9" fmla="*/ 1896653 h 4794329"/>
              <a:gd name="connsiteX10" fmla="*/ 4749531 w 5774797"/>
              <a:gd name="connsiteY10" fmla="*/ 1958315 h 4794329"/>
              <a:gd name="connsiteX11" fmla="*/ 4749531 w 5774797"/>
              <a:gd name="connsiteY11" fmla="*/ 2256046 h 4794329"/>
              <a:gd name="connsiteX12" fmla="*/ 2272908 w 5774797"/>
              <a:gd name="connsiteY12" fmla="*/ 4732667 h 4794329"/>
              <a:gd name="connsiteX13" fmla="*/ 1975178 w 5774797"/>
              <a:gd name="connsiteY13" fmla="*/ 4732667 h 4794329"/>
              <a:gd name="connsiteX14" fmla="*/ 1975180 w 5774797"/>
              <a:gd name="connsiteY14" fmla="*/ 4732667 h 4794329"/>
              <a:gd name="connsiteX15" fmla="*/ 1975180 w 5774797"/>
              <a:gd name="connsiteY15" fmla="*/ 4434937 h 4794329"/>
              <a:gd name="connsiteX16" fmla="*/ 4451801 w 5774797"/>
              <a:gd name="connsiteY16" fmla="*/ 1958315 h 4794329"/>
              <a:gd name="connsiteX17" fmla="*/ 4600666 w 5774797"/>
              <a:gd name="connsiteY17" fmla="*/ 1896653 h 4794329"/>
              <a:gd name="connsiteX18" fmla="*/ 5564270 w 5774797"/>
              <a:gd name="connsiteY18" fmla="*/ 1606041 h 4794329"/>
              <a:gd name="connsiteX19" fmla="*/ 5713135 w 5774797"/>
              <a:gd name="connsiteY19" fmla="*/ 1667703 h 4794329"/>
              <a:gd name="connsiteX20" fmla="*/ 5713135 w 5774797"/>
              <a:gd name="connsiteY20" fmla="*/ 1965433 h 4794329"/>
              <a:gd name="connsiteX21" fmla="*/ 3828060 w 5774797"/>
              <a:gd name="connsiteY21" fmla="*/ 3850507 h 4794329"/>
              <a:gd name="connsiteX22" fmla="*/ 3530330 w 5774797"/>
              <a:gd name="connsiteY22" fmla="*/ 3850507 h 4794329"/>
              <a:gd name="connsiteX23" fmla="*/ 3530331 w 5774797"/>
              <a:gd name="connsiteY23" fmla="*/ 3850507 h 4794329"/>
              <a:gd name="connsiteX24" fmla="*/ 3530331 w 5774797"/>
              <a:gd name="connsiteY24" fmla="*/ 3552777 h 4794329"/>
              <a:gd name="connsiteX25" fmla="*/ 5415405 w 5774797"/>
              <a:gd name="connsiteY25" fmla="*/ 1667703 h 4794329"/>
              <a:gd name="connsiteX26" fmla="*/ 5564270 w 5774797"/>
              <a:gd name="connsiteY26" fmla="*/ 1606041 h 4794329"/>
              <a:gd name="connsiteX27" fmla="*/ 5112231 w 5774797"/>
              <a:gd name="connsiteY27" fmla="*/ 717042 h 4794329"/>
              <a:gd name="connsiteX28" fmla="*/ 5261096 w 5774797"/>
              <a:gd name="connsiteY28" fmla="*/ 778704 h 4794329"/>
              <a:gd name="connsiteX29" fmla="*/ 5261096 w 5774797"/>
              <a:gd name="connsiteY29" fmla="*/ 1076435 h 4794329"/>
              <a:gd name="connsiteX30" fmla="*/ 2185905 w 5774797"/>
              <a:gd name="connsiteY30" fmla="*/ 4151624 h 4794329"/>
              <a:gd name="connsiteX31" fmla="*/ 1888175 w 5774797"/>
              <a:gd name="connsiteY31" fmla="*/ 4151624 h 4794329"/>
              <a:gd name="connsiteX32" fmla="*/ 1888176 w 5774797"/>
              <a:gd name="connsiteY32" fmla="*/ 4151624 h 4794329"/>
              <a:gd name="connsiteX33" fmla="*/ 1888176 w 5774797"/>
              <a:gd name="connsiteY33" fmla="*/ 3853894 h 4794329"/>
              <a:gd name="connsiteX34" fmla="*/ 4963366 w 5774797"/>
              <a:gd name="connsiteY34" fmla="*/ 778704 h 4794329"/>
              <a:gd name="connsiteX35" fmla="*/ 5112231 w 5774797"/>
              <a:gd name="connsiteY35" fmla="*/ 717042 h 4794329"/>
              <a:gd name="connsiteX36" fmla="*/ 4555993 w 5774797"/>
              <a:gd name="connsiteY36" fmla="*/ 598413 h 4794329"/>
              <a:gd name="connsiteX37" fmla="*/ 4704858 w 5774797"/>
              <a:gd name="connsiteY37" fmla="*/ 660075 h 4794329"/>
              <a:gd name="connsiteX38" fmla="*/ 4704858 w 5774797"/>
              <a:gd name="connsiteY38" fmla="*/ 957805 h 4794329"/>
              <a:gd name="connsiteX39" fmla="*/ 959031 w 5774797"/>
              <a:gd name="connsiteY39" fmla="*/ 4703631 h 4794329"/>
              <a:gd name="connsiteX40" fmla="*/ 661301 w 5774797"/>
              <a:gd name="connsiteY40" fmla="*/ 4703631 h 4794329"/>
              <a:gd name="connsiteX41" fmla="*/ 661302 w 5774797"/>
              <a:gd name="connsiteY41" fmla="*/ 4703631 h 4794329"/>
              <a:gd name="connsiteX42" fmla="*/ 661302 w 5774797"/>
              <a:gd name="connsiteY42" fmla="*/ 4405901 h 4794329"/>
              <a:gd name="connsiteX43" fmla="*/ 4407128 w 5774797"/>
              <a:gd name="connsiteY43" fmla="*/ 660075 h 4794329"/>
              <a:gd name="connsiteX44" fmla="*/ 4555993 w 5774797"/>
              <a:gd name="connsiteY44" fmla="*/ 598413 h 4794329"/>
              <a:gd name="connsiteX45" fmla="*/ 3285716 w 5774797"/>
              <a:gd name="connsiteY45" fmla="*/ 530016 h 4794329"/>
              <a:gd name="connsiteX46" fmla="*/ 3434581 w 5774797"/>
              <a:gd name="connsiteY46" fmla="*/ 591677 h 4794329"/>
              <a:gd name="connsiteX47" fmla="*/ 3434581 w 5774797"/>
              <a:gd name="connsiteY47" fmla="*/ 889408 h 4794329"/>
              <a:gd name="connsiteX48" fmla="*/ 359390 w 5774797"/>
              <a:gd name="connsiteY48" fmla="*/ 3964597 h 4794329"/>
              <a:gd name="connsiteX49" fmla="*/ 61661 w 5774797"/>
              <a:gd name="connsiteY49" fmla="*/ 3964597 h 4794329"/>
              <a:gd name="connsiteX50" fmla="*/ 61662 w 5774797"/>
              <a:gd name="connsiteY50" fmla="*/ 3964597 h 4794329"/>
              <a:gd name="connsiteX51" fmla="*/ 61662 w 5774797"/>
              <a:gd name="connsiteY51" fmla="*/ 3666867 h 4794329"/>
              <a:gd name="connsiteX52" fmla="*/ 3136851 w 5774797"/>
              <a:gd name="connsiteY52" fmla="*/ 591677 h 4794329"/>
              <a:gd name="connsiteX53" fmla="*/ 3285716 w 5774797"/>
              <a:gd name="connsiteY53" fmla="*/ 530016 h 4794329"/>
              <a:gd name="connsiteX54" fmla="*/ 4139534 w 5774797"/>
              <a:gd name="connsiteY54" fmla="*/ 347526 h 4794329"/>
              <a:gd name="connsiteX55" fmla="*/ 4288399 w 5774797"/>
              <a:gd name="connsiteY55" fmla="*/ 409188 h 4794329"/>
              <a:gd name="connsiteX56" fmla="*/ 4288399 w 5774797"/>
              <a:gd name="connsiteY56" fmla="*/ 706919 h 4794329"/>
              <a:gd name="connsiteX57" fmla="*/ 1213208 w 5774797"/>
              <a:gd name="connsiteY57" fmla="*/ 3782108 h 4794329"/>
              <a:gd name="connsiteX58" fmla="*/ 915478 w 5774797"/>
              <a:gd name="connsiteY58" fmla="*/ 3782108 h 4794329"/>
              <a:gd name="connsiteX59" fmla="*/ 915479 w 5774797"/>
              <a:gd name="connsiteY59" fmla="*/ 3782108 h 4794329"/>
              <a:gd name="connsiteX60" fmla="*/ 915479 w 5774797"/>
              <a:gd name="connsiteY60" fmla="*/ 3484378 h 4794329"/>
              <a:gd name="connsiteX61" fmla="*/ 3990669 w 5774797"/>
              <a:gd name="connsiteY61" fmla="*/ 409188 h 4794329"/>
              <a:gd name="connsiteX62" fmla="*/ 4139534 w 5774797"/>
              <a:gd name="connsiteY62" fmla="*/ 347526 h 4794329"/>
              <a:gd name="connsiteX63" fmla="*/ 1664402 w 5774797"/>
              <a:gd name="connsiteY63" fmla="*/ 126303 h 4794329"/>
              <a:gd name="connsiteX64" fmla="*/ 1813267 w 5774797"/>
              <a:gd name="connsiteY64" fmla="*/ 187965 h 4794329"/>
              <a:gd name="connsiteX65" fmla="*/ 1813267 w 5774797"/>
              <a:gd name="connsiteY65" fmla="*/ 485695 h 4794329"/>
              <a:gd name="connsiteX66" fmla="*/ 554549 w 5774797"/>
              <a:gd name="connsiteY66" fmla="*/ 1744412 h 4794329"/>
              <a:gd name="connsiteX67" fmla="*/ 256818 w 5774797"/>
              <a:gd name="connsiteY67" fmla="*/ 1744412 h 4794329"/>
              <a:gd name="connsiteX68" fmla="*/ 256820 w 5774797"/>
              <a:gd name="connsiteY68" fmla="*/ 1744412 h 4794329"/>
              <a:gd name="connsiteX69" fmla="*/ 256820 w 5774797"/>
              <a:gd name="connsiteY69" fmla="*/ 1446682 h 4794329"/>
              <a:gd name="connsiteX70" fmla="*/ 1515537 w 5774797"/>
              <a:gd name="connsiteY70" fmla="*/ 187965 h 4794329"/>
              <a:gd name="connsiteX71" fmla="*/ 1664402 w 5774797"/>
              <a:gd name="connsiteY71" fmla="*/ 126303 h 4794329"/>
              <a:gd name="connsiteX72" fmla="*/ 3125460 w 5774797"/>
              <a:gd name="connsiteY72" fmla="*/ 18853 h 4794329"/>
              <a:gd name="connsiteX73" fmla="*/ 3274325 w 5774797"/>
              <a:gd name="connsiteY73" fmla="*/ 80515 h 4794329"/>
              <a:gd name="connsiteX74" fmla="*/ 3274325 w 5774797"/>
              <a:gd name="connsiteY74" fmla="*/ 378245 h 4794329"/>
              <a:gd name="connsiteX75" fmla="*/ 552641 w 5774797"/>
              <a:gd name="connsiteY75" fmla="*/ 3099928 h 4794329"/>
              <a:gd name="connsiteX76" fmla="*/ 254911 w 5774797"/>
              <a:gd name="connsiteY76" fmla="*/ 3099928 h 4794329"/>
              <a:gd name="connsiteX77" fmla="*/ 254912 w 5774797"/>
              <a:gd name="connsiteY77" fmla="*/ 3099928 h 4794329"/>
              <a:gd name="connsiteX78" fmla="*/ 254912 w 5774797"/>
              <a:gd name="connsiteY78" fmla="*/ 2802198 h 4794329"/>
              <a:gd name="connsiteX79" fmla="*/ 2976595 w 5774797"/>
              <a:gd name="connsiteY79" fmla="*/ 80515 h 4794329"/>
              <a:gd name="connsiteX80" fmla="*/ 3125460 w 5774797"/>
              <a:gd name="connsiteY80" fmla="*/ 18853 h 4794329"/>
              <a:gd name="connsiteX81" fmla="*/ 2465583 w 5774797"/>
              <a:gd name="connsiteY81" fmla="*/ 0 h 4794329"/>
              <a:gd name="connsiteX82" fmla="*/ 2614448 w 5774797"/>
              <a:gd name="connsiteY82" fmla="*/ 61662 h 4794329"/>
              <a:gd name="connsiteX83" fmla="*/ 2614448 w 5774797"/>
              <a:gd name="connsiteY83" fmla="*/ 359392 h 4794329"/>
              <a:gd name="connsiteX84" fmla="*/ 632768 w 5774797"/>
              <a:gd name="connsiteY84" fmla="*/ 2341071 h 4794329"/>
              <a:gd name="connsiteX85" fmla="*/ 335037 w 5774797"/>
              <a:gd name="connsiteY85" fmla="*/ 2341071 h 4794329"/>
              <a:gd name="connsiteX86" fmla="*/ 335039 w 5774797"/>
              <a:gd name="connsiteY86" fmla="*/ 2341071 h 4794329"/>
              <a:gd name="connsiteX87" fmla="*/ 335039 w 5774797"/>
              <a:gd name="connsiteY87" fmla="*/ 2043341 h 4794329"/>
              <a:gd name="connsiteX88" fmla="*/ 2316718 w 5774797"/>
              <a:gd name="connsiteY88" fmla="*/ 61662 h 4794329"/>
              <a:gd name="connsiteX89" fmla="*/ 2465583 w 5774797"/>
              <a:gd name="connsiteY89" fmla="*/ 0 h 47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774797" h="4794329">
                <a:moveTo>
                  <a:pt x="4633897" y="3202389"/>
                </a:moveTo>
                <a:cubicBezTo>
                  <a:pt x="4687776" y="3202389"/>
                  <a:pt x="4741654" y="3222943"/>
                  <a:pt x="4782762" y="3264051"/>
                </a:cubicBezTo>
                <a:cubicBezTo>
                  <a:pt x="4864978" y="3346267"/>
                  <a:pt x="4864978" y="3479565"/>
                  <a:pt x="4782762" y="3561781"/>
                </a:cubicBezTo>
                <a:lnTo>
                  <a:pt x="4122323" y="4222219"/>
                </a:lnTo>
                <a:cubicBezTo>
                  <a:pt x="4040107" y="4304435"/>
                  <a:pt x="3906809" y="4304435"/>
                  <a:pt x="3824593" y="4222219"/>
                </a:cubicBezTo>
                <a:lnTo>
                  <a:pt x="3824594" y="4222219"/>
                </a:lnTo>
                <a:cubicBezTo>
                  <a:pt x="3742378" y="4140003"/>
                  <a:pt x="3742378" y="4006704"/>
                  <a:pt x="3824594" y="3924488"/>
                </a:cubicBezTo>
                <a:lnTo>
                  <a:pt x="4485032" y="3264051"/>
                </a:lnTo>
                <a:cubicBezTo>
                  <a:pt x="4526140" y="3222943"/>
                  <a:pt x="4580018" y="3202389"/>
                  <a:pt x="4633897" y="3202389"/>
                </a:cubicBezTo>
                <a:close/>
                <a:moveTo>
                  <a:pt x="4600666" y="1896653"/>
                </a:moveTo>
                <a:cubicBezTo>
                  <a:pt x="4654544" y="1896653"/>
                  <a:pt x="4708423" y="1917207"/>
                  <a:pt x="4749531" y="1958315"/>
                </a:cubicBezTo>
                <a:cubicBezTo>
                  <a:pt x="4831747" y="2040531"/>
                  <a:pt x="4831747" y="2173830"/>
                  <a:pt x="4749531" y="2256046"/>
                </a:cubicBezTo>
                <a:lnTo>
                  <a:pt x="2272908" y="4732667"/>
                </a:lnTo>
                <a:cubicBezTo>
                  <a:pt x="2190692" y="4814883"/>
                  <a:pt x="2057394" y="4814883"/>
                  <a:pt x="1975178" y="4732667"/>
                </a:cubicBezTo>
                <a:lnTo>
                  <a:pt x="1975180" y="4732667"/>
                </a:lnTo>
                <a:cubicBezTo>
                  <a:pt x="1892964" y="4650451"/>
                  <a:pt x="1892964" y="4517153"/>
                  <a:pt x="1975180" y="4434937"/>
                </a:cubicBezTo>
                <a:lnTo>
                  <a:pt x="4451801" y="1958315"/>
                </a:lnTo>
                <a:cubicBezTo>
                  <a:pt x="4492909" y="1917207"/>
                  <a:pt x="4546787" y="1896653"/>
                  <a:pt x="4600666" y="1896653"/>
                </a:cubicBezTo>
                <a:close/>
                <a:moveTo>
                  <a:pt x="5564270" y="1606041"/>
                </a:moveTo>
                <a:cubicBezTo>
                  <a:pt x="5618148" y="1606041"/>
                  <a:pt x="5672027" y="1626595"/>
                  <a:pt x="5713135" y="1667703"/>
                </a:cubicBezTo>
                <a:cubicBezTo>
                  <a:pt x="5795351" y="1749919"/>
                  <a:pt x="5795351" y="1883217"/>
                  <a:pt x="5713135" y="1965433"/>
                </a:cubicBezTo>
                <a:lnTo>
                  <a:pt x="3828060" y="3850507"/>
                </a:lnTo>
                <a:cubicBezTo>
                  <a:pt x="3745844" y="3932723"/>
                  <a:pt x="3612546" y="3932723"/>
                  <a:pt x="3530330" y="3850507"/>
                </a:cubicBezTo>
                <a:lnTo>
                  <a:pt x="3530331" y="3850507"/>
                </a:lnTo>
                <a:cubicBezTo>
                  <a:pt x="3448115" y="3768291"/>
                  <a:pt x="3448115" y="3634993"/>
                  <a:pt x="3530331" y="3552777"/>
                </a:cubicBezTo>
                <a:lnTo>
                  <a:pt x="5415405" y="1667703"/>
                </a:lnTo>
                <a:cubicBezTo>
                  <a:pt x="5456513" y="1626595"/>
                  <a:pt x="5510391" y="1606041"/>
                  <a:pt x="5564270" y="1606041"/>
                </a:cubicBezTo>
                <a:close/>
                <a:moveTo>
                  <a:pt x="5112231" y="717042"/>
                </a:moveTo>
                <a:cubicBezTo>
                  <a:pt x="5166109" y="717042"/>
                  <a:pt x="5219988" y="737596"/>
                  <a:pt x="5261096" y="778704"/>
                </a:cubicBezTo>
                <a:cubicBezTo>
                  <a:pt x="5343312" y="860920"/>
                  <a:pt x="5343312" y="994218"/>
                  <a:pt x="5261096" y="1076435"/>
                </a:cubicBezTo>
                <a:lnTo>
                  <a:pt x="2185905" y="4151624"/>
                </a:lnTo>
                <a:cubicBezTo>
                  <a:pt x="2103689" y="4233840"/>
                  <a:pt x="1970391" y="4233840"/>
                  <a:pt x="1888175" y="4151624"/>
                </a:cubicBezTo>
                <a:lnTo>
                  <a:pt x="1888176" y="4151624"/>
                </a:lnTo>
                <a:cubicBezTo>
                  <a:pt x="1805960" y="4069408"/>
                  <a:pt x="1805960" y="3936110"/>
                  <a:pt x="1888176" y="3853894"/>
                </a:cubicBezTo>
                <a:lnTo>
                  <a:pt x="4963366" y="778704"/>
                </a:lnTo>
                <a:cubicBezTo>
                  <a:pt x="5004474" y="737596"/>
                  <a:pt x="5058352" y="717042"/>
                  <a:pt x="5112231" y="717042"/>
                </a:cubicBezTo>
                <a:close/>
                <a:moveTo>
                  <a:pt x="4555993" y="598413"/>
                </a:moveTo>
                <a:cubicBezTo>
                  <a:pt x="4609872" y="598413"/>
                  <a:pt x="4663750" y="618967"/>
                  <a:pt x="4704858" y="660075"/>
                </a:cubicBezTo>
                <a:cubicBezTo>
                  <a:pt x="4787074" y="742291"/>
                  <a:pt x="4787074" y="875589"/>
                  <a:pt x="4704858" y="957805"/>
                </a:cubicBezTo>
                <a:lnTo>
                  <a:pt x="959031" y="4703631"/>
                </a:lnTo>
                <a:cubicBezTo>
                  <a:pt x="876815" y="4785847"/>
                  <a:pt x="743517" y="4785847"/>
                  <a:pt x="661301" y="4703631"/>
                </a:cubicBezTo>
                <a:lnTo>
                  <a:pt x="661302" y="4703631"/>
                </a:lnTo>
                <a:cubicBezTo>
                  <a:pt x="579087" y="4621415"/>
                  <a:pt x="579087" y="4488117"/>
                  <a:pt x="661302" y="4405901"/>
                </a:cubicBezTo>
                <a:lnTo>
                  <a:pt x="4407128" y="660075"/>
                </a:lnTo>
                <a:cubicBezTo>
                  <a:pt x="4448236" y="618967"/>
                  <a:pt x="4502115" y="598413"/>
                  <a:pt x="4555993" y="598413"/>
                </a:cubicBezTo>
                <a:close/>
                <a:moveTo>
                  <a:pt x="3285716" y="530016"/>
                </a:moveTo>
                <a:cubicBezTo>
                  <a:pt x="3339595" y="530015"/>
                  <a:pt x="3393473" y="550569"/>
                  <a:pt x="3434581" y="591677"/>
                </a:cubicBezTo>
                <a:cubicBezTo>
                  <a:pt x="3516797" y="673894"/>
                  <a:pt x="3516797" y="807191"/>
                  <a:pt x="3434581" y="889408"/>
                </a:cubicBezTo>
                <a:lnTo>
                  <a:pt x="359390" y="3964597"/>
                </a:lnTo>
                <a:cubicBezTo>
                  <a:pt x="277175" y="4046813"/>
                  <a:pt x="143876" y="4046813"/>
                  <a:pt x="61661" y="3964597"/>
                </a:cubicBezTo>
                <a:lnTo>
                  <a:pt x="61662" y="3964597"/>
                </a:lnTo>
                <a:cubicBezTo>
                  <a:pt x="-20554" y="3882381"/>
                  <a:pt x="-20554" y="3749083"/>
                  <a:pt x="61662" y="3666867"/>
                </a:cubicBezTo>
                <a:lnTo>
                  <a:pt x="3136851" y="591677"/>
                </a:lnTo>
                <a:cubicBezTo>
                  <a:pt x="3177959" y="550569"/>
                  <a:pt x="3231837" y="530015"/>
                  <a:pt x="3285716" y="530016"/>
                </a:cubicBezTo>
                <a:close/>
                <a:moveTo>
                  <a:pt x="4139534" y="347526"/>
                </a:moveTo>
                <a:cubicBezTo>
                  <a:pt x="4193413" y="347526"/>
                  <a:pt x="4247291" y="368080"/>
                  <a:pt x="4288399" y="409188"/>
                </a:cubicBezTo>
                <a:cubicBezTo>
                  <a:pt x="4370615" y="491405"/>
                  <a:pt x="4370615" y="624702"/>
                  <a:pt x="4288399" y="706919"/>
                </a:cubicBezTo>
                <a:lnTo>
                  <a:pt x="1213208" y="3782108"/>
                </a:lnTo>
                <a:cubicBezTo>
                  <a:pt x="1130992" y="3864324"/>
                  <a:pt x="997694" y="3864324"/>
                  <a:pt x="915478" y="3782108"/>
                </a:cubicBezTo>
                <a:lnTo>
                  <a:pt x="915479" y="3782108"/>
                </a:lnTo>
                <a:cubicBezTo>
                  <a:pt x="833263" y="3699892"/>
                  <a:pt x="833263" y="3566594"/>
                  <a:pt x="915479" y="3484378"/>
                </a:cubicBezTo>
                <a:lnTo>
                  <a:pt x="3990669" y="409188"/>
                </a:lnTo>
                <a:cubicBezTo>
                  <a:pt x="4031777" y="368080"/>
                  <a:pt x="4085655" y="347526"/>
                  <a:pt x="4139534" y="347526"/>
                </a:cubicBezTo>
                <a:close/>
                <a:moveTo>
                  <a:pt x="1664402" y="126303"/>
                </a:moveTo>
                <a:cubicBezTo>
                  <a:pt x="1718280" y="126303"/>
                  <a:pt x="1772159" y="146856"/>
                  <a:pt x="1813267" y="187965"/>
                </a:cubicBezTo>
                <a:cubicBezTo>
                  <a:pt x="1895483" y="270181"/>
                  <a:pt x="1895483" y="403479"/>
                  <a:pt x="1813267" y="485695"/>
                </a:cubicBezTo>
                <a:lnTo>
                  <a:pt x="554549" y="1744412"/>
                </a:lnTo>
                <a:cubicBezTo>
                  <a:pt x="472333" y="1826628"/>
                  <a:pt x="339035" y="1826628"/>
                  <a:pt x="256818" y="1744412"/>
                </a:cubicBezTo>
                <a:lnTo>
                  <a:pt x="256820" y="1744412"/>
                </a:lnTo>
                <a:cubicBezTo>
                  <a:pt x="174605" y="1662196"/>
                  <a:pt x="174605" y="1528898"/>
                  <a:pt x="256820" y="1446682"/>
                </a:cubicBezTo>
                <a:lnTo>
                  <a:pt x="1515537" y="187965"/>
                </a:lnTo>
                <a:cubicBezTo>
                  <a:pt x="1556645" y="146856"/>
                  <a:pt x="1610523" y="126303"/>
                  <a:pt x="1664402" y="126303"/>
                </a:cubicBezTo>
                <a:close/>
                <a:moveTo>
                  <a:pt x="3125460" y="18853"/>
                </a:moveTo>
                <a:cubicBezTo>
                  <a:pt x="3179339" y="18853"/>
                  <a:pt x="3233217" y="39407"/>
                  <a:pt x="3274325" y="80515"/>
                </a:cubicBezTo>
                <a:cubicBezTo>
                  <a:pt x="3356541" y="162731"/>
                  <a:pt x="3356541" y="296029"/>
                  <a:pt x="3274325" y="378245"/>
                </a:cubicBezTo>
                <a:lnTo>
                  <a:pt x="552641" y="3099928"/>
                </a:lnTo>
                <a:cubicBezTo>
                  <a:pt x="470425" y="3182144"/>
                  <a:pt x="337126" y="3182144"/>
                  <a:pt x="254911" y="3099928"/>
                </a:cubicBezTo>
                <a:lnTo>
                  <a:pt x="254912" y="3099928"/>
                </a:lnTo>
                <a:cubicBezTo>
                  <a:pt x="172696" y="3017712"/>
                  <a:pt x="172696" y="2884414"/>
                  <a:pt x="254912" y="2802198"/>
                </a:cubicBezTo>
                <a:lnTo>
                  <a:pt x="2976595" y="80515"/>
                </a:lnTo>
                <a:cubicBezTo>
                  <a:pt x="3017703" y="39407"/>
                  <a:pt x="3071581" y="18853"/>
                  <a:pt x="3125460" y="18853"/>
                </a:cubicBezTo>
                <a:close/>
                <a:moveTo>
                  <a:pt x="2465583" y="0"/>
                </a:moveTo>
                <a:cubicBezTo>
                  <a:pt x="2519461" y="0"/>
                  <a:pt x="2573340" y="20554"/>
                  <a:pt x="2614448" y="61662"/>
                </a:cubicBezTo>
                <a:cubicBezTo>
                  <a:pt x="2696664" y="143878"/>
                  <a:pt x="2696664" y="277176"/>
                  <a:pt x="2614448" y="359392"/>
                </a:cubicBezTo>
                <a:lnTo>
                  <a:pt x="632768" y="2341071"/>
                </a:lnTo>
                <a:cubicBezTo>
                  <a:pt x="550552" y="2423287"/>
                  <a:pt x="417253" y="2423287"/>
                  <a:pt x="335037" y="2341071"/>
                </a:cubicBezTo>
                <a:lnTo>
                  <a:pt x="335039" y="2341071"/>
                </a:lnTo>
                <a:cubicBezTo>
                  <a:pt x="252822" y="2258855"/>
                  <a:pt x="252822" y="2125557"/>
                  <a:pt x="335039" y="2043341"/>
                </a:cubicBezTo>
                <a:lnTo>
                  <a:pt x="2316718" y="61662"/>
                </a:lnTo>
                <a:cubicBezTo>
                  <a:pt x="2357826" y="20554"/>
                  <a:pt x="2411704" y="0"/>
                  <a:pt x="2465583" y="0"/>
                </a:cubicBezTo>
                <a:close/>
              </a:path>
            </a:pathLst>
          </a:custGeom>
          <a:pattFill prst="pct20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7227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3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910449"/>
            <a:ext cx="12192000" cy="3708476"/>
          </a:xfrm>
        </p:spPr>
        <p:txBody>
          <a:bodyPr/>
          <a:lstStyle/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618926"/>
            <a:ext cx="12191999" cy="106012"/>
            <a:chOff x="1" y="6375143"/>
            <a:chExt cx="12191999" cy="510993"/>
          </a:xfrm>
        </p:grpSpPr>
        <p:sp>
          <p:nvSpPr>
            <p:cNvPr id="19" name="Rectangle 18"/>
            <p:cNvSpPr/>
            <p:nvPr userDrawn="1"/>
          </p:nvSpPr>
          <p:spPr>
            <a:xfrm rot="16200000">
              <a:off x="2792509" y="5614643"/>
              <a:ext cx="510986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 userDrawn="1"/>
          </p:nvSpPr>
          <p:spPr>
            <a:xfrm rot="16200000">
              <a:off x="4824507" y="5614641"/>
              <a:ext cx="510987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 userDrawn="1"/>
          </p:nvSpPr>
          <p:spPr>
            <a:xfrm rot="16200000">
              <a:off x="6856506" y="5614641"/>
              <a:ext cx="510989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 userDrawn="1"/>
          </p:nvSpPr>
          <p:spPr>
            <a:xfrm rot="16200000">
              <a:off x="8888505" y="5614639"/>
              <a:ext cx="510991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 userDrawn="1"/>
          </p:nvSpPr>
          <p:spPr>
            <a:xfrm rot="16200000">
              <a:off x="10920506" y="5614642"/>
              <a:ext cx="510987" cy="20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 userDrawn="1"/>
          </p:nvSpPr>
          <p:spPr>
            <a:xfrm rot="16200000">
              <a:off x="760505" y="5614639"/>
              <a:ext cx="510992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329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79B-BD09-4DEC-BB48-98746EF24597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12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354515" y="2400839"/>
            <a:ext cx="1839260" cy="2016978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98932" y="2400839"/>
            <a:ext cx="1839260" cy="2016978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43349" y="2400839"/>
            <a:ext cx="1839260" cy="2016978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87766" y="2397093"/>
            <a:ext cx="1839260" cy="2016978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4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4234068"/>
            <a:ext cx="12192000" cy="2623932"/>
          </a:xfrm>
        </p:spPr>
        <p:txBody>
          <a:bodyPr/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" y="4128056"/>
            <a:ext cx="12191999" cy="106012"/>
            <a:chOff x="1" y="6375143"/>
            <a:chExt cx="12191999" cy="510993"/>
          </a:xfrm>
        </p:grpSpPr>
        <p:sp>
          <p:nvSpPr>
            <p:cNvPr id="26" name="Rectangle 25"/>
            <p:cNvSpPr/>
            <p:nvPr userDrawn="1"/>
          </p:nvSpPr>
          <p:spPr>
            <a:xfrm rot="16200000">
              <a:off x="2792509" y="5614643"/>
              <a:ext cx="510986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 userDrawn="1"/>
          </p:nvSpPr>
          <p:spPr>
            <a:xfrm rot="16200000">
              <a:off x="4824507" y="5614641"/>
              <a:ext cx="510987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 userDrawn="1"/>
          </p:nvSpPr>
          <p:spPr>
            <a:xfrm rot="16200000">
              <a:off x="6856506" y="5614641"/>
              <a:ext cx="510989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28"/>
            <p:cNvSpPr/>
            <p:nvPr userDrawn="1"/>
          </p:nvSpPr>
          <p:spPr>
            <a:xfrm rot="16200000">
              <a:off x="8888505" y="5614639"/>
              <a:ext cx="510991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29"/>
            <p:cNvSpPr/>
            <p:nvPr userDrawn="1"/>
          </p:nvSpPr>
          <p:spPr>
            <a:xfrm rot="16200000">
              <a:off x="10920506" y="5614642"/>
              <a:ext cx="510987" cy="20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Rectangle 30"/>
            <p:cNvSpPr/>
            <p:nvPr userDrawn="1"/>
          </p:nvSpPr>
          <p:spPr>
            <a:xfrm rot="16200000">
              <a:off x="760505" y="5614639"/>
              <a:ext cx="510992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167898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ttom image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4234068"/>
            <a:ext cx="12192000" cy="2623932"/>
          </a:xfrm>
        </p:spPr>
        <p:txBody>
          <a:bodyPr/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" y="4128056"/>
            <a:ext cx="12191999" cy="106012"/>
            <a:chOff x="1" y="6375143"/>
            <a:chExt cx="12191999" cy="510993"/>
          </a:xfrm>
        </p:grpSpPr>
        <p:sp>
          <p:nvSpPr>
            <p:cNvPr id="26" name="Rectangle 25"/>
            <p:cNvSpPr/>
            <p:nvPr userDrawn="1"/>
          </p:nvSpPr>
          <p:spPr>
            <a:xfrm rot="16200000">
              <a:off x="2792509" y="5614643"/>
              <a:ext cx="510986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 userDrawn="1"/>
          </p:nvSpPr>
          <p:spPr>
            <a:xfrm rot="16200000">
              <a:off x="4824507" y="5614641"/>
              <a:ext cx="510987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 userDrawn="1"/>
          </p:nvSpPr>
          <p:spPr>
            <a:xfrm rot="16200000">
              <a:off x="6856506" y="5614641"/>
              <a:ext cx="510989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28"/>
            <p:cNvSpPr/>
            <p:nvPr userDrawn="1"/>
          </p:nvSpPr>
          <p:spPr>
            <a:xfrm rot="16200000">
              <a:off x="8888505" y="5614639"/>
              <a:ext cx="510991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29"/>
            <p:cNvSpPr/>
            <p:nvPr userDrawn="1"/>
          </p:nvSpPr>
          <p:spPr>
            <a:xfrm rot="16200000">
              <a:off x="10920506" y="5614642"/>
              <a:ext cx="510987" cy="20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Rectangle 30"/>
            <p:cNvSpPr/>
            <p:nvPr userDrawn="1"/>
          </p:nvSpPr>
          <p:spPr>
            <a:xfrm rot="16200000">
              <a:off x="760505" y="5614639"/>
              <a:ext cx="510992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78983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ttom imag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930887" cy="6858000"/>
          </a:xfrm>
          <a:prstGeom prst="rtTriangl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2465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ttom image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930887" cy="6858000"/>
          </a:xfrm>
          <a:prstGeom prst="rtTriangl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1217849" y="1520688"/>
            <a:ext cx="4683926" cy="3816626"/>
          </a:xfrm>
          <a:custGeom>
            <a:avLst/>
            <a:gdLst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677527 w 8328384"/>
              <a:gd name="connsiteY27" fmla="*/ 898884 h 4794329"/>
              <a:gd name="connsiteX28" fmla="*/ 1028254 w 8328384"/>
              <a:gd name="connsiteY28" fmla="*/ 898884 h 4794329"/>
              <a:gd name="connsiteX29" fmla="*/ 1705781 w 8328384"/>
              <a:gd name="connsiteY29" fmla="*/ 1576410 h 4794329"/>
              <a:gd name="connsiteX30" fmla="*/ 1028254 w 8328384"/>
              <a:gd name="connsiteY30" fmla="*/ 2253937 h 4794329"/>
              <a:gd name="connsiteX31" fmla="*/ 677527 w 8328384"/>
              <a:gd name="connsiteY31" fmla="*/ 2253937 h 4794329"/>
              <a:gd name="connsiteX32" fmla="*/ 0 w 8328384"/>
              <a:gd name="connsiteY32" fmla="*/ 1576410 h 4794329"/>
              <a:gd name="connsiteX33" fmla="*/ 677527 w 8328384"/>
              <a:gd name="connsiteY33" fmla="*/ 898884 h 4794329"/>
              <a:gd name="connsiteX34" fmla="*/ 7665818 w 8328384"/>
              <a:gd name="connsiteY34" fmla="*/ 717042 h 4794329"/>
              <a:gd name="connsiteX35" fmla="*/ 7814683 w 8328384"/>
              <a:gd name="connsiteY35" fmla="*/ 778704 h 4794329"/>
              <a:gd name="connsiteX36" fmla="*/ 7814683 w 8328384"/>
              <a:gd name="connsiteY36" fmla="*/ 1076435 h 4794329"/>
              <a:gd name="connsiteX37" fmla="*/ 4739492 w 8328384"/>
              <a:gd name="connsiteY37" fmla="*/ 4151624 h 4794329"/>
              <a:gd name="connsiteX38" fmla="*/ 4441762 w 8328384"/>
              <a:gd name="connsiteY38" fmla="*/ 4151624 h 4794329"/>
              <a:gd name="connsiteX39" fmla="*/ 4441763 w 8328384"/>
              <a:gd name="connsiteY39" fmla="*/ 4151624 h 4794329"/>
              <a:gd name="connsiteX40" fmla="*/ 4441763 w 8328384"/>
              <a:gd name="connsiteY40" fmla="*/ 3853894 h 4794329"/>
              <a:gd name="connsiteX41" fmla="*/ 7516953 w 8328384"/>
              <a:gd name="connsiteY41" fmla="*/ 778704 h 4794329"/>
              <a:gd name="connsiteX42" fmla="*/ 7665818 w 8328384"/>
              <a:gd name="connsiteY42" fmla="*/ 717042 h 4794329"/>
              <a:gd name="connsiteX43" fmla="*/ 7109580 w 8328384"/>
              <a:gd name="connsiteY43" fmla="*/ 598413 h 4794329"/>
              <a:gd name="connsiteX44" fmla="*/ 7258445 w 8328384"/>
              <a:gd name="connsiteY44" fmla="*/ 660075 h 4794329"/>
              <a:gd name="connsiteX45" fmla="*/ 7258445 w 8328384"/>
              <a:gd name="connsiteY45" fmla="*/ 957805 h 4794329"/>
              <a:gd name="connsiteX46" fmla="*/ 3512618 w 8328384"/>
              <a:gd name="connsiteY46" fmla="*/ 4703631 h 4794329"/>
              <a:gd name="connsiteX47" fmla="*/ 3214888 w 8328384"/>
              <a:gd name="connsiteY47" fmla="*/ 4703631 h 4794329"/>
              <a:gd name="connsiteX48" fmla="*/ 3214889 w 8328384"/>
              <a:gd name="connsiteY48" fmla="*/ 4703631 h 4794329"/>
              <a:gd name="connsiteX49" fmla="*/ 3214889 w 8328384"/>
              <a:gd name="connsiteY49" fmla="*/ 4405901 h 4794329"/>
              <a:gd name="connsiteX50" fmla="*/ 6960715 w 8328384"/>
              <a:gd name="connsiteY50" fmla="*/ 660075 h 4794329"/>
              <a:gd name="connsiteX51" fmla="*/ 7109580 w 8328384"/>
              <a:gd name="connsiteY51" fmla="*/ 598413 h 4794329"/>
              <a:gd name="connsiteX52" fmla="*/ 5839303 w 8328384"/>
              <a:gd name="connsiteY52" fmla="*/ 530016 h 4794329"/>
              <a:gd name="connsiteX53" fmla="*/ 5988168 w 8328384"/>
              <a:gd name="connsiteY53" fmla="*/ 591677 h 4794329"/>
              <a:gd name="connsiteX54" fmla="*/ 5988168 w 8328384"/>
              <a:gd name="connsiteY54" fmla="*/ 889408 h 4794329"/>
              <a:gd name="connsiteX55" fmla="*/ 2912977 w 8328384"/>
              <a:gd name="connsiteY55" fmla="*/ 3964597 h 4794329"/>
              <a:gd name="connsiteX56" fmla="*/ 2615248 w 8328384"/>
              <a:gd name="connsiteY56" fmla="*/ 3964597 h 4794329"/>
              <a:gd name="connsiteX57" fmla="*/ 2615249 w 8328384"/>
              <a:gd name="connsiteY57" fmla="*/ 3964597 h 4794329"/>
              <a:gd name="connsiteX58" fmla="*/ 2615249 w 8328384"/>
              <a:gd name="connsiteY58" fmla="*/ 3666867 h 4794329"/>
              <a:gd name="connsiteX59" fmla="*/ 5690438 w 8328384"/>
              <a:gd name="connsiteY59" fmla="*/ 591677 h 4794329"/>
              <a:gd name="connsiteX60" fmla="*/ 5839303 w 8328384"/>
              <a:gd name="connsiteY60" fmla="*/ 530016 h 4794329"/>
              <a:gd name="connsiteX61" fmla="*/ 6693121 w 8328384"/>
              <a:gd name="connsiteY61" fmla="*/ 347526 h 4794329"/>
              <a:gd name="connsiteX62" fmla="*/ 6841986 w 8328384"/>
              <a:gd name="connsiteY62" fmla="*/ 409188 h 4794329"/>
              <a:gd name="connsiteX63" fmla="*/ 6841986 w 8328384"/>
              <a:gd name="connsiteY63" fmla="*/ 706919 h 4794329"/>
              <a:gd name="connsiteX64" fmla="*/ 3766795 w 8328384"/>
              <a:gd name="connsiteY64" fmla="*/ 3782108 h 4794329"/>
              <a:gd name="connsiteX65" fmla="*/ 3469065 w 8328384"/>
              <a:gd name="connsiteY65" fmla="*/ 3782108 h 4794329"/>
              <a:gd name="connsiteX66" fmla="*/ 3469066 w 8328384"/>
              <a:gd name="connsiteY66" fmla="*/ 3782108 h 4794329"/>
              <a:gd name="connsiteX67" fmla="*/ 3469066 w 8328384"/>
              <a:gd name="connsiteY67" fmla="*/ 3484378 h 4794329"/>
              <a:gd name="connsiteX68" fmla="*/ 6544256 w 8328384"/>
              <a:gd name="connsiteY68" fmla="*/ 409188 h 4794329"/>
              <a:gd name="connsiteX69" fmla="*/ 6693121 w 8328384"/>
              <a:gd name="connsiteY69" fmla="*/ 347526 h 4794329"/>
              <a:gd name="connsiteX70" fmla="*/ 4217989 w 8328384"/>
              <a:gd name="connsiteY70" fmla="*/ 126303 h 4794329"/>
              <a:gd name="connsiteX71" fmla="*/ 4366854 w 8328384"/>
              <a:gd name="connsiteY71" fmla="*/ 187965 h 4794329"/>
              <a:gd name="connsiteX72" fmla="*/ 4366854 w 8328384"/>
              <a:gd name="connsiteY72" fmla="*/ 485695 h 4794329"/>
              <a:gd name="connsiteX73" fmla="*/ 3108136 w 8328384"/>
              <a:gd name="connsiteY73" fmla="*/ 1744412 h 4794329"/>
              <a:gd name="connsiteX74" fmla="*/ 2810405 w 8328384"/>
              <a:gd name="connsiteY74" fmla="*/ 1744412 h 4794329"/>
              <a:gd name="connsiteX75" fmla="*/ 2810407 w 8328384"/>
              <a:gd name="connsiteY75" fmla="*/ 1744412 h 4794329"/>
              <a:gd name="connsiteX76" fmla="*/ 2810407 w 8328384"/>
              <a:gd name="connsiteY76" fmla="*/ 1446682 h 4794329"/>
              <a:gd name="connsiteX77" fmla="*/ 4069124 w 8328384"/>
              <a:gd name="connsiteY77" fmla="*/ 187965 h 4794329"/>
              <a:gd name="connsiteX78" fmla="*/ 4217989 w 8328384"/>
              <a:gd name="connsiteY78" fmla="*/ 126303 h 4794329"/>
              <a:gd name="connsiteX79" fmla="*/ 5679047 w 8328384"/>
              <a:gd name="connsiteY79" fmla="*/ 18853 h 4794329"/>
              <a:gd name="connsiteX80" fmla="*/ 5827912 w 8328384"/>
              <a:gd name="connsiteY80" fmla="*/ 80515 h 4794329"/>
              <a:gd name="connsiteX81" fmla="*/ 5827912 w 8328384"/>
              <a:gd name="connsiteY81" fmla="*/ 378245 h 4794329"/>
              <a:gd name="connsiteX82" fmla="*/ 3106228 w 8328384"/>
              <a:gd name="connsiteY82" fmla="*/ 3099928 h 4794329"/>
              <a:gd name="connsiteX83" fmla="*/ 2808498 w 8328384"/>
              <a:gd name="connsiteY83" fmla="*/ 3099928 h 4794329"/>
              <a:gd name="connsiteX84" fmla="*/ 2808499 w 8328384"/>
              <a:gd name="connsiteY84" fmla="*/ 3099928 h 4794329"/>
              <a:gd name="connsiteX85" fmla="*/ 2808499 w 8328384"/>
              <a:gd name="connsiteY85" fmla="*/ 2802198 h 4794329"/>
              <a:gd name="connsiteX86" fmla="*/ 5530182 w 8328384"/>
              <a:gd name="connsiteY86" fmla="*/ 80515 h 4794329"/>
              <a:gd name="connsiteX87" fmla="*/ 5679047 w 8328384"/>
              <a:gd name="connsiteY87" fmla="*/ 18853 h 4794329"/>
              <a:gd name="connsiteX88" fmla="*/ 5019170 w 8328384"/>
              <a:gd name="connsiteY88" fmla="*/ 0 h 4794329"/>
              <a:gd name="connsiteX89" fmla="*/ 5168035 w 8328384"/>
              <a:gd name="connsiteY89" fmla="*/ 61662 h 4794329"/>
              <a:gd name="connsiteX90" fmla="*/ 5168035 w 8328384"/>
              <a:gd name="connsiteY90" fmla="*/ 359392 h 4794329"/>
              <a:gd name="connsiteX91" fmla="*/ 3186355 w 8328384"/>
              <a:gd name="connsiteY91" fmla="*/ 2341071 h 4794329"/>
              <a:gd name="connsiteX92" fmla="*/ 2888624 w 8328384"/>
              <a:gd name="connsiteY92" fmla="*/ 2341071 h 4794329"/>
              <a:gd name="connsiteX93" fmla="*/ 2888626 w 8328384"/>
              <a:gd name="connsiteY93" fmla="*/ 2341071 h 4794329"/>
              <a:gd name="connsiteX94" fmla="*/ 2888626 w 8328384"/>
              <a:gd name="connsiteY94" fmla="*/ 2043341 h 4794329"/>
              <a:gd name="connsiteX95" fmla="*/ 4870305 w 8328384"/>
              <a:gd name="connsiteY95" fmla="*/ 61662 h 4794329"/>
              <a:gd name="connsiteX96" fmla="*/ 5019170 w 8328384"/>
              <a:gd name="connsiteY96" fmla="*/ 0 h 4794329"/>
              <a:gd name="connsiteX0" fmla="*/ 7193726 w 8334626"/>
              <a:gd name="connsiteY0" fmla="*/ 3202389 h 4794329"/>
              <a:gd name="connsiteX1" fmla="*/ 7342591 w 8334626"/>
              <a:gd name="connsiteY1" fmla="*/ 3264051 h 4794329"/>
              <a:gd name="connsiteX2" fmla="*/ 7342591 w 8334626"/>
              <a:gd name="connsiteY2" fmla="*/ 3561781 h 4794329"/>
              <a:gd name="connsiteX3" fmla="*/ 6682152 w 8334626"/>
              <a:gd name="connsiteY3" fmla="*/ 4222219 h 4794329"/>
              <a:gd name="connsiteX4" fmla="*/ 6384422 w 8334626"/>
              <a:gd name="connsiteY4" fmla="*/ 4222219 h 4794329"/>
              <a:gd name="connsiteX5" fmla="*/ 6384423 w 8334626"/>
              <a:gd name="connsiteY5" fmla="*/ 4222219 h 4794329"/>
              <a:gd name="connsiteX6" fmla="*/ 6384423 w 8334626"/>
              <a:gd name="connsiteY6" fmla="*/ 3924488 h 4794329"/>
              <a:gd name="connsiteX7" fmla="*/ 7044861 w 8334626"/>
              <a:gd name="connsiteY7" fmla="*/ 3264051 h 4794329"/>
              <a:gd name="connsiteX8" fmla="*/ 7193726 w 8334626"/>
              <a:gd name="connsiteY8" fmla="*/ 3202389 h 4794329"/>
              <a:gd name="connsiteX9" fmla="*/ 7160495 w 8334626"/>
              <a:gd name="connsiteY9" fmla="*/ 1896653 h 4794329"/>
              <a:gd name="connsiteX10" fmla="*/ 7309360 w 8334626"/>
              <a:gd name="connsiteY10" fmla="*/ 1958315 h 4794329"/>
              <a:gd name="connsiteX11" fmla="*/ 7309360 w 8334626"/>
              <a:gd name="connsiteY11" fmla="*/ 2256046 h 4794329"/>
              <a:gd name="connsiteX12" fmla="*/ 4832737 w 8334626"/>
              <a:gd name="connsiteY12" fmla="*/ 4732667 h 4794329"/>
              <a:gd name="connsiteX13" fmla="*/ 4535007 w 8334626"/>
              <a:gd name="connsiteY13" fmla="*/ 4732667 h 4794329"/>
              <a:gd name="connsiteX14" fmla="*/ 4535009 w 8334626"/>
              <a:gd name="connsiteY14" fmla="*/ 4732667 h 4794329"/>
              <a:gd name="connsiteX15" fmla="*/ 4535009 w 8334626"/>
              <a:gd name="connsiteY15" fmla="*/ 4434937 h 4794329"/>
              <a:gd name="connsiteX16" fmla="*/ 7011630 w 8334626"/>
              <a:gd name="connsiteY16" fmla="*/ 1958315 h 4794329"/>
              <a:gd name="connsiteX17" fmla="*/ 7160495 w 8334626"/>
              <a:gd name="connsiteY17" fmla="*/ 1896653 h 4794329"/>
              <a:gd name="connsiteX18" fmla="*/ 8124099 w 8334626"/>
              <a:gd name="connsiteY18" fmla="*/ 1606041 h 4794329"/>
              <a:gd name="connsiteX19" fmla="*/ 8272964 w 8334626"/>
              <a:gd name="connsiteY19" fmla="*/ 1667703 h 4794329"/>
              <a:gd name="connsiteX20" fmla="*/ 8272964 w 8334626"/>
              <a:gd name="connsiteY20" fmla="*/ 1965433 h 4794329"/>
              <a:gd name="connsiteX21" fmla="*/ 6387889 w 8334626"/>
              <a:gd name="connsiteY21" fmla="*/ 3850507 h 4794329"/>
              <a:gd name="connsiteX22" fmla="*/ 6090159 w 8334626"/>
              <a:gd name="connsiteY22" fmla="*/ 3850507 h 4794329"/>
              <a:gd name="connsiteX23" fmla="*/ 6090160 w 8334626"/>
              <a:gd name="connsiteY23" fmla="*/ 3850507 h 4794329"/>
              <a:gd name="connsiteX24" fmla="*/ 6090160 w 8334626"/>
              <a:gd name="connsiteY24" fmla="*/ 3552777 h 4794329"/>
              <a:gd name="connsiteX25" fmla="*/ 7975234 w 8334626"/>
              <a:gd name="connsiteY25" fmla="*/ 1667703 h 4794329"/>
              <a:gd name="connsiteX26" fmla="*/ 8124099 w 8334626"/>
              <a:gd name="connsiteY26" fmla="*/ 1606041 h 4794329"/>
              <a:gd name="connsiteX27" fmla="*/ 6242 w 8334626"/>
              <a:gd name="connsiteY27" fmla="*/ 1576410 h 4794329"/>
              <a:gd name="connsiteX28" fmla="*/ 1034496 w 8334626"/>
              <a:gd name="connsiteY28" fmla="*/ 898884 h 4794329"/>
              <a:gd name="connsiteX29" fmla="*/ 1712023 w 8334626"/>
              <a:gd name="connsiteY29" fmla="*/ 1576410 h 4794329"/>
              <a:gd name="connsiteX30" fmla="*/ 1034496 w 8334626"/>
              <a:gd name="connsiteY30" fmla="*/ 2253937 h 4794329"/>
              <a:gd name="connsiteX31" fmla="*/ 683769 w 8334626"/>
              <a:gd name="connsiteY31" fmla="*/ 2253937 h 4794329"/>
              <a:gd name="connsiteX32" fmla="*/ 6242 w 8334626"/>
              <a:gd name="connsiteY32" fmla="*/ 1576410 h 4794329"/>
              <a:gd name="connsiteX33" fmla="*/ 7672060 w 8334626"/>
              <a:gd name="connsiteY33" fmla="*/ 717042 h 4794329"/>
              <a:gd name="connsiteX34" fmla="*/ 7820925 w 8334626"/>
              <a:gd name="connsiteY34" fmla="*/ 778704 h 4794329"/>
              <a:gd name="connsiteX35" fmla="*/ 7820925 w 8334626"/>
              <a:gd name="connsiteY35" fmla="*/ 1076435 h 4794329"/>
              <a:gd name="connsiteX36" fmla="*/ 4745734 w 8334626"/>
              <a:gd name="connsiteY36" fmla="*/ 4151624 h 4794329"/>
              <a:gd name="connsiteX37" fmla="*/ 4448004 w 8334626"/>
              <a:gd name="connsiteY37" fmla="*/ 4151624 h 4794329"/>
              <a:gd name="connsiteX38" fmla="*/ 4448005 w 8334626"/>
              <a:gd name="connsiteY38" fmla="*/ 4151624 h 4794329"/>
              <a:gd name="connsiteX39" fmla="*/ 4448005 w 8334626"/>
              <a:gd name="connsiteY39" fmla="*/ 3853894 h 4794329"/>
              <a:gd name="connsiteX40" fmla="*/ 7523195 w 8334626"/>
              <a:gd name="connsiteY40" fmla="*/ 778704 h 4794329"/>
              <a:gd name="connsiteX41" fmla="*/ 7672060 w 8334626"/>
              <a:gd name="connsiteY41" fmla="*/ 717042 h 4794329"/>
              <a:gd name="connsiteX42" fmla="*/ 7115822 w 8334626"/>
              <a:gd name="connsiteY42" fmla="*/ 598413 h 4794329"/>
              <a:gd name="connsiteX43" fmla="*/ 7264687 w 8334626"/>
              <a:gd name="connsiteY43" fmla="*/ 660075 h 4794329"/>
              <a:gd name="connsiteX44" fmla="*/ 7264687 w 8334626"/>
              <a:gd name="connsiteY44" fmla="*/ 957805 h 4794329"/>
              <a:gd name="connsiteX45" fmla="*/ 3518860 w 8334626"/>
              <a:gd name="connsiteY45" fmla="*/ 4703631 h 4794329"/>
              <a:gd name="connsiteX46" fmla="*/ 3221130 w 8334626"/>
              <a:gd name="connsiteY46" fmla="*/ 4703631 h 4794329"/>
              <a:gd name="connsiteX47" fmla="*/ 3221131 w 8334626"/>
              <a:gd name="connsiteY47" fmla="*/ 4703631 h 4794329"/>
              <a:gd name="connsiteX48" fmla="*/ 3221131 w 8334626"/>
              <a:gd name="connsiteY48" fmla="*/ 4405901 h 4794329"/>
              <a:gd name="connsiteX49" fmla="*/ 6966957 w 8334626"/>
              <a:gd name="connsiteY49" fmla="*/ 660075 h 4794329"/>
              <a:gd name="connsiteX50" fmla="*/ 7115822 w 8334626"/>
              <a:gd name="connsiteY50" fmla="*/ 598413 h 4794329"/>
              <a:gd name="connsiteX51" fmla="*/ 5845545 w 8334626"/>
              <a:gd name="connsiteY51" fmla="*/ 530016 h 4794329"/>
              <a:gd name="connsiteX52" fmla="*/ 5994410 w 8334626"/>
              <a:gd name="connsiteY52" fmla="*/ 591677 h 4794329"/>
              <a:gd name="connsiteX53" fmla="*/ 5994410 w 8334626"/>
              <a:gd name="connsiteY53" fmla="*/ 889408 h 4794329"/>
              <a:gd name="connsiteX54" fmla="*/ 2919219 w 8334626"/>
              <a:gd name="connsiteY54" fmla="*/ 3964597 h 4794329"/>
              <a:gd name="connsiteX55" fmla="*/ 2621490 w 8334626"/>
              <a:gd name="connsiteY55" fmla="*/ 3964597 h 4794329"/>
              <a:gd name="connsiteX56" fmla="*/ 2621491 w 8334626"/>
              <a:gd name="connsiteY56" fmla="*/ 3964597 h 4794329"/>
              <a:gd name="connsiteX57" fmla="*/ 2621491 w 8334626"/>
              <a:gd name="connsiteY57" fmla="*/ 3666867 h 4794329"/>
              <a:gd name="connsiteX58" fmla="*/ 5696680 w 8334626"/>
              <a:gd name="connsiteY58" fmla="*/ 591677 h 4794329"/>
              <a:gd name="connsiteX59" fmla="*/ 5845545 w 8334626"/>
              <a:gd name="connsiteY59" fmla="*/ 530016 h 4794329"/>
              <a:gd name="connsiteX60" fmla="*/ 6699363 w 8334626"/>
              <a:gd name="connsiteY60" fmla="*/ 347526 h 4794329"/>
              <a:gd name="connsiteX61" fmla="*/ 6848228 w 8334626"/>
              <a:gd name="connsiteY61" fmla="*/ 409188 h 4794329"/>
              <a:gd name="connsiteX62" fmla="*/ 6848228 w 8334626"/>
              <a:gd name="connsiteY62" fmla="*/ 706919 h 4794329"/>
              <a:gd name="connsiteX63" fmla="*/ 3773037 w 8334626"/>
              <a:gd name="connsiteY63" fmla="*/ 3782108 h 4794329"/>
              <a:gd name="connsiteX64" fmla="*/ 3475307 w 8334626"/>
              <a:gd name="connsiteY64" fmla="*/ 3782108 h 4794329"/>
              <a:gd name="connsiteX65" fmla="*/ 3475308 w 8334626"/>
              <a:gd name="connsiteY65" fmla="*/ 3782108 h 4794329"/>
              <a:gd name="connsiteX66" fmla="*/ 3475308 w 8334626"/>
              <a:gd name="connsiteY66" fmla="*/ 3484378 h 4794329"/>
              <a:gd name="connsiteX67" fmla="*/ 6550498 w 8334626"/>
              <a:gd name="connsiteY67" fmla="*/ 409188 h 4794329"/>
              <a:gd name="connsiteX68" fmla="*/ 6699363 w 8334626"/>
              <a:gd name="connsiteY68" fmla="*/ 347526 h 4794329"/>
              <a:gd name="connsiteX69" fmla="*/ 4224231 w 8334626"/>
              <a:gd name="connsiteY69" fmla="*/ 126303 h 4794329"/>
              <a:gd name="connsiteX70" fmla="*/ 4373096 w 8334626"/>
              <a:gd name="connsiteY70" fmla="*/ 187965 h 4794329"/>
              <a:gd name="connsiteX71" fmla="*/ 4373096 w 8334626"/>
              <a:gd name="connsiteY71" fmla="*/ 485695 h 4794329"/>
              <a:gd name="connsiteX72" fmla="*/ 3114378 w 8334626"/>
              <a:gd name="connsiteY72" fmla="*/ 1744412 h 4794329"/>
              <a:gd name="connsiteX73" fmla="*/ 2816647 w 8334626"/>
              <a:gd name="connsiteY73" fmla="*/ 1744412 h 4794329"/>
              <a:gd name="connsiteX74" fmla="*/ 2816649 w 8334626"/>
              <a:gd name="connsiteY74" fmla="*/ 1744412 h 4794329"/>
              <a:gd name="connsiteX75" fmla="*/ 2816649 w 8334626"/>
              <a:gd name="connsiteY75" fmla="*/ 1446682 h 4794329"/>
              <a:gd name="connsiteX76" fmla="*/ 4075366 w 8334626"/>
              <a:gd name="connsiteY76" fmla="*/ 187965 h 4794329"/>
              <a:gd name="connsiteX77" fmla="*/ 4224231 w 8334626"/>
              <a:gd name="connsiteY77" fmla="*/ 126303 h 4794329"/>
              <a:gd name="connsiteX78" fmla="*/ 5685289 w 8334626"/>
              <a:gd name="connsiteY78" fmla="*/ 18853 h 4794329"/>
              <a:gd name="connsiteX79" fmla="*/ 5834154 w 8334626"/>
              <a:gd name="connsiteY79" fmla="*/ 80515 h 4794329"/>
              <a:gd name="connsiteX80" fmla="*/ 5834154 w 8334626"/>
              <a:gd name="connsiteY80" fmla="*/ 378245 h 4794329"/>
              <a:gd name="connsiteX81" fmla="*/ 3112470 w 8334626"/>
              <a:gd name="connsiteY81" fmla="*/ 3099928 h 4794329"/>
              <a:gd name="connsiteX82" fmla="*/ 2814740 w 8334626"/>
              <a:gd name="connsiteY82" fmla="*/ 3099928 h 4794329"/>
              <a:gd name="connsiteX83" fmla="*/ 2814741 w 8334626"/>
              <a:gd name="connsiteY83" fmla="*/ 3099928 h 4794329"/>
              <a:gd name="connsiteX84" fmla="*/ 2814741 w 8334626"/>
              <a:gd name="connsiteY84" fmla="*/ 2802198 h 4794329"/>
              <a:gd name="connsiteX85" fmla="*/ 5536424 w 8334626"/>
              <a:gd name="connsiteY85" fmla="*/ 80515 h 4794329"/>
              <a:gd name="connsiteX86" fmla="*/ 5685289 w 8334626"/>
              <a:gd name="connsiteY86" fmla="*/ 18853 h 4794329"/>
              <a:gd name="connsiteX87" fmla="*/ 5025412 w 8334626"/>
              <a:gd name="connsiteY87" fmla="*/ 0 h 4794329"/>
              <a:gd name="connsiteX88" fmla="*/ 5174277 w 8334626"/>
              <a:gd name="connsiteY88" fmla="*/ 61662 h 4794329"/>
              <a:gd name="connsiteX89" fmla="*/ 5174277 w 8334626"/>
              <a:gd name="connsiteY89" fmla="*/ 359392 h 4794329"/>
              <a:gd name="connsiteX90" fmla="*/ 3192597 w 8334626"/>
              <a:gd name="connsiteY90" fmla="*/ 2341071 h 4794329"/>
              <a:gd name="connsiteX91" fmla="*/ 2894866 w 8334626"/>
              <a:gd name="connsiteY91" fmla="*/ 2341071 h 4794329"/>
              <a:gd name="connsiteX92" fmla="*/ 2894868 w 8334626"/>
              <a:gd name="connsiteY92" fmla="*/ 2341071 h 4794329"/>
              <a:gd name="connsiteX93" fmla="*/ 2894868 w 8334626"/>
              <a:gd name="connsiteY93" fmla="*/ 2043341 h 4794329"/>
              <a:gd name="connsiteX94" fmla="*/ 4876547 w 8334626"/>
              <a:gd name="connsiteY94" fmla="*/ 61662 h 4794329"/>
              <a:gd name="connsiteX95" fmla="*/ 5025412 w 8334626"/>
              <a:gd name="connsiteY95" fmla="*/ 0 h 4794329"/>
              <a:gd name="connsiteX0" fmla="*/ 7223556 w 8364456"/>
              <a:gd name="connsiteY0" fmla="*/ 3202389 h 4794329"/>
              <a:gd name="connsiteX1" fmla="*/ 7372421 w 8364456"/>
              <a:gd name="connsiteY1" fmla="*/ 3264051 h 4794329"/>
              <a:gd name="connsiteX2" fmla="*/ 7372421 w 8364456"/>
              <a:gd name="connsiteY2" fmla="*/ 3561781 h 4794329"/>
              <a:gd name="connsiteX3" fmla="*/ 6711982 w 8364456"/>
              <a:gd name="connsiteY3" fmla="*/ 4222219 h 4794329"/>
              <a:gd name="connsiteX4" fmla="*/ 6414252 w 8364456"/>
              <a:gd name="connsiteY4" fmla="*/ 4222219 h 4794329"/>
              <a:gd name="connsiteX5" fmla="*/ 6414253 w 8364456"/>
              <a:gd name="connsiteY5" fmla="*/ 4222219 h 4794329"/>
              <a:gd name="connsiteX6" fmla="*/ 6414253 w 8364456"/>
              <a:gd name="connsiteY6" fmla="*/ 3924488 h 4794329"/>
              <a:gd name="connsiteX7" fmla="*/ 7074691 w 8364456"/>
              <a:gd name="connsiteY7" fmla="*/ 3264051 h 4794329"/>
              <a:gd name="connsiteX8" fmla="*/ 7223556 w 8364456"/>
              <a:gd name="connsiteY8" fmla="*/ 3202389 h 4794329"/>
              <a:gd name="connsiteX9" fmla="*/ 7190325 w 8364456"/>
              <a:gd name="connsiteY9" fmla="*/ 1896653 h 4794329"/>
              <a:gd name="connsiteX10" fmla="*/ 7339190 w 8364456"/>
              <a:gd name="connsiteY10" fmla="*/ 1958315 h 4794329"/>
              <a:gd name="connsiteX11" fmla="*/ 7339190 w 8364456"/>
              <a:gd name="connsiteY11" fmla="*/ 2256046 h 4794329"/>
              <a:gd name="connsiteX12" fmla="*/ 4862567 w 8364456"/>
              <a:gd name="connsiteY12" fmla="*/ 4732667 h 4794329"/>
              <a:gd name="connsiteX13" fmla="*/ 4564837 w 8364456"/>
              <a:gd name="connsiteY13" fmla="*/ 4732667 h 4794329"/>
              <a:gd name="connsiteX14" fmla="*/ 4564839 w 8364456"/>
              <a:gd name="connsiteY14" fmla="*/ 4732667 h 4794329"/>
              <a:gd name="connsiteX15" fmla="*/ 4564839 w 8364456"/>
              <a:gd name="connsiteY15" fmla="*/ 4434937 h 4794329"/>
              <a:gd name="connsiteX16" fmla="*/ 7041460 w 8364456"/>
              <a:gd name="connsiteY16" fmla="*/ 1958315 h 4794329"/>
              <a:gd name="connsiteX17" fmla="*/ 7190325 w 8364456"/>
              <a:gd name="connsiteY17" fmla="*/ 1896653 h 4794329"/>
              <a:gd name="connsiteX18" fmla="*/ 8153929 w 8364456"/>
              <a:gd name="connsiteY18" fmla="*/ 1606041 h 4794329"/>
              <a:gd name="connsiteX19" fmla="*/ 8302794 w 8364456"/>
              <a:gd name="connsiteY19" fmla="*/ 1667703 h 4794329"/>
              <a:gd name="connsiteX20" fmla="*/ 8302794 w 8364456"/>
              <a:gd name="connsiteY20" fmla="*/ 1965433 h 4794329"/>
              <a:gd name="connsiteX21" fmla="*/ 6417719 w 8364456"/>
              <a:gd name="connsiteY21" fmla="*/ 3850507 h 4794329"/>
              <a:gd name="connsiteX22" fmla="*/ 6119989 w 8364456"/>
              <a:gd name="connsiteY22" fmla="*/ 3850507 h 4794329"/>
              <a:gd name="connsiteX23" fmla="*/ 6119990 w 8364456"/>
              <a:gd name="connsiteY23" fmla="*/ 3850507 h 4794329"/>
              <a:gd name="connsiteX24" fmla="*/ 6119990 w 8364456"/>
              <a:gd name="connsiteY24" fmla="*/ 3552777 h 4794329"/>
              <a:gd name="connsiteX25" fmla="*/ 8005064 w 8364456"/>
              <a:gd name="connsiteY25" fmla="*/ 1667703 h 4794329"/>
              <a:gd name="connsiteX26" fmla="*/ 8153929 w 8364456"/>
              <a:gd name="connsiteY26" fmla="*/ 1606041 h 4794329"/>
              <a:gd name="connsiteX27" fmla="*/ 36072 w 8364456"/>
              <a:gd name="connsiteY27" fmla="*/ 1576410 h 4794329"/>
              <a:gd name="connsiteX28" fmla="*/ 1741853 w 8364456"/>
              <a:gd name="connsiteY28" fmla="*/ 1576410 h 4794329"/>
              <a:gd name="connsiteX29" fmla="*/ 1064326 w 8364456"/>
              <a:gd name="connsiteY29" fmla="*/ 2253937 h 4794329"/>
              <a:gd name="connsiteX30" fmla="*/ 713599 w 8364456"/>
              <a:gd name="connsiteY30" fmla="*/ 2253937 h 4794329"/>
              <a:gd name="connsiteX31" fmla="*/ 36072 w 8364456"/>
              <a:gd name="connsiteY31" fmla="*/ 1576410 h 4794329"/>
              <a:gd name="connsiteX32" fmla="*/ 7701890 w 8364456"/>
              <a:gd name="connsiteY32" fmla="*/ 717042 h 4794329"/>
              <a:gd name="connsiteX33" fmla="*/ 7850755 w 8364456"/>
              <a:gd name="connsiteY33" fmla="*/ 778704 h 4794329"/>
              <a:gd name="connsiteX34" fmla="*/ 7850755 w 8364456"/>
              <a:gd name="connsiteY34" fmla="*/ 1076435 h 4794329"/>
              <a:gd name="connsiteX35" fmla="*/ 4775564 w 8364456"/>
              <a:gd name="connsiteY35" fmla="*/ 4151624 h 4794329"/>
              <a:gd name="connsiteX36" fmla="*/ 4477834 w 8364456"/>
              <a:gd name="connsiteY36" fmla="*/ 4151624 h 4794329"/>
              <a:gd name="connsiteX37" fmla="*/ 4477835 w 8364456"/>
              <a:gd name="connsiteY37" fmla="*/ 4151624 h 4794329"/>
              <a:gd name="connsiteX38" fmla="*/ 4477835 w 8364456"/>
              <a:gd name="connsiteY38" fmla="*/ 3853894 h 4794329"/>
              <a:gd name="connsiteX39" fmla="*/ 7553025 w 8364456"/>
              <a:gd name="connsiteY39" fmla="*/ 778704 h 4794329"/>
              <a:gd name="connsiteX40" fmla="*/ 7701890 w 8364456"/>
              <a:gd name="connsiteY40" fmla="*/ 717042 h 4794329"/>
              <a:gd name="connsiteX41" fmla="*/ 7145652 w 8364456"/>
              <a:gd name="connsiteY41" fmla="*/ 598413 h 4794329"/>
              <a:gd name="connsiteX42" fmla="*/ 7294517 w 8364456"/>
              <a:gd name="connsiteY42" fmla="*/ 660075 h 4794329"/>
              <a:gd name="connsiteX43" fmla="*/ 7294517 w 8364456"/>
              <a:gd name="connsiteY43" fmla="*/ 957805 h 4794329"/>
              <a:gd name="connsiteX44" fmla="*/ 3548690 w 8364456"/>
              <a:gd name="connsiteY44" fmla="*/ 4703631 h 4794329"/>
              <a:gd name="connsiteX45" fmla="*/ 3250960 w 8364456"/>
              <a:gd name="connsiteY45" fmla="*/ 4703631 h 4794329"/>
              <a:gd name="connsiteX46" fmla="*/ 3250961 w 8364456"/>
              <a:gd name="connsiteY46" fmla="*/ 4703631 h 4794329"/>
              <a:gd name="connsiteX47" fmla="*/ 3250961 w 8364456"/>
              <a:gd name="connsiteY47" fmla="*/ 4405901 h 4794329"/>
              <a:gd name="connsiteX48" fmla="*/ 6996787 w 8364456"/>
              <a:gd name="connsiteY48" fmla="*/ 660075 h 4794329"/>
              <a:gd name="connsiteX49" fmla="*/ 7145652 w 8364456"/>
              <a:gd name="connsiteY49" fmla="*/ 598413 h 4794329"/>
              <a:gd name="connsiteX50" fmla="*/ 5875375 w 8364456"/>
              <a:gd name="connsiteY50" fmla="*/ 530016 h 4794329"/>
              <a:gd name="connsiteX51" fmla="*/ 6024240 w 8364456"/>
              <a:gd name="connsiteY51" fmla="*/ 591677 h 4794329"/>
              <a:gd name="connsiteX52" fmla="*/ 6024240 w 8364456"/>
              <a:gd name="connsiteY52" fmla="*/ 889408 h 4794329"/>
              <a:gd name="connsiteX53" fmla="*/ 2949049 w 8364456"/>
              <a:gd name="connsiteY53" fmla="*/ 3964597 h 4794329"/>
              <a:gd name="connsiteX54" fmla="*/ 2651320 w 8364456"/>
              <a:gd name="connsiteY54" fmla="*/ 3964597 h 4794329"/>
              <a:gd name="connsiteX55" fmla="*/ 2651321 w 8364456"/>
              <a:gd name="connsiteY55" fmla="*/ 3964597 h 4794329"/>
              <a:gd name="connsiteX56" fmla="*/ 2651321 w 8364456"/>
              <a:gd name="connsiteY56" fmla="*/ 3666867 h 4794329"/>
              <a:gd name="connsiteX57" fmla="*/ 5726510 w 8364456"/>
              <a:gd name="connsiteY57" fmla="*/ 591677 h 4794329"/>
              <a:gd name="connsiteX58" fmla="*/ 5875375 w 8364456"/>
              <a:gd name="connsiteY58" fmla="*/ 530016 h 4794329"/>
              <a:gd name="connsiteX59" fmla="*/ 6729193 w 8364456"/>
              <a:gd name="connsiteY59" fmla="*/ 347526 h 4794329"/>
              <a:gd name="connsiteX60" fmla="*/ 6878058 w 8364456"/>
              <a:gd name="connsiteY60" fmla="*/ 409188 h 4794329"/>
              <a:gd name="connsiteX61" fmla="*/ 6878058 w 8364456"/>
              <a:gd name="connsiteY61" fmla="*/ 706919 h 4794329"/>
              <a:gd name="connsiteX62" fmla="*/ 3802867 w 8364456"/>
              <a:gd name="connsiteY62" fmla="*/ 3782108 h 4794329"/>
              <a:gd name="connsiteX63" fmla="*/ 3505137 w 8364456"/>
              <a:gd name="connsiteY63" fmla="*/ 3782108 h 4794329"/>
              <a:gd name="connsiteX64" fmla="*/ 3505138 w 8364456"/>
              <a:gd name="connsiteY64" fmla="*/ 3782108 h 4794329"/>
              <a:gd name="connsiteX65" fmla="*/ 3505138 w 8364456"/>
              <a:gd name="connsiteY65" fmla="*/ 3484378 h 4794329"/>
              <a:gd name="connsiteX66" fmla="*/ 6580328 w 8364456"/>
              <a:gd name="connsiteY66" fmla="*/ 409188 h 4794329"/>
              <a:gd name="connsiteX67" fmla="*/ 6729193 w 8364456"/>
              <a:gd name="connsiteY67" fmla="*/ 347526 h 4794329"/>
              <a:gd name="connsiteX68" fmla="*/ 4254061 w 8364456"/>
              <a:gd name="connsiteY68" fmla="*/ 126303 h 4794329"/>
              <a:gd name="connsiteX69" fmla="*/ 4402926 w 8364456"/>
              <a:gd name="connsiteY69" fmla="*/ 187965 h 4794329"/>
              <a:gd name="connsiteX70" fmla="*/ 4402926 w 8364456"/>
              <a:gd name="connsiteY70" fmla="*/ 485695 h 4794329"/>
              <a:gd name="connsiteX71" fmla="*/ 3144208 w 8364456"/>
              <a:gd name="connsiteY71" fmla="*/ 1744412 h 4794329"/>
              <a:gd name="connsiteX72" fmla="*/ 2846477 w 8364456"/>
              <a:gd name="connsiteY72" fmla="*/ 1744412 h 4794329"/>
              <a:gd name="connsiteX73" fmla="*/ 2846479 w 8364456"/>
              <a:gd name="connsiteY73" fmla="*/ 1744412 h 4794329"/>
              <a:gd name="connsiteX74" fmla="*/ 2846479 w 8364456"/>
              <a:gd name="connsiteY74" fmla="*/ 1446682 h 4794329"/>
              <a:gd name="connsiteX75" fmla="*/ 4105196 w 8364456"/>
              <a:gd name="connsiteY75" fmla="*/ 187965 h 4794329"/>
              <a:gd name="connsiteX76" fmla="*/ 4254061 w 8364456"/>
              <a:gd name="connsiteY76" fmla="*/ 126303 h 4794329"/>
              <a:gd name="connsiteX77" fmla="*/ 5715119 w 8364456"/>
              <a:gd name="connsiteY77" fmla="*/ 18853 h 4794329"/>
              <a:gd name="connsiteX78" fmla="*/ 5863984 w 8364456"/>
              <a:gd name="connsiteY78" fmla="*/ 80515 h 4794329"/>
              <a:gd name="connsiteX79" fmla="*/ 5863984 w 8364456"/>
              <a:gd name="connsiteY79" fmla="*/ 378245 h 4794329"/>
              <a:gd name="connsiteX80" fmla="*/ 3142300 w 8364456"/>
              <a:gd name="connsiteY80" fmla="*/ 3099928 h 4794329"/>
              <a:gd name="connsiteX81" fmla="*/ 2844570 w 8364456"/>
              <a:gd name="connsiteY81" fmla="*/ 3099928 h 4794329"/>
              <a:gd name="connsiteX82" fmla="*/ 2844571 w 8364456"/>
              <a:gd name="connsiteY82" fmla="*/ 3099928 h 4794329"/>
              <a:gd name="connsiteX83" fmla="*/ 2844571 w 8364456"/>
              <a:gd name="connsiteY83" fmla="*/ 2802198 h 4794329"/>
              <a:gd name="connsiteX84" fmla="*/ 5566254 w 8364456"/>
              <a:gd name="connsiteY84" fmla="*/ 80515 h 4794329"/>
              <a:gd name="connsiteX85" fmla="*/ 5715119 w 8364456"/>
              <a:gd name="connsiteY85" fmla="*/ 18853 h 4794329"/>
              <a:gd name="connsiteX86" fmla="*/ 5055242 w 8364456"/>
              <a:gd name="connsiteY86" fmla="*/ 0 h 4794329"/>
              <a:gd name="connsiteX87" fmla="*/ 5204107 w 8364456"/>
              <a:gd name="connsiteY87" fmla="*/ 61662 h 4794329"/>
              <a:gd name="connsiteX88" fmla="*/ 5204107 w 8364456"/>
              <a:gd name="connsiteY88" fmla="*/ 359392 h 4794329"/>
              <a:gd name="connsiteX89" fmla="*/ 3222427 w 8364456"/>
              <a:gd name="connsiteY89" fmla="*/ 2341071 h 4794329"/>
              <a:gd name="connsiteX90" fmla="*/ 2924696 w 8364456"/>
              <a:gd name="connsiteY90" fmla="*/ 2341071 h 4794329"/>
              <a:gd name="connsiteX91" fmla="*/ 2924698 w 8364456"/>
              <a:gd name="connsiteY91" fmla="*/ 2341071 h 4794329"/>
              <a:gd name="connsiteX92" fmla="*/ 2924698 w 8364456"/>
              <a:gd name="connsiteY92" fmla="*/ 2043341 h 4794329"/>
              <a:gd name="connsiteX93" fmla="*/ 4906377 w 8364456"/>
              <a:gd name="connsiteY93" fmla="*/ 61662 h 4794329"/>
              <a:gd name="connsiteX94" fmla="*/ 5055242 w 8364456"/>
              <a:gd name="connsiteY94" fmla="*/ 0 h 4794329"/>
              <a:gd name="connsiteX0" fmla="*/ 7193727 w 8334627"/>
              <a:gd name="connsiteY0" fmla="*/ 3202389 h 4794329"/>
              <a:gd name="connsiteX1" fmla="*/ 7342592 w 8334627"/>
              <a:gd name="connsiteY1" fmla="*/ 3264051 h 4794329"/>
              <a:gd name="connsiteX2" fmla="*/ 7342592 w 8334627"/>
              <a:gd name="connsiteY2" fmla="*/ 3561781 h 4794329"/>
              <a:gd name="connsiteX3" fmla="*/ 6682153 w 8334627"/>
              <a:gd name="connsiteY3" fmla="*/ 4222219 h 4794329"/>
              <a:gd name="connsiteX4" fmla="*/ 6384423 w 8334627"/>
              <a:gd name="connsiteY4" fmla="*/ 4222219 h 4794329"/>
              <a:gd name="connsiteX5" fmla="*/ 6384424 w 8334627"/>
              <a:gd name="connsiteY5" fmla="*/ 4222219 h 4794329"/>
              <a:gd name="connsiteX6" fmla="*/ 6384424 w 8334627"/>
              <a:gd name="connsiteY6" fmla="*/ 3924488 h 4794329"/>
              <a:gd name="connsiteX7" fmla="*/ 7044862 w 8334627"/>
              <a:gd name="connsiteY7" fmla="*/ 3264051 h 4794329"/>
              <a:gd name="connsiteX8" fmla="*/ 7193727 w 8334627"/>
              <a:gd name="connsiteY8" fmla="*/ 3202389 h 4794329"/>
              <a:gd name="connsiteX9" fmla="*/ 7160496 w 8334627"/>
              <a:gd name="connsiteY9" fmla="*/ 1896653 h 4794329"/>
              <a:gd name="connsiteX10" fmla="*/ 7309361 w 8334627"/>
              <a:gd name="connsiteY10" fmla="*/ 1958315 h 4794329"/>
              <a:gd name="connsiteX11" fmla="*/ 7309361 w 8334627"/>
              <a:gd name="connsiteY11" fmla="*/ 2256046 h 4794329"/>
              <a:gd name="connsiteX12" fmla="*/ 4832738 w 8334627"/>
              <a:gd name="connsiteY12" fmla="*/ 4732667 h 4794329"/>
              <a:gd name="connsiteX13" fmla="*/ 4535008 w 8334627"/>
              <a:gd name="connsiteY13" fmla="*/ 4732667 h 4794329"/>
              <a:gd name="connsiteX14" fmla="*/ 4535010 w 8334627"/>
              <a:gd name="connsiteY14" fmla="*/ 4732667 h 4794329"/>
              <a:gd name="connsiteX15" fmla="*/ 4535010 w 8334627"/>
              <a:gd name="connsiteY15" fmla="*/ 4434937 h 4794329"/>
              <a:gd name="connsiteX16" fmla="*/ 7011631 w 8334627"/>
              <a:gd name="connsiteY16" fmla="*/ 1958315 h 4794329"/>
              <a:gd name="connsiteX17" fmla="*/ 7160496 w 8334627"/>
              <a:gd name="connsiteY17" fmla="*/ 1896653 h 4794329"/>
              <a:gd name="connsiteX18" fmla="*/ 8124100 w 8334627"/>
              <a:gd name="connsiteY18" fmla="*/ 1606041 h 4794329"/>
              <a:gd name="connsiteX19" fmla="*/ 8272965 w 8334627"/>
              <a:gd name="connsiteY19" fmla="*/ 1667703 h 4794329"/>
              <a:gd name="connsiteX20" fmla="*/ 8272965 w 8334627"/>
              <a:gd name="connsiteY20" fmla="*/ 1965433 h 4794329"/>
              <a:gd name="connsiteX21" fmla="*/ 6387890 w 8334627"/>
              <a:gd name="connsiteY21" fmla="*/ 3850507 h 4794329"/>
              <a:gd name="connsiteX22" fmla="*/ 6090160 w 8334627"/>
              <a:gd name="connsiteY22" fmla="*/ 3850507 h 4794329"/>
              <a:gd name="connsiteX23" fmla="*/ 6090161 w 8334627"/>
              <a:gd name="connsiteY23" fmla="*/ 3850507 h 4794329"/>
              <a:gd name="connsiteX24" fmla="*/ 6090161 w 8334627"/>
              <a:gd name="connsiteY24" fmla="*/ 3552777 h 4794329"/>
              <a:gd name="connsiteX25" fmla="*/ 7975235 w 8334627"/>
              <a:gd name="connsiteY25" fmla="*/ 1667703 h 4794329"/>
              <a:gd name="connsiteX26" fmla="*/ 8124100 w 8334627"/>
              <a:gd name="connsiteY26" fmla="*/ 1606041 h 4794329"/>
              <a:gd name="connsiteX27" fmla="*/ 6243 w 8334627"/>
              <a:gd name="connsiteY27" fmla="*/ 1576410 h 4794329"/>
              <a:gd name="connsiteX28" fmla="*/ 1034497 w 8334627"/>
              <a:gd name="connsiteY28" fmla="*/ 2253937 h 4794329"/>
              <a:gd name="connsiteX29" fmla="*/ 683770 w 8334627"/>
              <a:gd name="connsiteY29" fmla="*/ 2253937 h 4794329"/>
              <a:gd name="connsiteX30" fmla="*/ 6243 w 8334627"/>
              <a:gd name="connsiteY30" fmla="*/ 1576410 h 4794329"/>
              <a:gd name="connsiteX31" fmla="*/ 7672061 w 8334627"/>
              <a:gd name="connsiteY31" fmla="*/ 717042 h 4794329"/>
              <a:gd name="connsiteX32" fmla="*/ 7820926 w 8334627"/>
              <a:gd name="connsiteY32" fmla="*/ 778704 h 4794329"/>
              <a:gd name="connsiteX33" fmla="*/ 7820926 w 8334627"/>
              <a:gd name="connsiteY33" fmla="*/ 1076435 h 4794329"/>
              <a:gd name="connsiteX34" fmla="*/ 4745735 w 8334627"/>
              <a:gd name="connsiteY34" fmla="*/ 4151624 h 4794329"/>
              <a:gd name="connsiteX35" fmla="*/ 4448005 w 8334627"/>
              <a:gd name="connsiteY35" fmla="*/ 4151624 h 4794329"/>
              <a:gd name="connsiteX36" fmla="*/ 4448006 w 8334627"/>
              <a:gd name="connsiteY36" fmla="*/ 4151624 h 4794329"/>
              <a:gd name="connsiteX37" fmla="*/ 4448006 w 8334627"/>
              <a:gd name="connsiteY37" fmla="*/ 3853894 h 4794329"/>
              <a:gd name="connsiteX38" fmla="*/ 7523196 w 8334627"/>
              <a:gd name="connsiteY38" fmla="*/ 778704 h 4794329"/>
              <a:gd name="connsiteX39" fmla="*/ 7672061 w 8334627"/>
              <a:gd name="connsiteY39" fmla="*/ 717042 h 4794329"/>
              <a:gd name="connsiteX40" fmla="*/ 7115823 w 8334627"/>
              <a:gd name="connsiteY40" fmla="*/ 598413 h 4794329"/>
              <a:gd name="connsiteX41" fmla="*/ 7264688 w 8334627"/>
              <a:gd name="connsiteY41" fmla="*/ 660075 h 4794329"/>
              <a:gd name="connsiteX42" fmla="*/ 7264688 w 8334627"/>
              <a:gd name="connsiteY42" fmla="*/ 957805 h 4794329"/>
              <a:gd name="connsiteX43" fmla="*/ 3518861 w 8334627"/>
              <a:gd name="connsiteY43" fmla="*/ 4703631 h 4794329"/>
              <a:gd name="connsiteX44" fmla="*/ 3221131 w 8334627"/>
              <a:gd name="connsiteY44" fmla="*/ 4703631 h 4794329"/>
              <a:gd name="connsiteX45" fmla="*/ 3221132 w 8334627"/>
              <a:gd name="connsiteY45" fmla="*/ 4703631 h 4794329"/>
              <a:gd name="connsiteX46" fmla="*/ 3221132 w 8334627"/>
              <a:gd name="connsiteY46" fmla="*/ 4405901 h 4794329"/>
              <a:gd name="connsiteX47" fmla="*/ 6966958 w 8334627"/>
              <a:gd name="connsiteY47" fmla="*/ 660075 h 4794329"/>
              <a:gd name="connsiteX48" fmla="*/ 7115823 w 8334627"/>
              <a:gd name="connsiteY48" fmla="*/ 598413 h 4794329"/>
              <a:gd name="connsiteX49" fmla="*/ 5845546 w 8334627"/>
              <a:gd name="connsiteY49" fmla="*/ 530016 h 4794329"/>
              <a:gd name="connsiteX50" fmla="*/ 5994411 w 8334627"/>
              <a:gd name="connsiteY50" fmla="*/ 591677 h 4794329"/>
              <a:gd name="connsiteX51" fmla="*/ 5994411 w 8334627"/>
              <a:gd name="connsiteY51" fmla="*/ 889408 h 4794329"/>
              <a:gd name="connsiteX52" fmla="*/ 2919220 w 8334627"/>
              <a:gd name="connsiteY52" fmla="*/ 3964597 h 4794329"/>
              <a:gd name="connsiteX53" fmla="*/ 2621491 w 8334627"/>
              <a:gd name="connsiteY53" fmla="*/ 3964597 h 4794329"/>
              <a:gd name="connsiteX54" fmla="*/ 2621492 w 8334627"/>
              <a:gd name="connsiteY54" fmla="*/ 3964597 h 4794329"/>
              <a:gd name="connsiteX55" fmla="*/ 2621492 w 8334627"/>
              <a:gd name="connsiteY55" fmla="*/ 3666867 h 4794329"/>
              <a:gd name="connsiteX56" fmla="*/ 5696681 w 8334627"/>
              <a:gd name="connsiteY56" fmla="*/ 591677 h 4794329"/>
              <a:gd name="connsiteX57" fmla="*/ 5845546 w 8334627"/>
              <a:gd name="connsiteY57" fmla="*/ 530016 h 4794329"/>
              <a:gd name="connsiteX58" fmla="*/ 6699364 w 8334627"/>
              <a:gd name="connsiteY58" fmla="*/ 347526 h 4794329"/>
              <a:gd name="connsiteX59" fmla="*/ 6848229 w 8334627"/>
              <a:gd name="connsiteY59" fmla="*/ 409188 h 4794329"/>
              <a:gd name="connsiteX60" fmla="*/ 6848229 w 8334627"/>
              <a:gd name="connsiteY60" fmla="*/ 706919 h 4794329"/>
              <a:gd name="connsiteX61" fmla="*/ 3773038 w 8334627"/>
              <a:gd name="connsiteY61" fmla="*/ 3782108 h 4794329"/>
              <a:gd name="connsiteX62" fmla="*/ 3475308 w 8334627"/>
              <a:gd name="connsiteY62" fmla="*/ 3782108 h 4794329"/>
              <a:gd name="connsiteX63" fmla="*/ 3475309 w 8334627"/>
              <a:gd name="connsiteY63" fmla="*/ 3782108 h 4794329"/>
              <a:gd name="connsiteX64" fmla="*/ 3475309 w 8334627"/>
              <a:gd name="connsiteY64" fmla="*/ 3484378 h 4794329"/>
              <a:gd name="connsiteX65" fmla="*/ 6550499 w 8334627"/>
              <a:gd name="connsiteY65" fmla="*/ 409188 h 4794329"/>
              <a:gd name="connsiteX66" fmla="*/ 6699364 w 8334627"/>
              <a:gd name="connsiteY66" fmla="*/ 347526 h 4794329"/>
              <a:gd name="connsiteX67" fmla="*/ 4224232 w 8334627"/>
              <a:gd name="connsiteY67" fmla="*/ 126303 h 4794329"/>
              <a:gd name="connsiteX68" fmla="*/ 4373097 w 8334627"/>
              <a:gd name="connsiteY68" fmla="*/ 187965 h 4794329"/>
              <a:gd name="connsiteX69" fmla="*/ 4373097 w 8334627"/>
              <a:gd name="connsiteY69" fmla="*/ 485695 h 4794329"/>
              <a:gd name="connsiteX70" fmla="*/ 3114379 w 8334627"/>
              <a:gd name="connsiteY70" fmla="*/ 1744412 h 4794329"/>
              <a:gd name="connsiteX71" fmla="*/ 2816648 w 8334627"/>
              <a:gd name="connsiteY71" fmla="*/ 1744412 h 4794329"/>
              <a:gd name="connsiteX72" fmla="*/ 2816650 w 8334627"/>
              <a:gd name="connsiteY72" fmla="*/ 1744412 h 4794329"/>
              <a:gd name="connsiteX73" fmla="*/ 2816650 w 8334627"/>
              <a:gd name="connsiteY73" fmla="*/ 1446682 h 4794329"/>
              <a:gd name="connsiteX74" fmla="*/ 4075367 w 8334627"/>
              <a:gd name="connsiteY74" fmla="*/ 187965 h 4794329"/>
              <a:gd name="connsiteX75" fmla="*/ 4224232 w 8334627"/>
              <a:gd name="connsiteY75" fmla="*/ 126303 h 4794329"/>
              <a:gd name="connsiteX76" fmla="*/ 5685290 w 8334627"/>
              <a:gd name="connsiteY76" fmla="*/ 18853 h 4794329"/>
              <a:gd name="connsiteX77" fmla="*/ 5834155 w 8334627"/>
              <a:gd name="connsiteY77" fmla="*/ 80515 h 4794329"/>
              <a:gd name="connsiteX78" fmla="*/ 5834155 w 8334627"/>
              <a:gd name="connsiteY78" fmla="*/ 378245 h 4794329"/>
              <a:gd name="connsiteX79" fmla="*/ 3112471 w 8334627"/>
              <a:gd name="connsiteY79" fmla="*/ 3099928 h 4794329"/>
              <a:gd name="connsiteX80" fmla="*/ 2814741 w 8334627"/>
              <a:gd name="connsiteY80" fmla="*/ 3099928 h 4794329"/>
              <a:gd name="connsiteX81" fmla="*/ 2814742 w 8334627"/>
              <a:gd name="connsiteY81" fmla="*/ 3099928 h 4794329"/>
              <a:gd name="connsiteX82" fmla="*/ 2814742 w 8334627"/>
              <a:gd name="connsiteY82" fmla="*/ 2802198 h 4794329"/>
              <a:gd name="connsiteX83" fmla="*/ 5536425 w 8334627"/>
              <a:gd name="connsiteY83" fmla="*/ 80515 h 4794329"/>
              <a:gd name="connsiteX84" fmla="*/ 5685290 w 8334627"/>
              <a:gd name="connsiteY84" fmla="*/ 18853 h 4794329"/>
              <a:gd name="connsiteX85" fmla="*/ 5025413 w 8334627"/>
              <a:gd name="connsiteY85" fmla="*/ 0 h 4794329"/>
              <a:gd name="connsiteX86" fmla="*/ 5174278 w 8334627"/>
              <a:gd name="connsiteY86" fmla="*/ 61662 h 4794329"/>
              <a:gd name="connsiteX87" fmla="*/ 5174278 w 8334627"/>
              <a:gd name="connsiteY87" fmla="*/ 359392 h 4794329"/>
              <a:gd name="connsiteX88" fmla="*/ 3192598 w 8334627"/>
              <a:gd name="connsiteY88" fmla="*/ 2341071 h 4794329"/>
              <a:gd name="connsiteX89" fmla="*/ 2894867 w 8334627"/>
              <a:gd name="connsiteY89" fmla="*/ 2341071 h 4794329"/>
              <a:gd name="connsiteX90" fmla="*/ 2894869 w 8334627"/>
              <a:gd name="connsiteY90" fmla="*/ 2341071 h 4794329"/>
              <a:gd name="connsiteX91" fmla="*/ 2894869 w 8334627"/>
              <a:gd name="connsiteY91" fmla="*/ 2043341 h 4794329"/>
              <a:gd name="connsiteX92" fmla="*/ 4876548 w 8334627"/>
              <a:gd name="connsiteY92" fmla="*/ 61662 h 4794329"/>
              <a:gd name="connsiteX93" fmla="*/ 5025413 w 8334627"/>
              <a:gd name="connsiteY93" fmla="*/ 0 h 4794329"/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0 w 8328384"/>
              <a:gd name="connsiteY27" fmla="*/ 1576410 h 4794329"/>
              <a:gd name="connsiteX28" fmla="*/ 677527 w 8328384"/>
              <a:gd name="connsiteY28" fmla="*/ 2253937 h 4794329"/>
              <a:gd name="connsiteX29" fmla="*/ 0 w 8328384"/>
              <a:gd name="connsiteY29" fmla="*/ 1576410 h 4794329"/>
              <a:gd name="connsiteX30" fmla="*/ 7665818 w 8328384"/>
              <a:gd name="connsiteY30" fmla="*/ 717042 h 4794329"/>
              <a:gd name="connsiteX31" fmla="*/ 7814683 w 8328384"/>
              <a:gd name="connsiteY31" fmla="*/ 778704 h 4794329"/>
              <a:gd name="connsiteX32" fmla="*/ 7814683 w 8328384"/>
              <a:gd name="connsiteY32" fmla="*/ 1076435 h 4794329"/>
              <a:gd name="connsiteX33" fmla="*/ 4739492 w 8328384"/>
              <a:gd name="connsiteY33" fmla="*/ 4151624 h 4794329"/>
              <a:gd name="connsiteX34" fmla="*/ 4441762 w 8328384"/>
              <a:gd name="connsiteY34" fmla="*/ 4151624 h 4794329"/>
              <a:gd name="connsiteX35" fmla="*/ 4441763 w 8328384"/>
              <a:gd name="connsiteY35" fmla="*/ 4151624 h 4794329"/>
              <a:gd name="connsiteX36" fmla="*/ 4441763 w 8328384"/>
              <a:gd name="connsiteY36" fmla="*/ 3853894 h 4794329"/>
              <a:gd name="connsiteX37" fmla="*/ 7516953 w 8328384"/>
              <a:gd name="connsiteY37" fmla="*/ 778704 h 4794329"/>
              <a:gd name="connsiteX38" fmla="*/ 7665818 w 8328384"/>
              <a:gd name="connsiteY38" fmla="*/ 717042 h 4794329"/>
              <a:gd name="connsiteX39" fmla="*/ 7109580 w 8328384"/>
              <a:gd name="connsiteY39" fmla="*/ 598413 h 4794329"/>
              <a:gd name="connsiteX40" fmla="*/ 7258445 w 8328384"/>
              <a:gd name="connsiteY40" fmla="*/ 660075 h 4794329"/>
              <a:gd name="connsiteX41" fmla="*/ 7258445 w 8328384"/>
              <a:gd name="connsiteY41" fmla="*/ 957805 h 4794329"/>
              <a:gd name="connsiteX42" fmla="*/ 3512618 w 8328384"/>
              <a:gd name="connsiteY42" fmla="*/ 4703631 h 4794329"/>
              <a:gd name="connsiteX43" fmla="*/ 3214888 w 8328384"/>
              <a:gd name="connsiteY43" fmla="*/ 4703631 h 4794329"/>
              <a:gd name="connsiteX44" fmla="*/ 3214889 w 8328384"/>
              <a:gd name="connsiteY44" fmla="*/ 4703631 h 4794329"/>
              <a:gd name="connsiteX45" fmla="*/ 3214889 w 8328384"/>
              <a:gd name="connsiteY45" fmla="*/ 4405901 h 4794329"/>
              <a:gd name="connsiteX46" fmla="*/ 6960715 w 8328384"/>
              <a:gd name="connsiteY46" fmla="*/ 660075 h 4794329"/>
              <a:gd name="connsiteX47" fmla="*/ 7109580 w 8328384"/>
              <a:gd name="connsiteY47" fmla="*/ 598413 h 4794329"/>
              <a:gd name="connsiteX48" fmla="*/ 5839303 w 8328384"/>
              <a:gd name="connsiteY48" fmla="*/ 530016 h 4794329"/>
              <a:gd name="connsiteX49" fmla="*/ 5988168 w 8328384"/>
              <a:gd name="connsiteY49" fmla="*/ 591677 h 4794329"/>
              <a:gd name="connsiteX50" fmla="*/ 5988168 w 8328384"/>
              <a:gd name="connsiteY50" fmla="*/ 889408 h 4794329"/>
              <a:gd name="connsiteX51" fmla="*/ 2912977 w 8328384"/>
              <a:gd name="connsiteY51" fmla="*/ 3964597 h 4794329"/>
              <a:gd name="connsiteX52" fmla="*/ 2615248 w 8328384"/>
              <a:gd name="connsiteY52" fmla="*/ 3964597 h 4794329"/>
              <a:gd name="connsiteX53" fmla="*/ 2615249 w 8328384"/>
              <a:gd name="connsiteY53" fmla="*/ 3964597 h 4794329"/>
              <a:gd name="connsiteX54" fmla="*/ 2615249 w 8328384"/>
              <a:gd name="connsiteY54" fmla="*/ 3666867 h 4794329"/>
              <a:gd name="connsiteX55" fmla="*/ 5690438 w 8328384"/>
              <a:gd name="connsiteY55" fmla="*/ 591677 h 4794329"/>
              <a:gd name="connsiteX56" fmla="*/ 5839303 w 8328384"/>
              <a:gd name="connsiteY56" fmla="*/ 530016 h 4794329"/>
              <a:gd name="connsiteX57" fmla="*/ 6693121 w 8328384"/>
              <a:gd name="connsiteY57" fmla="*/ 347526 h 4794329"/>
              <a:gd name="connsiteX58" fmla="*/ 6841986 w 8328384"/>
              <a:gd name="connsiteY58" fmla="*/ 409188 h 4794329"/>
              <a:gd name="connsiteX59" fmla="*/ 6841986 w 8328384"/>
              <a:gd name="connsiteY59" fmla="*/ 706919 h 4794329"/>
              <a:gd name="connsiteX60" fmla="*/ 3766795 w 8328384"/>
              <a:gd name="connsiteY60" fmla="*/ 3782108 h 4794329"/>
              <a:gd name="connsiteX61" fmla="*/ 3469065 w 8328384"/>
              <a:gd name="connsiteY61" fmla="*/ 3782108 h 4794329"/>
              <a:gd name="connsiteX62" fmla="*/ 3469066 w 8328384"/>
              <a:gd name="connsiteY62" fmla="*/ 3782108 h 4794329"/>
              <a:gd name="connsiteX63" fmla="*/ 3469066 w 8328384"/>
              <a:gd name="connsiteY63" fmla="*/ 3484378 h 4794329"/>
              <a:gd name="connsiteX64" fmla="*/ 6544256 w 8328384"/>
              <a:gd name="connsiteY64" fmla="*/ 409188 h 4794329"/>
              <a:gd name="connsiteX65" fmla="*/ 6693121 w 8328384"/>
              <a:gd name="connsiteY65" fmla="*/ 347526 h 4794329"/>
              <a:gd name="connsiteX66" fmla="*/ 4217989 w 8328384"/>
              <a:gd name="connsiteY66" fmla="*/ 126303 h 4794329"/>
              <a:gd name="connsiteX67" fmla="*/ 4366854 w 8328384"/>
              <a:gd name="connsiteY67" fmla="*/ 187965 h 4794329"/>
              <a:gd name="connsiteX68" fmla="*/ 4366854 w 8328384"/>
              <a:gd name="connsiteY68" fmla="*/ 485695 h 4794329"/>
              <a:gd name="connsiteX69" fmla="*/ 3108136 w 8328384"/>
              <a:gd name="connsiteY69" fmla="*/ 1744412 h 4794329"/>
              <a:gd name="connsiteX70" fmla="*/ 2810405 w 8328384"/>
              <a:gd name="connsiteY70" fmla="*/ 1744412 h 4794329"/>
              <a:gd name="connsiteX71" fmla="*/ 2810407 w 8328384"/>
              <a:gd name="connsiteY71" fmla="*/ 1744412 h 4794329"/>
              <a:gd name="connsiteX72" fmla="*/ 2810407 w 8328384"/>
              <a:gd name="connsiteY72" fmla="*/ 1446682 h 4794329"/>
              <a:gd name="connsiteX73" fmla="*/ 4069124 w 8328384"/>
              <a:gd name="connsiteY73" fmla="*/ 187965 h 4794329"/>
              <a:gd name="connsiteX74" fmla="*/ 4217989 w 8328384"/>
              <a:gd name="connsiteY74" fmla="*/ 126303 h 4794329"/>
              <a:gd name="connsiteX75" fmla="*/ 5679047 w 8328384"/>
              <a:gd name="connsiteY75" fmla="*/ 18853 h 4794329"/>
              <a:gd name="connsiteX76" fmla="*/ 5827912 w 8328384"/>
              <a:gd name="connsiteY76" fmla="*/ 80515 h 4794329"/>
              <a:gd name="connsiteX77" fmla="*/ 5827912 w 8328384"/>
              <a:gd name="connsiteY77" fmla="*/ 378245 h 4794329"/>
              <a:gd name="connsiteX78" fmla="*/ 3106228 w 8328384"/>
              <a:gd name="connsiteY78" fmla="*/ 3099928 h 4794329"/>
              <a:gd name="connsiteX79" fmla="*/ 2808498 w 8328384"/>
              <a:gd name="connsiteY79" fmla="*/ 3099928 h 4794329"/>
              <a:gd name="connsiteX80" fmla="*/ 2808499 w 8328384"/>
              <a:gd name="connsiteY80" fmla="*/ 3099928 h 4794329"/>
              <a:gd name="connsiteX81" fmla="*/ 2808499 w 8328384"/>
              <a:gd name="connsiteY81" fmla="*/ 2802198 h 4794329"/>
              <a:gd name="connsiteX82" fmla="*/ 5530182 w 8328384"/>
              <a:gd name="connsiteY82" fmla="*/ 80515 h 4794329"/>
              <a:gd name="connsiteX83" fmla="*/ 5679047 w 8328384"/>
              <a:gd name="connsiteY83" fmla="*/ 18853 h 4794329"/>
              <a:gd name="connsiteX84" fmla="*/ 5019170 w 8328384"/>
              <a:gd name="connsiteY84" fmla="*/ 0 h 4794329"/>
              <a:gd name="connsiteX85" fmla="*/ 5168035 w 8328384"/>
              <a:gd name="connsiteY85" fmla="*/ 61662 h 4794329"/>
              <a:gd name="connsiteX86" fmla="*/ 5168035 w 8328384"/>
              <a:gd name="connsiteY86" fmla="*/ 359392 h 4794329"/>
              <a:gd name="connsiteX87" fmla="*/ 3186355 w 8328384"/>
              <a:gd name="connsiteY87" fmla="*/ 2341071 h 4794329"/>
              <a:gd name="connsiteX88" fmla="*/ 2888624 w 8328384"/>
              <a:gd name="connsiteY88" fmla="*/ 2341071 h 4794329"/>
              <a:gd name="connsiteX89" fmla="*/ 2888626 w 8328384"/>
              <a:gd name="connsiteY89" fmla="*/ 2341071 h 4794329"/>
              <a:gd name="connsiteX90" fmla="*/ 2888626 w 8328384"/>
              <a:gd name="connsiteY90" fmla="*/ 2043341 h 4794329"/>
              <a:gd name="connsiteX91" fmla="*/ 4870305 w 8328384"/>
              <a:gd name="connsiteY91" fmla="*/ 61662 h 4794329"/>
              <a:gd name="connsiteX92" fmla="*/ 5019170 w 8328384"/>
              <a:gd name="connsiteY92" fmla="*/ 0 h 4794329"/>
              <a:gd name="connsiteX0" fmla="*/ 4633897 w 5774797"/>
              <a:gd name="connsiteY0" fmla="*/ 3202389 h 4794329"/>
              <a:gd name="connsiteX1" fmla="*/ 4782762 w 5774797"/>
              <a:gd name="connsiteY1" fmla="*/ 3264051 h 4794329"/>
              <a:gd name="connsiteX2" fmla="*/ 4782762 w 5774797"/>
              <a:gd name="connsiteY2" fmla="*/ 3561781 h 4794329"/>
              <a:gd name="connsiteX3" fmla="*/ 4122323 w 5774797"/>
              <a:gd name="connsiteY3" fmla="*/ 4222219 h 4794329"/>
              <a:gd name="connsiteX4" fmla="*/ 3824593 w 5774797"/>
              <a:gd name="connsiteY4" fmla="*/ 4222219 h 4794329"/>
              <a:gd name="connsiteX5" fmla="*/ 3824594 w 5774797"/>
              <a:gd name="connsiteY5" fmla="*/ 4222219 h 4794329"/>
              <a:gd name="connsiteX6" fmla="*/ 3824594 w 5774797"/>
              <a:gd name="connsiteY6" fmla="*/ 3924488 h 4794329"/>
              <a:gd name="connsiteX7" fmla="*/ 4485032 w 5774797"/>
              <a:gd name="connsiteY7" fmla="*/ 3264051 h 4794329"/>
              <a:gd name="connsiteX8" fmla="*/ 4633897 w 5774797"/>
              <a:gd name="connsiteY8" fmla="*/ 3202389 h 4794329"/>
              <a:gd name="connsiteX9" fmla="*/ 4600666 w 5774797"/>
              <a:gd name="connsiteY9" fmla="*/ 1896653 h 4794329"/>
              <a:gd name="connsiteX10" fmla="*/ 4749531 w 5774797"/>
              <a:gd name="connsiteY10" fmla="*/ 1958315 h 4794329"/>
              <a:gd name="connsiteX11" fmla="*/ 4749531 w 5774797"/>
              <a:gd name="connsiteY11" fmla="*/ 2256046 h 4794329"/>
              <a:gd name="connsiteX12" fmla="*/ 2272908 w 5774797"/>
              <a:gd name="connsiteY12" fmla="*/ 4732667 h 4794329"/>
              <a:gd name="connsiteX13" fmla="*/ 1975178 w 5774797"/>
              <a:gd name="connsiteY13" fmla="*/ 4732667 h 4794329"/>
              <a:gd name="connsiteX14" fmla="*/ 1975180 w 5774797"/>
              <a:gd name="connsiteY14" fmla="*/ 4732667 h 4794329"/>
              <a:gd name="connsiteX15" fmla="*/ 1975180 w 5774797"/>
              <a:gd name="connsiteY15" fmla="*/ 4434937 h 4794329"/>
              <a:gd name="connsiteX16" fmla="*/ 4451801 w 5774797"/>
              <a:gd name="connsiteY16" fmla="*/ 1958315 h 4794329"/>
              <a:gd name="connsiteX17" fmla="*/ 4600666 w 5774797"/>
              <a:gd name="connsiteY17" fmla="*/ 1896653 h 4794329"/>
              <a:gd name="connsiteX18" fmla="*/ 5564270 w 5774797"/>
              <a:gd name="connsiteY18" fmla="*/ 1606041 h 4794329"/>
              <a:gd name="connsiteX19" fmla="*/ 5713135 w 5774797"/>
              <a:gd name="connsiteY19" fmla="*/ 1667703 h 4794329"/>
              <a:gd name="connsiteX20" fmla="*/ 5713135 w 5774797"/>
              <a:gd name="connsiteY20" fmla="*/ 1965433 h 4794329"/>
              <a:gd name="connsiteX21" fmla="*/ 3828060 w 5774797"/>
              <a:gd name="connsiteY21" fmla="*/ 3850507 h 4794329"/>
              <a:gd name="connsiteX22" fmla="*/ 3530330 w 5774797"/>
              <a:gd name="connsiteY22" fmla="*/ 3850507 h 4794329"/>
              <a:gd name="connsiteX23" fmla="*/ 3530331 w 5774797"/>
              <a:gd name="connsiteY23" fmla="*/ 3850507 h 4794329"/>
              <a:gd name="connsiteX24" fmla="*/ 3530331 w 5774797"/>
              <a:gd name="connsiteY24" fmla="*/ 3552777 h 4794329"/>
              <a:gd name="connsiteX25" fmla="*/ 5415405 w 5774797"/>
              <a:gd name="connsiteY25" fmla="*/ 1667703 h 4794329"/>
              <a:gd name="connsiteX26" fmla="*/ 5564270 w 5774797"/>
              <a:gd name="connsiteY26" fmla="*/ 1606041 h 4794329"/>
              <a:gd name="connsiteX27" fmla="*/ 5112231 w 5774797"/>
              <a:gd name="connsiteY27" fmla="*/ 717042 h 4794329"/>
              <a:gd name="connsiteX28" fmla="*/ 5261096 w 5774797"/>
              <a:gd name="connsiteY28" fmla="*/ 778704 h 4794329"/>
              <a:gd name="connsiteX29" fmla="*/ 5261096 w 5774797"/>
              <a:gd name="connsiteY29" fmla="*/ 1076435 h 4794329"/>
              <a:gd name="connsiteX30" fmla="*/ 2185905 w 5774797"/>
              <a:gd name="connsiteY30" fmla="*/ 4151624 h 4794329"/>
              <a:gd name="connsiteX31" fmla="*/ 1888175 w 5774797"/>
              <a:gd name="connsiteY31" fmla="*/ 4151624 h 4794329"/>
              <a:gd name="connsiteX32" fmla="*/ 1888176 w 5774797"/>
              <a:gd name="connsiteY32" fmla="*/ 4151624 h 4794329"/>
              <a:gd name="connsiteX33" fmla="*/ 1888176 w 5774797"/>
              <a:gd name="connsiteY33" fmla="*/ 3853894 h 4794329"/>
              <a:gd name="connsiteX34" fmla="*/ 4963366 w 5774797"/>
              <a:gd name="connsiteY34" fmla="*/ 778704 h 4794329"/>
              <a:gd name="connsiteX35" fmla="*/ 5112231 w 5774797"/>
              <a:gd name="connsiteY35" fmla="*/ 717042 h 4794329"/>
              <a:gd name="connsiteX36" fmla="*/ 4555993 w 5774797"/>
              <a:gd name="connsiteY36" fmla="*/ 598413 h 4794329"/>
              <a:gd name="connsiteX37" fmla="*/ 4704858 w 5774797"/>
              <a:gd name="connsiteY37" fmla="*/ 660075 h 4794329"/>
              <a:gd name="connsiteX38" fmla="*/ 4704858 w 5774797"/>
              <a:gd name="connsiteY38" fmla="*/ 957805 h 4794329"/>
              <a:gd name="connsiteX39" fmla="*/ 959031 w 5774797"/>
              <a:gd name="connsiteY39" fmla="*/ 4703631 h 4794329"/>
              <a:gd name="connsiteX40" fmla="*/ 661301 w 5774797"/>
              <a:gd name="connsiteY40" fmla="*/ 4703631 h 4794329"/>
              <a:gd name="connsiteX41" fmla="*/ 661302 w 5774797"/>
              <a:gd name="connsiteY41" fmla="*/ 4703631 h 4794329"/>
              <a:gd name="connsiteX42" fmla="*/ 661302 w 5774797"/>
              <a:gd name="connsiteY42" fmla="*/ 4405901 h 4794329"/>
              <a:gd name="connsiteX43" fmla="*/ 4407128 w 5774797"/>
              <a:gd name="connsiteY43" fmla="*/ 660075 h 4794329"/>
              <a:gd name="connsiteX44" fmla="*/ 4555993 w 5774797"/>
              <a:gd name="connsiteY44" fmla="*/ 598413 h 4794329"/>
              <a:gd name="connsiteX45" fmla="*/ 3285716 w 5774797"/>
              <a:gd name="connsiteY45" fmla="*/ 530016 h 4794329"/>
              <a:gd name="connsiteX46" fmla="*/ 3434581 w 5774797"/>
              <a:gd name="connsiteY46" fmla="*/ 591677 h 4794329"/>
              <a:gd name="connsiteX47" fmla="*/ 3434581 w 5774797"/>
              <a:gd name="connsiteY47" fmla="*/ 889408 h 4794329"/>
              <a:gd name="connsiteX48" fmla="*/ 359390 w 5774797"/>
              <a:gd name="connsiteY48" fmla="*/ 3964597 h 4794329"/>
              <a:gd name="connsiteX49" fmla="*/ 61661 w 5774797"/>
              <a:gd name="connsiteY49" fmla="*/ 3964597 h 4794329"/>
              <a:gd name="connsiteX50" fmla="*/ 61662 w 5774797"/>
              <a:gd name="connsiteY50" fmla="*/ 3964597 h 4794329"/>
              <a:gd name="connsiteX51" fmla="*/ 61662 w 5774797"/>
              <a:gd name="connsiteY51" fmla="*/ 3666867 h 4794329"/>
              <a:gd name="connsiteX52" fmla="*/ 3136851 w 5774797"/>
              <a:gd name="connsiteY52" fmla="*/ 591677 h 4794329"/>
              <a:gd name="connsiteX53" fmla="*/ 3285716 w 5774797"/>
              <a:gd name="connsiteY53" fmla="*/ 530016 h 4794329"/>
              <a:gd name="connsiteX54" fmla="*/ 4139534 w 5774797"/>
              <a:gd name="connsiteY54" fmla="*/ 347526 h 4794329"/>
              <a:gd name="connsiteX55" fmla="*/ 4288399 w 5774797"/>
              <a:gd name="connsiteY55" fmla="*/ 409188 h 4794329"/>
              <a:gd name="connsiteX56" fmla="*/ 4288399 w 5774797"/>
              <a:gd name="connsiteY56" fmla="*/ 706919 h 4794329"/>
              <a:gd name="connsiteX57" fmla="*/ 1213208 w 5774797"/>
              <a:gd name="connsiteY57" fmla="*/ 3782108 h 4794329"/>
              <a:gd name="connsiteX58" fmla="*/ 915478 w 5774797"/>
              <a:gd name="connsiteY58" fmla="*/ 3782108 h 4794329"/>
              <a:gd name="connsiteX59" fmla="*/ 915479 w 5774797"/>
              <a:gd name="connsiteY59" fmla="*/ 3782108 h 4794329"/>
              <a:gd name="connsiteX60" fmla="*/ 915479 w 5774797"/>
              <a:gd name="connsiteY60" fmla="*/ 3484378 h 4794329"/>
              <a:gd name="connsiteX61" fmla="*/ 3990669 w 5774797"/>
              <a:gd name="connsiteY61" fmla="*/ 409188 h 4794329"/>
              <a:gd name="connsiteX62" fmla="*/ 4139534 w 5774797"/>
              <a:gd name="connsiteY62" fmla="*/ 347526 h 4794329"/>
              <a:gd name="connsiteX63" fmla="*/ 1664402 w 5774797"/>
              <a:gd name="connsiteY63" fmla="*/ 126303 h 4794329"/>
              <a:gd name="connsiteX64" fmla="*/ 1813267 w 5774797"/>
              <a:gd name="connsiteY64" fmla="*/ 187965 h 4794329"/>
              <a:gd name="connsiteX65" fmla="*/ 1813267 w 5774797"/>
              <a:gd name="connsiteY65" fmla="*/ 485695 h 4794329"/>
              <a:gd name="connsiteX66" fmla="*/ 554549 w 5774797"/>
              <a:gd name="connsiteY66" fmla="*/ 1744412 h 4794329"/>
              <a:gd name="connsiteX67" fmla="*/ 256818 w 5774797"/>
              <a:gd name="connsiteY67" fmla="*/ 1744412 h 4794329"/>
              <a:gd name="connsiteX68" fmla="*/ 256820 w 5774797"/>
              <a:gd name="connsiteY68" fmla="*/ 1744412 h 4794329"/>
              <a:gd name="connsiteX69" fmla="*/ 256820 w 5774797"/>
              <a:gd name="connsiteY69" fmla="*/ 1446682 h 4794329"/>
              <a:gd name="connsiteX70" fmla="*/ 1515537 w 5774797"/>
              <a:gd name="connsiteY70" fmla="*/ 187965 h 4794329"/>
              <a:gd name="connsiteX71" fmla="*/ 1664402 w 5774797"/>
              <a:gd name="connsiteY71" fmla="*/ 126303 h 4794329"/>
              <a:gd name="connsiteX72" fmla="*/ 3125460 w 5774797"/>
              <a:gd name="connsiteY72" fmla="*/ 18853 h 4794329"/>
              <a:gd name="connsiteX73" fmla="*/ 3274325 w 5774797"/>
              <a:gd name="connsiteY73" fmla="*/ 80515 h 4794329"/>
              <a:gd name="connsiteX74" fmla="*/ 3274325 w 5774797"/>
              <a:gd name="connsiteY74" fmla="*/ 378245 h 4794329"/>
              <a:gd name="connsiteX75" fmla="*/ 552641 w 5774797"/>
              <a:gd name="connsiteY75" fmla="*/ 3099928 h 4794329"/>
              <a:gd name="connsiteX76" fmla="*/ 254911 w 5774797"/>
              <a:gd name="connsiteY76" fmla="*/ 3099928 h 4794329"/>
              <a:gd name="connsiteX77" fmla="*/ 254912 w 5774797"/>
              <a:gd name="connsiteY77" fmla="*/ 3099928 h 4794329"/>
              <a:gd name="connsiteX78" fmla="*/ 254912 w 5774797"/>
              <a:gd name="connsiteY78" fmla="*/ 2802198 h 4794329"/>
              <a:gd name="connsiteX79" fmla="*/ 2976595 w 5774797"/>
              <a:gd name="connsiteY79" fmla="*/ 80515 h 4794329"/>
              <a:gd name="connsiteX80" fmla="*/ 3125460 w 5774797"/>
              <a:gd name="connsiteY80" fmla="*/ 18853 h 4794329"/>
              <a:gd name="connsiteX81" fmla="*/ 2465583 w 5774797"/>
              <a:gd name="connsiteY81" fmla="*/ 0 h 4794329"/>
              <a:gd name="connsiteX82" fmla="*/ 2614448 w 5774797"/>
              <a:gd name="connsiteY82" fmla="*/ 61662 h 4794329"/>
              <a:gd name="connsiteX83" fmla="*/ 2614448 w 5774797"/>
              <a:gd name="connsiteY83" fmla="*/ 359392 h 4794329"/>
              <a:gd name="connsiteX84" fmla="*/ 632768 w 5774797"/>
              <a:gd name="connsiteY84" fmla="*/ 2341071 h 4794329"/>
              <a:gd name="connsiteX85" fmla="*/ 335037 w 5774797"/>
              <a:gd name="connsiteY85" fmla="*/ 2341071 h 4794329"/>
              <a:gd name="connsiteX86" fmla="*/ 335039 w 5774797"/>
              <a:gd name="connsiteY86" fmla="*/ 2341071 h 4794329"/>
              <a:gd name="connsiteX87" fmla="*/ 335039 w 5774797"/>
              <a:gd name="connsiteY87" fmla="*/ 2043341 h 4794329"/>
              <a:gd name="connsiteX88" fmla="*/ 2316718 w 5774797"/>
              <a:gd name="connsiteY88" fmla="*/ 61662 h 4794329"/>
              <a:gd name="connsiteX89" fmla="*/ 2465583 w 5774797"/>
              <a:gd name="connsiteY89" fmla="*/ 0 h 47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774797" h="4794329">
                <a:moveTo>
                  <a:pt x="4633897" y="3202389"/>
                </a:moveTo>
                <a:cubicBezTo>
                  <a:pt x="4687776" y="3202389"/>
                  <a:pt x="4741654" y="3222943"/>
                  <a:pt x="4782762" y="3264051"/>
                </a:cubicBezTo>
                <a:cubicBezTo>
                  <a:pt x="4864978" y="3346267"/>
                  <a:pt x="4864978" y="3479565"/>
                  <a:pt x="4782762" y="3561781"/>
                </a:cubicBezTo>
                <a:lnTo>
                  <a:pt x="4122323" y="4222219"/>
                </a:lnTo>
                <a:cubicBezTo>
                  <a:pt x="4040107" y="4304435"/>
                  <a:pt x="3906809" y="4304435"/>
                  <a:pt x="3824593" y="4222219"/>
                </a:cubicBezTo>
                <a:lnTo>
                  <a:pt x="3824594" y="4222219"/>
                </a:lnTo>
                <a:cubicBezTo>
                  <a:pt x="3742378" y="4140003"/>
                  <a:pt x="3742378" y="4006704"/>
                  <a:pt x="3824594" y="3924488"/>
                </a:cubicBezTo>
                <a:lnTo>
                  <a:pt x="4485032" y="3264051"/>
                </a:lnTo>
                <a:cubicBezTo>
                  <a:pt x="4526140" y="3222943"/>
                  <a:pt x="4580018" y="3202389"/>
                  <a:pt x="4633897" y="3202389"/>
                </a:cubicBezTo>
                <a:close/>
                <a:moveTo>
                  <a:pt x="4600666" y="1896653"/>
                </a:moveTo>
                <a:cubicBezTo>
                  <a:pt x="4654544" y="1896653"/>
                  <a:pt x="4708423" y="1917207"/>
                  <a:pt x="4749531" y="1958315"/>
                </a:cubicBezTo>
                <a:cubicBezTo>
                  <a:pt x="4831747" y="2040531"/>
                  <a:pt x="4831747" y="2173830"/>
                  <a:pt x="4749531" y="2256046"/>
                </a:cubicBezTo>
                <a:lnTo>
                  <a:pt x="2272908" y="4732667"/>
                </a:lnTo>
                <a:cubicBezTo>
                  <a:pt x="2190692" y="4814883"/>
                  <a:pt x="2057394" y="4814883"/>
                  <a:pt x="1975178" y="4732667"/>
                </a:cubicBezTo>
                <a:lnTo>
                  <a:pt x="1975180" y="4732667"/>
                </a:lnTo>
                <a:cubicBezTo>
                  <a:pt x="1892964" y="4650451"/>
                  <a:pt x="1892964" y="4517153"/>
                  <a:pt x="1975180" y="4434937"/>
                </a:cubicBezTo>
                <a:lnTo>
                  <a:pt x="4451801" y="1958315"/>
                </a:lnTo>
                <a:cubicBezTo>
                  <a:pt x="4492909" y="1917207"/>
                  <a:pt x="4546787" y="1896653"/>
                  <a:pt x="4600666" y="1896653"/>
                </a:cubicBezTo>
                <a:close/>
                <a:moveTo>
                  <a:pt x="5564270" y="1606041"/>
                </a:moveTo>
                <a:cubicBezTo>
                  <a:pt x="5618148" y="1606041"/>
                  <a:pt x="5672027" y="1626595"/>
                  <a:pt x="5713135" y="1667703"/>
                </a:cubicBezTo>
                <a:cubicBezTo>
                  <a:pt x="5795351" y="1749919"/>
                  <a:pt x="5795351" y="1883217"/>
                  <a:pt x="5713135" y="1965433"/>
                </a:cubicBezTo>
                <a:lnTo>
                  <a:pt x="3828060" y="3850507"/>
                </a:lnTo>
                <a:cubicBezTo>
                  <a:pt x="3745844" y="3932723"/>
                  <a:pt x="3612546" y="3932723"/>
                  <a:pt x="3530330" y="3850507"/>
                </a:cubicBezTo>
                <a:lnTo>
                  <a:pt x="3530331" y="3850507"/>
                </a:lnTo>
                <a:cubicBezTo>
                  <a:pt x="3448115" y="3768291"/>
                  <a:pt x="3448115" y="3634993"/>
                  <a:pt x="3530331" y="3552777"/>
                </a:cubicBezTo>
                <a:lnTo>
                  <a:pt x="5415405" y="1667703"/>
                </a:lnTo>
                <a:cubicBezTo>
                  <a:pt x="5456513" y="1626595"/>
                  <a:pt x="5510391" y="1606041"/>
                  <a:pt x="5564270" y="1606041"/>
                </a:cubicBezTo>
                <a:close/>
                <a:moveTo>
                  <a:pt x="5112231" y="717042"/>
                </a:moveTo>
                <a:cubicBezTo>
                  <a:pt x="5166109" y="717042"/>
                  <a:pt x="5219988" y="737596"/>
                  <a:pt x="5261096" y="778704"/>
                </a:cubicBezTo>
                <a:cubicBezTo>
                  <a:pt x="5343312" y="860920"/>
                  <a:pt x="5343312" y="994218"/>
                  <a:pt x="5261096" y="1076435"/>
                </a:cubicBezTo>
                <a:lnTo>
                  <a:pt x="2185905" y="4151624"/>
                </a:lnTo>
                <a:cubicBezTo>
                  <a:pt x="2103689" y="4233840"/>
                  <a:pt x="1970391" y="4233840"/>
                  <a:pt x="1888175" y="4151624"/>
                </a:cubicBezTo>
                <a:lnTo>
                  <a:pt x="1888176" y="4151624"/>
                </a:lnTo>
                <a:cubicBezTo>
                  <a:pt x="1805960" y="4069408"/>
                  <a:pt x="1805960" y="3936110"/>
                  <a:pt x="1888176" y="3853894"/>
                </a:cubicBezTo>
                <a:lnTo>
                  <a:pt x="4963366" y="778704"/>
                </a:lnTo>
                <a:cubicBezTo>
                  <a:pt x="5004474" y="737596"/>
                  <a:pt x="5058352" y="717042"/>
                  <a:pt x="5112231" y="717042"/>
                </a:cubicBezTo>
                <a:close/>
                <a:moveTo>
                  <a:pt x="4555993" y="598413"/>
                </a:moveTo>
                <a:cubicBezTo>
                  <a:pt x="4609872" y="598413"/>
                  <a:pt x="4663750" y="618967"/>
                  <a:pt x="4704858" y="660075"/>
                </a:cubicBezTo>
                <a:cubicBezTo>
                  <a:pt x="4787074" y="742291"/>
                  <a:pt x="4787074" y="875589"/>
                  <a:pt x="4704858" y="957805"/>
                </a:cubicBezTo>
                <a:lnTo>
                  <a:pt x="959031" y="4703631"/>
                </a:lnTo>
                <a:cubicBezTo>
                  <a:pt x="876815" y="4785847"/>
                  <a:pt x="743517" y="4785847"/>
                  <a:pt x="661301" y="4703631"/>
                </a:cubicBezTo>
                <a:lnTo>
                  <a:pt x="661302" y="4703631"/>
                </a:lnTo>
                <a:cubicBezTo>
                  <a:pt x="579087" y="4621415"/>
                  <a:pt x="579087" y="4488117"/>
                  <a:pt x="661302" y="4405901"/>
                </a:cubicBezTo>
                <a:lnTo>
                  <a:pt x="4407128" y="660075"/>
                </a:lnTo>
                <a:cubicBezTo>
                  <a:pt x="4448236" y="618967"/>
                  <a:pt x="4502115" y="598413"/>
                  <a:pt x="4555993" y="598413"/>
                </a:cubicBezTo>
                <a:close/>
                <a:moveTo>
                  <a:pt x="3285716" y="530016"/>
                </a:moveTo>
                <a:cubicBezTo>
                  <a:pt x="3339595" y="530015"/>
                  <a:pt x="3393473" y="550569"/>
                  <a:pt x="3434581" y="591677"/>
                </a:cubicBezTo>
                <a:cubicBezTo>
                  <a:pt x="3516797" y="673894"/>
                  <a:pt x="3516797" y="807191"/>
                  <a:pt x="3434581" y="889408"/>
                </a:cubicBezTo>
                <a:lnTo>
                  <a:pt x="359390" y="3964597"/>
                </a:lnTo>
                <a:cubicBezTo>
                  <a:pt x="277175" y="4046813"/>
                  <a:pt x="143876" y="4046813"/>
                  <a:pt x="61661" y="3964597"/>
                </a:cubicBezTo>
                <a:lnTo>
                  <a:pt x="61662" y="3964597"/>
                </a:lnTo>
                <a:cubicBezTo>
                  <a:pt x="-20554" y="3882381"/>
                  <a:pt x="-20554" y="3749083"/>
                  <a:pt x="61662" y="3666867"/>
                </a:cubicBezTo>
                <a:lnTo>
                  <a:pt x="3136851" y="591677"/>
                </a:lnTo>
                <a:cubicBezTo>
                  <a:pt x="3177959" y="550569"/>
                  <a:pt x="3231837" y="530015"/>
                  <a:pt x="3285716" y="530016"/>
                </a:cubicBezTo>
                <a:close/>
                <a:moveTo>
                  <a:pt x="4139534" y="347526"/>
                </a:moveTo>
                <a:cubicBezTo>
                  <a:pt x="4193413" y="347526"/>
                  <a:pt x="4247291" y="368080"/>
                  <a:pt x="4288399" y="409188"/>
                </a:cubicBezTo>
                <a:cubicBezTo>
                  <a:pt x="4370615" y="491405"/>
                  <a:pt x="4370615" y="624702"/>
                  <a:pt x="4288399" y="706919"/>
                </a:cubicBezTo>
                <a:lnTo>
                  <a:pt x="1213208" y="3782108"/>
                </a:lnTo>
                <a:cubicBezTo>
                  <a:pt x="1130992" y="3864324"/>
                  <a:pt x="997694" y="3864324"/>
                  <a:pt x="915478" y="3782108"/>
                </a:cubicBezTo>
                <a:lnTo>
                  <a:pt x="915479" y="3782108"/>
                </a:lnTo>
                <a:cubicBezTo>
                  <a:pt x="833263" y="3699892"/>
                  <a:pt x="833263" y="3566594"/>
                  <a:pt x="915479" y="3484378"/>
                </a:cubicBezTo>
                <a:lnTo>
                  <a:pt x="3990669" y="409188"/>
                </a:lnTo>
                <a:cubicBezTo>
                  <a:pt x="4031777" y="368080"/>
                  <a:pt x="4085655" y="347526"/>
                  <a:pt x="4139534" y="347526"/>
                </a:cubicBezTo>
                <a:close/>
                <a:moveTo>
                  <a:pt x="1664402" y="126303"/>
                </a:moveTo>
                <a:cubicBezTo>
                  <a:pt x="1718280" y="126303"/>
                  <a:pt x="1772159" y="146856"/>
                  <a:pt x="1813267" y="187965"/>
                </a:cubicBezTo>
                <a:cubicBezTo>
                  <a:pt x="1895483" y="270181"/>
                  <a:pt x="1895483" y="403479"/>
                  <a:pt x="1813267" y="485695"/>
                </a:cubicBezTo>
                <a:lnTo>
                  <a:pt x="554549" y="1744412"/>
                </a:lnTo>
                <a:cubicBezTo>
                  <a:pt x="472333" y="1826628"/>
                  <a:pt x="339035" y="1826628"/>
                  <a:pt x="256818" y="1744412"/>
                </a:cubicBezTo>
                <a:lnTo>
                  <a:pt x="256820" y="1744412"/>
                </a:lnTo>
                <a:cubicBezTo>
                  <a:pt x="174605" y="1662196"/>
                  <a:pt x="174605" y="1528898"/>
                  <a:pt x="256820" y="1446682"/>
                </a:cubicBezTo>
                <a:lnTo>
                  <a:pt x="1515537" y="187965"/>
                </a:lnTo>
                <a:cubicBezTo>
                  <a:pt x="1556645" y="146856"/>
                  <a:pt x="1610523" y="126303"/>
                  <a:pt x="1664402" y="126303"/>
                </a:cubicBezTo>
                <a:close/>
                <a:moveTo>
                  <a:pt x="3125460" y="18853"/>
                </a:moveTo>
                <a:cubicBezTo>
                  <a:pt x="3179339" y="18853"/>
                  <a:pt x="3233217" y="39407"/>
                  <a:pt x="3274325" y="80515"/>
                </a:cubicBezTo>
                <a:cubicBezTo>
                  <a:pt x="3356541" y="162731"/>
                  <a:pt x="3356541" y="296029"/>
                  <a:pt x="3274325" y="378245"/>
                </a:cubicBezTo>
                <a:lnTo>
                  <a:pt x="552641" y="3099928"/>
                </a:lnTo>
                <a:cubicBezTo>
                  <a:pt x="470425" y="3182144"/>
                  <a:pt x="337126" y="3182144"/>
                  <a:pt x="254911" y="3099928"/>
                </a:cubicBezTo>
                <a:lnTo>
                  <a:pt x="254912" y="3099928"/>
                </a:lnTo>
                <a:cubicBezTo>
                  <a:pt x="172696" y="3017712"/>
                  <a:pt x="172696" y="2884414"/>
                  <a:pt x="254912" y="2802198"/>
                </a:cubicBezTo>
                <a:lnTo>
                  <a:pt x="2976595" y="80515"/>
                </a:lnTo>
                <a:cubicBezTo>
                  <a:pt x="3017703" y="39407"/>
                  <a:pt x="3071581" y="18853"/>
                  <a:pt x="3125460" y="18853"/>
                </a:cubicBezTo>
                <a:close/>
                <a:moveTo>
                  <a:pt x="2465583" y="0"/>
                </a:moveTo>
                <a:cubicBezTo>
                  <a:pt x="2519461" y="0"/>
                  <a:pt x="2573340" y="20554"/>
                  <a:pt x="2614448" y="61662"/>
                </a:cubicBezTo>
                <a:cubicBezTo>
                  <a:pt x="2696664" y="143878"/>
                  <a:pt x="2696664" y="277176"/>
                  <a:pt x="2614448" y="359392"/>
                </a:cubicBezTo>
                <a:lnTo>
                  <a:pt x="632768" y="2341071"/>
                </a:lnTo>
                <a:cubicBezTo>
                  <a:pt x="550552" y="2423287"/>
                  <a:pt x="417253" y="2423287"/>
                  <a:pt x="335037" y="2341071"/>
                </a:cubicBezTo>
                <a:lnTo>
                  <a:pt x="335039" y="2341071"/>
                </a:lnTo>
                <a:cubicBezTo>
                  <a:pt x="252822" y="2258855"/>
                  <a:pt x="252822" y="2125557"/>
                  <a:pt x="335039" y="2043341"/>
                </a:cubicBezTo>
                <a:lnTo>
                  <a:pt x="2316718" y="61662"/>
                </a:lnTo>
                <a:cubicBezTo>
                  <a:pt x="2357826" y="20554"/>
                  <a:pt x="2411704" y="0"/>
                  <a:pt x="2465583" y="0"/>
                </a:cubicBezTo>
                <a:close/>
              </a:path>
            </a:pathLst>
          </a:custGeom>
          <a:pattFill prst="pct20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29899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ttom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 flipH="1">
            <a:off x="5261113" y="0"/>
            <a:ext cx="6930887" cy="6858000"/>
          </a:xfrm>
          <a:prstGeom prst="rtTriangl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3185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2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24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5" y="43267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031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" y="-1"/>
            <a:ext cx="4744278" cy="6427303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F16-EF38-416D-A9CC-155F3FD3D983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8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onal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 flipH="1">
            <a:off x="7447722" y="0"/>
            <a:ext cx="4744278" cy="6858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6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2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31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alh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72069"/>
          </a:xfrm>
        </p:spPr>
        <p:txBody>
          <a:bodyPr/>
          <a:lstStyle/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" y="3445536"/>
            <a:ext cx="12191999" cy="106014"/>
            <a:chOff x="1" y="6375143"/>
            <a:chExt cx="12191999" cy="511004"/>
          </a:xfrm>
        </p:grpSpPr>
        <p:sp>
          <p:nvSpPr>
            <p:cNvPr id="19" name="Rectangle 18"/>
            <p:cNvSpPr/>
            <p:nvPr userDrawn="1"/>
          </p:nvSpPr>
          <p:spPr>
            <a:xfrm rot="16200000">
              <a:off x="2792509" y="5614643"/>
              <a:ext cx="510986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 userDrawn="1"/>
          </p:nvSpPr>
          <p:spPr>
            <a:xfrm rot="16200000">
              <a:off x="4824506" y="5614653"/>
              <a:ext cx="510989" cy="20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 userDrawn="1"/>
          </p:nvSpPr>
          <p:spPr>
            <a:xfrm rot="16200000">
              <a:off x="6856506" y="5614641"/>
              <a:ext cx="510989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 userDrawn="1"/>
          </p:nvSpPr>
          <p:spPr>
            <a:xfrm rot="16200000">
              <a:off x="8888505" y="5614639"/>
              <a:ext cx="510991" cy="20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 userDrawn="1"/>
          </p:nvSpPr>
          <p:spPr>
            <a:xfrm rot="16200000">
              <a:off x="10920506" y="5614642"/>
              <a:ext cx="510987" cy="20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 userDrawn="1"/>
          </p:nvSpPr>
          <p:spPr>
            <a:xfrm rot="16200000">
              <a:off x="760505" y="5614639"/>
              <a:ext cx="510992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6551235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73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505739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6666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center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32313" y="1"/>
            <a:ext cx="21336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315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center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66991" y="1"/>
            <a:ext cx="21336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48444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mall s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75722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3221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mall 2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99791" cy="6857999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051234" y="1"/>
            <a:ext cx="3140765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357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mall s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538672" y="6529340"/>
            <a:ext cx="512915" cy="211876"/>
            <a:chOff x="2108482" y="564778"/>
            <a:chExt cx="1643247" cy="738843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62970" y="564778"/>
              <a:ext cx="563399" cy="591071"/>
            </a:xfrm>
            <a:custGeom>
              <a:avLst/>
              <a:gdLst>
                <a:gd name="T0" fmla="*/ 60 w 91"/>
                <a:gd name="T1" fmla="*/ 20 h 66"/>
                <a:gd name="T2" fmla="*/ 81 w 91"/>
                <a:gd name="T3" fmla="*/ 6 h 66"/>
                <a:gd name="T4" fmla="*/ 91 w 91"/>
                <a:gd name="T5" fmla="*/ 2 h 66"/>
                <a:gd name="T6" fmla="*/ 54 w 91"/>
                <a:gd name="T7" fmla="*/ 5 h 66"/>
                <a:gd name="T8" fmla="*/ 29 w 91"/>
                <a:gd name="T9" fmla="*/ 25 h 66"/>
                <a:gd name="T10" fmla="*/ 18 w 91"/>
                <a:gd name="T11" fmla="*/ 44 h 66"/>
                <a:gd name="T12" fmla="*/ 0 w 91"/>
                <a:gd name="T13" fmla="*/ 66 h 66"/>
                <a:gd name="T14" fmla="*/ 31 w 91"/>
                <a:gd name="T15" fmla="*/ 53 h 66"/>
                <a:gd name="T16" fmla="*/ 60 w 91"/>
                <a:gd name="T17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6">
                  <a:moveTo>
                    <a:pt x="60" y="20"/>
                  </a:moveTo>
                  <a:cubicBezTo>
                    <a:pt x="65" y="14"/>
                    <a:pt x="73" y="9"/>
                    <a:pt x="81" y="6"/>
                  </a:cubicBezTo>
                  <a:cubicBezTo>
                    <a:pt x="83" y="5"/>
                    <a:pt x="88" y="2"/>
                    <a:pt x="91" y="2"/>
                  </a:cubicBezTo>
                  <a:cubicBezTo>
                    <a:pt x="79" y="1"/>
                    <a:pt x="66" y="0"/>
                    <a:pt x="54" y="5"/>
                  </a:cubicBezTo>
                  <a:cubicBezTo>
                    <a:pt x="44" y="9"/>
                    <a:pt x="36" y="17"/>
                    <a:pt x="29" y="25"/>
                  </a:cubicBezTo>
                  <a:cubicBezTo>
                    <a:pt x="25" y="31"/>
                    <a:pt x="22" y="38"/>
                    <a:pt x="18" y="44"/>
                  </a:cubicBezTo>
                  <a:cubicBezTo>
                    <a:pt x="14" y="52"/>
                    <a:pt x="9" y="63"/>
                    <a:pt x="0" y="66"/>
                  </a:cubicBezTo>
                  <a:cubicBezTo>
                    <a:pt x="11" y="65"/>
                    <a:pt x="22" y="60"/>
                    <a:pt x="31" y="53"/>
                  </a:cubicBezTo>
                  <a:cubicBezTo>
                    <a:pt x="43" y="44"/>
                    <a:pt x="50" y="30"/>
                    <a:pt x="60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005224" y="584930"/>
              <a:ext cx="746505" cy="718691"/>
            </a:xfrm>
            <a:custGeom>
              <a:avLst/>
              <a:gdLst>
                <a:gd name="T0" fmla="*/ 78 w 120"/>
                <a:gd name="T1" fmla="*/ 9 h 81"/>
                <a:gd name="T2" fmla="*/ 48 w 120"/>
                <a:gd name="T3" fmla="*/ 36 h 81"/>
                <a:gd name="T4" fmla="*/ 25 w 120"/>
                <a:gd name="T5" fmla="*/ 59 h 81"/>
                <a:gd name="T6" fmla="*/ 0 w 120"/>
                <a:gd name="T7" fmla="*/ 69 h 81"/>
                <a:gd name="T8" fmla="*/ 65 w 120"/>
                <a:gd name="T9" fmla="*/ 69 h 81"/>
                <a:gd name="T10" fmla="*/ 101 w 120"/>
                <a:gd name="T11" fmla="*/ 21 h 81"/>
                <a:gd name="T12" fmla="*/ 114 w 120"/>
                <a:gd name="T13" fmla="*/ 6 h 81"/>
                <a:gd name="T14" fmla="*/ 120 w 120"/>
                <a:gd name="T15" fmla="*/ 1 h 81"/>
                <a:gd name="T16" fmla="*/ 78 w 120"/>
                <a:gd name="T17" fmla="*/ 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1">
                  <a:moveTo>
                    <a:pt x="78" y="9"/>
                  </a:moveTo>
                  <a:cubicBezTo>
                    <a:pt x="65" y="16"/>
                    <a:pt x="57" y="24"/>
                    <a:pt x="48" y="36"/>
                  </a:cubicBezTo>
                  <a:cubicBezTo>
                    <a:pt x="42" y="44"/>
                    <a:pt x="34" y="53"/>
                    <a:pt x="25" y="59"/>
                  </a:cubicBezTo>
                  <a:cubicBezTo>
                    <a:pt x="18" y="63"/>
                    <a:pt x="8" y="68"/>
                    <a:pt x="0" y="69"/>
                  </a:cubicBezTo>
                  <a:cubicBezTo>
                    <a:pt x="20" y="81"/>
                    <a:pt x="45" y="81"/>
                    <a:pt x="65" y="69"/>
                  </a:cubicBezTo>
                  <a:cubicBezTo>
                    <a:pt x="84" y="57"/>
                    <a:pt x="91" y="39"/>
                    <a:pt x="101" y="21"/>
                  </a:cubicBezTo>
                  <a:cubicBezTo>
                    <a:pt x="104" y="15"/>
                    <a:pt x="109" y="10"/>
                    <a:pt x="114" y="6"/>
                  </a:cubicBezTo>
                  <a:cubicBezTo>
                    <a:pt x="115" y="5"/>
                    <a:pt x="118" y="1"/>
                    <a:pt x="120" y="1"/>
                  </a:cubicBezTo>
                  <a:cubicBezTo>
                    <a:pt x="106" y="0"/>
                    <a:pt x="91" y="2"/>
                    <a:pt x="78" y="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333842" y="564778"/>
              <a:ext cx="572789" cy="591071"/>
            </a:xfrm>
            <a:custGeom>
              <a:avLst/>
              <a:gdLst>
                <a:gd name="T0" fmla="*/ 32 w 92"/>
                <a:gd name="T1" fmla="*/ 20 h 66"/>
                <a:gd name="T2" fmla="*/ 60 w 92"/>
                <a:gd name="T3" fmla="*/ 53 h 66"/>
                <a:gd name="T4" fmla="*/ 92 w 92"/>
                <a:gd name="T5" fmla="*/ 66 h 66"/>
                <a:gd name="T6" fmla="*/ 73 w 92"/>
                <a:gd name="T7" fmla="*/ 44 h 66"/>
                <a:gd name="T8" fmla="*/ 62 w 92"/>
                <a:gd name="T9" fmla="*/ 25 h 66"/>
                <a:gd name="T10" fmla="*/ 37 w 92"/>
                <a:gd name="T11" fmla="*/ 5 h 66"/>
                <a:gd name="T12" fmla="*/ 0 w 92"/>
                <a:gd name="T13" fmla="*/ 2 h 66"/>
                <a:gd name="T14" fmla="*/ 11 w 92"/>
                <a:gd name="T15" fmla="*/ 6 h 66"/>
                <a:gd name="T16" fmla="*/ 32 w 92"/>
                <a:gd name="T17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6">
                  <a:moveTo>
                    <a:pt x="32" y="20"/>
                  </a:moveTo>
                  <a:cubicBezTo>
                    <a:pt x="42" y="30"/>
                    <a:pt x="49" y="44"/>
                    <a:pt x="60" y="53"/>
                  </a:cubicBezTo>
                  <a:cubicBezTo>
                    <a:pt x="69" y="60"/>
                    <a:pt x="80" y="65"/>
                    <a:pt x="92" y="66"/>
                  </a:cubicBezTo>
                  <a:cubicBezTo>
                    <a:pt x="83" y="63"/>
                    <a:pt x="77" y="52"/>
                    <a:pt x="73" y="44"/>
                  </a:cubicBezTo>
                  <a:cubicBezTo>
                    <a:pt x="70" y="38"/>
                    <a:pt x="67" y="31"/>
                    <a:pt x="62" y="25"/>
                  </a:cubicBezTo>
                  <a:cubicBezTo>
                    <a:pt x="56" y="17"/>
                    <a:pt x="48" y="9"/>
                    <a:pt x="37" y="5"/>
                  </a:cubicBezTo>
                  <a:cubicBezTo>
                    <a:pt x="26" y="0"/>
                    <a:pt x="12" y="1"/>
                    <a:pt x="0" y="2"/>
                  </a:cubicBezTo>
                  <a:cubicBezTo>
                    <a:pt x="3" y="2"/>
                    <a:pt x="8" y="5"/>
                    <a:pt x="11" y="6"/>
                  </a:cubicBezTo>
                  <a:cubicBezTo>
                    <a:pt x="19" y="9"/>
                    <a:pt x="26" y="14"/>
                    <a:pt x="32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108482" y="584930"/>
              <a:ext cx="755895" cy="718691"/>
            </a:xfrm>
            <a:custGeom>
              <a:avLst/>
              <a:gdLst>
                <a:gd name="T0" fmla="*/ 19 w 121"/>
                <a:gd name="T1" fmla="*/ 21 h 81"/>
                <a:gd name="T2" fmla="*/ 55 w 121"/>
                <a:gd name="T3" fmla="*/ 69 h 81"/>
                <a:gd name="T4" fmla="*/ 121 w 121"/>
                <a:gd name="T5" fmla="*/ 69 h 81"/>
                <a:gd name="T6" fmla="*/ 95 w 121"/>
                <a:gd name="T7" fmla="*/ 59 h 81"/>
                <a:gd name="T8" fmla="*/ 73 w 121"/>
                <a:gd name="T9" fmla="*/ 36 h 81"/>
                <a:gd name="T10" fmla="*/ 43 w 121"/>
                <a:gd name="T11" fmla="*/ 9 h 81"/>
                <a:gd name="T12" fmla="*/ 0 w 121"/>
                <a:gd name="T13" fmla="*/ 1 h 81"/>
                <a:gd name="T14" fmla="*/ 7 w 121"/>
                <a:gd name="T15" fmla="*/ 6 h 81"/>
                <a:gd name="T16" fmla="*/ 19 w 121"/>
                <a:gd name="T17" fmla="*/ 2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81">
                  <a:moveTo>
                    <a:pt x="19" y="21"/>
                  </a:moveTo>
                  <a:cubicBezTo>
                    <a:pt x="30" y="39"/>
                    <a:pt x="37" y="57"/>
                    <a:pt x="55" y="69"/>
                  </a:cubicBezTo>
                  <a:cubicBezTo>
                    <a:pt x="75" y="81"/>
                    <a:pt x="101" y="81"/>
                    <a:pt x="121" y="69"/>
                  </a:cubicBezTo>
                  <a:cubicBezTo>
                    <a:pt x="112" y="68"/>
                    <a:pt x="102" y="63"/>
                    <a:pt x="95" y="59"/>
                  </a:cubicBezTo>
                  <a:cubicBezTo>
                    <a:pt x="86" y="53"/>
                    <a:pt x="79" y="44"/>
                    <a:pt x="73" y="36"/>
                  </a:cubicBezTo>
                  <a:cubicBezTo>
                    <a:pt x="64" y="24"/>
                    <a:pt x="56" y="16"/>
                    <a:pt x="43" y="9"/>
                  </a:cubicBezTo>
                  <a:cubicBezTo>
                    <a:pt x="30" y="2"/>
                    <a:pt x="15" y="0"/>
                    <a:pt x="0" y="1"/>
                  </a:cubicBezTo>
                  <a:cubicBezTo>
                    <a:pt x="2" y="1"/>
                    <a:pt x="6" y="5"/>
                    <a:pt x="7" y="6"/>
                  </a:cubicBezTo>
                  <a:cubicBezTo>
                    <a:pt x="12" y="10"/>
                    <a:pt x="16" y="15"/>
                    <a:pt x="19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1050248" y="6508646"/>
            <a:ext cx="865289" cy="281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400">
                <a:solidFill>
                  <a:schemeClr val="bg2">
                    <a:lumMod val="50000"/>
                  </a:schemeClr>
                </a:solidFill>
              </a:rPr>
              <a:t>MEDIO</a:t>
            </a:r>
            <a:endParaRPr lang="id-ID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316278" y="1"/>
            <a:ext cx="2875722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49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5C5-D1D6-4940-81B3-14993D48E6E2}" type="datetime1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05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98409" y="848138"/>
            <a:ext cx="3180522" cy="5121965"/>
          </a:xfrm>
          <a:prstGeom prst="foldedCorner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0225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622159" y="6467061"/>
            <a:ext cx="410817" cy="39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237846" y="6260362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bg2">
                    <a:lumMod val="65000"/>
                  </a:schemeClr>
                </a:solidFill>
              </a:rPr>
              <a:t>‹#›</a:t>
            </a:fld>
            <a:endParaRPr lang="id-ID" sz="140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1346524" y="6203278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0455" y="6427303"/>
            <a:ext cx="106348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86261" y="1"/>
            <a:ext cx="4505739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240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17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86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6398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468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71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EDC-E73B-4342-9AF4-79CD261E2BB1}" type="datetime1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734-CD17-4DC3-995B-976B509D9306}" type="datetime1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EFC-5B8E-46E5-9F67-E9DDB3363BB7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DC6F-7715-46E8-ABA4-228AD0A654C6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8180"/>
            <a:ext cx="10515600" cy="488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fld id="{5E51A060-6956-49E1-8967-CB330CD31BD1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24252" y="631173"/>
            <a:ext cx="413948" cy="375589"/>
            <a:chOff x="510927" y="649647"/>
            <a:chExt cx="327273" cy="296946"/>
          </a:xfrm>
        </p:grpSpPr>
        <p:sp>
          <p:nvSpPr>
            <p:cNvPr id="7" name="Flowchart: Off-page Connector 6"/>
            <p:cNvSpPr/>
            <p:nvPr userDrawn="1"/>
          </p:nvSpPr>
          <p:spPr>
            <a:xfrm>
              <a:off x="510927" y="702940"/>
              <a:ext cx="327273" cy="243653"/>
            </a:xfrm>
            <a:prstGeom prst="flowChartOffpageConnector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0927" y="649647"/>
              <a:ext cx="327273" cy="831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26" y="666714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fld id="{A308864A-6261-4242-AC78-198485BD5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4C31-475E-4A2F-A9AA-BA95AC06B52C}" type="datetimeFigureOut">
              <a:rPr lang="id-ID" smtClean="0"/>
              <a:t>31/07/2021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7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739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0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txStyles>
    <p:titleStyle>
      <a:lvl1pPr algn="l" defTabSz="91427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0" indent="-228570" algn="l" defTabSz="9142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7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5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4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2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1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70" algn="l" defTabSz="9142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6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5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5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3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1" algn="l" defTabSz="91427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baotu.com/p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6880485" cy="6880485"/>
          </a:xfrm>
          <a:prstGeom prst="rtTriangl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1602826" y="0"/>
            <a:ext cx="3508588" cy="350858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183431" y="2846595"/>
            <a:ext cx="3974380" cy="404275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89896" y="1841665"/>
            <a:ext cx="6230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LỊCH SỬ PHÁT TRIỂN CÔNG TY TNHH MTV</a:t>
            </a:r>
            <a:endParaRPr kumimoji="1" lang="zh-CN" altLang="en-US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15413" y="3105378"/>
            <a:ext cx="521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BTQ GROUP DESIGN PPT</a:t>
            </a:r>
            <a:endParaRPr kumimoji="1" lang="zh-CN" altLang="en-US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15413" y="3535993"/>
            <a:ext cx="57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Please click here to modify the text for example </a:t>
            </a:r>
          </a:p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The text here you may post texts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648766">
            <a:off x="515451" y="3790756"/>
            <a:ext cx="855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BUSINESS POWERPOINT</a:t>
            </a:r>
            <a:endParaRPr kumimoji="1" lang="en-US" altLang="zh-CN" sz="1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6710" y="819812"/>
            <a:ext cx="3696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2017</a:t>
            </a:r>
            <a:endParaRPr kumimoji="1" lang="zh-CN" altLang="en-US" sz="80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flipH="1" flipV="1">
            <a:off x="10467834" y="9622"/>
            <a:ext cx="1724166" cy="1724166"/>
          </a:xfrm>
          <a:prstGeom prst="rtTriangl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9933"/>
              </a:solidFill>
            </a:endParaRPr>
          </a:p>
        </p:txBody>
      </p:sp>
      <p:pic>
        <p:nvPicPr>
          <p:cNvPr id="12" name="Daydream">
            <a:hlinkClick r:id="" action="ppaction://media"/>
            <a:extLst>
              <a:ext uri="{FF2B5EF4-FFF2-40B4-BE49-F238E27FC236}">
                <a16:creationId xmlns:a16="http://schemas.microsoft.com/office/drawing/2014/main" id="{4E53FC88-F18B-48D2-A091-93201FB01F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931362" y="-872466"/>
            <a:ext cx="577991" cy="5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4" grpId="0" animBg="1"/>
      <p:bldP spid="8" grpId="0" animBg="1"/>
      <p:bldP spid="10" grpId="0" animBg="1"/>
      <p:bldP spid="9" grpId="0"/>
      <p:bldP spid="16" grpId="0"/>
      <p:bldP spid="17" grpId="0"/>
      <p:bldP spid="18" grpId="0"/>
      <p:bldP spid="2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0311" y="637685"/>
            <a:ext cx="812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56196" y="1666264"/>
            <a:ext cx="5465213" cy="813965"/>
            <a:chOff x="6995978" y="4997649"/>
            <a:chExt cx="5465213" cy="813965"/>
          </a:xfrm>
        </p:grpSpPr>
        <p:sp>
          <p:nvSpPr>
            <p:cNvPr id="20" name="Rectangle 19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C789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2234" y="5288394"/>
              <a:ext cx="5458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</a:t>
              </a:r>
              <a:r>
                <a:rPr kumimoji="0" lang="vi-VN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Vestibulum dignissim nunc nisi ac scelerisque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6196" y="3730601"/>
            <a:ext cx="5465213" cy="813965"/>
            <a:chOff x="6995978" y="4997649"/>
            <a:chExt cx="5465213" cy="813965"/>
          </a:xfrm>
        </p:grpSpPr>
        <p:sp>
          <p:nvSpPr>
            <p:cNvPr id="23" name="Rectangle 22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19405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2234" y="5288394"/>
              <a:ext cx="5458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</a:t>
              </a:r>
              <a:r>
                <a:rPr kumimoji="0" lang="vi-VN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Vestibulum dignissim nunc nisi ac scelerisque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56196" y="5835801"/>
            <a:ext cx="5465213" cy="813965"/>
            <a:chOff x="6995978" y="4997649"/>
            <a:chExt cx="5465213" cy="813965"/>
          </a:xfrm>
        </p:grpSpPr>
        <p:sp>
          <p:nvSpPr>
            <p:cNvPr id="26" name="Rectangle 25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B3A9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B3A90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02234" y="5288394"/>
              <a:ext cx="5458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</a:t>
              </a:r>
              <a:r>
                <a:rPr kumimoji="0" lang="vi-VN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Vestibulum dignissim nunc nisi ac scelerisque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9320" y="2715533"/>
            <a:ext cx="5458957" cy="813965"/>
            <a:chOff x="7002234" y="4997649"/>
            <a:chExt cx="5458957" cy="813965"/>
          </a:xfrm>
        </p:grpSpPr>
        <p:sp>
          <p:nvSpPr>
            <p:cNvPr id="29" name="Rectangle 28"/>
            <p:cNvSpPr/>
            <p:nvPr/>
          </p:nvSpPr>
          <p:spPr>
            <a:xfrm>
              <a:off x="10635050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05126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02234" y="5288394"/>
              <a:ext cx="5458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</a:t>
              </a:r>
              <a:r>
                <a:rPr kumimoji="0" lang="vi-VN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Vestibulum dignissim nunc nisi ac scelerisque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9320" y="4778641"/>
            <a:ext cx="5458957" cy="813965"/>
            <a:chOff x="7002234" y="4997649"/>
            <a:chExt cx="5458957" cy="813965"/>
          </a:xfrm>
        </p:grpSpPr>
        <p:sp>
          <p:nvSpPr>
            <p:cNvPr id="32" name="Rectangle 31"/>
            <p:cNvSpPr/>
            <p:nvPr/>
          </p:nvSpPr>
          <p:spPr>
            <a:xfrm>
              <a:off x="10635049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79A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02234" y="5288394"/>
              <a:ext cx="5458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</a:t>
              </a:r>
              <a:r>
                <a:rPr kumimoji="0" lang="vi-VN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Vestibulum dignissim nunc nisi ac scelerisque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0514" y="2713972"/>
            <a:ext cx="3822553" cy="920839"/>
            <a:chOff x="6096000" y="1886658"/>
            <a:chExt cx="3822553" cy="920839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0" y="1886658"/>
              <a:ext cx="3822553" cy="920839"/>
              <a:chOff x="1506828" y="650383"/>
              <a:chExt cx="9195515" cy="2215166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506828" y="650383"/>
                <a:ext cx="9195515" cy="2215166"/>
              </a:xfrm>
              <a:custGeom>
                <a:avLst/>
                <a:gdLst>
                  <a:gd name="connsiteX0" fmla="*/ 1107583 w 9195515"/>
                  <a:gd name="connsiteY0" fmla="*/ 0 h 2215166"/>
                  <a:gd name="connsiteX1" fmla="*/ 1890762 w 9195515"/>
                  <a:gd name="connsiteY1" fmla="*/ 324404 h 2215166"/>
                  <a:gd name="connsiteX2" fmla="*/ 1893527 w 9195515"/>
                  <a:gd name="connsiteY2" fmla="*/ 327755 h 2215166"/>
                  <a:gd name="connsiteX3" fmla="*/ 1910318 w 9195515"/>
                  <a:gd name="connsiteY3" fmla="*/ 342637 h 2215166"/>
                  <a:gd name="connsiteX4" fmla="*/ 2636331 w 9195515"/>
                  <a:gd name="connsiteY4" fmla="*/ 969406 h 2215166"/>
                  <a:gd name="connsiteX5" fmla="*/ 3387497 w 9195515"/>
                  <a:gd name="connsiteY5" fmla="*/ 252262 h 2215166"/>
                  <a:gd name="connsiteX6" fmla="*/ 3431297 w 9195515"/>
                  <a:gd name="connsiteY6" fmla="*/ 219439 h 2215166"/>
                  <a:gd name="connsiteX7" fmla="*/ 3503543 w 9195515"/>
                  <a:gd name="connsiteY7" fmla="*/ 159831 h 2215166"/>
                  <a:gd name="connsiteX8" fmla="*/ 4026793 w 9195515"/>
                  <a:gd name="connsiteY8" fmla="*/ 0 h 2215166"/>
                  <a:gd name="connsiteX9" fmla="*/ 8259652 w 9195515"/>
                  <a:gd name="connsiteY9" fmla="*/ 0 h 2215166"/>
                  <a:gd name="connsiteX10" fmla="*/ 9195515 w 9195515"/>
                  <a:gd name="connsiteY10" fmla="*/ 935863 h 2215166"/>
                  <a:gd name="connsiteX11" fmla="*/ 9195515 w 9195515"/>
                  <a:gd name="connsiteY11" fmla="*/ 1279303 h 2215166"/>
                  <a:gd name="connsiteX12" fmla="*/ 8259652 w 9195515"/>
                  <a:gd name="connsiteY12" fmla="*/ 2215166 h 2215166"/>
                  <a:gd name="connsiteX13" fmla="*/ 4026793 w 9195515"/>
                  <a:gd name="connsiteY13" fmla="*/ 2215166 h 2215166"/>
                  <a:gd name="connsiteX14" fmla="*/ 3503543 w 9195515"/>
                  <a:gd name="connsiteY14" fmla="*/ 2055335 h 2215166"/>
                  <a:gd name="connsiteX15" fmla="*/ 3461153 w 9195515"/>
                  <a:gd name="connsiteY15" fmla="*/ 2020360 h 2215166"/>
                  <a:gd name="connsiteX16" fmla="*/ 3387438 w 9195515"/>
                  <a:gd name="connsiteY16" fmla="*/ 1972233 h 2215166"/>
                  <a:gd name="connsiteX17" fmla="*/ 2662533 w 9195515"/>
                  <a:gd name="connsiteY17" fmla="*/ 1275952 h 2215166"/>
                  <a:gd name="connsiteX18" fmla="*/ 1944356 w 9195515"/>
                  <a:gd name="connsiteY18" fmla="*/ 1835839 h 2215166"/>
                  <a:gd name="connsiteX19" fmla="*/ 1906250 w 9195515"/>
                  <a:gd name="connsiteY19" fmla="*/ 1871991 h 2215166"/>
                  <a:gd name="connsiteX20" fmla="*/ 1890762 w 9195515"/>
                  <a:gd name="connsiteY20" fmla="*/ 1890762 h 2215166"/>
                  <a:gd name="connsiteX21" fmla="*/ 1107583 w 9195515"/>
                  <a:gd name="connsiteY21" fmla="*/ 2215166 h 2215166"/>
                  <a:gd name="connsiteX22" fmla="*/ 0 w 9195515"/>
                  <a:gd name="connsiteY22" fmla="*/ 1107583 h 2215166"/>
                  <a:gd name="connsiteX23" fmla="*/ 1107583 w 9195515"/>
                  <a:gd name="connsiteY23" fmla="*/ 0 h 221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195515" h="2215166">
                    <a:moveTo>
                      <a:pt x="1107583" y="0"/>
                    </a:moveTo>
                    <a:cubicBezTo>
                      <a:pt x="1413434" y="0"/>
                      <a:pt x="1690329" y="123971"/>
                      <a:pt x="1890762" y="324404"/>
                    </a:cubicBezTo>
                    <a:lnTo>
                      <a:pt x="1893527" y="327755"/>
                    </a:lnTo>
                    <a:lnTo>
                      <a:pt x="1910318" y="342637"/>
                    </a:lnTo>
                    <a:cubicBezTo>
                      <a:pt x="2138377" y="564106"/>
                      <a:pt x="2341280" y="975490"/>
                      <a:pt x="2636331" y="969406"/>
                    </a:cubicBezTo>
                    <a:cubicBezTo>
                      <a:pt x="2882207" y="964336"/>
                      <a:pt x="3086413" y="507771"/>
                      <a:pt x="3387497" y="252262"/>
                    </a:cubicBezTo>
                    <a:lnTo>
                      <a:pt x="3431297" y="219439"/>
                    </a:lnTo>
                    <a:lnTo>
                      <a:pt x="3503543" y="159831"/>
                    </a:lnTo>
                    <a:cubicBezTo>
                      <a:pt x="3652908" y="58922"/>
                      <a:pt x="3832970" y="0"/>
                      <a:pt x="4026793" y="0"/>
                    </a:cubicBezTo>
                    <a:lnTo>
                      <a:pt x="8259652" y="0"/>
                    </a:lnTo>
                    <a:cubicBezTo>
                      <a:pt x="8776515" y="0"/>
                      <a:pt x="9195515" y="419000"/>
                      <a:pt x="9195515" y="935863"/>
                    </a:cubicBezTo>
                    <a:lnTo>
                      <a:pt x="9195515" y="1279303"/>
                    </a:lnTo>
                    <a:cubicBezTo>
                      <a:pt x="9195515" y="1796166"/>
                      <a:pt x="8776515" y="2215166"/>
                      <a:pt x="8259652" y="2215166"/>
                    </a:cubicBezTo>
                    <a:lnTo>
                      <a:pt x="4026793" y="2215166"/>
                    </a:lnTo>
                    <a:cubicBezTo>
                      <a:pt x="3832970" y="2215166"/>
                      <a:pt x="3652908" y="2156244"/>
                      <a:pt x="3503543" y="2055335"/>
                    </a:cubicBezTo>
                    <a:lnTo>
                      <a:pt x="3461153" y="2020360"/>
                    </a:lnTo>
                    <a:lnTo>
                      <a:pt x="3387438" y="1972233"/>
                    </a:lnTo>
                    <a:cubicBezTo>
                      <a:pt x="3110503" y="1753314"/>
                      <a:pt x="2916085" y="1275952"/>
                      <a:pt x="2662533" y="1275952"/>
                    </a:cubicBezTo>
                    <a:cubicBezTo>
                      <a:pt x="2437153" y="1275952"/>
                      <a:pt x="2164147" y="1616555"/>
                      <a:pt x="1944356" y="1835839"/>
                    </a:cubicBezTo>
                    <a:lnTo>
                      <a:pt x="1906250" y="1871991"/>
                    </a:lnTo>
                    <a:lnTo>
                      <a:pt x="1890762" y="1890762"/>
                    </a:lnTo>
                    <a:cubicBezTo>
                      <a:pt x="1690329" y="2091196"/>
                      <a:pt x="1413434" y="2215166"/>
                      <a:pt x="1107583" y="2215166"/>
                    </a:cubicBezTo>
                    <a:cubicBezTo>
                      <a:pt x="495882" y="2215166"/>
                      <a:pt x="0" y="1719284"/>
                      <a:pt x="0" y="1107583"/>
                    </a:cubicBezTo>
                    <a:cubicBezTo>
                      <a:pt x="0" y="495882"/>
                      <a:pt x="495882" y="0"/>
                      <a:pt x="1107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61374" y="804929"/>
                <a:ext cx="1906074" cy="19060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D05126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02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455570" y="2039450"/>
              <a:ext cx="2316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2018</a:t>
              </a:r>
              <a:r>
                <a:rPr lang="zh-CN" altLang="en-US" dirty="0"/>
                <a:t>年</a:t>
              </a:r>
              <a:endParaRPr lang="en-US" altLang="zh-C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52206" y="5771557"/>
            <a:ext cx="3822553" cy="920839"/>
            <a:chOff x="2337692" y="4944243"/>
            <a:chExt cx="3822553" cy="920839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2337692" y="4944243"/>
              <a:ext cx="3822553" cy="920839"/>
              <a:chOff x="1506828" y="650383"/>
              <a:chExt cx="9195515" cy="2215166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1506828" y="650383"/>
                <a:ext cx="9195515" cy="2215166"/>
              </a:xfrm>
              <a:custGeom>
                <a:avLst/>
                <a:gdLst>
                  <a:gd name="connsiteX0" fmla="*/ 1107583 w 9195515"/>
                  <a:gd name="connsiteY0" fmla="*/ 0 h 2215166"/>
                  <a:gd name="connsiteX1" fmla="*/ 1890762 w 9195515"/>
                  <a:gd name="connsiteY1" fmla="*/ 324404 h 2215166"/>
                  <a:gd name="connsiteX2" fmla="*/ 1893527 w 9195515"/>
                  <a:gd name="connsiteY2" fmla="*/ 327755 h 2215166"/>
                  <a:gd name="connsiteX3" fmla="*/ 1910318 w 9195515"/>
                  <a:gd name="connsiteY3" fmla="*/ 342637 h 2215166"/>
                  <a:gd name="connsiteX4" fmla="*/ 2636331 w 9195515"/>
                  <a:gd name="connsiteY4" fmla="*/ 969406 h 2215166"/>
                  <a:gd name="connsiteX5" fmla="*/ 3387497 w 9195515"/>
                  <a:gd name="connsiteY5" fmla="*/ 252262 h 2215166"/>
                  <a:gd name="connsiteX6" fmla="*/ 3431297 w 9195515"/>
                  <a:gd name="connsiteY6" fmla="*/ 219439 h 2215166"/>
                  <a:gd name="connsiteX7" fmla="*/ 3503543 w 9195515"/>
                  <a:gd name="connsiteY7" fmla="*/ 159831 h 2215166"/>
                  <a:gd name="connsiteX8" fmla="*/ 4026793 w 9195515"/>
                  <a:gd name="connsiteY8" fmla="*/ 0 h 2215166"/>
                  <a:gd name="connsiteX9" fmla="*/ 8259652 w 9195515"/>
                  <a:gd name="connsiteY9" fmla="*/ 0 h 2215166"/>
                  <a:gd name="connsiteX10" fmla="*/ 9195515 w 9195515"/>
                  <a:gd name="connsiteY10" fmla="*/ 935863 h 2215166"/>
                  <a:gd name="connsiteX11" fmla="*/ 9195515 w 9195515"/>
                  <a:gd name="connsiteY11" fmla="*/ 1279303 h 2215166"/>
                  <a:gd name="connsiteX12" fmla="*/ 8259652 w 9195515"/>
                  <a:gd name="connsiteY12" fmla="*/ 2215166 h 2215166"/>
                  <a:gd name="connsiteX13" fmla="*/ 4026793 w 9195515"/>
                  <a:gd name="connsiteY13" fmla="*/ 2215166 h 2215166"/>
                  <a:gd name="connsiteX14" fmla="*/ 3503543 w 9195515"/>
                  <a:gd name="connsiteY14" fmla="*/ 2055335 h 2215166"/>
                  <a:gd name="connsiteX15" fmla="*/ 3461153 w 9195515"/>
                  <a:gd name="connsiteY15" fmla="*/ 2020360 h 2215166"/>
                  <a:gd name="connsiteX16" fmla="*/ 3387438 w 9195515"/>
                  <a:gd name="connsiteY16" fmla="*/ 1972233 h 2215166"/>
                  <a:gd name="connsiteX17" fmla="*/ 2662533 w 9195515"/>
                  <a:gd name="connsiteY17" fmla="*/ 1275952 h 2215166"/>
                  <a:gd name="connsiteX18" fmla="*/ 1944356 w 9195515"/>
                  <a:gd name="connsiteY18" fmla="*/ 1835839 h 2215166"/>
                  <a:gd name="connsiteX19" fmla="*/ 1906250 w 9195515"/>
                  <a:gd name="connsiteY19" fmla="*/ 1871991 h 2215166"/>
                  <a:gd name="connsiteX20" fmla="*/ 1890762 w 9195515"/>
                  <a:gd name="connsiteY20" fmla="*/ 1890762 h 2215166"/>
                  <a:gd name="connsiteX21" fmla="*/ 1107583 w 9195515"/>
                  <a:gd name="connsiteY21" fmla="*/ 2215166 h 2215166"/>
                  <a:gd name="connsiteX22" fmla="*/ 0 w 9195515"/>
                  <a:gd name="connsiteY22" fmla="*/ 1107583 h 2215166"/>
                  <a:gd name="connsiteX23" fmla="*/ 1107583 w 9195515"/>
                  <a:gd name="connsiteY23" fmla="*/ 0 h 221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195515" h="2215166">
                    <a:moveTo>
                      <a:pt x="1107583" y="0"/>
                    </a:moveTo>
                    <a:cubicBezTo>
                      <a:pt x="1413434" y="0"/>
                      <a:pt x="1690329" y="123971"/>
                      <a:pt x="1890762" y="324404"/>
                    </a:cubicBezTo>
                    <a:lnTo>
                      <a:pt x="1893527" y="327755"/>
                    </a:lnTo>
                    <a:lnTo>
                      <a:pt x="1910318" y="342637"/>
                    </a:lnTo>
                    <a:cubicBezTo>
                      <a:pt x="2138377" y="564106"/>
                      <a:pt x="2341280" y="975490"/>
                      <a:pt x="2636331" y="969406"/>
                    </a:cubicBezTo>
                    <a:cubicBezTo>
                      <a:pt x="2882207" y="964336"/>
                      <a:pt x="3086413" y="507771"/>
                      <a:pt x="3387497" y="252262"/>
                    </a:cubicBezTo>
                    <a:lnTo>
                      <a:pt x="3431297" y="219439"/>
                    </a:lnTo>
                    <a:lnTo>
                      <a:pt x="3503543" y="159831"/>
                    </a:lnTo>
                    <a:cubicBezTo>
                      <a:pt x="3652908" y="58922"/>
                      <a:pt x="3832970" y="0"/>
                      <a:pt x="4026793" y="0"/>
                    </a:cubicBezTo>
                    <a:lnTo>
                      <a:pt x="8259652" y="0"/>
                    </a:lnTo>
                    <a:cubicBezTo>
                      <a:pt x="8776515" y="0"/>
                      <a:pt x="9195515" y="419000"/>
                      <a:pt x="9195515" y="935863"/>
                    </a:cubicBezTo>
                    <a:lnTo>
                      <a:pt x="9195515" y="1279303"/>
                    </a:lnTo>
                    <a:cubicBezTo>
                      <a:pt x="9195515" y="1796166"/>
                      <a:pt x="8776515" y="2215166"/>
                      <a:pt x="8259652" y="2215166"/>
                    </a:cubicBezTo>
                    <a:lnTo>
                      <a:pt x="4026793" y="2215166"/>
                    </a:lnTo>
                    <a:cubicBezTo>
                      <a:pt x="3832970" y="2215166"/>
                      <a:pt x="3652908" y="2156244"/>
                      <a:pt x="3503543" y="2055335"/>
                    </a:cubicBezTo>
                    <a:lnTo>
                      <a:pt x="3461153" y="2020360"/>
                    </a:lnTo>
                    <a:lnTo>
                      <a:pt x="3387438" y="1972233"/>
                    </a:lnTo>
                    <a:cubicBezTo>
                      <a:pt x="3110503" y="1753314"/>
                      <a:pt x="2916085" y="1275952"/>
                      <a:pt x="2662533" y="1275952"/>
                    </a:cubicBezTo>
                    <a:cubicBezTo>
                      <a:pt x="2437153" y="1275952"/>
                      <a:pt x="2164147" y="1616555"/>
                      <a:pt x="1944356" y="1835839"/>
                    </a:cubicBezTo>
                    <a:lnTo>
                      <a:pt x="1906250" y="1871991"/>
                    </a:lnTo>
                    <a:lnTo>
                      <a:pt x="1890762" y="1890762"/>
                    </a:lnTo>
                    <a:cubicBezTo>
                      <a:pt x="1690329" y="2091196"/>
                      <a:pt x="1413434" y="2215166"/>
                      <a:pt x="1107583" y="2215166"/>
                    </a:cubicBezTo>
                    <a:cubicBezTo>
                      <a:pt x="495882" y="2215166"/>
                      <a:pt x="0" y="1719284"/>
                      <a:pt x="0" y="1107583"/>
                    </a:cubicBezTo>
                    <a:cubicBezTo>
                      <a:pt x="0" y="495882"/>
                      <a:pt x="495882" y="0"/>
                      <a:pt x="1107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661374" y="804929"/>
                <a:ext cx="1906074" cy="19060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7B3A90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05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B3A9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485056" y="5110524"/>
              <a:ext cx="2316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2022</a:t>
              </a:r>
              <a:r>
                <a:rPr lang="zh-CN" altLang="en-US" dirty="0"/>
                <a:t>年</a:t>
              </a:r>
              <a:endParaRPr lang="en-US" altLang="zh-CN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52206" y="1612828"/>
            <a:ext cx="3822553" cy="920839"/>
            <a:chOff x="2337692" y="785514"/>
            <a:chExt cx="3822553" cy="920839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2337692" y="785514"/>
              <a:ext cx="3822553" cy="920839"/>
              <a:chOff x="1506828" y="650383"/>
              <a:chExt cx="9195515" cy="221516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506828" y="650383"/>
                <a:ext cx="9195515" cy="2215166"/>
              </a:xfrm>
              <a:custGeom>
                <a:avLst/>
                <a:gdLst>
                  <a:gd name="connsiteX0" fmla="*/ 1107583 w 9195515"/>
                  <a:gd name="connsiteY0" fmla="*/ 0 h 2215166"/>
                  <a:gd name="connsiteX1" fmla="*/ 1890762 w 9195515"/>
                  <a:gd name="connsiteY1" fmla="*/ 324404 h 2215166"/>
                  <a:gd name="connsiteX2" fmla="*/ 1893527 w 9195515"/>
                  <a:gd name="connsiteY2" fmla="*/ 327755 h 2215166"/>
                  <a:gd name="connsiteX3" fmla="*/ 1910318 w 9195515"/>
                  <a:gd name="connsiteY3" fmla="*/ 342637 h 2215166"/>
                  <a:gd name="connsiteX4" fmla="*/ 2636331 w 9195515"/>
                  <a:gd name="connsiteY4" fmla="*/ 969406 h 2215166"/>
                  <a:gd name="connsiteX5" fmla="*/ 3387497 w 9195515"/>
                  <a:gd name="connsiteY5" fmla="*/ 252262 h 2215166"/>
                  <a:gd name="connsiteX6" fmla="*/ 3431297 w 9195515"/>
                  <a:gd name="connsiteY6" fmla="*/ 219439 h 2215166"/>
                  <a:gd name="connsiteX7" fmla="*/ 3503543 w 9195515"/>
                  <a:gd name="connsiteY7" fmla="*/ 159831 h 2215166"/>
                  <a:gd name="connsiteX8" fmla="*/ 4026793 w 9195515"/>
                  <a:gd name="connsiteY8" fmla="*/ 0 h 2215166"/>
                  <a:gd name="connsiteX9" fmla="*/ 8259652 w 9195515"/>
                  <a:gd name="connsiteY9" fmla="*/ 0 h 2215166"/>
                  <a:gd name="connsiteX10" fmla="*/ 9195515 w 9195515"/>
                  <a:gd name="connsiteY10" fmla="*/ 935863 h 2215166"/>
                  <a:gd name="connsiteX11" fmla="*/ 9195515 w 9195515"/>
                  <a:gd name="connsiteY11" fmla="*/ 1279303 h 2215166"/>
                  <a:gd name="connsiteX12" fmla="*/ 8259652 w 9195515"/>
                  <a:gd name="connsiteY12" fmla="*/ 2215166 h 2215166"/>
                  <a:gd name="connsiteX13" fmla="*/ 4026793 w 9195515"/>
                  <a:gd name="connsiteY13" fmla="*/ 2215166 h 2215166"/>
                  <a:gd name="connsiteX14" fmla="*/ 3503543 w 9195515"/>
                  <a:gd name="connsiteY14" fmla="*/ 2055335 h 2215166"/>
                  <a:gd name="connsiteX15" fmla="*/ 3461153 w 9195515"/>
                  <a:gd name="connsiteY15" fmla="*/ 2020360 h 2215166"/>
                  <a:gd name="connsiteX16" fmla="*/ 3387438 w 9195515"/>
                  <a:gd name="connsiteY16" fmla="*/ 1972233 h 2215166"/>
                  <a:gd name="connsiteX17" fmla="*/ 2662533 w 9195515"/>
                  <a:gd name="connsiteY17" fmla="*/ 1275952 h 2215166"/>
                  <a:gd name="connsiteX18" fmla="*/ 1944356 w 9195515"/>
                  <a:gd name="connsiteY18" fmla="*/ 1835839 h 2215166"/>
                  <a:gd name="connsiteX19" fmla="*/ 1906250 w 9195515"/>
                  <a:gd name="connsiteY19" fmla="*/ 1871991 h 2215166"/>
                  <a:gd name="connsiteX20" fmla="*/ 1890762 w 9195515"/>
                  <a:gd name="connsiteY20" fmla="*/ 1890762 h 2215166"/>
                  <a:gd name="connsiteX21" fmla="*/ 1107583 w 9195515"/>
                  <a:gd name="connsiteY21" fmla="*/ 2215166 h 2215166"/>
                  <a:gd name="connsiteX22" fmla="*/ 0 w 9195515"/>
                  <a:gd name="connsiteY22" fmla="*/ 1107583 h 2215166"/>
                  <a:gd name="connsiteX23" fmla="*/ 1107583 w 9195515"/>
                  <a:gd name="connsiteY23" fmla="*/ 0 h 221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195515" h="2215166">
                    <a:moveTo>
                      <a:pt x="1107583" y="0"/>
                    </a:moveTo>
                    <a:cubicBezTo>
                      <a:pt x="1413434" y="0"/>
                      <a:pt x="1690329" y="123971"/>
                      <a:pt x="1890762" y="324404"/>
                    </a:cubicBezTo>
                    <a:lnTo>
                      <a:pt x="1893527" y="327755"/>
                    </a:lnTo>
                    <a:lnTo>
                      <a:pt x="1910318" y="342637"/>
                    </a:lnTo>
                    <a:cubicBezTo>
                      <a:pt x="2138377" y="564106"/>
                      <a:pt x="2341280" y="975490"/>
                      <a:pt x="2636331" y="969406"/>
                    </a:cubicBezTo>
                    <a:cubicBezTo>
                      <a:pt x="2882207" y="964336"/>
                      <a:pt x="3086413" y="507771"/>
                      <a:pt x="3387497" y="252262"/>
                    </a:cubicBezTo>
                    <a:lnTo>
                      <a:pt x="3431297" y="219439"/>
                    </a:lnTo>
                    <a:lnTo>
                      <a:pt x="3503543" y="159831"/>
                    </a:lnTo>
                    <a:cubicBezTo>
                      <a:pt x="3652908" y="58922"/>
                      <a:pt x="3832970" y="0"/>
                      <a:pt x="4026793" y="0"/>
                    </a:cubicBezTo>
                    <a:lnTo>
                      <a:pt x="8259652" y="0"/>
                    </a:lnTo>
                    <a:cubicBezTo>
                      <a:pt x="8776515" y="0"/>
                      <a:pt x="9195515" y="419000"/>
                      <a:pt x="9195515" y="935863"/>
                    </a:cubicBezTo>
                    <a:lnTo>
                      <a:pt x="9195515" y="1279303"/>
                    </a:lnTo>
                    <a:cubicBezTo>
                      <a:pt x="9195515" y="1796166"/>
                      <a:pt x="8776515" y="2215166"/>
                      <a:pt x="8259652" y="2215166"/>
                    </a:cubicBezTo>
                    <a:lnTo>
                      <a:pt x="4026793" y="2215166"/>
                    </a:lnTo>
                    <a:cubicBezTo>
                      <a:pt x="3832970" y="2215166"/>
                      <a:pt x="3652908" y="2156244"/>
                      <a:pt x="3503543" y="2055335"/>
                    </a:cubicBezTo>
                    <a:lnTo>
                      <a:pt x="3461153" y="2020360"/>
                    </a:lnTo>
                    <a:lnTo>
                      <a:pt x="3387438" y="1972233"/>
                    </a:lnTo>
                    <a:cubicBezTo>
                      <a:pt x="3110503" y="1753314"/>
                      <a:pt x="2916085" y="1275952"/>
                      <a:pt x="2662533" y="1275952"/>
                    </a:cubicBezTo>
                    <a:cubicBezTo>
                      <a:pt x="2437153" y="1275952"/>
                      <a:pt x="2164147" y="1616555"/>
                      <a:pt x="1944356" y="1835839"/>
                    </a:cubicBezTo>
                    <a:lnTo>
                      <a:pt x="1906250" y="1871991"/>
                    </a:lnTo>
                    <a:lnTo>
                      <a:pt x="1890762" y="1890762"/>
                    </a:lnTo>
                    <a:cubicBezTo>
                      <a:pt x="1690329" y="2091196"/>
                      <a:pt x="1413434" y="2215166"/>
                      <a:pt x="1107583" y="2215166"/>
                    </a:cubicBezTo>
                    <a:cubicBezTo>
                      <a:pt x="495882" y="2215166"/>
                      <a:pt x="0" y="1719284"/>
                      <a:pt x="0" y="1107583"/>
                    </a:cubicBezTo>
                    <a:cubicBezTo>
                      <a:pt x="0" y="495882"/>
                      <a:pt x="495882" y="0"/>
                      <a:pt x="110758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61374" y="804929"/>
                <a:ext cx="1906074" cy="19060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01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456028" y="981294"/>
              <a:ext cx="2316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10514" y="4735955"/>
            <a:ext cx="3822553" cy="920839"/>
            <a:chOff x="6096000" y="3908641"/>
            <a:chExt cx="3822553" cy="920839"/>
          </a:xfrm>
        </p:grpSpPr>
        <p:grpSp>
          <p:nvGrpSpPr>
            <p:cNvPr id="7" name="Group 6"/>
            <p:cNvGrpSpPr/>
            <p:nvPr/>
          </p:nvGrpSpPr>
          <p:grpSpPr>
            <a:xfrm>
              <a:off x="6096000" y="3908641"/>
              <a:ext cx="3822553" cy="920839"/>
              <a:chOff x="1506828" y="650383"/>
              <a:chExt cx="9195515" cy="2215166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1506828" y="650383"/>
                <a:ext cx="9195515" cy="2215166"/>
              </a:xfrm>
              <a:custGeom>
                <a:avLst/>
                <a:gdLst>
                  <a:gd name="connsiteX0" fmla="*/ 1107583 w 9195515"/>
                  <a:gd name="connsiteY0" fmla="*/ 0 h 2215166"/>
                  <a:gd name="connsiteX1" fmla="*/ 1890762 w 9195515"/>
                  <a:gd name="connsiteY1" fmla="*/ 324404 h 2215166"/>
                  <a:gd name="connsiteX2" fmla="*/ 1893527 w 9195515"/>
                  <a:gd name="connsiteY2" fmla="*/ 327755 h 2215166"/>
                  <a:gd name="connsiteX3" fmla="*/ 1910318 w 9195515"/>
                  <a:gd name="connsiteY3" fmla="*/ 342637 h 2215166"/>
                  <a:gd name="connsiteX4" fmla="*/ 2636331 w 9195515"/>
                  <a:gd name="connsiteY4" fmla="*/ 969406 h 2215166"/>
                  <a:gd name="connsiteX5" fmla="*/ 3387497 w 9195515"/>
                  <a:gd name="connsiteY5" fmla="*/ 252262 h 2215166"/>
                  <a:gd name="connsiteX6" fmla="*/ 3431297 w 9195515"/>
                  <a:gd name="connsiteY6" fmla="*/ 219439 h 2215166"/>
                  <a:gd name="connsiteX7" fmla="*/ 3503543 w 9195515"/>
                  <a:gd name="connsiteY7" fmla="*/ 159831 h 2215166"/>
                  <a:gd name="connsiteX8" fmla="*/ 4026793 w 9195515"/>
                  <a:gd name="connsiteY8" fmla="*/ 0 h 2215166"/>
                  <a:gd name="connsiteX9" fmla="*/ 8259652 w 9195515"/>
                  <a:gd name="connsiteY9" fmla="*/ 0 h 2215166"/>
                  <a:gd name="connsiteX10" fmla="*/ 9195515 w 9195515"/>
                  <a:gd name="connsiteY10" fmla="*/ 935863 h 2215166"/>
                  <a:gd name="connsiteX11" fmla="*/ 9195515 w 9195515"/>
                  <a:gd name="connsiteY11" fmla="*/ 1279303 h 2215166"/>
                  <a:gd name="connsiteX12" fmla="*/ 8259652 w 9195515"/>
                  <a:gd name="connsiteY12" fmla="*/ 2215166 h 2215166"/>
                  <a:gd name="connsiteX13" fmla="*/ 4026793 w 9195515"/>
                  <a:gd name="connsiteY13" fmla="*/ 2215166 h 2215166"/>
                  <a:gd name="connsiteX14" fmla="*/ 3503543 w 9195515"/>
                  <a:gd name="connsiteY14" fmla="*/ 2055335 h 2215166"/>
                  <a:gd name="connsiteX15" fmla="*/ 3461153 w 9195515"/>
                  <a:gd name="connsiteY15" fmla="*/ 2020360 h 2215166"/>
                  <a:gd name="connsiteX16" fmla="*/ 3387438 w 9195515"/>
                  <a:gd name="connsiteY16" fmla="*/ 1972233 h 2215166"/>
                  <a:gd name="connsiteX17" fmla="*/ 2662533 w 9195515"/>
                  <a:gd name="connsiteY17" fmla="*/ 1275952 h 2215166"/>
                  <a:gd name="connsiteX18" fmla="*/ 1944356 w 9195515"/>
                  <a:gd name="connsiteY18" fmla="*/ 1835839 h 2215166"/>
                  <a:gd name="connsiteX19" fmla="*/ 1906250 w 9195515"/>
                  <a:gd name="connsiteY19" fmla="*/ 1871991 h 2215166"/>
                  <a:gd name="connsiteX20" fmla="*/ 1890762 w 9195515"/>
                  <a:gd name="connsiteY20" fmla="*/ 1890762 h 2215166"/>
                  <a:gd name="connsiteX21" fmla="*/ 1107583 w 9195515"/>
                  <a:gd name="connsiteY21" fmla="*/ 2215166 h 2215166"/>
                  <a:gd name="connsiteX22" fmla="*/ 0 w 9195515"/>
                  <a:gd name="connsiteY22" fmla="*/ 1107583 h 2215166"/>
                  <a:gd name="connsiteX23" fmla="*/ 1107583 w 9195515"/>
                  <a:gd name="connsiteY23" fmla="*/ 0 h 221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195515" h="2215166">
                    <a:moveTo>
                      <a:pt x="1107583" y="0"/>
                    </a:moveTo>
                    <a:cubicBezTo>
                      <a:pt x="1413434" y="0"/>
                      <a:pt x="1690329" y="123971"/>
                      <a:pt x="1890762" y="324404"/>
                    </a:cubicBezTo>
                    <a:lnTo>
                      <a:pt x="1893527" y="327755"/>
                    </a:lnTo>
                    <a:lnTo>
                      <a:pt x="1910318" y="342637"/>
                    </a:lnTo>
                    <a:cubicBezTo>
                      <a:pt x="2138377" y="564106"/>
                      <a:pt x="2341280" y="975490"/>
                      <a:pt x="2636331" y="969406"/>
                    </a:cubicBezTo>
                    <a:cubicBezTo>
                      <a:pt x="2882207" y="964336"/>
                      <a:pt x="3086413" y="507771"/>
                      <a:pt x="3387497" y="252262"/>
                    </a:cubicBezTo>
                    <a:lnTo>
                      <a:pt x="3431297" y="219439"/>
                    </a:lnTo>
                    <a:lnTo>
                      <a:pt x="3503543" y="159831"/>
                    </a:lnTo>
                    <a:cubicBezTo>
                      <a:pt x="3652908" y="58922"/>
                      <a:pt x="3832970" y="0"/>
                      <a:pt x="4026793" y="0"/>
                    </a:cubicBezTo>
                    <a:lnTo>
                      <a:pt x="8259652" y="0"/>
                    </a:lnTo>
                    <a:cubicBezTo>
                      <a:pt x="8776515" y="0"/>
                      <a:pt x="9195515" y="419000"/>
                      <a:pt x="9195515" y="935863"/>
                    </a:cubicBezTo>
                    <a:lnTo>
                      <a:pt x="9195515" y="1279303"/>
                    </a:lnTo>
                    <a:cubicBezTo>
                      <a:pt x="9195515" y="1796166"/>
                      <a:pt x="8776515" y="2215166"/>
                      <a:pt x="8259652" y="2215166"/>
                    </a:cubicBezTo>
                    <a:lnTo>
                      <a:pt x="4026793" y="2215166"/>
                    </a:lnTo>
                    <a:cubicBezTo>
                      <a:pt x="3832970" y="2215166"/>
                      <a:pt x="3652908" y="2156244"/>
                      <a:pt x="3503543" y="2055335"/>
                    </a:cubicBezTo>
                    <a:lnTo>
                      <a:pt x="3461153" y="2020360"/>
                    </a:lnTo>
                    <a:lnTo>
                      <a:pt x="3387438" y="1972233"/>
                    </a:lnTo>
                    <a:cubicBezTo>
                      <a:pt x="3110503" y="1753314"/>
                      <a:pt x="2916085" y="1275952"/>
                      <a:pt x="2662533" y="1275952"/>
                    </a:cubicBezTo>
                    <a:cubicBezTo>
                      <a:pt x="2437153" y="1275952"/>
                      <a:pt x="2164147" y="1616555"/>
                      <a:pt x="1944356" y="1835839"/>
                    </a:cubicBezTo>
                    <a:lnTo>
                      <a:pt x="1906250" y="1871991"/>
                    </a:lnTo>
                    <a:lnTo>
                      <a:pt x="1890762" y="1890762"/>
                    </a:lnTo>
                    <a:cubicBezTo>
                      <a:pt x="1690329" y="2091196"/>
                      <a:pt x="1413434" y="2215166"/>
                      <a:pt x="1107583" y="2215166"/>
                    </a:cubicBezTo>
                    <a:cubicBezTo>
                      <a:pt x="495882" y="2215166"/>
                      <a:pt x="0" y="1719284"/>
                      <a:pt x="0" y="1107583"/>
                    </a:cubicBezTo>
                    <a:cubicBezTo>
                      <a:pt x="0" y="495882"/>
                      <a:pt x="495882" y="0"/>
                      <a:pt x="1107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661374" y="804929"/>
                <a:ext cx="1906074" cy="19060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04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426542" y="4104427"/>
              <a:ext cx="2316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2020</a:t>
              </a:r>
              <a:r>
                <a:rPr lang="zh-CN" altLang="en-US" dirty="0"/>
                <a:t>年</a:t>
              </a:r>
              <a:endParaRPr lang="en-US" altLang="zh-CN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52206" y="3677165"/>
            <a:ext cx="3822553" cy="920839"/>
            <a:chOff x="2337692" y="2849851"/>
            <a:chExt cx="3822553" cy="920839"/>
          </a:xfrm>
        </p:grpSpPr>
        <p:grpSp>
          <p:nvGrpSpPr>
            <p:cNvPr id="10" name="Group 9"/>
            <p:cNvGrpSpPr/>
            <p:nvPr/>
          </p:nvGrpSpPr>
          <p:grpSpPr>
            <a:xfrm flipH="1">
              <a:off x="2337692" y="2849851"/>
              <a:ext cx="3822553" cy="920839"/>
              <a:chOff x="1506828" y="650383"/>
              <a:chExt cx="9195515" cy="2215166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506828" y="650383"/>
                <a:ext cx="9195515" cy="2215166"/>
              </a:xfrm>
              <a:custGeom>
                <a:avLst/>
                <a:gdLst>
                  <a:gd name="connsiteX0" fmla="*/ 1107583 w 9195515"/>
                  <a:gd name="connsiteY0" fmla="*/ 0 h 2215166"/>
                  <a:gd name="connsiteX1" fmla="*/ 1890762 w 9195515"/>
                  <a:gd name="connsiteY1" fmla="*/ 324404 h 2215166"/>
                  <a:gd name="connsiteX2" fmla="*/ 1893527 w 9195515"/>
                  <a:gd name="connsiteY2" fmla="*/ 327755 h 2215166"/>
                  <a:gd name="connsiteX3" fmla="*/ 1910318 w 9195515"/>
                  <a:gd name="connsiteY3" fmla="*/ 342637 h 2215166"/>
                  <a:gd name="connsiteX4" fmla="*/ 2636331 w 9195515"/>
                  <a:gd name="connsiteY4" fmla="*/ 969406 h 2215166"/>
                  <a:gd name="connsiteX5" fmla="*/ 3387497 w 9195515"/>
                  <a:gd name="connsiteY5" fmla="*/ 252262 h 2215166"/>
                  <a:gd name="connsiteX6" fmla="*/ 3431297 w 9195515"/>
                  <a:gd name="connsiteY6" fmla="*/ 219439 h 2215166"/>
                  <a:gd name="connsiteX7" fmla="*/ 3503543 w 9195515"/>
                  <a:gd name="connsiteY7" fmla="*/ 159831 h 2215166"/>
                  <a:gd name="connsiteX8" fmla="*/ 4026793 w 9195515"/>
                  <a:gd name="connsiteY8" fmla="*/ 0 h 2215166"/>
                  <a:gd name="connsiteX9" fmla="*/ 8259652 w 9195515"/>
                  <a:gd name="connsiteY9" fmla="*/ 0 h 2215166"/>
                  <a:gd name="connsiteX10" fmla="*/ 9195515 w 9195515"/>
                  <a:gd name="connsiteY10" fmla="*/ 935863 h 2215166"/>
                  <a:gd name="connsiteX11" fmla="*/ 9195515 w 9195515"/>
                  <a:gd name="connsiteY11" fmla="*/ 1279303 h 2215166"/>
                  <a:gd name="connsiteX12" fmla="*/ 8259652 w 9195515"/>
                  <a:gd name="connsiteY12" fmla="*/ 2215166 h 2215166"/>
                  <a:gd name="connsiteX13" fmla="*/ 4026793 w 9195515"/>
                  <a:gd name="connsiteY13" fmla="*/ 2215166 h 2215166"/>
                  <a:gd name="connsiteX14" fmla="*/ 3503543 w 9195515"/>
                  <a:gd name="connsiteY14" fmla="*/ 2055335 h 2215166"/>
                  <a:gd name="connsiteX15" fmla="*/ 3461153 w 9195515"/>
                  <a:gd name="connsiteY15" fmla="*/ 2020360 h 2215166"/>
                  <a:gd name="connsiteX16" fmla="*/ 3387438 w 9195515"/>
                  <a:gd name="connsiteY16" fmla="*/ 1972233 h 2215166"/>
                  <a:gd name="connsiteX17" fmla="*/ 2662533 w 9195515"/>
                  <a:gd name="connsiteY17" fmla="*/ 1275952 h 2215166"/>
                  <a:gd name="connsiteX18" fmla="*/ 1944356 w 9195515"/>
                  <a:gd name="connsiteY18" fmla="*/ 1835839 h 2215166"/>
                  <a:gd name="connsiteX19" fmla="*/ 1906250 w 9195515"/>
                  <a:gd name="connsiteY19" fmla="*/ 1871991 h 2215166"/>
                  <a:gd name="connsiteX20" fmla="*/ 1890762 w 9195515"/>
                  <a:gd name="connsiteY20" fmla="*/ 1890762 h 2215166"/>
                  <a:gd name="connsiteX21" fmla="*/ 1107583 w 9195515"/>
                  <a:gd name="connsiteY21" fmla="*/ 2215166 h 2215166"/>
                  <a:gd name="connsiteX22" fmla="*/ 0 w 9195515"/>
                  <a:gd name="connsiteY22" fmla="*/ 1107583 h 2215166"/>
                  <a:gd name="connsiteX23" fmla="*/ 1107583 w 9195515"/>
                  <a:gd name="connsiteY23" fmla="*/ 0 h 221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195515" h="2215166">
                    <a:moveTo>
                      <a:pt x="1107583" y="0"/>
                    </a:moveTo>
                    <a:cubicBezTo>
                      <a:pt x="1413434" y="0"/>
                      <a:pt x="1690329" y="123971"/>
                      <a:pt x="1890762" y="324404"/>
                    </a:cubicBezTo>
                    <a:lnTo>
                      <a:pt x="1893527" y="327755"/>
                    </a:lnTo>
                    <a:lnTo>
                      <a:pt x="1910318" y="342637"/>
                    </a:lnTo>
                    <a:cubicBezTo>
                      <a:pt x="2138377" y="564106"/>
                      <a:pt x="2341280" y="975490"/>
                      <a:pt x="2636331" y="969406"/>
                    </a:cubicBezTo>
                    <a:cubicBezTo>
                      <a:pt x="2882207" y="964336"/>
                      <a:pt x="3086413" y="507771"/>
                      <a:pt x="3387497" y="252262"/>
                    </a:cubicBezTo>
                    <a:lnTo>
                      <a:pt x="3431297" y="219439"/>
                    </a:lnTo>
                    <a:lnTo>
                      <a:pt x="3503543" y="159831"/>
                    </a:lnTo>
                    <a:cubicBezTo>
                      <a:pt x="3652908" y="58922"/>
                      <a:pt x="3832970" y="0"/>
                      <a:pt x="4026793" y="0"/>
                    </a:cubicBezTo>
                    <a:lnTo>
                      <a:pt x="8259652" y="0"/>
                    </a:lnTo>
                    <a:cubicBezTo>
                      <a:pt x="8776515" y="0"/>
                      <a:pt x="9195515" y="419000"/>
                      <a:pt x="9195515" y="935863"/>
                    </a:cubicBezTo>
                    <a:lnTo>
                      <a:pt x="9195515" y="1279303"/>
                    </a:lnTo>
                    <a:cubicBezTo>
                      <a:pt x="9195515" y="1796166"/>
                      <a:pt x="8776515" y="2215166"/>
                      <a:pt x="8259652" y="2215166"/>
                    </a:cubicBezTo>
                    <a:lnTo>
                      <a:pt x="4026793" y="2215166"/>
                    </a:lnTo>
                    <a:cubicBezTo>
                      <a:pt x="3832970" y="2215166"/>
                      <a:pt x="3652908" y="2156244"/>
                      <a:pt x="3503543" y="2055335"/>
                    </a:cubicBezTo>
                    <a:lnTo>
                      <a:pt x="3461153" y="2020360"/>
                    </a:lnTo>
                    <a:lnTo>
                      <a:pt x="3387438" y="1972233"/>
                    </a:lnTo>
                    <a:cubicBezTo>
                      <a:pt x="3110503" y="1753314"/>
                      <a:pt x="2916085" y="1275952"/>
                      <a:pt x="2662533" y="1275952"/>
                    </a:cubicBezTo>
                    <a:cubicBezTo>
                      <a:pt x="2437153" y="1275952"/>
                      <a:pt x="2164147" y="1616555"/>
                      <a:pt x="1944356" y="1835839"/>
                    </a:cubicBezTo>
                    <a:lnTo>
                      <a:pt x="1906250" y="1871991"/>
                    </a:lnTo>
                    <a:lnTo>
                      <a:pt x="1890762" y="1890762"/>
                    </a:lnTo>
                    <a:cubicBezTo>
                      <a:pt x="1690329" y="2091196"/>
                      <a:pt x="1413434" y="2215166"/>
                      <a:pt x="1107583" y="2215166"/>
                    </a:cubicBezTo>
                    <a:cubicBezTo>
                      <a:pt x="495882" y="2215166"/>
                      <a:pt x="0" y="1719284"/>
                      <a:pt x="0" y="1107583"/>
                    </a:cubicBezTo>
                    <a:cubicBezTo>
                      <a:pt x="0" y="495882"/>
                      <a:pt x="495882" y="0"/>
                      <a:pt x="1107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61374" y="804929"/>
                <a:ext cx="1906074" cy="19060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19405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03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485056" y="3047377"/>
              <a:ext cx="2316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2019</a:t>
              </a:r>
              <a:r>
                <a:rPr lang="zh-CN" altLang="en-US" dirty="0"/>
                <a:t>年</a:t>
              </a:r>
              <a:endParaRPr lang="en-US" altLang="zh-CN" dirty="0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AE1C334F-7F82-4361-8B9F-0A692DF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250028"/>
            <a:ext cx="12192000" cy="260797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34065" y="5278993"/>
            <a:ext cx="2490989" cy="1010010"/>
            <a:chOff x="1134819" y="5060053"/>
            <a:chExt cx="2490989" cy="1010010"/>
          </a:xfrm>
        </p:grpSpPr>
        <p:sp>
          <p:nvSpPr>
            <p:cNvPr id="14" name="TextBox 13"/>
            <p:cNvSpPr txBox="1"/>
            <p:nvPr/>
          </p:nvSpPr>
          <p:spPr>
            <a:xfrm>
              <a:off x="1957766" y="5060053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2016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4819" y="5331399"/>
              <a:ext cx="24909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 elit Vestibulum diissim nunc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87113" y="5278993"/>
            <a:ext cx="2490989" cy="1010010"/>
            <a:chOff x="1134819" y="5060053"/>
            <a:chExt cx="2490989" cy="1010010"/>
          </a:xfrm>
        </p:grpSpPr>
        <p:sp>
          <p:nvSpPr>
            <p:cNvPr id="23" name="TextBox 22"/>
            <p:cNvSpPr txBox="1"/>
            <p:nvPr/>
          </p:nvSpPr>
          <p:spPr>
            <a:xfrm>
              <a:off x="1957763" y="5060053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Source Sans Pro"/>
                </a:rPr>
                <a:t>2017</a:t>
              </a:r>
              <a:r>
                <a:rPr lang="zh-CN" altLang="en-US" sz="1600" dirty="0">
                  <a:solidFill>
                    <a:srgbClr val="FFFFFF"/>
                  </a:solidFill>
                  <a:latin typeface="Source Sans Pro"/>
                </a:rPr>
                <a:t>年</a:t>
              </a:r>
              <a:endParaRPr lang="en-US" altLang="zh-CN" sz="1600" dirty="0">
                <a:solidFill>
                  <a:srgbClr val="FFFFFF"/>
                </a:solidFill>
                <a:latin typeface="Source Sans Pr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34819" y="5331399"/>
              <a:ext cx="24909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 elit Vestibulum diissim nunc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40161" y="5278993"/>
            <a:ext cx="2490989" cy="1010010"/>
            <a:chOff x="1134819" y="5060053"/>
            <a:chExt cx="2490989" cy="1010010"/>
          </a:xfrm>
        </p:grpSpPr>
        <p:sp>
          <p:nvSpPr>
            <p:cNvPr id="26" name="TextBox 25"/>
            <p:cNvSpPr txBox="1"/>
            <p:nvPr/>
          </p:nvSpPr>
          <p:spPr>
            <a:xfrm>
              <a:off x="1957763" y="5060053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Source Sans Pro"/>
                </a:rPr>
                <a:t>2018</a:t>
              </a:r>
              <a:r>
                <a:rPr lang="zh-CN" altLang="en-US" sz="1600" dirty="0">
                  <a:solidFill>
                    <a:srgbClr val="FFFFFF"/>
                  </a:solidFill>
                  <a:latin typeface="Source Sans Pro"/>
                </a:rPr>
                <a:t>年</a:t>
              </a:r>
              <a:endParaRPr lang="en-US" altLang="zh-CN" sz="1600" dirty="0">
                <a:solidFill>
                  <a:srgbClr val="FFFFFF"/>
                </a:solidFill>
                <a:latin typeface="Source Sans Pro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4819" y="5331399"/>
              <a:ext cx="24909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 elit Vestibulum diissim nunc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93210" y="5278993"/>
            <a:ext cx="2490989" cy="1010010"/>
            <a:chOff x="1134819" y="5060053"/>
            <a:chExt cx="2490989" cy="1010010"/>
          </a:xfrm>
        </p:grpSpPr>
        <p:sp>
          <p:nvSpPr>
            <p:cNvPr id="29" name="TextBox 28"/>
            <p:cNvSpPr txBox="1"/>
            <p:nvPr/>
          </p:nvSpPr>
          <p:spPr>
            <a:xfrm>
              <a:off x="1957763" y="5060053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Source Sans Pro"/>
                </a:rPr>
                <a:t>2019</a:t>
              </a:r>
              <a:r>
                <a:rPr lang="zh-CN" altLang="en-US" sz="1600" dirty="0">
                  <a:solidFill>
                    <a:srgbClr val="FFFFFF"/>
                  </a:solidFill>
                  <a:latin typeface="Source Sans Pro"/>
                </a:rPr>
                <a:t>年</a:t>
              </a:r>
              <a:endParaRPr lang="en-US" altLang="zh-CN" sz="1600" dirty="0">
                <a:solidFill>
                  <a:srgbClr val="FFFFFF"/>
                </a:solidFill>
                <a:latin typeface="Source Sans Pro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34819" y="5331399"/>
              <a:ext cx="24909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 elit Vestibulum diissim nunc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26552" y="1853942"/>
            <a:ext cx="2506014" cy="1493245"/>
            <a:chOff x="1026552" y="1853942"/>
            <a:chExt cx="2506014" cy="1493245"/>
          </a:xfrm>
        </p:grpSpPr>
        <p:sp>
          <p:nvSpPr>
            <p:cNvPr id="12" name="Freeform 250"/>
            <p:cNvSpPr>
              <a:spLocks noEditPoints="1"/>
            </p:cNvSpPr>
            <p:nvPr/>
          </p:nvSpPr>
          <p:spPr bwMode="auto">
            <a:xfrm>
              <a:off x="1996985" y="2588362"/>
              <a:ext cx="565150" cy="758825"/>
            </a:xfrm>
            <a:custGeom>
              <a:avLst/>
              <a:gdLst>
                <a:gd name="T0" fmla="*/ 137 w 255"/>
                <a:gd name="T1" fmla="*/ 342 h 342"/>
                <a:gd name="T2" fmla="*/ 135 w 255"/>
                <a:gd name="T3" fmla="*/ 342 h 342"/>
                <a:gd name="T4" fmla="*/ 133 w 255"/>
                <a:gd name="T5" fmla="*/ 336 h 342"/>
                <a:gd name="T6" fmla="*/ 160 w 255"/>
                <a:gd name="T7" fmla="*/ 222 h 342"/>
                <a:gd name="T8" fmla="*/ 110 w 255"/>
                <a:gd name="T9" fmla="*/ 248 h 342"/>
                <a:gd name="T10" fmla="*/ 20 w 255"/>
                <a:gd name="T11" fmla="*/ 213 h 342"/>
                <a:gd name="T12" fmla="*/ 50 w 255"/>
                <a:gd name="T13" fmla="*/ 114 h 342"/>
                <a:gd name="T14" fmla="*/ 148 w 255"/>
                <a:gd name="T15" fmla="*/ 153 h 342"/>
                <a:gd name="T16" fmla="*/ 166 w 255"/>
                <a:gd name="T17" fmla="*/ 206 h 342"/>
                <a:gd name="T18" fmla="*/ 223 w 255"/>
                <a:gd name="T19" fmla="*/ 17 h 342"/>
                <a:gd name="T20" fmla="*/ 206 w 255"/>
                <a:gd name="T21" fmla="*/ 43 h 342"/>
                <a:gd name="T22" fmla="*/ 200 w 255"/>
                <a:gd name="T23" fmla="*/ 44 h 342"/>
                <a:gd name="T24" fmla="*/ 199 w 255"/>
                <a:gd name="T25" fmla="*/ 39 h 342"/>
                <a:gd name="T26" fmla="*/ 221 w 255"/>
                <a:gd name="T27" fmla="*/ 5 h 342"/>
                <a:gd name="T28" fmla="*/ 223 w 255"/>
                <a:gd name="T29" fmla="*/ 2 h 342"/>
                <a:gd name="T30" fmla="*/ 227 w 255"/>
                <a:gd name="T31" fmla="*/ 1 h 342"/>
                <a:gd name="T32" fmla="*/ 229 w 255"/>
                <a:gd name="T33" fmla="*/ 2 h 342"/>
                <a:gd name="T34" fmla="*/ 235 w 255"/>
                <a:gd name="T35" fmla="*/ 6 h 342"/>
                <a:gd name="T36" fmla="*/ 255 w 255"/>
                <a:gd name="T37" fmla="*/ 38 h 342"/>
                <a:gd name="T38" fmla="*/ 248 w 255"/>
                <a:gd name="T39" fmla="*/ 43 h 342"/>
                <a:gd name="T40" fmla="*/ 231 w 255"/>
                <a:gd name="T41" fmla="*/ 14 h 342"/>
                <a:gd name="T42" fmla="*/ 168 w 255"/>
                <a:gd name="T43" fmla="*/ 216 h 342"/>
                <a:gd name="T44" fmla="*/ 140 w 255"/>
                <a:gd name="T45" fmla="*/ 340 h 342"/>
                <a:gd name="T46" fmla="*/ 137 w 255"/>
                <a:gd name="T47" fmla="*/ 342 h 342"/>
                <a:gd name="T48" fmla="*/ 80 w 255"/>
                <a:gd name="T49" fmla="*/ 115 h 342"/>
                <a:gd name="T50" fmla="*/ 54 w 255"/>
                <a:gd name="T51" fmla="*/ 122 h 342"/>
                <a:gd name="T52" fmla="*/ 27 w 255"/>
                <a:gd name="T53" fmla="*/ 210 h 342"/>
                <a:gd name="T54" fmla="*/ 108 w 255"/>
                <a:gd name="T55" fmla="*/ 240 h 342"/>
                <a:gd name="T56" fmla="*/ 159 w 255"/>
                <a:gd name="T57" fmla="*/ 212 h 342"/>
                <a:gd name="T58" fmla="*/ 141 w 255"/>
                <a:gd name="T59" fmla="*/ 157 h 342"/>
                <a:gd name="T60" fmla="*/ 80 w 255"/>
                <a:gd name="T61" fmla="*/ 11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5" h="342">
                  <a:moveTo>
                    <a:pt x="137" y="342"/>
                  </a:moveTo>
                  <a:cubicBezTo>
                    <a:pt x="136" y="342"/>
                    <a:pt x="135" y="342"/>
                    <a:pt x="135" y="342"/>
                  </a:cubicBezTo>
                  <a:cubicBezTo>
                    <a:pt x="133" y="341"/>
                    <a:pt x="132" y="338"/>
                    <a:pt x="133" y="336"/>
                  </a:cubicBezTo>
                  <a:cubicBezTo>
                    <a:pt x="134" y="336"/>
                    <a:pt x="165" y="284"/>
                    <a:pt x="160" y="222"/>
                  </a:cubicBezTo>
                  <a:cubicBezTo>
                    <a:pt x="145" y="235"/>
                    <a:pt x="127" y="243"/>
                    <a:pt x="110" y="248"/>
                  </a:cubicBezTo>
                  <a:cubicBezTo>
                    <a:pt x="70" y="259"/>
                    <a:pt x="34" y="245"/>
                    <a:pt x="20" y="213"/>
                  </a:cubicBezTo>
                  <a:cubicBezTo>
                    <a:pt x="0" y="168"/>
                    <a:pt x="20" y="130"/>
                    <a:pt x="50" y="114"/>
                  </a:cubicBezTo>
                  <a:cubicBezTo>
                    <a:pt x="80" y="100"/>
                    <a:pt x="121" y="106"/>
                    <a:pt x="148" y="153"/>
                  </a:cubicBezTo>
                  <a:cubicBezTo>
                    <a:pt x="158" y="170"/>
                    <a:pt x="164" y="188"/>
                    <a:pt x="166" y="206"/>
                  </a:cubicBezTo>
                  <a:cubicBezTo>
                    <a:pt x="203" y="169"/>
                    <a:pt x="229" y="106"/>
                    <a:pt x="223" y="17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4" y="45"/>
                    <a:pt x="202" y="45"/>
                    <a:pt x="200" y="44"/>
                  </a:cubicBezTo>
                  <a:cubicBezTo>
                    <a:pt x="198" y="43"/>
                    <a:pt x="198" y="41"/>
                    <a:pt x="199" y="39"/>
                  </a:cubicBezTo>
                  <a:cubicBezTo>
                    <a:pt x="203" y="30"/>
                    <a:pt x="212" y="12"/>
                    <a:pt x="221" y="5"/>
                  </a:cubicBezTo>
                  <a:cubicBezTo>
                    <a:pt x="223" y="2"/>
                    <a:pt x="223" y="2"/>
                    <a:pt x="223" y="2"/>
                  </a:cubicBezTo>
                  <a:cubicBezTo>
                    <a:pt x="224" y="1"/>
                    <a:pt x="225" y="0"/>
                    <a:pt x="227" y="1"/>
                  </a:cubicBezTo>
                  <a:cubicBezTo>
                    <a:pt x="228" y="1"/>
                    <a:pt x="228" y="1"/>
                    <a:pt x="229" y="2"/>
                  </a:cubicBezTo>
                  <a:cubicBezTo>
                    <a:pt x="230" y="2"/>
                    <a:pt x="233" y="3"/>
                    <a:pt x="235" y="6"/>
                  </a:cubicBezTo>
                  <a:cubicBezTo>
                    <a:pt x="243" y="19"/>
                    <a:pt x="255" y="38"/>
                    <a:pt x="255" y="38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48" y="43"/>
                    <a:pt x="238" y="27"/>
                    <a:pt x="231" y="14"/>
                  </a:cubicBezTo>
                  <a:cubicBezTo>
                    <a:pt x="238" y="110"/>
                    <a:pt x="209" y="178"/>
                    <a:pt x="168" y="216"/>
                  </a:cubicBezTo>
                  <a:cubicBezTo>
                    <a:pt x="175" y="283"/>
                    <a:pt x="140" y="340"/>
                    <a:pt x="140" y="340"/>
                  </a:cubicBezTo>
                  <a:cubicBezTo>
                    <a:pt x="139" y="342"/>
                    <a:pt x="138" y="342"/>
                    <a:pt x="137" y="342"/>
                  </a:cubicBezTo>
                  <a:close/>
                  <a:moveTo>
                    <a:pt x="80" y="115"/>
                  </a:moveTo>
                  <a:cubicBezTo>
                    <a:pt x="71" y="115"/>
                    <a:pt x="62" y="118"/>
                    <a:pt x="54" y="122"/>
                  </a:cubicBezTo>
                  <a:cubicBezTo>
                    <a:pt x="27" y="135"/>
                    <a:pt x="10" y="170"/>
                    <a:pt x="27" y="210"/>
                  </a:cubicBezTo>
                  <a:cubicBezTo>
                    <a:pt x="40" y="238"/>
                    <a:pt x="72" y="250"/>
                    <a:pt x="108" y="240"/>
                  </a:cubicBezTo>
                  <a:cubicBezTo>
                    <a:pt x="126" y="236"/>
                    <a:pt x="143" y="226"/>
                    <a:pt x="159" y="212"/>
                  </a:cubicBezTo>
                  <a:cubicBezTo>
                    <a:pt x="157" y="194"/>
                    <a:pt x="151" y="175"/>
                    <a:pt x="141" y="157"/>
                  </a:cubicBezTo>
                  <a:cubicBezTo>
                    <a:pt x="124" y="127"/>
                    <a:pt x="101" y="115"/>
                    <a:pt x="80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6552" y="1853942"/>
              <a:ext cx="25060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1C789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7096" y="1853942"/>
            <a:ext cx="2506014" cy="1493245"/>
            <a:chOff x="3677096" y="1853942"/>
            <a:chExt cx="2506014" cy="1493245"/>
          </a:xfrm>
        </p:grpSpPr>
        <p:sp>
          <p:nvSpPr>
            <p:cNvPr id="11" name="Freeform 250"/>
            <p:cNvSpPr>
              <a:spLocks noEditPoints="1"/>
            </p:cNvSpPr>
            <p:nvPr/>
          </p:nvSpPr>
          <p:spPr bwMode="auto">
            <a:xfrm>
              <a:off x="4650033" y="2588362"/>
              <a:ext cx="565150" cy="758825"/>
            </a:xfrm>
            <a:custGeom>
              <a:avLst/>
              <a:gdLst>
                <a:gd name="T0" fmla="*/ 137 w 255"/>
                <a:gd name="T1" fmla="*/ 342 h 342"/>
                <a:gd name="T2" fmla="*/ 135 w 255"/>
                <a:gd name="T3" fmla="*/ 342 h 342"/>
                <a:gd name="T4" fmla="*/ 133 w 255"/>
                <a:gd name="T5" fmla="*/ 336 h 342"/>
                <a:gd name="T6" fmla="*/ 160 w 255"/>
                <a:gd name="T7" fmla="*/ 222 h 342"/>
                <a:gd name="T8" fmla="*/ 110 w 255"/>
                <a:gd name="T9" fmla="*/ 248 h 342"/>
                <a:gd name="T10" fmla="*/ 20 w 255"/>
                <a:gd name="T11" fmla="*/ 213 h 342"/>
                <a:gd name="T12" fmla="*/ 50 w 255"/>
                <a:gd name="T13" fmla="*/ 114 h 342"/>
                <a:gd name="T14" fmla="*/ 148 w 255"/>
                <a:gd name="T15" fmla="*/ 153 h 342"/>
                <a:gd name="T16" fmla="*/ 166 w 255"/>
                <a:gd name="T17" fmla="*/ 206 h 342"/>
                <a:gd name="T18" fmla="*/ 223 w 255"/>
                <a:gd name="T19" fmla="*/ 17 h 342"/>
                <a:gd name="T20" fmla="*/ 206 w 255"/>
                <a:gd name="T21" fmla="*/ 43 h 342"/>
                <a:gd name="T22" fmla="*/ 200 w 255"/>
                <a:gd name="T23" fmla="*/ 44 h 342"/>
                <a:gd name="T24" fmla="*/ 199 w 255"/>
                <a:gd name="T25" fmla="*/ 39 h 342"/>
                <a:gd name="T26" fmla="*/ 221 w 255"/>
                <a:gd name="T27" fmla="*/ 5 h 342"/>
                <a:gd name="T28" fmla="*/ 223 w 255"/>
                <a:gd name="T29" fmla="*/ 2 h 342"/>
                <a:gd name="T30" fmla="*/ 227 w 255"/>
                <a:gd name="T31" fmla="*/ 1 h 342"/>
                <a:gd name="T32" fmla="*/ 229 w 255"/>
                <a:gd name="T33" fmla="*/ 2 h 342"/>
                <a:gd name="T34" fmla="*/ 235 w 255"/>
                <a:gd name="T35" fmla="*/ 6 h 342"/>
                <a:gd name="T36" fmla="*/ 255 w 255"/>
                <a:gd name="T37" fmla="*/ 38 h 342"/>
                <a:gd name="T38" fmla="*/ 248 w 255"/>
                <a:gd name="T39" fmla="*/ 43 h 342"/>
                <a:gd name="T40" fmla="*/ 231 w 255"/>
                <a:gd name="T41" fmla="*/ 14 h 342"/>
                <a:gd name="T42" fmla="*/ 168 w 255"/>
                <a:gd name="T43" fmla="*/ 216 h 342"/>
                <a:gd name="T44" fmla="*/ 140 w 255"/>
                <a:gd name="T45" fmla="*/ 340 h 342"/>
                <a:gd name="T46" fmla="*/ 137 w 255"/>
                <a:gd name="T47" fmla="*/ 342 h 342"/>
                <a:gd name="T48" fmla="*/ 80 w 255"/>
                <a:gd name="T49" fmla="*/ 115 h 342"/>
                <a:gd name="T50" fmla="*/ 54 w 255"/>
                <a:gd name="T51" fmla="*/ 122 h 342"/>
                <a:gd name="T52" fmla="*/ 27 w 255"/>
                <a:gd name="T53" fmla="*/ 210 h 342"/>
                <a:gd name="T54" fmla="*/ 108 w 255"/>
                <a:gd name="T55" fmla="*/ 240 h 342"/>
                <a:gd name="T56" fmla="*/ 159 w 255"/>
                <a:gd name="T57" fmla="*/ 212 h 342"/>
                <a:gd name="T58" fmla="*/ 141 w 255"/>
                <a:gd name="T59" fmla="*/ 157 h 342"/>
                <a:gd name="T60" fmla="*/ 80 w 255"/>
                <a:gd name="T61" fmla="*/ 11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5" h="342">
                  <a:moveTo>
                    <a:pt x="137" y="342"/>
                  </a:moveTo>
                  <a:cubicBezTo>
                    <a:pt x="136" y="342"/>
                    <a:pt x="135" y="342"/>
                    <a:pt x="135" y="342"/>
                  </a:cubicBezTo>
                  <a:cubicBezTo>
                    <a:pt x="133" y="341"/>
                    <a:pt x="132" y="338"/>
                    <a:pt x="133" y="336"/>
                  </a:cubicBezTo>
                  <a:cubicBezTo>
                    <a:pt x="134" y="336"/>
                    <a:pt x="165" y="284"/>
                    <a:pt x="160" y="222"/>
                  </a:cubicBezTo>
                  <a:cubicBezTo>
                    <a:pt x="145" y="235"/>
                    <a:pt x="127" y="243"/>
                    <a:pt x="110" y="248"/>
                  </a:cubicBezTo>
                  <a:cubicBezTo>
                    <a:pt x="70" y="259"/>
                    <a:pt x="34" y="245"/>
                    <a:pt x="20" y="213"/>
                  </a:cubicBezTo>
                  <a:cubicBezTo>
                    <a:pt x="0" y="168"/>
                    <a:pt x="20" y="130"/>
                    <a:pt x="50" y="114"/>
                  </a:cubicBezTo>
                  <a:cubicBezTo>
                    <a:pt x="80" y="100"/>
                    <a:pt x="121" y="106"/>
                    <a:pt x="148" y="153"/>
                  </a:cubicBezTo>
                  <a:cubicBezTo>
                    <a:pt x="158" y="170"/>
                    <a:pt x="164" y="188"/>
                    <a:pt x="166" y="206"/>
                  </a:cubicBezTo>
                  <a:cubicBezTo>
                    <a:pt x="203" y="169"/>
                    <a:pt x="229" y="106"/>
                    <a:pt x="223" y="17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4" y="45"/>
                    <a:pt x="202" y="45"/>
                    <a:pt x="200" y="44"/>
                  </a:cubicBezTo>
                  <a:cubicBezTo>
                    <a:pt x="198" y="43"/>
                    <a:pt x="198" y="41"/>
                    <a:pt x="199" y="39"/>
                  </a:cubicBezTo>
                  <a:cubicBezTo>
                    <a:pt x="203" y="30"/>
                    <a:pt x="212" y="12"/>
                    <a:pt x="221" y="5"/>
                  </a:cubicBezTo>
                  <a:cubicBezTo>
                    <a:pt x="223" y="2"/>
                    <a:pt x="223" y="2"/>
                    <a:pt x="223" y="2"/>
                  </a:cubicBezTo>
                  <a:cubicBezTo>
                    <a:pt x="224" y="1"/>
                    <a:pt x="225" y="0"/>
                    <a:pt x="227" y="1"/>
                  </a:cubicBezTo>
                  <a:cubicBezTo>
                    <a:pt x="228" y="1"/>
                    <a:pt x="228" y="1"/>
                    <a:pt x="229" y="2"/>
                  </a:cubicBezTo>
                  <a:cubicBezTo>
                    <a:pt x="230" y="2"/>
                    <a:pt x="233" y="3"/>
                    <a:pt x="235" y="6"/>
                  </a:cubicBezTo>
                  <a:cubicBezTo>
                    <a:pt x="243" y="19"/>
                    <a:pt x="255" y="38"/>
                    <a:pt x="255" y="38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48" y="43"/>
                    <a:pt x="238" y="27"/>
                    <a:pt x="231" y="14"/>
                  </a:cubicBezTo>
                  <a:cubicBezTo>
                    <a:pt x="238" y="110"/>
                    <a:pt x="209" y="178"/>
                    <a:pt x="168" y="216"/>
                  </a:cubicBezTo>
                  <a:cubicBezTo>
                    <a:pt x="175" y="283"/>
                    <a:pt x="140" y="340"/>
                    <a:pt x="140" y="340"/>
                  </a:cubicBezTo>
                  <a:cubicBezTo>
                    <a:pt x="139" y="342"/>
                    <a:pt x="138" y="342"/>
                    <a:pt x="137" y="342"/>
                  </a:cubicBezTo>
                  <a:close/>
                  <a:moveTo>
                    <a:pt x="80" y="115"/>
                  </a:moveTo>
                  <a:cubicBezTo>
                    <a:pt x="71" y="115"/>
                    <a:pt x="62" y="118"/>
                    <a:pt x="54" y="122"/>
                  </a:cubicBezTo>
                  <a:cubicBezTo>
                    <a:pt x="27" y="135"/>
                    <a:pt x="10" y="170"/>
                    <a:pt x="27" y="210"/>
                  </a:cubicBezTo>
                  <a:cubicBezTo>
                    <a:pt x="40" y="238"/>
                    <a:pt x="72" y="250"/>
                    <a:pt x="108" y="240"/>
                  </a:cubicBezTo>
                  <a:cubicBezTo>
                    <a:pt x="126" y="236"/>
                    <a:pt x="143" y="226"/>
                    <a:pt x="159" y="212"/>
                  </a:cubicBezTo>
                  <a:cubicBezTo>
                    <a:pt x="157" y="194"/>
                    <a:pt x="151" y="175"/>
                    <a:pt x="141" y="157"/>
                  </a:cubicBezTo>
                  <a:cubicBezTo>
                    <a:pt x="124" y="127"/>
                    <a:pt x="101" y="115"/>
                    <a:pt x="80" y="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7096" y="1853942"/>
              <a:ext cx="25060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D051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27640" y="1853942"/>
            <a:ext cx="2506014" cy="1493245"/>
            <a:chOff x="6327640" y="1853942"/>
            <a:chExt cx="2506014" cy="1493245"/>
          </a:xfrm>
        </p:grpSpPr>
        <p:sp>
          <p:nvSpPr>
            <p:cNvPr id="9" name="Freeform 250"/>
            <p:cNvSpPr>
              <a:spLocks noEditPoints="1"/>
            </p:cNvSpPr>
            <p:nvPr/>
          </p:nvSpPr>
          <p:spPr bwMode="auto">
            <a:xfrm>
              <a:off x="7303081" y="2588362"/>
              <a:ext cx="565150" cy="758825"/>
            </a:xfrm>
            <a:custGeom>
              <a:avLst/>
              <a:gdLst>
                <a:gd name="T0" fmla="*/ 137 w 255"/>
                <a:gd name="T1" fmla="*/ 342 h 342"/>
                <a:gd name="T2" fmla="*/ 135 w 255"/>
                <a:gd name="T3" fmla="*/ 342 h 342"/>
                <a:gd name="T4" fmla="*/ 133 w 255"/>
                <a:gd name="T5" fmla="*/ 336 h 342"/>
                <a:gd name="T6" fmla="*/ 160 w 255"/>
                <a:gd name="T7" fmla="*/ 222 h 342"/>
                <a:gd name="T8" fmla="*/ 110 w 255"/>
                <a:gd name="T9" fmla="*/ 248 h 342"/>
                <a:gd name="T10" fmla="*/ 20 w 255"/>
                <a:gd name="T11" fmla="*/ 213 h 342"/>
                <a:gd name="T12" fmla="*/ 50 w 255"/>
                <a:gd name="T13" fmla="*/ 114 h 342"/>
                <a:gd name="T14" fmla="*/ 148 w 255"/>
                <a:gd name="T15" fmla="*/ 153 h 342"/>
                <a:gd name="T16" fmla="*/ 166 w 255"/>
                <a:gd name="T17" fmla="*/ 206 h 342"/>
                <a:gd name="T18" fmla="*/ 223 w 255"/>
                <a:gd name="T19" fmla="*/ 17 h 342"/>
                <a:gd name="T20" fmla="*/ 206 w 255"/>
                <a:gd name="T21" fmla="*/ 43 h 342"/>
                <a:gd name="T22" fmla="*/ 200 w 255"/>
                <a:gd name="T23" fmla="*/ 44 h 342"/>
                <a:gd name="T24" fmla="*/ 199 w 255"/>
                <a:gd name="T25" fmla="*/ 39 h 342"/>
                <a:gd name="T26" fmla="*/ 221 w 255"/>
                <a:gd name="T27" fmla="*/ 5 h 342"/>
                <a:gd name="T28" fmla="*/ 223 w 255"/>
                <a:gd name="T29" fmla="*/ 2 h 342"/>
                <a:gd name="T30" fmla="*/ 227 w 255"/>
                <a:gd name="T31" fmla="*/ 1 h 342"/>
                <a:gd name="T32" fmla="*/ 229 w 255"/>
                <a:gd name="T33" fmla="*/ 2 h 342"/>
                <a:gd name="T34" fmla="*/ 235 w 255"/>
                <a:gd name="T35" fmla="*/ 6 h 342"/>
                <a:gd name="T36" fmla="*/ 255 w 255"/>
                <a:gd name="T37" fmla="*/ 38 h 342"/>
                <a:gd name="T38" fmla="*/ 248 w 255"/>
                <a:gd name="T39" fmla="*/ 43 h 342"/>
                <a:gd name="T40" fmla="*/ 231 w 255"/>
                <a:gd name="T41" fmla="*/ 14 h 342"/>
                <a:gd name="T42" fmla="*/ 168 w 255"/>
                <a:gd name="T43" fmla="*/ 216 h 342"/>
                <a:gd name="T44" fmla="*/ 140 w 255"/>
                <a:gd name="T45" fmla="*/ 340 h 342"/>
                <a:gd name="T46" fmla="*/ 137 w 255"/>
                <a:gd name="T47" fmla="*/ 342 h 342"/>
                <a:gd name="T48" fmla="*/ 80 w 255"/>
                <a:gd name="T49" fmla="*/ 115 h 342"/>
                <a:gd name="T50" fmla="*/ 54 w 255"/>
                <a:gd name="T51" fmla="*/ 122 h 342"/>
                <a:gd name="T52" fmla="*/ 27 w 255"/>
                <a:gd name="T53" fmla="*/ 210 h 342"/>
                <a:gd name="T54" fmla="*/ 108 w 255"/>
                <a:gd name="T55" fmla="*/ 240 h 342"/>
                <a:gd name="T56" fmla="*/ 159 w 255"/>
                <a:gd name="T57" fmla="*/ 212 h 342"/>
                <a:gd name="T58" fmla="*/ 141 w 255"/>
                <a:gd name="T59" fmla="*/ 157 h 342"/>
                <a:gd name="T60" fmla="*/ 80 w 255"/>
                <a:gd name="T61" fmla="*/ 11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5" h="342">
                  <a:moveTo>
                    <a:pt x="137" y="342"/>
                  </a:moveTo>
                  <a:cubicBezTo>
                    <a:pt x="136" y="342"/>
                    <a:pt x="135" y="342"/>
                    <a:pt x="135" y="342"/>
                  </a:cubicBezTo>
                  <a:cubicBezTo>
                    <a:pt x="133" y="341"/>
                    <a:pt x="132" y="338"/>
                    <a:pt x="133" y="336"/>
                  </a:cubicBezTo>
                  <a:cubicBezTo>
                    <a:pt x="134" y="336"/>
                    <a:pt x="165" y="284"/>
                    <a:pt x="160" y="222"/>
                  </a:cubicBezTo>
                  <a:cubicBezTo>
                    <a:pt x="145" y="235"/>
                    <a:pt x="127" y="243"/>
                    <a:pt x="110" y="248"/>
                  </a:cubicBezTo>
                  <a:cubicBezTo>
                    <a:pt x="70" y="259"/>
                    <a:pt x="34" y="245"/>
                    <a:pt x="20" y="213"/>
                  </a:cubicBezTo>
                  <a:cubicBezTo>
                    <a:pt x="0" y="168"/>
                    <a:pt x="20" y="130"/>
                    <a:pt x="50" y="114"/>
                  </a:cubicBezTo>
                  <a:cubicBezTo>
                    <a:pt x="80" y="100"/>
                    <a:pt x="121" y="106"/>
                    <a:pt x="148" y="153"/>
                  </a:cubicBezTo>
                  <a:cubicBezTo>
                    <a:pt x="158" y="170"/>
                    <a:pt x="164" y="188"/>
                    <a:pt x="166" y="206"/>
                  </a:cubicBezTo>
                  <a:cubicBezTo>
                    <a:pt x="203" y="169"/>
                    <a:pt x="229" y="106"/>
                    <a:pt x="223" y="17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4" y="45"/>
                    <a:pt x="202" y="45"/>
                    <a:pt x="200" y="44"/>
                  </a:cubicBezTo>
                  <a:cubicBezTo>
                    <a:pt x="198" y="43"/>
                    <a:pt x="198" y="41"/>
                    <a:pt x="199" y="39"/>
                  </a:cubicBezTo>
                  <a:cubicBezTo>
                    <a:pt x="203" y="30"/>
                    <a:pt x="212" y="12"/>
                    <a:pt x="221" y="5"/>
                  </a:cubicBezTo>
                  <a:cubicBezTo>
                    <a:pt x="223" y="2"/>
                    <a:pt x="223" y="2"/>
                    <a:pt x="223" y="2"/>
                  </a:cubicBezTo>
                  <a:cubicBezTo>
                    <a:pt x="224" y="1"/>
                    <a:pt x="225" y="0"/>
                    <a:pt x="227" y="1"/>
                  </a:cubicBezTo>
                  <a:cubicBezTo>
                    <a:pt x="228" y="1"/>
                    <a:pt x="228" y="1"/>
                    <a:pt x="229" y="2"/>
                  </a:cubicBezTo>
                  <a:cubicBezTo>
                    <a:pt x="230" y="2"/>
                    <a:pt x="233" y="3"/>
                    <a:pt x="235" y="6"/>
                  </a:cubicBezTo>
                  <a:cubicBezTo>
                    <a:pt x="243" y="19"/>
                    <a:pt x="255" y="38"/>
                    <a:pt x="255" y="38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48" y="43"/>
                    <a:pt x="238" y="27"/>
                    <a:pt x="231" y="14"/>
                  </a:cubicBezTo>
                  <a:cubicBezTo>
                    <a:pt x="238" y="110"/>
                    <a:pt x="209" y="178"/>
                    <a:pt x="168" y="216"/>
                  </a:cubicBezTo>
                  <a:cubicBezTo>
                    <a:pt x="175" y="283"/>
                    <a:pt x="140" y="340"/>
                    <a:pt x="140" y="340"/>
                  </a:cubicBezTo>
                  <a:cubicBezTo>
                    <a:pt x="139" y="342"/>
                    <a:pt x="138" y="342"/>
                    <a:pt x="137" y="342"/>
                  </a:cubicBezTo>
                  <a:close/>
                  <a:moveTo>
                    <a:pt x="80" y="115"/>
                  </a:moveTo>
                  <a:cubicBezTo>
                    <a:pt x="71" y="115"/>
                    <a:pt x="62" y="118"/>
                    <a:pt x="54" y="122"/>
                  </a:cubicBezTo>
                  <a:cubicBezTo>
                    <a:pt x="27" y="135"/>
                    <a:pt x="10" y="170"/>
                    <a:pt x="27" y="210"/>
                  </a:cubicBezTo>
                  <a:cubicBezTo>
                    <a:pt x="40" y="238"/>
                    <a:pt x="72" y="250"/>
                    <a:pt x="108" y="240"/>
                  </a:cubicBezTo>
                  <a:cubicBezTo>
                    <a:pt x="126" y="236"/>
                    <a:pt x="143" y="226"/>
                    <a:pt x="159" y="212"/>
                  </a:cubicBezTo>
                  <a:cubicBezTo>
                    <a:pt x="157" y="194"/>
                    <a:pt x="151" y="175"/>
                    <a:pt x="141" y="157"/>
                  </a:cubicBezTo>
                  <a:cubicBezTo>
                    <a:pt x="124" y="127"/>
                    <a:pt x="101" y="115"/>
                    <a:pt x="80" y="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27640" y="1853942"/>
              <a:ext cx="25060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61940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978185" y="1853942"/>
            <a:ext cx="2506014" cy="1493245"/>
            <a:chOff x="8978185" y="1853942"/>
            <a:chExt cx="2506014" cy="1493245"/>
          </a:xfrm>
        </p:grpSpPr>
        <p:sp>
          <p:nvSpPr>
            <p:cNvPr id="10" name="Freeform 250"/>
            <p:cNvSpPr>
              <a:spLocks noEditPoints="1"/>
            </p:cNvSpPr>
            <p:nvPr/>
          </p:nvSpPr>
          <p:spPr bwMode="auto">
            <a:xfrm>
              <a:off x="9956130" y="2588362"/>
              <a:ext cx="565150" cy="758825"/>
            </a:xfrm>
            <a:custGeom>
              <a:avLst/>
              <a:gdLst>
                <a:gd name="T0" fmla="*/ 137 w 255"/>
                <a:gd name="T1" fmla="*/ 342 h 342"/>
                <a:gd name="T2" fmla="*/ 135 w 255"/>
                <a:gd name="T3" fmla="*/ 342 h 342"/>
                <a:gd name="T4" fmla="*/ 133 w 255"/>
                <a:gd name="T5" fmla="*/ 336 h 342"/>
                <a:gd name="T6" fmla="*/ 160 w 255"/>
                <a:gd name="T7" fmla="*/ 222 h 342"/>
                <a:gd name="T8" fmla="*/ 110 w 255"/>
                <a:gd name="T9" fmla="*/ 248 h 342"/>
                <a:gd name="T10" fmla="*/ 20 w 255"/>
                <a:gd name="T11" fmla="*/ 213 h 342"/>
                <a:gd name="T12" fmla="*/ 50 w 255"/>
                <a:gd name="T13" fmla="*/ 114 h 342"/>
                <a:gd name="T14" fmla="*/ 148 w 255"/>
                <a:gd name="T15" fmla="*/ 153 h 342"/>
                <a:gd name="T16" fmla="*/ 166 w 255"/>
                <a:gd name="T17" fmla="*/ 206 h 342"/>
                <a:gd name="T18" fmla="*/ 223 w 255"/>
                <a:gd name="T19" fmla="*/ 17 h 342"/>
                <a:gd name="T20" fmla="*/ 206 w 255"/>
                <a:gd name="T21" fmla="*/ 43 h 342"/>
                <a:gd name="T22" fmla="*/ 200 w 255"/>
                <a:gd name="T23" fmla="*/ 44 h 342"/>
                <a:gd name="T24" fmla="*/ 199 w 255"/>
                <a:gd name="T25" fmla="*/ 39 h 342"/>
                <a:gd name="T26" fmla="*/ 221 w 255"/>
                <a:gd name="T27" fmla="*/ 5 h 342"/>
                <a:gd name="T28" fmla="*/ 223 w 255"/>
                <a:gd name="T29" fmla="*/ 2 h 342"/>
                <a:gd name="T30" fmla="*/ 227 w 255"/>
                <a:gd name="T31" fmla="*/ 1 h 342"/>
                <a:gd name="T32" fmla="*/ 229 w 255"/>
                <a:gd name="T33" fmla="*/ 2 h 342"/>
                <a:gd name="T34" fmla="*/ 235 w 255"/>
                <a:gd name="T35" fmla="*/ 6 h 342"/>
                <a:gd name="T36" fmla="*/ 255 w 255"/>
                <a:gd name="T37" fmla="*/ 38 h 342"/>
                <a:gd name="T38" fmla="*/ 248 w 255"/>
                <a:gd name="T39" fmla="*/ 43 h 342"/>
                <a:gd name="T40" fmla="*/ 231 w 255"/>
                <a:gd name="T41" fmla="*/ 14 h 342"/>
                <a:gd name="T42" fmla="*/ 168 w 255"/>
                <a:gd name="T43" fmla="*/ 216 h 342"/>
                <a:gd name="T44" fmla="*/ 140 w 255"/>
                <a:gd name="T45" fmla="*/ 340 h 342"/>
                <a:gd name="T46" fmla="*/ 137 w 255"/>
                <a:gd name="T47" fmla="*/ 342 h 342"/>
                <a:gd name="T48" fmla="*/ 80 w 255"/>
                <a:gd name="T49" fmla="*/ 115 h 342"/>
                <a:gd name="T50" fmla="*/ 54 w 255"/>
                <a:gd name="T51" fmla="*/ 122 h 342"/>
                <a:gd name="T52" fmla="*/ 27 w 255"/>
                <a:gd name="T53" fmla="*/ 210 h 342"/>
                <a:gd name="T54" fmla="*/ 108 w 255"/>
                <a:gd name="T55" fmla="*/ 240 h 342"/>
                <a:gd name="T56" fmla="*/ 159 w 255"/>
                <a:gd name="T57" fmla="*/ 212 h 342"/>
                <a:gd name="T58" fmla="*/ 141 w 255"/>
                <a:gd name="T59" fmla="*/ 157 h 342"/>
                <a:gd name="T60" fmla="*/ 80 w 255"/>
                <a:gd name="T61" fmla="*/ 11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5" h="342">
                  <a:moveTo>
                    <a:pt x="137" y="342"/>
                  </a:moveTo>
                  <a:cubicBezTo>
                    <a:pt x="136" y="342"/>
                    <a:pt x="135" y="342"/>
                    <a:pt x="135" y="342"/>
                  </a:cubicBezTo>
                  <a:cubicBezTo>
                    <a:pt x="133" y="341"/>
                    <a:pt x="132" y="338"/>
                    <a:pt x="133" y="336"/>
                  </a:cubicBezTo>
                  <a:cubicBezTo>
                    <a:pt x="134" y="336"/>
                    <a:pt x="165" y="284"/>
                    <a:pt x="160" y="222"/>
                  </a:cubicBezTo>
                  <a:cubicBezTo>
                    <a:pt x="145" y="235"/>
                    <a:pt x="127" y="243"/>
                    <a:pt x="110" y="248"/>
                  </a:cubicBezTo>
                  <a:cubicBezTo>
                    <a:pt x="70" y="259"/>
                    <a:pt x="34" y="245"/>
                    <a:pt x="20" y="213"/>
                  </a:cubicBezTo>
                  <a:cubicBezTo>
                    <a:pt x="0" y="168"/>
                    <a:pt x="20" y="130"/>
                    <a:pt x="50" y="114"/>
                  </a:cubicBezTo>
                  <a:cubicBezTo>
                    <a:pt x="80" y="100"/>
                    <a:pt x="121" y="106"/>
                    <a:pt x="148" y="153"/>
                  </a:cubicBezTo>
                  <a:cubicBezTo>
                    <a:pt x="158" y="170"/>
                    <a:pt x="164" y="188"/>
                    <a:pt x="166" y="206"/>
                  </a:cubicBezTo>
                  <a:cubicBezTo>
                    <a:pt x="203" y="169"/>
                    <a:pt x="229" y="106"/>
                    <a:pt x="223" y="17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4" y="45"/>
                    <a:pt x="202" y="45"/>
                    <a:pt x="200" y="44"/>
                  </a:cubicBezTo>
                  <a:cubicBezTo>
                    <a:pt x="198" y="43"/>
                    <a:pt x="198" y="41"/>
                    <a:pt x="199" y="39"/>
                  </a:cubicBezTo>
                  <a:cubicBezTo>
                    <a:pt x="203" y="30"/>
                    <a:pt x="212" y="12"/>
                    <a:pt x="221" y="5"/>
                  </a:cubicBezTo>
                  <a:cubicBezTo>
                    <a:pt x="223" y="2"/>
                    <a:pt x="223" y="2"/>
                    <a:pt x="223" y="2"/>
                  </a:cubicBezTo>
                  <a:cubicBezTo>
                    <a:pt x="224" y="1"/>
                    <a:pt x="225" y="0"/>
                    <a:pt x="227" y="1"/>
                  </a:cubicBezTo>
                  <a:cubicBezTo>
                    <a:pt x="228" y="1"/>
                    <a:pt x="228" y="1"/>
                    <a:pt x="229" y="2"/>
                  </a:cubicBezTo>
                  <a:cubicBezTo>
                    <a:pt x="230" y="2"/>
                    <a:pt x="233" y="3"/>
                    <a:pt x="235" y="6"/>
                  </a:cubicBezTo>
                  <a:cubicBezTo>
                    <a:pt x="243" y="19"/>
                    <a:pt x="255" y="38"/>
                    <a:pt x="255" y="38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48" y="43"/>
                    <a:pt x="238" y="27"/>
                    <a:pt x="231" y="14"/>
                  </a:cubicBezTo>
                  <a:cubicBezTo>
                    <a:pt x="238" y="110"/>
                    <a:pt x="209" y="178"/>
                    <a:pt x="168" y="216"/>
                  </a:cubicBezTo>
                  <a:cubicBezTo>
                    <a:pt x="175" y="283"/>
                    <a:pt x="140" y="340"/>
                    <a:pt x="140" y="340"/>
                  </a:cubicBezTo>
                  <a:cubicBezTo>
                    <a:pt x="139" y="342"/>
                    <a:pt x="138" y="342"/>
                    <a:pt x="137" y="342"/>
                  </a:cubicBezTo>
                  <a:close/>
                  <a:moveTo>
                    <a:pt x="80" y="115"/>
                  </a:moveTo>
                  <a:cubicBezTo>
                    <a:pt x="71" y="115"/>
                    <a:pt x="62" y="118"/>
                    <a:pt x="54" y="122"/>
                  </a:cubicBezTo>
                  <a:cubicBezTo>
                    <a:pt x="27" y="135"/>
                    <a:pt x="10" y="170"/>
                    <a:pt x="27" y="210"/>
                  </a:cubicBezTo>
                  <a:cubicBezTo>
                    <a:pt x="40" y="238"/>
                    <a:pt x="72" y="250"/>
                    <a:pt x="108" y="240"/>
                  </a:cubicBezTo>
                  <a:cubicBezTo>
                    <a:pt x="126" y="236"/>
                    <a:pt x="143" y="226"/>
                    <a:pt x="159" y="212"/>
                  </a:cubicBezTo>
                  <a:cubicBezTo>
                    <a:pt x="157" y="194"/>
                    <a:pt x="151" y="175"/>
                    <a:pt x="141" y="157"/>
                  </a:cubicBezTo>
                  <a:cubicBezTo>
                    <a:pt x="124" y="127"/>
                    <a:pt x="101" y="115"/>
                    <a:pt x="80" y="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978185" y="1853942"/>
              <a:ext cx="25060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79A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 adipiscing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21239" y="3395192"/>
            <a:ext cx="1622739" cy="1622739"/>
            <a:chOff x="4121239" y="3395192"/>
            <a:chExt cx="1622739" cy="1622739"/>
          </a:xfrm>
        </p:grpSpPr>
        <p:sp>
          <p:nvSpPr>
            <p:cNvPr id="6" name="Oval 5"/>
            <p:cNvSpPr/>
            <p:nvPr/>
          </p:nvSpPr>
          <p:spPr>
            <a:xfrm>
              <a:off x="4121239" y="3395192"/>
              <a:ext cx="1622739" cy="1622739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492951" y="3924164"/>
              <a:ext cx="879315" cy="564795"/>
              <a:chOff x="3698875" y="4430713"/>
              <a:chExt cx="1868487" cy="1200150"/>
            </a:xfrm>
            <a:solidFill>
              <a:schemeClr val="tx1"/>
            </a:solidFill>
          </p:grpSpPr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843338" y="4430713"/>
                <a:ext cx="1082675" cy="350838"/>
              </a:xfrm>
              <a:custGeom>
                <a:avLst/>
                <a:gdLst>
                  <a:gd name="T0" fmla="*/ 630 w 682"/>
                  <a:gd name="T1" fmla="*/ 221 h 221"/>
                  <a:gd name="T2" fmla="*/ 630 w 682"/>
                  <a:gd name="T3" fmla="*/ 221 h 221"/>
                  <a:gd name="T4" fmla="*/ 638 w 682"/>
                  <a:gd name="T5" fmla="*/ 189 h 221"/>
                  <a:gd name="T6" fmla="*/ 648 w 682"/>
                  <a:gd name="T7" fmla="*/ 160 h 221"/>
                  <a:gd name="T8" fmla="*/ 663 w 682"/>
                  <a:gd name="T9" fmla="*/ 135 h 221"/>
                  <a:gd name="T10" fmla="*/ 682 w 682"/>
                  <a:gd name="T11" fmla="*/ 110 h 221"/>
                  <a:gd name="T12" fmla="*/ 313 w 682"/>
                  <a:gd name="T13" fmla="*/ 110 h 221"/>
                  <a:gd name="T14" fmla="*/ 313 w 682"/>
                  <a:gd name="T15" fmla="*/ 52 h 221"/>
                  <a:gd name="T16" fmla="*/ 313 w 682"/>
                  <a:gd name="T17" fmla="*/ 52 h 221"/>
                  <a:gd name="T18" fmla="*/ 313 w 682"/>
                  <a:gd name="T19" fmla="*/ 41 h 221"/>
                  <a:gd name="T20" fmla="*/ 311 w 682"/>
                  <a:gd name="T21" fmla="*/ 31 h 221"/>
                  <a:gd name="T22" fmla="*/ 305 w 682"/>
                  <a:gd name="T23" fmla="*/ 23 h 221"/>
                  <a:gd name="T24" fmla="*/ 298 w 682"/>
                  <a:gd name="T25" fmla="*/ 14 h 221"/>
                  <a:gd name="T26" fmla="*/ 292 w 682"/>
                  <a:gd name="T27" fmla="*/ 8 h 221"/>
                  <a:gd name="T28" fmla="*/ 282 w 682"/>
                  <a:gd name="T29" fmla="*/ 4 h 221"/>
                  <a:gd name="T30" fmla="*/ 273 w 682"/>
                  <a:gd name="T31" fmla="*/ 2 h 221"/>
                  <a:gd name="T32" fmla="*/ 263 w 682"/>
                  <a:gd name="T33" fmla="*/ 0 h 221"/>
                  <a:gd name="T34" fmla="*/ 53 w 682"/>
                  <a:gd name="T35" fmla="*/ 0 h 221"/>
                  <a:gd name="T36" fmla="*/ 53 w 682"/>
                  <a:gd name="T37" fmla="*/ 0 h 221"/>
                  <a:gd name="T38" fmla="*/ 42 w 682"/>
                  <a:gd name="T39" fmla="*/ 2 h 221"/>
                  <a:gd name="T40" fmla="*/ 32 w 682"/>
                  <a:gd name="T41" fmla="*/ 4 h 221"/>
                  <a:gd name="T42" fmla="*/ 23 w 682"/>
                  <a:gd name="T43" fmla="*/ 8 h 221"/>
                  <a:gd name="T44" fmla="*/ 17 w 682"/>
                  <a:gd name="T45" fmla="*/ 14 h 221"/>
                  <a:gd name="T46" fmla="*/ 11 w 682"/>
                  <a:gd name="T47" fmla="*/ 23 h 221"/>
                  <a:gd name="T48" fmla="*/ 5 w 682"/>
                  <a:gd name="T49" fmla="*/ 31 h 221"/>
                  <a:gd name="T50" fmla="*/ 3 w 682"/>
                  <a:gd name="T51" fmla="*/ 41 h 221"/>
                  <a:gd name="T52" fmla="*/ 0 w 682"/>
                  <a:gd name="T53" fmla="*/ 52 h 221"/>
                  <a:gd name="T54" fmla="*/ 0 w 682"/>
                  <a:gd name="T55" fmla="*/ 221 h 221"/>
                  <a:gd name="T56" fmla="*/ 630 w 682"/>
                  <a:gd name="T57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2" h="221">
                    <a:moveTo>
                      <a:pt x="630" y="221"/>
                    </a:moveTo>
                    <a:lnTo>
                      <a:pt x="630" y="221"/>
                    </a:lnTo>
                    <a:lnTo>
                      <a:pt x="638" y="189"/>
                    </a:lnTo>
                    <a:lnTo>
                      <a:pt x="648" y="160"/>
                    </a:lnTo>
                    <a:lnTo>
                      <a:pt x="663" y="135"/>
                    </a:lnTo>
                    <a:lnTo>
                      <a:pt x="682" y="110"/>
                    </a:lnTo>
                    <a:lnTo>
                      <a:pt x="313" y="110"/>
                    </a:lnTo>
                    <a:lnTo>
                      <a:pt x="313" y="52"/>
                    </a:lnTo>
                    <a:lnTo>
                      <a:pt x="313" y="52"/>
                    </a:lnTo>
                    <a:lnTo>
                      <a:pt x="313" y="41"/>
                    </a:lnTo>
                    <a:lnTo>
                      <a:pt x="311" y="31"/>
                    </a:lnTo>
                    <a:lnTo>
                      <a:pt x="305" y="23"/>
                    </a:lnTo>
                    <a:lnTo>
                      <a:pt x="298" y="14"/>
                    </a:lnTo>
                    <a:lnTo>
                      <a:pt x="292" y="8"/>
                    </a:lnTo>
                    <a:lnTo>
                      <a:pt x="282" y="4"/>
                    </a:lnTo>
                    <a:lnTo>
                      <a:pt x="273" y="2"/>
                    </a:lnTo>
                    <a:lnTo>
                      <a:pt x="263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42" y="2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7" y="14"/>
                    </a:lnTo>
                    <a:lnTo>
                      <a:pt x="11" y="23"/>
                    </a:lnTo>
                    <a:lnTo>
                      <a:pt x="5" y="31"/>
                    </a:lnTo>
                    <a:lnTo>
                      <a:pt x="3" y="41"/>
                    </a:lnTo>
                    <a:lnTo>
                      <a:pt x="0" y="52"/>
                    </a:lnTo>
                    <a:lnTo>
                      <a:pt x="0" y="221"/>
                    </a:lnTo>
                    <a:lnTo>
                      <a:pt x="630" y="2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3698875" y="4837113"/>
                <a:ext cx="1527175" cy="793750"/>
              </a:xfrm>
              <a:custGeom>
                <a:avLst/>
                <a:gdLst>
                  <a:gd name="T0" fmla="*/ 714 w 962"/>
                  <a:gd name="T1" fmla="*/ 17 h 500"/>
                  <a:gd name="T2" fmla="*/ 714 w 962"/>
                  <a:gd name="T3" fmla="*/ 17 h 500"/>
                  <a:gd name="T4" fmla="*/ 714 w 962"/>
                  <a:gd name="T5" fmla="*/ 0 h 500"/>
                  <a:gd name="T6" fmla="*/ 37 w 962"/>
                  <a:gd name="T7" fmla="*/ 0 h 500"/>
                  <a:gd name="T8" fmla="*/ 37 w 962"/>
                  <a:gd name="T9" fmla="*/ 0 h 500"/>
                  <a:gd name="T10" fmla="*/ 29 w 962"/>
                  <a:gd name="T11" fmla="*/ 0 h 500"/>
                  <a:gd name="T12" fmla="*/ 21 w 962"/>
                  <a:gd name="T13" fmla="*/ 2 h 500"/>
                  <a:gd name="T14" fmla="*/ 14 w 962"/>
                  <a:gd name="T15" fmla="*/ 4 h 500"/>
                  <a:gd name="T16" fmla="*/ 10 w 962"/>
                  <a:gd name="T17" fmla="*/ 8 h 500"/>
                  <a:gd name="T18" fmla="*/ 6 w 962"/>
                  <a:gd name="T19" fmla="*/ 15 h 500"/>
                  <a:gd name="T20" fmla="*/ 2 w 962"/>
                  <a:gd name="T21" fmla="*/ 19 h 500"/>
                  <a:gd name="T22" fmla="*/ 0 w 962"/>
                  <a:gd name="T23" fmla="*/ 33 h 500"/>
                  <a:gd name="T24" fmla="*/ 0 w 962"/>
                  <a:gd name="T25" fmla="*/ 33 h 500"/>
                  <a:gd name="T26" fmla="*/ 2 w 962"/>
                  <a:gd name="T27" fmla="*/ 46 h 500"/>
                  <a:gd name="T28" fmla="*/ 106 w 962"/>
                  <a:gd name="T29" fmla="*/ 448 h 500"/>
                  <a:gd name="T30" fmla="*/ 106 w 962"/>
                  <a:gd name="T31" fmla="*/ 448 h 500"/>
                  <a:gd name="T32" fmla="*/ 110 w 962"/>
                  <a:gd name="T33" fmla="*/ 458 h 500"/>
                  <a:gd name="T34" fmla="*/ 114 w 962"/>
                  <a:gd name="T35" fmla="*/ 469 h 500"/>
                  <a:gd name="T36" fmla="*/ 123 w 962"/>
                  <a:gd name="T37" fmla="*/ 477 h 500"/>
                  <a:gd name="T38" fmla="*/ 131 w 962"/>
                  <a:gd name="T39" fmla="*/ 485 h 500"/>
                  <a:gd name="T40" fmla="*/ 141 w 962"/>
                  <a:gd name="T41" fmla="*/ 492 h 500"/>
                  <a:gd name="T42" fmla="*/ 152 w 962"/>
                  <a:gd name="T43" fmla="*/ 496 h 500"/>
                  <a:gd name="T44" fmla="*/ 162 w 962"/>
                  <a:gd name="T45" fmla="*/ 500 h 500"/>
                  <a:gd name="T46" fmla="*/ 175 w 962"/>
                  <a:gd name="T47" fmla="*/ 500 h 500"/>
                  <a:gd name="T48" fmla="*/ 848 w 962"/>
                  <a:gd name="T49" fmla="*/ 500 h 500"/>
                  <a:gd name="T50" fmla="*/ 848 w 962"/>
                  <a:gd name="T51" fmla="*/ 500 h 500"/>
                  <a:gd name="T52" fmla="*/ 858 w 962"/>
                  <a:gd name="T53" fmla="*/ 500 h 500"/>
                  <a:gd name="T54" fmla="*/ 868 w 962"/>
                  <a:gd name="T55" fmla="*/ 496 h 500"/>
                  <a:gd name="T56" fmla="*/ 879 w 962"/>
                  <a:gd name="T57" fmla="*/ 492 h 500"/>
                  <a:gd name="T58" fmla="*/ 889 w 962"/>
                  <a:gd name="T59" fmla="*/ 485 h 500"/>
                  <a:gd name="T60" fmla="*/ 898 w 962"/>
                  <a:gd name="T61" fmla="*/ 477 h 500"/>
                  <a:gd name="T62" fmla="*/ 906 w 962"/>
                  <a:gd name="T63" fmla="*/ 469 h 500"/>
                  <a:gd name="T64" fmla="*/ 912 w 962"/>
                  <a:gd name="T65" fmla="*/ 458 h 500"/>
                  <a:gd name="T66" fmla="*/ 914 w 962"/>
                  <a:gd name="T67" fmla="*/ 448 h 500"/>
                  <a:gd name="T68" fmla="*/ 962 w 962"/>
                  <a:gd name="T69" fmla="*/ 269 h 500"/>
                  <a:gd name="T70" fmla="*/ 962 w 962"/>
                  <a:gd name="T71" fmla="*/ 269 h 500"/>
                  <a:gd name="T72" fmla="*/ 937 w 962"/>
                  <a:gd name="T73" fmla="*/ 267 h 500"/>
                  <a:gd name="T74" fmla="*/ 912 w 962"/>
                  <a:gd name="T75" fmla="*/ 262 h 500"/>
                  <a:gd name="T76" fmla="*/ 887 w 962"/>
                  <a:gd name="T77" fmla="*/ 256 h 500"/>
                  <a:gd name="T78" fmla="*/ 864 w 962"/>
                  <a:gd name="T79" fmla="*/ 248 h 500"/>
                  <a:gd name="T80" fmla="*/ 843 w 962"/>
                  <a:gd name="T81" fmla="*/ 235 h 500"/>
                  <a:gd name="T82" fmla="*/ 823 w 962"/>
                  <a:gd name="T83" fmla="*/ 223 h 500"/>
                  <a:gd name="T84" fmla="*/ 804 w 962"/>
                  <a:gd name="T85" fmla="*/ 208 h 500"/>
                  <a:gd name="T86" fmla="*/ 787 w 962"/>
                  <a:gd name="T87" fmla="*/ 192 h 500"/>
                  <a:gd name="T88" fmla="*/ 771 w 962"/>
                  <a:gd name="T89" fmla="*/ 175 h 500"/>
                  <a:gd name="T90" fmla="*/ 756 w 962"/>
                  <a:gd name="T91" fmla="*/ 156 h 500"/>
                  <a:gd name="T92" fmla="*/ 743 w 962"/>
                  <a:gd name="T93" fmla="*/ 135 h 500"/>
                  <a:gd name="T94" fmla="*/ 733 w 962"/>
                  <a:gd name="T95" fmla="*/ 112 h 500"/>
                  <a:gd name="T96" fmla="*/ 725 w 962"/>
                  <a:gd name="T97" fmla="*/ 90 h 500"/>
                  <a:gd name="T98" fmla="*/ 718 w 962"/>
                  <a:gd name="T99" fmla="*/ 67 h 500"/>
                  <a:gd name="T100" fmla="*/ 714 w 962"/>
                  <a:gd name="T101" fmla="*/ 42 h 500"/>
                  <a:gd name="T102" fmla="*/ 714 w 962"/>
                  <a:gd name="T103" fmla="*/ 17 h 500"/>
                  <a:gd name="T104" fmla="*/ 714 w 962"/>
                  <a:gd name="T105" fmla="*/ 17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62" h="500">
                    <a:moveTo>
                      <a:pt x="714" y="17"/>
                    </a:moveTo>
                    <a:lnTo>
                      <a:pt x="714" y="17"/>
                    </a:lnTo>
                    <a:lnTo>
                      <a:pt x="714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1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6" y="15"/>
                    </a:lnTo>
                    <a:lnTo>
                      <a:pt x="2" y="19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46"/>
                    </a:lnTo>
                    <a:lnTo>
                      <a:pt x="106" y="448"/>
                    </a:lnTo>
                    <a:lnTo>
                      <a:pt x="106" y="448"/>
                    </a:lnTo>
                    <a:lnTo>
                      <a:pt x="110" y="458"/>
                    </a:lnTo>
                    <a:lnTo>
                      <a:pt x="114" y="469"/>
                    </a:lnTo>
                    <a:lnTo>
                      <a:pt x="123" y="477"/>
                    </a:lnTo>
                    <a:lnTo>
                      <a:pt x="131" y="485"/>
                    </a:lnTo>
                    <a:lnTo>
                      <a:pt x="141" y="492"/>
                    </a:lnTo>
                    <a:lnTo>
                      <a:pt x="152" y="496"/>
                    </a:lnTo>
                    <a:lnTo>
                      <a:pt x="162" y="500"/>
                    </a:lnTo>
                    <a:lnTo>
                      <a:pt x="175" y="500"/>
                    </a:lnTo>
                    <a:lnTo>
                      <a:pt x="848" y="500"/>
                    </a:lnTo>
                    <a:lnTo>
                      <a:pt x="848" y="500"/>
                    </a:lnTo>
                    <a:lnTo>
                      <a:pt x="858" y="500"/>
                    </a:lnTo>
                    <a:lnTo>
                      <a:pt x="868" y="496"/>
                    </a:lnTo>
                    <a:lnTo>
                      <a:pt x="879" y="492"/>
                    </a:lnTo>
                    <a:lnTo>
                      <a:pt x="889" y="485"/>
                    </a:lnTo>
                    <a:lnTo>
                      <a:pt x="898" y="477"/>
                    </a:lnTo>
                    <a:lnTo>
                      <a:pt x="906" y="469"/>
                    </a:lnTo>
                    <a:lnTo>
                      <a:pt x="912" y="458"/>
                    </a:lnTo>
                    <a:lnTo>
                      <a:pt x="914" y="448"/>
                    </a:lnTo>
                    <a:lnTo>
                      <a:pt x="962" y="269"/>
                    </a:lnTo>
                    <a:lnTo>
                      <a:pt x="962" y="269"/>
                    </a:lnTo>
                    <a:lnTo>
                      <a:pt x="937" y="267"/>
                    </a:lnTo>
                    <a:lnTo>
                      <a:pt x="912" y="262"/>
                    </a:lnTo>
                    <a:lnTo>
                      <a:pt x="887" y="256"/>
                    </a:lnTo>
                    <a:lnTo>
                      <a:pt x="864" y="248"/>
                    </a:lnTo>
                    <a:lnTo>
                      <a:pt x="843" y="235"/>
                    </a:lnTo>
                    <a:lnTo>
                      <a:pt x="823" y="223"/>
                    </a:lnTo>
                    <a:lnTo>
                      <a:pt x="804" y="208"/>
                    </a:lnTo>
                    <a:lnTo>
                      <a:pt x="787" y="192"/>
                    </a:lnTo>
                    <a:lnTo>
                      <a:pt x="771" y="175"/>
                    </a:lnTo>
                    <a:lnTo>
                      <a:pt x="756" y="156"/>
                    </a:lnTo>
                    <a:lnTo>
                      <a:pt x="743" y="135"/>
                    </a:lnTo>
                    <a:lnTo>
                      <a:pt x="733" y="112"/>
                    </a:lnTo>
                    <a:lnTo>
                      <a:pt x="725" y="90"/>
                    </a:lnTo>
                    <a:lnTo>
                      <a:pt x="718" y="67"/>
                    </a:lnTo>
                    <a:lnTo>
                      <a:pt x="714" y="42"/>
                    </a:lnTo>
                    <a:lnTo>
                      <a:pt x="714" y="17"/>
                    </a:lnTo>
                    <a:lnTo>
                      <a:pt x="71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4899025" y="4529138"/>
                <a:ext cx="668337" cy="665163"/>
              </a:xfrm>
              <a:custGeom>
                <a:avLst/>
                <a:gdLst>
                  <a:gd name="T0" fmla="*/ 210 w 421"/>
                  <a:gd name="T1" fmla="*/ 0 h 419"/>
                  <a:gd name="T2" fmla="*/ 167 w 421"/>
                  <a:gd name="T3" fmla="*/ 4 h 419"/>
                  <a:gd name="T4" fmla="*/ 129 w 421"/>
                  <a:gd name="T5" fmla="*/ 17 h 419"/>
                  <a:gd name="T6" fmla="*/ 92 w 421"/>
                  <a:gd name="T7" fmla="*/ 36 h 419"/>
                  <a:gd name="T8" fmla="*/ 62 w 421"/>
                  <a:gd name="T9" fmla="*/ 61 h 419"/>
                  <a:gd name="T10" fmla="*/ 35 w 421"/>
                  <a:gd name="T11" fmla="*/ 92 h 419"/>
                  <a:gd name="T12" fmla="*/ 17 w 421"/>
                  <a:gd name="T13" fmla="*/ 127 h 419"/>
                  <a:gd name="T14" fmla="*/ 4 w 421"/>
                  <a:gd name="T15" fmla="*/ 167 h 419"/>
                  <a:gd name="T16" fmla="*/ 0 w 421"/>
                  <a:gd name="T17" fmla="*/ 211 h 419"/>
                  <a:gd name="T18" fmla="*/ 2 w 421"/>
                  <a:gd name="T19" fmla="*/ 231 h 419"/>
                  <a:gd name="T20" fmla="*/ 10 w 421"/>
                  <a:gd name="T21" fmla="*/ 273 h 419"/>
                  <a:gd name="T22" fmla="*/ 25 w 421"/>
                  <a:gd name="T23" fmla="*/ 311 h 419"/>
                  <a:gd name="T24" fmla="*/ 48 w 421"/>
                  <a:gd name="T25" fmla="*/ 344 h 419"/>
                  <a:gd name="T26" fmla="*/ 77 w 421"/>
                  <a:gd name="T27" fmla="*/ 371 h 419"/>
                  <a:gd name="T28" fmla="*/ 110 w 421"/>
                  <a:gd name="T29" fmla="*/ 394 h 419"/>
                  <a:gd name="T30" fmla="*/ 148 w 421"/>
                  <a:gd name="T31" fmla="*/ 411 h 419"/>
                  <a:gd name="T32" fmla="*/ 187 w 421"/>
                  <a:gd name="T33" fmla="*/ 419 h 419"/>
                  <a:gd name="T34" fmla="*/ 210 w 421"/>
                  <a:gd name="T35" fmla="*/ 419 h 419"/>
                  <a:gd name="T36" fmla="*/ 252 w 421"/>
                  <a:gd name="T37" fmla="*/ 415 h 419"/>
                  <a:gd name="T38" fmla="*/ 292 w 421"/>
                  <a:gd name="T39" fmla="*/ 402 h 419"/>
                  <a:gd name="T40" fmla="*/ 327 w 421"/>
                  <a:gd name="T41" fmla="*/ 384 h 419"/>
                  <a:gd name="T42" fmla="*/ 358 w 421"/>
                  <a:gd name="T43" fmla="*/ 359 h 419"/>
                  <a:gd name="T44" fmla="*/ 383 w 421"/>
                  <a:gd name="T45" fmla="*/ 327 h 419"/>
                  <a:gd name="T46" fmla="*/ 404 w 421"/>
                  <a:gd name="T47" fmla="*/ 292 h 419"/>
                  <a:gd name="T48" fmla="*/ 415 w 421"/>
                  <a:gd name="T49" fmla="*/ 252 h 419"/>
                  <a:gd name="T50" fmla="*/ 421 w 421"/>
                  <a:gd name="T51" fmla="*/ 211 h 419"/>
                  <a:gd name="T52" fmla="*/ 419 w 421"/>
                  <a:gd name="T53" fmla="*/ 188 h 419"/>
                  <a:gd name="T54" fmla="*/ 410 w 421"/>
                  <a:gd name="T55" fmla="*/ 148 h 419"/>
                  <a:gd name="T56" fmla="*/ 394 w 421"/>
                  <a:gd name="T57" fmla="*/ 111 h 419"/>
                  <a:gd name="T58" fmla="*/ 371 w 421"/>
                  <a:gd name="T59" fmla="*/ 77 h 419"/>
                  <a:gd name="T60" fmla="*/ 344 w 421"/>
                  <a:gd name="T61" fmla="*/ 48 h 419"/>
                  <a:gd name="T62" fmla="*/ 310 w 421"/>
                  <a:gd name="T63" fmla="*/ 25 h 419"/>
                  <a:gd name="T64" fmla="*/ 273 w 421"/>
                  <a:gd name="T65" fmla="*/ 8 h 419"/>
                  <a:gd name="T66" fmla="*/ 231 w 421"/>
                  <a:gd name="T67" fmla="*/ 0 h 419"/>
                  <a:gd name="T68" fmla="*/ 210 w 421"/>
                  <a:gd name="T69" fmla="*/ 0 h 419"/>
                  <a:gd name="T70" fmla="*/ 240 w 421"/>
                  <a:gd name="T71" fmla="*/ 240 h 419"/>
                  <a:gd name="T72" fmla="*/ 240 w 421"/>
                  <a:gd name="T73" fmla="*/ 315 h 419"/>
                  <a:gd name="T74" fmla="*/ 231 w 421"/>
                  <a:gd name="T75" fmla="*/ 336 h 419"/>
                  <a:gd name="T76" fmla="*/ 210 w 421"/>
                  <a:gd name="T77" fmla="*/ 344 h 419"/>
                  <a:gd name="T78" fmla="*/ 198 w 421"/>
                  <a:gd name="T79" fmla="*/ 342 h 419"/>
                  <a:gd name="T80" fmla="*/ 183 w 421"/>
                  <a:gd name="T81" fmla="*/ 325 h 419"/>
                  <a:gd name="T82" fmla="*/ 181 w 421"/>
                  <a:gd name="T83" fmla="*/ 240 h 419"/>
                  <a:gd name="T84" fmla="*/ 106 w 421"/>
                  <a:gd name="T85" fmla="*/ 240 h 419"/>
                  <a:gd name="T86" fmla="*/ 85 w 421"/>
                  <a:gd name="T87" fmla="*/ 231 h 419"/>
                  <a:gd name="T88" fmla="*/ 75 w 421"/>
                  <a:gd name="T89" fmla="*/ 211 h 419"/>
                  <a:gd name="T90" fmla="*/ 79 w 421"/>
                  <a:gd name="T91" fmla="*/ 198 h 419"/>
                  <a:gd name="T92" fmla="*/ 94 w 421"/>
                  <a:gd name="T93" fmla="*/ 184 h 419"/>
                  <a:gd name="T94" fmla="*/ 181 w 421"/>
                  <a:gd name="T95" fmla="*/ 181 h 419"/>
                  <a:gd name="T96" fmla="*/ 181 w 421"/>
                  <a:gd name="T97" fmla="*/ 104 h 419"/>
                  <a:gd name="T98" fmla="*/ 190 w 421"/>
                  <a:gd name="T99" fmla="*/ 83 h 419"/>
                  <a:gd name="T100" fmla="*/ 210 w 421"/>
                  <a:gd name="T101" fmla="*/ 75 h 419"/>
                  <a:gd name="T102" fmla="*/ 221 w 421"/>
                  <a:gd name="T103" fmla="*/ 77 h 419"/>
                  <a:gd name="T104" fmla="*/ 237 w 421"/>
                  <a:gd name="T105" fmla="*/ 94 h 419"/>
                  <a:gd name="T106" fmla="*/ 240 w 421"/>
                  <a:gd name="T107" fmla="*/ 181 h 419"/>
                  <a:gd name="T108" fmla="*/ 315 w 421"/>
                  <a:gd name="T109" fmla="*/ 181 h 419"/>
                  <a:gd name="T110" fmla="*/ 335 w 421"/>
                  <a:gd name="T111" fmla="*/ 190 h 419"/>
                  <a:gd name="T112" fmla="*/ 344 w 421"/>
                  <a:gd name="T113" fmla="*/ 211 h 419"/>
                  <a:gd name="T114" fmla="*/ 342 w 421"/>
                  <a:gd name="T115" fmla="*/ 221 h 419"/>
                  <a:gd name="T116" fmla="*/ 325 w 421"/>
                  <a:gd name="T117" fmla="*/ 238 h 419"/>
                  <a:gd name="T118" fmla="*/ 315 w 421"/>
                  <a:gd name="T119" fmla="*/ 24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" h="419">
                    <a:moveTo>
                      <a:pt x="210" y="0"/>
                    </a:moveTo>
                    <a:lnTo>
                      <a:pt x="210" y="0"/>
                    </a:lnTo>
                    <a:lnTo>
                      <a:pt x="187" y="0"/>
                    </a:lnTo>
                    <a:lnTo>
                      <a:pt x="167" y="4"/>
                    </a:lnTo>
                    <a:lnTo>
                      <a:pt x="148" y="8"/>
                    </a:lnTo>
                    <a:lnTo>
                      <a:pt x="129" y="17"/>
                    </a:lnTo>
                    <a:lnTo>
                      <a:pt x="110" y="25"/>
                    </a:lnTo>
                    <a:lnTo>
                      <a:pt x="92" y="36"/>
                    </a:lnTo>
                    <a:lnTo>
                      <a:pt x="77" y="48"/>
                    </a:lnTo>
                    <a:lnTo>
                      <a:pt x="62" y="61"/>
                    </a:lnTo>
                    <a:lnTo>
                      <a:pt x="48" y="77"/>
                    </a:lnTo>
                    <a:lnTo>
                      <a:pt x="35" y="92"/>
                    </a:lnTo>
                    <a:lnTo>
                      <a:pt x="25" y="111"/>
                    </a:lnTo>
                    <a:lnTo>
                      <a:pt x="17" y="127"/>
                    </a:lnTo>
                    <a:lnTo>
                      <a:pt x="10" y="148"/>
                    </a:lnTo>
                    <a:lnTo>
                      <a:pt x="4" y="167"/>
                    </a:lnTo>
                    <a:lnTo>
                      <a:pt x="2" y="188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2" y="231"/>
                    </a:lnTo>
                    <a:lnTo>
                      <a:pt x="4" y="252"/>
                    </a:lnTo>
                    <a:lnTo>
                      <a:pt x="10" y="273"/>
                    </a:lnTo>
                    <a:lnTo>
                      <a:pt x="17" y="292"/>
                    </a:lnTo>
                    <a:lnTo>
                      <a:pt x="25" y="311"/>
                    </a:lnTo>
                    <a:lnTo>
                      <a:pt x="35" y="327"/>
                    </a:lnTo>
                    <a:lnTo>
                      <a:pt x="48" y="344"/>
                    </a:lnTo>
                    <a:lnTo>
                      <a:pt x="62" y="359"/>
                    </a:lnTo>
                    <a:lnTo>
                      <a:pt x="77" y="371"/>
                    </a:lnTo>
                    <a:lnTo>
                      <a:pt x="92" y="384"/>
                    </a:lnTo>
                    <a:lnTo>
                      <a:pt x="110" y="394"/>
                    </a:lnTo>
                    <a:lnTo>
                      <a:pt x="129" y="402"/>
                    </a:lnTo>
                    <a:lnTo>
                      <a:pt x="148" y="411"/>
                    </a:lnTo>
                    <a:lnTo>
                      <a:pt x="167" y="415"/>
                    </a:lnTo>
                    <a:lnTo>
                      <a:pt x="187" y="419"/>
                    </a:lnTo>
                    <a:lnTo>
                      <a:pt x="210" y="419"/>
                    </a:lnTo>
                    <a:lnTo>
                      <a:pt x="210" y="419"/>
                    </a:lnTo>
                    <a:lnTo>
                      <a:pt x="231" y="419"/>
                    </a:lnTo>
                    <a:lnTo>
                      <a:pt x="252" y="415"/>
                    </a:lnTo>
                    <a:lnTo>
                      <a:pt x="273" y="411"/>
                    </a:lnTo>
                    <a:lnTo>
                      <a:pt x="292" y="402"/>
                    </a:lnTo>
                    <a:lnTo>
                      <a:pt x="310" y="394"/>
                    </a:lnTo>
                    <a:lnTo>
                      <a:pt x="327" y="384"/>
                    </a:lnTo>
                    <a:lnTo>
                      <a:pt x="344" y="371"/>
                    </a:lnTo>
                    <a:lnTo>
                      <a:pt x="358" y="359"/>
                    </a:lnTo>
                    <a:lnTo>
                      <a:pt x="371" y="344"/>
                    </a:lnTo>
                    <a:lnTo>
                      <a:pt x="383" y="327"/>
                    </a:lnTo>
                    <a:lnTo>
                      <a:pt x="394" y="311"/>
                    </a:lnTo>
                    <a:lnTo>
                      <a:pt x="404" y="292"/>
                    </a:lnTo>
                    <a:lnTo>
                      <a:pt x="410" y="273"/>
                    </a:lnTo>
                    <a:lnTo>
                      <a:pt x="415" y="252"/>
                    </a:lnTo>
                    <a:lnTo>
                      <a:pt x="419" y="231"/>
                    </a:lnTo>
                    <a:lnTo>
                      <a:pt x="421" y="211"/>
                    </a:lnTo>
                    <a:lnTo>
                      <a:pt x="421" y="211"/>
                    </a:lnTo>
                    <a:lnTo>
                      <a:pt x="419" y="188"/>
                    </a:lnTo>
                    <a:lnTo>
                      <a:pt x="415" y="167"/>
                    </a:lnTo>
                    <a:lnTo>
                      <a:pt x="410" y="148"/>
                    </a:lnTo>
                    <a:lnTo>
                      <a:pt x="404" y="127"/>
                    </a:lnTo>
                    <a:lnTo>
                      <a:pt x="394" y="111"/>
                    </a:lnTo>
                    <a:lnTo>
                      <a:pt x="383" y="92"/>
                    </a:lnTo>
                    <a:lnTo>
                      <a:pt x="371" y="77"/>
                    </a:lnTo>
                    <a:lnTo>
                      <a:pt x="358" y="61"/>
                    </a:lnTo>
                    <a:lnTo>
                      <a:pt x="344" y="48"/>
                    </a:lnTo>
                    <a:lnTo>
                      <a:pt x="327" y="36"/>
                    </a:lnTo>
                    <a:lnTo>
                      <a:pt x="310" y="25"/>
                    </a:lnTo>
                    <a:lnTo>
                      <a:pt x="292" y="17"/>
                    </a:lnTo>
                    <a:lnTo>
                      <a:pt x="273" y="8"/>
                    </a:lnTo>
                    <a:lnTo>
                      <a:pt x="252" y="4"/>
                    </a:lnTo>
                    <a:lnTo>
                      <a:pt x="231" y="0"/>
                    </a:lnTo>
                    <a:lnTo>
                      <a:pt x="210" y="0"/>
                    </a:lnTo>
                    <a:lnTo>
                      <a:pt x="210" y="0"/>
                    </a:lnTo>
                    <a:close/>
                    <a:moveTo>
                      <a:pt x="315" y="240"/>
                    </a:moveTo>
                    <a:lnTo>
                      <a:pt x="240" y="240"/>
                    </a:lnTo>
                    <a:lnTo>
                      <a:pt x="240" y="315"/>
                    </a:lnTo>
                    <a:lnTo>
                      <a:pt x="240" y="315"/>
                    </a:lnTo>
                    <a:lnTo>
                      <a:pt x="237" y="325"/>
                    </a:lnTo>
                    <a:lnTo>
                      <a:pt x="231" y="336"/>
                    </a:lnTo>
                    <a:lnTo>
                      <a:pt x="221" y="342"/>
                    </a:lnTo>
                    <a:lnTo>
                      <a:pt x="210" y="344"/>
                    </a:lnTo>
                    <a:lnTo>
                      <a:pt x="210" y="344"/>
                    </a:lnTo>
                    <a:lnTo>
                      <a:pt x="198" y="342"/>
                    </a:lnTo>
                    <a:lnTo>
                      <a:pt x="190" y="336"/>
                    </a:lnTo>
                    <a:lnTo>
                      <a:pt x="183" y="325"/>
                    </a:lnTo>
                    <a:lnTo>
                      <a:pt x="181" y="315"/>
                    </a:lnTo>
                    <a:lnTo>
                      <a:pt x="181" y="240"/>
                    </a:lnTo>
                    <a:lnTo>
                      <a:pt x="106" y="240"/>
                    </a:lnTo>
                    <a:lnTo>
                      <a:pt x="106" y="240"/>
                    </a:lnTo>
                    <a:lnTo>
                      <a:pt x="94" y="238"/>
                    </a:lnTo>
                    <a:lnTo>
                      <a:pt x="85" y="231"/>
                    </a:lnTo>
                    <a:lnTo>
                      <a:pt x="79" y="221"/>
                    </a:lnTo>
                    <a:lnTo>
                      <a:pt x="75" y="211"/>
                    </a:lnTo>
                    <a:lnTo>
                      <a:pt x="75" y="211"/>
                    </a:lnTo>
                    <a:lnTo>
                      <a:pt x="79" y="198"/>
                    </a:lnTo>
                    <a:lnTo>
                      <a:pt x="85" y="190"/>
                    </a:lnTo>
                    <a:lnTo>
                      <a:pt x="94" y="184"/>
                    </a:lnTo>
                    <a:lnTo>
                      <a:pt x="106" y="181"/>
                    </a:lnTo>
                    <a:lnTo>
                      <a:pt x="181" y="181"/>
                    </a:lnTo>
                    <a:lnTo>
                      <a:pt x="181" y="104"/>
                    </a:lnTo>
                    <a:lnTo>
                      <a:pt x="181" y="104"/>
                    </a:lnTo>
                    <a:lnTo>
                      <a:pt x="183" y="94"/>
                    </a:lnTo>
                    <a:lnTo>
                      <a:pt x="190" y="83"/>
                    </a:lnTo>
                    <a:lnTo>
                      <a:pt x="198" y="77"/>
                    </a:lnTo>
                    <a:lnTo>
                      <a:pt x="210" y="75"/>
                    </a:lnTo>
                    <a:lnTo>
                      <a:pt x="210" y="75"/>
                    </a:lnTo>
                    <a:lnTo>
                      <a:pt x="221" y="77"/>
                    </a:lnTo>
                    <a:lnTo>
                      <a:pt x="231" y="83"/>
                    </a:lnTo>
                    <a:lnTo>
                      <a:pt x="237" y="94"/>
                    </a:lnTo>
                    <a:lnTo>
                      <a:pt x="240" y="104"/>
                    </a:lnTo>
                    <a:lnTo>
                      <a:pt x="240" y="181"/>
                    </a:lnTo>
                    <a:lnTo>
                      <a:pt x="315" y="181"/>
                    </a:lnTo>
                    <a:lnTo>
                      <a:pt x="315" y="181"/>
                    </a:lnTo>
                    <a:lnTo>
                      <a:pt x="325" y="184"/>
                    </a:lnTo>
                    <a:lnTo>
                      <a:pt x="335" y="190"/>
                    </a:lnTo>
                    <a:lnTo>
                      <a:pt x="342" y="198"/>
                    </a:lnTo>
                    <a:lnTo>
                      <a:pt x="344" y="211"/>
                    </a:lnTo>
                    <a:lnTo>
                      <a:pt x="344" y="211"/>
                    </a:lnTo>
                    <a:lnTo>
                      <a:pt x="342" y="221"/>
                    </a:lnTo>
                    <a:lnTo>
                      <a:pt x="335" y="231"/>
                    </a:lnTo>
                    <a:lnTo>
                      <a:pt x="325" y="238"/>
                    </a:lnTo>
                    <a:lnTo>
                      <a:pt x="315" y="240"/>
                    </a:lnTo>
                    <a:lnTo>
                      <a:pt x="315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774287" y="3395192"/>
            <a:ext cx="1622739" cy="1622739"/>
            <a:chOff x="6774287" y="3395192"/>
            <a:chExt cx="1622739" cy="1622739"/>
          </a:xfrm>
        </p:grpSpPr>
        <p:sp>
          <p:nvSpPr>
            <p:cNvPr id="7" name="Oval 6"/>
            <p:cNvSpPr/>
            <p:nvPr/>
          </p:nvSpPr>
          <p:spPr>
            <a:xfrm>
              <a:off x="6774287" y="3395192"/>
              <a:ext cx="1622739" cy="1622739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9" name="组合 31"/>
            <p:cNvGrpSpPr/>
            <p:nvPr/>
          </p:nvGrpSpPr>
          <p:grpSpPr>
            <a:xfrm>
              <a:off x="7107897" y="3867012"/>
              <a:ext cx="955519" cy="679099"/>
              <a:chOff x="9936163" y="1336675"/>
              <a:chExt cx="2030412" cy="1443038"/>
            </a:xfrm>
            <a:solidFill>
              <a:schemeClr val="tx1"/>
            </a:solidFill>
          </p:grpSpPr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10944225" y="1336675"/>
                <a:ext cx="1022350" cy="1300163"/>
              </a:xfrm>
              <a:custGeom>
                <a:avLst/>
                <a:gdLst>
                  <a:gd name="T0" fmla="*/ 644 w 644"/>
                  <a:gd name="T1" fmla="*/ 321 h 819"/>
                  <a:gd name="T2" fmla="*/ 635 w 644"/>
                  <a:gd name="T3" fmla="*/ 257 h 819"/>
                  <a:gd name="T4" fmla="*/ 613 w 644"/>
                  <a:gd name="T5" fmla="*/ 196 h 819"/>
                  <a:gd name="T6" fmla="*/ 573 w 644"/>
                  <a:gd name="T7" fmla="*/ 142 h 819"/>
                  <a:gd name="T8" fmla="*/ 523 w 644"/>
                  <a:gd name="T9" fmla="*/ 94 h 819"/>
                  <a:gd name="T10" fmla="*/ 463 w 644"/>
                  <a:gd name="T11" fmla="*/ 57 h 819"/>
                  <a:gd name="T12" fmla="*/ 392 w 644"/>
                  <a:gd name="T13" fmla="*/ 25 h 819"/>
                  <a:gd name="T14" fmla="*/ 315 w 644"/>
                  <a:gd name="T15" fmla="*/ 9 h 819"/>
                  <a:gd name="T16" fmla="*/ 231 w 644"/>
                  <a:gd name="T17" fmla="*/ 0 h 819"/>
                  <a:gd name="T18" fmla="*/ 198 w 644"/>
                  <a:gd name="T19" fmla="*/ 3 h 819"/>
                  <a:gd name="T20" fmla="*/ 138 w 644"/>
                  <a:gd name="T21" fmla="*/ 9 h 819"/>
                  <a:gd name="T22" fmla="*/ 79 w 644"/>
                  <a:gd name="T23" fmla="*/ 23 h 819"/>
                  <a:gd name="T24" fmla="*/ 25 w 644"/>
                  <a:gd name="T25" fmla="*/ 44 h 819"/>
                  <a:gd name="T26" fmla="*/ 0 w 644"/>
                  <a:gd name="T27" fmla="*/ 57 h 819"/>
                  <a:gd name="T28" fmla="*/ 56 w 644"/>
                  <a:gd name="T29" fmla="*/ 84 h 819"/>
                  <a:gd name="T30" fmla="*/ 106 w 644"/>
                  <a:gd name="T31" fmla="*/ 115 h 819"/>
                  <a:gd name="T32" fmla="*/ 152 w 644"/>
                  <a:gd name="T33" fmla="*/ 150 h 819"/>
                  <a:gd name="T34" fmla="*/ 190 w 644"/>
                  <a:gd name="T35" fmla="*/ 192 h 819"/>
                  <a:gd name="T36" fmla="*/ 221 w 644"/>
                  <a:gd name="T37" fmla="*/ 238 h 819"/>
                  <a:gd name="T38" fmla="*/ 244 w 644"/>
                  <a:gd name="T39" fmla="*/ 286 h 819"/>
                  <a:gd name="T40" fmla="*/ 258 w 644"/>
                  <a:gd name="T41" fmla="*/ 338 h 819"/>
                  <a:gd name="T42" fmla="*/ 263 w 644"/>
                  <a:gd name="T43" fmla="*/ 392 h 819"/>
                  <a:gd name="T44" fmla="*/ 263 w 644"/>
                  <a:gd name="T45" fmla="*/ 413 h 819"/>
                  <a:gd name="T46" fmla="*/ 256 w 644"/>
                  <a:gd name="T47" fmla="*/ 455 h 819"/>
                  <a:gd name="T48" fmla="*/ 244 w 644"/>
                  <a:gd name="T49" fmla="*/ 496 h 819"/>
                  <a:gd name="T50" fmla="*/ 227 w 644"/>
                  <a:gd name="T51" fmla="*/ 536 h 819"/>
                  <a:gd name="T52" fmla="*/ 204 w 644"/>
                  <a:gd name="T53" fmla="*/ 571 h 819"/>
                  <a:gd name="T54" fmla="*/ 177 w 644"/>
                  <a:gd name="T55" fmla="*/ 607 h 819"/>
                  <a:gd name="T56" fmla="*/ 146 w 644"/>
                  <a:gd name="T57" fmla="*/ 640 h 819"/>
                  <a:gd name="T58" fmla="*/ 108 w 644"/>
                  <a:gd name="T59" fmla="*/ 669 h 819"/>
                  <a:gd name="T60" fmla="*/ 90 w 644"/>
                  <a:gd name="T61" fmla="*/ 684 h 819"/>
                  <a:gd name="T62" fmla="*/ 113 w 644"/>
                  <a:gd name="T63" fmla="*/ 715 h 819"/>
                  <a:gd name="T64" fmla="*/ 140 w 644"/>
                  <a:gd name="T65" fmla="*/ 744 h 819"/>
                  <a:gd name="T66" fmla="*/ 173 w 644"/>
                  <a:gd name="T67" fmla="*/ 769 h 819"/>
                  <a:gd name="T68" fmla="*/ 208 w 644"/>
                  <a:gd name="T69" fmla="*/ 788 h 819"/>
                  <a:gd name="T70" fmla="*/ 246 w 644"/>
                  <a:gd name="T71" fmla="*/ 805 h 819"/>
                  <a:gd name="T72" fmla="*/ 285 w 644"/>
                  <a:gd name="T73" fmla="*/ 815 h 819"/>
                  <a:gd name="T74" fmla="*/ 329 w 644"/>
                  <a:gd name="T75" fmla="*/ 819 h 819"/>
                  <a:gd name="T76" fmla="*/ 373 w 644"/>
                  <a:gd name="T77" fmla="*/ 817 h 819"/>
                  <a:gd name="T78" fmla="*/ 354 w 644"/>
                  <a:gd name="T79" fmla="*/ 809 h 819"/>
                  <a:gd name="T80" fmla="*/ 310 w 644"/>
                  <a:gd name="T81" fmla="*/ 784 h 819"/>
                  <a:gd name="T82" fmla="*/ 281 w 644"/>
                  <a:gd name="T83" fmla="*/ 757 h 819"/>
                  <a:gd name="T84" fmla="*/ 263 w 644"/>
                  <a:gd name="T85" fmla="*/ 732 h 819"/>
                  <a:gd name="T86" fmla="*/ 250 w 644"/>
                  <a:gd name="T87" fmla="*/ 701 h 819"/>
                  <a:gd name="T88" fmla="*/ 244 w 644"/>
                  <a:gd name="T89" fmla="*/ 663 h 819"/>
                  <a:gd name="T90" fmla="*/ 244 w 644"/>
                  <a:gd name="T91" fmla="*/ 642 h 819"/>
                  <a:gd name="T92" fmla="*/ 252 w 644"/>
                  <a:gd name="T93" fmla="*/ 640 h 819"/>
                  <a:gd name="T94" fmla="*/ 331 w 644"/>
                  <a:gd name="T95" fmla="*/ 632 h 819"/>
                  <a:gd name="T96" fmla="*/ 404 w 644"/>
                  <a:gd name="T97" fmla="*/ 611 h 819"/>
                  <a:gd name="T98" fmla="*/ 473 w 644"/>
                  <a:gd name="T99" fmla="*/ 580 h 819"/>
                  <a:gd name="T100" fmla="*/ 529 w 644"/>
                  <a:gd name="T101" fmla="*/ 542 h 819"/>
                  <a:gd name="T102" fmla="*/ 577 w 644"/>
                  <a:gd name="T103" fmla="*/ 494 h 819"/>
                  <a:gd name="T104" fmla="*/ 615 w 644"/>
                  <a:gd name="T105" fmla="*/ 442 h 819"/>
                  <a:gd name="T106" fmla="*/ 638 w 644"/>
                  <a:gd name="T107" fmla="*/ 384 h 819"/>
                  <a:gd name="T108" fmla="*/ 644 w 644"/>
                  <a:gd name="T109" fmla="*/ 321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44" h="819">
                    <a:moveTo>
                      <a:pt x="644" y="321"/>
                    </a:moveTo>
                    <a:lnTo>
                      <a:pt x="644" y="321"/>
                    </a:lnTo>
                    <a:lnTo>
                      <a:pt x="642" y="288"/>
                    </a:lnTo>
                    <a:lnTo>
                      <a:pt x="635" y="257"/>
                    </a:lnTo>
                    <a:lnTo>
                      <a:pt x="625" y="225"/>
                    </a:lnTo>
                    <a:lnTo>
                      <a:pt x="613" y="196"/>
                    </a:lnTo>
                    <a:lnTo>
                      <a:pt x="594" y="169"/>
                    </a:lnTo>
                    <a:lnTo>
                      <a:pt x="573" y="142"/>
                    </a:lnTo>
                    <a:lnTo>
                      <a:pt x="550" y="117"/>
                    </a:lnTo>
                    <a:lnTo>
                      <a:pt x="523" y="94"/>
                    </a:lnTo>
                    <a:lnTo>
                      <a:pt x="494" y="73"/>
                    </a:lnTo>
                    <a:lnTo>
                      <a:pt x="463" y="57"/>
                    </a:lnTo>
                    <a:lnTo>
                      <a:pt x="427" y="40"/>
                    </a:lnTo>
                    <a:lnTo>
                      <a:pt x="392" y="25"/>
                    </a:lnTo>
                    <a:lnTo>
                      <a:pt x="354" y="15"/>
                    </a:lnTo>
                    <a:lnTo>
                      <a:pt x="315" y="9"/>
                    </a:lnTo>
                    <a:lnTo>
                      <a:pt x="273" y="3"/>
                    </a:lnTo>
                    <a:lnTo>
                      <a:pt x="231" y="0"/>
                    </a:lnTo>
                    <a:lnTo>
                      <a:pt x="231" y="0"/>
                    </a:lnTo>
                    <a:lnTo>
                      <a:pt x="198" y="3"/>
                    </a:lnTo>
                    <a:lnTo>
                      <a:pt x="167" y="5"/>
                    </a:lnTo>
                    <a:lnTo>
                      <a:pt x="138" y="9"/>
                    </a:lnTo>
                    <a:lnTo>
                      <a:pt x="108" y="17"/>
                    </a:lnTo>
                    <a:lnTo>
                      <a:pt x="79" y="23"/>
                    </a:lnTo>
                    <a:lnTo>
                      <a:pt x="52" y="34"/>
                    </a:lnTo>
                    <a:lnTo>
                      <a:pt x="25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27" y="69"/>
                    </a:lnTo>
                    <a:lnTo>
                      <a:pt x="56" y="84"/>
                    </a:lnTo>
                    <a:lnTo>
                      <a:pt x="81" y="98"/>
                    </a:lnTo>
                    <a:lnTo>
                      <a:pt x="106" y="115"/>
                    </a:lnTo>
                    <a:lnTo>
                      <a:pt x="129" y="132"/>
                    </a:lnTo>
                    <a:lnTo>
                      <a:pt x="152" y="150"/>
                    </a:lnTo>
                    <a:lnTo>
                      <a:pt x="171" y="171"/>
                    </a:lnTo>
                    <a:lnTo>
                      <a:pt x="190" y="192"/>
                    </a:lnTo>
                    <a:lnTo>
                      <a:pt x="206" y="215"/>
                    </a:lnTo>
                    <a:lnTo>
                      <a:pt x="221" y="238"/>
                    </a:lnTo>
                    <a:lnTo>
                      <a:pt x="233" y="261"/>
                    </a:lnTo>
                    <a:lnTo>
                      <a:pt x="244" y="286"/>
                    </a:lnTo>
                    <a:lnTo>
                      <a:pt x="252" y="313"/>
                    </a:lnTo>
                    <a:lnTo>
                      <a:pt x="258" y="338"/>
                    </a:lnTo>
                    <a:lnTo>
                      <a:pt x="263" y="365"/>
                    </a:lnTo>
                    <a:lnTo>
                      <a:pt x="263" y="392"/>
                    </a:lnTo>
                    <a:lnTo>
                      <a:pt x="263" y="392"/>
                    </a:lnTo>
                    <a:lnTo>
                      <a:pt x="263" y="413"/>
                    </a:lnTo>
                    <a:lnTo>
                      <a:pt x="260" y="434"/>
                    </a:lnTo>
                    <a:lnTo>
                      <a:pt x="256" y="455"/>
                    </a:lnTo>
                    <a:lnTo>
                      <a:pt x="252" y="475"/>
                    </a:lnTo>
                    <a:lnTo>
                      <a:pt x="244" y="496"/>
                    </a:lnTo>
                    <a:lnTo>
                      <a:pt x="238" y="515"/>
                    </a:lnTo>
                    <a:lnTo>
                      <a:pt x="227" y="536"/>
                    </a:lnTo>
                    <a:lnTo>
                      <a:pt x="217" y="555"/>
                    </a:lnTo>
                    <a:lnTo>
                      <a:pt x="204" y="571"/>
                    </a:lnTo>
                    <a:lnTo>
                      <a:pt x="192" y="590"/>
                    </a:lnTo>
                    <a:lnTo>
                      <a:pt x="177" y="607"/>
                    </a:lnTo>
                    <a:lnTo>
                      <a:pt x="163" y="623"/>
                    </a:lnTo>
                    <a:lnTo>
                      <a:pt x="146" y="640"/>
                    </a:lnTo>
                    <a:lnTo>
                      <a:pt x="127" y="655"/>
                    </a:lnTo>
                    <a:lnTo>
                      <a:pt x="108" y="669"/>
                    </a:lnTo>
                    <a:lnTo>
                      <a:pt x="90" y="684"/>
                    </a:lnTo>
                    <a:lnTo>
                      <a:pt x="90" y="684"/>
                    </a:lnTo>
                    <a:lnTo>
                      <a:pt x="100" y="698"/>
                    </a:lnTo>
                    <a:lnTo>
                      <a:pt x="113" y="715"/>
                    </a:lnTo>
                    <a:lnTo>
                      <a:pt x="125" y="730"/>
                    </a:lnTo>
                    <a:lnTo>
                      <a:pt x="140" y="744"/>
                    </a:lnTo>
                    <a:lnTo>
                      <a:pt x="156" y="757"/>
                    </a:lnTo>
                    <a:lnTo>
                      <a:pt x="173" y="769"/>
                    </a:lnTo>
                    <a:lnTo>
                      <a:pt x="190" y="780"/>
                    </a:lnTo>
                    <a:lnTo>
                      <a:pt x="208" y="788"/>
                    </a:lnTo>
                    <a:lnTo>
                      <a:pt x="227" y="798"/>
                    </a:lnTo>
                    <a:lnTo>
                      <a:pt x="246" y="805"/>
                    </a:lnTo>
                    <a:lnTo>
                      <a:pt x="267" y="811"/>
                    </a:lnTo>
                    <a:lnTo>
                      <a:pt x="285" y="815"/>
                    </a:lnTo>
                    <a:lnTo>
                      <a:pt x="308" y="817"/>
                    </a:lnTo>
                    <a:lnTo>
                      <a:pt x="329" y="819"/>
                    </a:lnTo>
                    <a:lnTo>
                      <a:pt x="350" y="819"/>
                    </a:lnTo>
                    <a:lnTo>
                      <a:pt x="373" y="817"/>
                    </a:lnTo>
                    <a:lnTo>
                      <a:pt x="373" y="817"/>
                    </a:lnTo>
                    <a:lnTo>
                      <a:pt x="354" y="809"/>
                    </a:lnTo>
                    <a:lnTo>
                      <a:pt x="333" y="798"/>
                    </a:lnTo>
                    <a:lnTo>
                      <a:pt x="310" y="784"/>
                    </a:lnTo>
                    <a:lnTo>
                      <a:pt x="290" y="767"/>
                    </a:lnTo>
                    <a:lnTo>
                      <a:pt x="281" y="757"/>
                    </a:lnTo>
                    <a:lnTo>
                      <a:pt x="271" y="744"/>
                    </a:lnTo>
                    <a:lnTo>
                      <a:pt x="263" y="732"/>
                    </a:lnTo>
                    <a:lnTo>
                      <a:pt x="256" y="717"/>
                    </a:lnTo>
                    <a:lnTo>
                      <a:pt x="250" y="701"/>
                    </a:lnTo>
                    <a:lnTo>
                      <a:pt x="246" y="682"/>
                    </a:lnTo>
                    <a:lnTo>
                      <a:pt x="244" y="663"/>
                    </a:lnTo>
                    <a:lnTo>
                      <a:pt x="244" y="642"/>
                    </a:lnTo>
                    <a:lnTo>
                      <a:pt x="244" y="642"/>
                    </a:lnTo>
                    <a:lnTo>
                      <a:pt x="252" y="640"/>
                    </a:lnTo>
                    <a:lnTo>
                      <a:pt x="252" y="640"/>
                    </a:lnTo>
                    <a:lnTo>
                      <a:pt x="292" y="636"/>
                    </a:lnTo>
                    <a:lnTo>
                      <a:pt x="331" y="632"/>
                    </a:lnTo>
                    <a:lnTo>
                      <a:pt x="369" y="621"/>
                    </a:lnTo>
                    <a:lnTo>
                      <a:pt x="404" y="611"/>
                    </a:lnTo>
                    <a:lnTo>
                      <a:pt x="440" y="596"/>
                    </a:lnTo>
                    <a:lnTo>
                      <a:pt x="473" y="580"/>
                    </a:lnTo>
                    <a:lnTo>
                      <a:pt x="502" y="563"/>
                    </a:lnTo>
                    <a:lnTo>
                      <a:pt x="529" y="542"/>
                    </a:lnTo>
                    <a:lnTo>
                      <a:pt x="556" y="519"/>
                    </a:lnTo>
                    <a:lnTo>
                      <a:pt x="577" y="494"/>
                    </a:lnTo>
                    <a:lnTo>
                      <a:pt x="598" y="469"/>
                    </a:lnTo>
                    <a:lnTo>
                      <a:pt x="615" y="442"/>
                    </a:lnTo>
                    <a:lnTo>
                      <a:pt x="627" y="413"/>
                    </a:lnTo>
                    <a:lnTo>
                      <a:pt x="638" y="384"/>
                    </a:lnTo>
                    <a:lnTo>
                      <a:pt x="642" y="353"/>
                    </a:lnTo>
                    <a:lnTo>
                      <a:pt x="644" y="321"/>
                    </a:lnTo>
                    <a:lnTo>
                      <a:pt x="644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Freeform 40"/>
              <p:cNvSpPr>
                <a:spLocks noEditPoints="1"/>
              </p:cNvSpPr>
              <p:nvPr/>
            </p:nvSpPr>
            <p:spPr bwMode="auto">
              <a:xfrm>
                <a:off x="9936163" y="1436688"/>
                <a:ext cx="1355725" cy="1343025"/>
              </a:xfrm>
              <a:custGeom>
                <a:avLst/>
                <a:gdLst>
                  <a:gd name="T0" fmla="*/ 852 w 854"/>
                  <a:gd name="T1" fmla="*/ 296 h 846"/>
                  <a:gd name="T2" fmla="*/ 820 w 854"/>
                  <a:gd name="T3" fmla="*/ 202 h 846"/>
                  <a:gd name="T4" fmla="*/ 758 w 854"/>
                  <a:gd name="T5" fmla="*/ 119 h 846"/>
                  <a:gd name="T6" fmla="*/ 666 w 854"/>
                  <a:gd name="T7" fmla="*/ 56 h 846"/>
                  <a:gd name="T8" fmla="*/ 554 w 854"/>
                  <a:gd name="T9" fmla="*/ 15 h 846"/>
                  <a:gd name="T10" fmla="*/ 427 w 854"/>
                  <a:gd name="T11" fmla="*/ 0 h 846"/>
                  <a:gd name="T12" fmla="*/ 341 w 854"/>
                  <a:gd name="T13" fmla="*/ 6 h 846"/>
                  <a:gd name="T14" fmla="*/ 225 w 854"/>
                  <a:gd name="T15" fmla="*/ 40 h 846"/>
                  <a:gd name="T16" fmla="*/ 125 w 854"/>
                  <a:gd name="T17" fmla="*/ 96 h 846"/>
                  <a:gd name="T18" fmla="*/ 52 w 854"/>
                  <a:gd name="T19" fmla="*/ 173 h 846"/>
                  <a:gd name="T20" fmla="*/ 8 w 854"/>
                  <a:gd name="T21" fmla="*/ 262 h 846"/>
                  <a:gd name="T22" fmla="*/ 0 w 854"/>
                  <a:gd name="T23" fmla="*/ 329 h 846"/>
                  <a:gd name="T24" fmla="*/ 18 w 854"/>
                  <a:gd name="T25" fmla="*/ 425 h 846"/>
                  <a:gd name="T26" fmla="*/ 68 w 854"/>
                  <a:gd name="T27" fmla="*/ 508 h 846"/>
                  <a:gd name="T28" fmla="*/ 148 w 854"/>
                  <a:gd name="T29" fmla="*/ 579 h 846"/>
                  <a:gd name="T30" fmla="*/ 248 w 854"/>
                  <a:gd name="T31" fmla="*/ 629 h 846"/>
                  <a:gd name="T32" fmla="*/ 364 w 854"/>
                  <a:gd name="T33" fmla="*/ 656 h 846"/>
                  <a:gd name="T34" fmla="*/ 414 w 854"/>
                  <a:gd name="T35" fmla="*/ 660 h 846"/>
                  <a:gd name="T36" fmla="*/ 410 w 854"/>
                  <a:gd name="T37" fmla="*/ 702 h 846"/>
                  <a:gd name="T38" fmla="*/ 393 w 854"/>
                  <a:gd name="T39" fmla="*/ 754 h 846"/>
                  <a:gd name="T40" fmla="*/ 366 w 854"/>
                  <a:gd name="T41" fmla="*/ 790 h 846"/>
                  <a:gd name="T42" fmla="*/ 300 w 854"/>
                  <a:gd name="T43" fmla="*/ 835 h 846"/>
                  <a:gd name="T44" fmla="*/ 310 w 854"/>
                  <a:gd name="T45" fmla="*/ 846 h 846"/>
                  <a:gd name="T46" fmla="*/ 391 w 854"/>
                  <a:gd name="T47" fmla="*/ 835 h 846"/>
                  <a:gd name="T48" fmla="*/ 466 w 854"/>
                  <a:gd name="T49" fmla="*/ 806 h 846"/>
                  <a:gd name="T50" fmla="*/ 529 w 854"/>
                  <a:gd name="T51" fmla="*/ 758 h 846"/>
                  <a:gd name="T52" fmla="*/ 577 w 854"/>
                  <a:gd name="T53" fmla="*/ 698 h 846"/>
                  <a:gd name="T54" fmla="*/ 606 w 854"/>
                  <a:gd name="T55" fmla="*/ 629 h 846"/>
                  <a:gd name="T56" fmla="*/ 633 w 854"/>
                  <a:gd name="T57" fmla="*/ 619 h 846"/>
                  <a:gd name="T58" fmla="*/ 706 w 854"/>
                  <a:gd name="T59" fmla="*/ 579 h 846"/>
                  <a:gd name="T60" fmla="*/ 768 w 854"/>
                  <a:gd name="T61" fmla="*/ 529 h 846"/>
                  <a:gd name="T62" fmla="*/ 814 w 854"/>
                  <a:gd name="T63" fmla="*/ 469 h 846"/>
                  <a:gd name="T64" fmla="*/ 843 w 854"/>
                  <a:gd name="T65" fmla="*/ 402 h 846"/>
                  <a:gd name="T66" fmla="*/ 854 w 854"/>
                  <a:gd name="T67" fmla="*/ 329 h 846"/>
                  <a:gd name="T68" fmla="*/ 427 w 854"/>
                  <a:gd name="T69" fmla="*/ 150 h 846"/>
                  <a:gd name="T70" fmla="*/ 462 w 854"/>
                  <a:gd name="T71" fmla="*/ 158 h 846"/>
                  <a:gd name="T72" fmla="*/ 479 w 854"/>
                  <a:gd name="T73" fmla="*/ 183 h 846"/>
                  <a:gd name="T74" fmla="*/ 481 w 854"/>
                  <a:gd name="T75" fmla="*/ 206 h 846"/>
                  <a:gd name="T76" fmla="*/ 468 w 854"/>
                  <a:gd name="T77" fmla="*/ 315 h 846"/>
                  <a:gd name="T78" fmla="*/ 456 w 854"/>
                  <a:gd name="T79" fmla="*/ 371 h 846"/>
                  <a:gd name="T80" fmla="*/ 427 w 854"/>
                  <a:gd name="T81" fmla="*/ 385 h 846"/>
                  <a:gd name="T82" fmla="*/ 406 w 854"/>
                  <a:gd name="T83" fmla="*/ 379 h 846"/>
                  <a:gd name="T84" fmla="*/ 395 w 854"/>
                  <a:gd name="T85" fmla="*/ 360 h 846"/>
                  <a:gd name="T86" fmla="*/ 375 w 854"/>
                  <a:gd name="T87" fmla="*/ 237 h 846"/>
                  <a:gd name="T88" fmla="*/ 375 w 854"/>
                  <a:gd name="T89" fmla="*/ 194 h 846"/>
                  <a:gd name="T90" fmla="*/ 385 w 854"/>
                  <a:gd name="T91" fmla="*/ 165 h 846"/>
                  <a:gd name="T92" fmla="*/ 414 w 854"/>
                  <a:gd name="T93" fmla="*/ 150 h 846"/>
                  <a:gd name="T94" fmla="*/ 427 w 854"/>
                  <a:gd name="T95" fmla="*/ 515 h 846"/>
                  <a:gd name="T96" fmla="*/ 406 w 854"/>
                  <a:gd name="T97" fmla="*/ 510 h 846"/>
                  <a:gd name="T98" fmla="*/ 381 w 854"/>
                  <a:gd name="T99" fmla="*/ 490 h 846"/>
                  <a:gd name="T100" fmla="*/ 373 w 854"/>
                  <a:gd name="T101" fmla="*/ 458 h 846"/>
                  <a:gd name="T102" fmla="*/ 377 w 854"/>
                  <a:gd name="T103" fmla="*/ 438 h 846"/>
                  <a:gd name="T104" fmla="*/ 395 w 854"/>
                  <a:gd name="T105" fmla="*/ 412 h 846"/>
                  <a:gd name="T106" fmla="*/ 427 w 854"/>
                  <a:gd name="T107" fmla="*/ 404 h 846"/>
                  <a:gd name="T108" fmla="*/ 450 w 854"/>
                  <a:gd name="T109" fmla="*/ 408 h 846"/>
                  <a:gd name="T110" fmla="*/ 473 w 854"/>
                  <a:gd name="T111" fmla="*/ 427 h 846"/>
                  <a:gd name="T112" fmla="*/ 483 w 854"/>
                  <a:gd name="T113" fmla="*/ 458 h 846"/>
                  <a:gd name="T114" fmla="*/ 479 w 854"/>
                  <a:gd name="T115" fmla="*/ 479 h 846"/>
                  <a:gd name="T116" fmla="*/ 458 w 854"/>
                  <a:gd name="T117" fmla="*/ 504 h 846"/>
                  <a:gd name="T118" fmla="*/ 427 w 854"/>
                  <a:gd name="T119" fmla="*/ 51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54" h="846">
                    <a:moveTo>
                      <a:pt x="854" y="329"/>
                    </a:moveTo>
                    <a:lnTo>
                      <a:pt x="854" y="329"/>
                    </a:lnTo>
                    <a:lnTo>
                      <a:pt x="852" y="296"/>
                    </a:lnTo>
                    <a:lnTo>
                      <a:pt x="845" y="262"/>
                    </a:lnTo>
                    <a:lnTo>
                      <a:pt x="835" y="231"/>
                    </a:lnTo>
                    <a:lnTo>
                      <a:pt x="820" y="202"/>
                    </a:lnTo>
                    <a:lnTo>
                      <a:pt x="804" y="173"/>
                    </a:lnTo>
                    <a:lnTo>
                      <a:pt x="781" y="146"/>
                    </a:lnTo>
                    <a:lnTo>
                      <a:pt x="758" y="119"/>
                    </a:lnTo>
                    <a:lnTo>
                      <a:pt x="729" y="96"/>
                    </a:lnTo>
                    <a:lnTo>
                      <a:pt x="700" y="75"/>
                    </a:lnTo>
                    <a:lnTo>
                      <a:pt x="666" y="56"/>
                    </a:lnTo>
                    <a:lnTo>
                      <a:pt x="631" y="40"/>
                    </a:lnTo>
                    <a:lnTo>
                      <a:pt x="593" y="25"/>
                    </a:lnTo>
                    <a:lnTo>
                      <a:pt x="554" y="15"/>
                    </a:lnTo>
                    <a:lnTo>
                      <a:pt x="514" y="6"/>
                    </a:lnTo>
                    <a:lnTo>
                      <a:pt x="470" y="2"/>
                    </a:lnTo>
                    <a:lnTo>
                      <a:pt x="427" y="0"/>
                    </a:lnTo>
                    <a:lnTo>
                      <a:pt x="427" y="0"/>
                    </a:lnTo>
                    <a:lnTo>
                      <a:pt x="383" y="2"/>
                    </a:lnTo>
                    <a:lnTo>
                      <a:pt x="341" y="6"/>
                    </a:lnTo>
                    <a:lnTo>
                      <a:pt x="300" y="15"/>
                    </a:lnTo>
                    <a:lnTo>
                      <a:pt x="262" y="25"/>
                    </a:lnTo>
                    <a:lnTo>
                      <a:pt x="225" y="40"/>
                    </a:lnTo>
                    <a:lnTo>
                      <a:pt x="189" y="56"/>
                    </a:lnTo>
                    <a:lnTo>
                      <a:pt x="156" y="75"/>
                    </a:lnTo>
                    <a:lnTo>
                      <a:pt x="125" y="96"/>
                    </a:lnTo>
                    <a:lnTo>
                      <a:pt x="98" y="119"/>
                    </a:lnTo>
                    <a:lnTo>
                      <a:pt x="73" y="146"/>
                    </a:lnTo>
                    <a:lnTo>
                      <a:pt x="52" y="173"/>
                    </a:lnTo>
                    <a:lnTo>
                      <a:pt x="33" y="202"/>
                    </a:lnTo>
                    <a:lnTo>
                      <a:pt x="18" y="231"/>
                    </a:lnTo>
                    <a:lnTo>
                      <a:pt x="8" y="262"/>
                    </a:lnTo>
                    <a:lnTo>
                      <a:pt x="2" y="296"/>
                    </a:lnTo>
                    <a:lnTo>
                      <a:pt x="0" y="329"/>
                    </a:lnTo>
                    <a:lnTo>
                      <a:pt x="0" y="329"/>
                    </a:lnTo>
                    <a:lnTo>
                      <a:pt x="2" y="362"/>
                    </a:lnTo>
                    <a:lnTo>
                      <a:pt x="8" y="394"/>
                    </a:lnTo>
                    <a:lnTo>
                      <a:pt x="18" y="425"/>
                    </a:lnTo>
                    <a:lnTo>
                      <a:pt x="31" y="454"/>
                    </a:lnTo>
                    <a:lnTo>
                      <a:pt x="50" y="483"/>
                    </a:lnTo>
                    <a:lnTo>
                      <a:pt x="68" y="508"/>
                    </a:lnTo>
                    <a:lnTo>
                      <a:pt x="91" y="533"/>
                    </a:lnTo>
                    <a:lnTo>
                      <a:pt x="118" y="556"/>
                    </a:lnTo>
                    <a:lnTo>
                      <a:pt x="148" y="579"/>
                    </a:lnTo>
                    <a:lnTo>
                      <a:pt x="179" y="598"/>
                    </a:lnTo>
                    <a:lnTo>
                      <a:pt x="212" y="615"/>
                    </a:lnTo>
                    <a:lnTo>
                      <a:pt x="248" y="629"/>
                    </a:lnTo>
                    <a:lnTo>
                      <a:pt x="285" y="640"/>
                    </a:lnTo>
                    <a:lnTo>
                      <a:pt x="325" y="650"/>
                    </a:lnTo>
                    <a:lnTo>
                      <a:pt x="364" y="656"/>
                    </a:lnTo>
                    <a:lnTo>
                      <a:pt x="406" y="658"/>
                    </a:lnTo>
                    <a:lnTo>
                      <a:pt x="406" y="658"/>
                    </a:lnTo>
                    <a:lnTo>
                      <a:pt x="414" y="660"/>
                    </a:lnTo>
                    <a:lnTo>
                      <a:pt x="414" y="660"/>
                    </a:lnTo>
                    <a:lnTo>
                      <a:pt x="414" y="683"/>
                    </a:lnTo>
                    <a:lnTo>
                      <a:pt x="410" y="702"/>
                    </a:lnTo>
                    <a:lnTo>
                      <a:pt x="406" y="721"/>
                    </a:lnTo>
                    <a:lnTo>
                      <a:pt x="402" y="738"/>
                    </a:lnTo>
                    <a:lnTo>
                      <a:pt x="393" y="754"/>
                    </a:lnTo>
                    <a:lnTo>
                      <a:pt x="385" y="767"/>
                    </a:lnTo>
                    <a:lnTo>
                      <a:pt x="377" y="779"/>
                    </a:lnTo>
                    <a:lnTo>
                      <a:pt x="366" y="790"/>
                    </a:lnTo>
                    <a:lnTo>
                      <a:pt x="345" y="808"/>
                    </a:lnTo>
                    <a:lnTo>
                      <a:pt x="323" y="823"/>
                    </a:lnTo>
                    <a:lnTo>
                      <a:pt x="300" y="835"/>
                    </a:lnTo>
                    <a:lnTo>
                      <a:pt x="281" y="844"/>
                    </a:lnTo>
                    <a:lnTo>
                      <a:pt x="281" y="844"/>
                    </a:lnTo>
                    <a:lnTo>
                      <a:pt x="310" y="846"/>
                    </a:lnTo>
                    <a:lnTo>
                      <a:pt x="337" y="844"/>
                    </a:lnTo>
                    <a:lnTo>
                      <a:pt x="364" y="842"/>
                    </a:lnTo>
                    <a:lnTo>
                      <a:pt x="391" y="835"/>
                    </a:lnTo>
                    <a:lnTo>
                      <a:pt x="418" y="827"/>
                    </a:lnTo>
                    <a:lnTo>
                      <a:pt x="443" y="819"/>
                    </a:lnTo>
                    <a:lnTo>
                      <a:pt x="466" y="806"/>
                    </a:lnTo>
                    <a:lnTo>
                      <a:pt x="489" y="792"/>
                    </a:lnTo>
                    <a:lnTo>
                      <a:pt x="510" y="775"/>
                    </a:lnTo>
                    <a:lnTo>
                      <a:pt x="529" y="758"/>
                    </a:lnTo>
                    <a:lnTo>
                      <a:pt x="548" y="740"/>
                    </a:lnTo>
                    <a:lnTo>
                      <a:pt x="564" y="719"/>
                    </a:lnTo>
                    <a:lnTo>
                      <a:pt x="577" y="698"/>
                    </a:lnTo>
                    <a:lnTo>
                      <a:pt x="589" y="677"/>
                    </a:lnTo>
                    <a:lnTo>
                      <a:pt x="600" y="652"/>
                    </a:lnTo>
                    <a:lnTo>
                      <a:pt x="606" y="629"/>
                    </a:lnTo>
                    <a:lnTo>
                      <a:pt x="606" y="629"/>
                    </a:lnTo>
                    <a:lnTo>
                      <a:pt x="606" y="629"/>
                    </a:lnTo>
                    <a:lnTo>
                      <a:pt x="633" y="619"/>
                    </a:lnTo>
                    <a:lnTo>
                      <a:pt x="658" y="606"/>
                    </a:lnTo>
                    <a:lnTo>
                      <a:pt x="683" y="594"/>
                    </a:lnTo>
                    <a:lnTo>
                      <a:pt x="706" y="579"/>
                    </a:lnTo>
                    <a:lnTo>
                      <a:pt x="729" y="563"/>
                    </a:lnTo>
                    <a:lnTo>
                      <a:pt x="750" y="546"/>
                    </a:lnTo>
                    <a:lnTo>
                      <a:pt x="768" y="529"/>
                    </a:lnTo>
                    <a:lnTo>
                      <a:pt x="785" y="510"/>
                    </a:lnTo>
                    <a:lnTo>
                      <a:pt x="802" y="490"/>
                    </a:lnTo>
                    <a:lnTo>
                      <a:pt x="814" y="469"/>
                    </a:lnTo>
                    <a:lnTo>
                      <a:pt x="827" y="448"/>
                    </a:lnTo>
                    <a:lnTo>
                      <a:pt x="837" y="425"/>
                    </a:lnTo>
                    <a:lnTo>
                      <a:pt x="843" y="402"/>
                    </a:lnTo>
                    <a:lnTo>
                      <a:pt x="850" y="379"/>
                    </a:lnTo>
                    <a:lnTo>
                      <a:pt x="854" y="354"/>
                    </a:lnTo>
                    <a:lnTo>
                      <a:pt x="854" y="329"/>
                    </a:lnTo>
                    <a:lnTo>
                      <a:pt x="854" y="329"/>
                    </a:lnTo>
                    <a:close/>
                    <a:moveTo>
                      <a:pt x="427" y="150"/>
                    </a:moveTo>
                    <a:lnTo>
                      <a:pt x="427" y="150"/>
                    </a:lnTo>
                    <a:lnTo>
                      <a:pt x="441" y="150"/>
                    </a:lnTo>
                    <a:lnTo>
                      <a:pt x="452" y="154"/>
                    </a:lnTo>
                    <a:lnTo>
                      <a:pt x="462" y="158"/>
                    </a:lnTo>
                    <a:lnTo>
                      <a:pt x="468" y="165"/>
                    </a:lnTo>
                    <a:lnTo>
                      <a:pt x="475" y="173"/>
                    </a:lnTo>
                    <a:lnTo>
                      <a:pt x="479" y="183"/>
                    </a:lnTo>
                    <a:lnTo>
                      <a:pt x="481" y="194"/>
                    </a:lnTo>
                    <a:lnTo>
                      <a:pt x="481" y="206"/>
                    </a:lnTo>
                    <a:lnTo>
                      <a:pt x="481" y="206"/>
                    </a:lnTo>
                    <a:lnTo>
                      <a:pt x="479" y="237"/>
                    </a:lnTo>
                    <a:lnTo>
                      <a:pt x="475" y="273"/>
                    </a:lnTo>
                    <a:lnTo>
                      <a:pt x="468" y="315"/>
                    </a:lnTo>
                    <a:lnTo>
                      <a:pt x="458" y="360"/>
                    </a:lnTo>
                    <a:lnTo>
                      <a:pt x="458" y="360"/>
                    </a:lnTo>
                    <a:lnTo>
                      <a:pt x="456" y="371"/>
                    </a:lnTo>
                    <a:lnTo>
                      <a:pt x="450" y="379"/>
                    </a:lnTo>
                    <a:lnTo>
                      <a:pt x="441" y="383"/>
                    </a:lnTo>
                    <a:lnTo>
                      <a:pt x="427" y="385"/>
                    </a:lnTo>
                    <a:lnTo>
                      <a:pt x="427" y="385"/>
                    </a:lnTo>
                    <a:lnTo>
                      <a:pt x="414" y="383"/>
                    </a:lnTo>
                    <a:lnTo>
                      <a:pt x="406" y="379"/>
                    </a:lnTo>
                    <a:lnTo>
                      <a:pt x="400" y="371"/>
                    </a:lnTo>
                    <a:lnTo>
                      <a:pt x="395" y="360"/>
                    </a:lnTo>
                    <a:lnTo>
                      <a:pt x="395" y="360"/>
                    </a:lnTo>
                    <a:lnTo>
                      <a:pt x="387" y="315"/>
                    </a:lnTo>
                    <a:lnTo>
                      <a:pt x="379" y="273"/>
                    </a:lnTo>
                    <a:lnTo>
                      <a:pt x="375" y="237"/>
                    </a:lnTo>
                    <a:lnTo>
                      <a:pt x="375" y="206"/>
                    </a:lnTo>
                    <a:lnTo>
                      <a:pt x="375" y="206"/>
                    </a:lnTo>
                    <a:lnTo>
                      <a:pt x="375" y="194"/>
                    </a:lnTo>
                    <a:lnTo>
                      <a:pt x="377" y="183"/>
                    </a:lnTo>
                    <a:lnTo>
                      <a:pt x="381" y="173"/>
                    </a:lnTo>
                    <a:lnTo>
                      <a:pt x="385" y="165"/>
                    </a:lnTo>
                    <a:lnTo>
                      <a:pt x="393" y="158"/>
                    </a:lnTo>
                    <a:lnTo>
                      <a:pt x="402" y="154"/>
                    </a:lnTo>
                    <a:lnTo>
                      <a:pt x="414" y="150"/>
                    </a:lnTo>
                    <a:lnTo>
                      <a:pt x="427" y="150"/>
                    </a:lnTo>
                    <a:lnTo>
                      <a:pt x="427" y="150"/>
                    </a:lnTo>
                    <a:close/>
                    <a:moveTo>
                      <a:pt x="427" y="515"/>
                    </a:moveTo>
                    <a:lnTo>
                      <a:pt x="427" y="515"/>
                    </a:lnTo>
                    <a:lnTo>
                      <a:pt x="416" y="513"/>
                    </a:lnTo>
                    <a:lnTo>
                      <a:pt x="406" y="510"/>
                    </a:lnTo>
                    <a:lnTo>
                      <a:pt x="395" y="504"/>
                    </a:lnTo>
                    <a:lnTo>
                      <a:pt x="389" y="498"/>
                    </a:lnTo>
                    <a:lnTo>
                      <a:pt x="381" y="490"/>
                    </a:lnTo>
                    <a:lnTo>
                      <a:pt x="377" y="479"/>
                    </a:lnTo>
                    <a:lnTo>
                      <a:pt x="373" y="469"/>
                    </a:lnTo>
                    <a:lnTo>
                      <a:pt x="373" y="458"/>
                    </a:lnTo>
                    <a:lnTo>
                      <a:pt x="373" y="458"/>
                    </a:lnTo>
                    <a:lnTo>
                      <a:pt x="373" y="448"/>
                    </a:lnTo>
                    <a:lnTo>
                      <a:pt x="377" y="438"/>
                    </a:lnTo>
                    <a:lnTo>
                      <a:pt x="381" y="427"/>
                    </a:lnTo>
                    <a:lnTo>
                      <a:pt x="389" y="419"/>
                    </a:lnTo>
                    <a:lnTo>
                      <a:pt x="395" y="412"/>
                    </a:lnTo>
                    <a:lnTo>
                      <a:pt x="406" y="408"/>
                    </a:lnTo>
                    <a:lnTo>
                      <a:pt x="416" y="404"/>
                    </a:lnTo>
                    <a:lnTo>
                      <a:pt x="427" y="404"/>
                    </a:lnTo>
                    <a:lnTo>
                      <a:pt x="427" y="404"/>
                    </a:lnTo>
                    <a:lnTo>
                      <a:pt x="439" y="404"/>
                    </a:lnTo>
                    <a:lnTo>
                      <a:pt x="450" y="408"/>
                    </a:lnTo>
                    <a:lnTo>
                      <a:pt x="458" y="412"/>
                    </a:lnTo>
                    <a:lnTo>
                      <a:pt x="466" y="419"/>
                    </a:lnTo>
                    <a:lnTo>
                      <a:pt x="473" y="427"/>
                    </a:lnTo>
                    <a:lnTo>
                      <a:pt x="479" y="438"/>
                    </a:lnTo>
                    <a:lnTo>
                      <a:pt x="481" y="448"/>
                    </a:lnTo>
                    <a:lnTo>
                      <a:pt x="483" y="458"/>
                    </a:lnTo>
                    <a:lnTo>
                      <a:pt x="483" y="458"/>
                    </a:lnTo>
                    <a:lnTo>
                      <a:pt x="481" y="469"/>
                    </a:lnTo>
                    <a:lnTo>
                      <a:pt x="479" y="479"/>
                    </a:lnTo>
                    <a:lnTo>
                      <a:pt x="473" y="490"/>
                    </a:lnTo>
                    <a:lnTo>
                      <a:pt x="466" y="498"/>
                    </a:lnTo>
                    <a:lnTo>
                      <a:pt x="458" y="504"/>
                    </a:lnTo>
                    <a:lnTo>
                      <a:pt x="450" y="510"/>
                    </a:lnTo>
                    <a:lnTo>
                      <a:pt x="439" y="513"/>
                    </a:lnTo>
                    <a:lnTo>
                      <a:pt x="427" y="515"/>
                    </a:lnTo>
                    <a:lnTo>
                      <a:pt x="427" y="5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427336" y="3395192"/>
            <a:ext cx="1622739" cy="1622739"/>
            <a:chOff x="9427336" y="3395192"/>
            <a:chExt cx="1622739" cy="1622739"/>
          </a:xfrm>
        </p:grpSpPr>
        <p:sp>
          <p:nvSpPr>
            <p:cNvPr id="8" name="Oval 7"/>
            <p:cNvSpPr/>
            <p:nvPr/>
          </p:nvSpPr>
          <p:spPr>
            <a:xfrm>
              <a:off x="9427336" y="3395192"/>
              <a:ext cx="1622739" cy="1622739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组合 35"/>
            <p:cNvGrpSpPr/>
            <p:nvPr/>
          </p:nvGrpSpPr>
          <p:grpSpPr>
            <a:xfrm>
              <a:off x="9805398" y="3899137"/>
              <a:ext cx="866615" cy="614849"/>
              <a:chOff x="328613" y="4324350"/>
              <a:chExt cx="1841500" cy="1306513"/>
            </a:xfrm>
            <a:solidFill>
              <a:schemeClr val="tx1"/>
            </a:solidFill>
          </p:grpSpPr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328613" y="5019675"/>
                <a:ext cx="1385887" cy="611188"/>
              </a:xfrm>
              <a:custGeom>
                <a:avLst/>
                <a:gdLst>
                  <a:gd name="T0" fmla="*/ 804 w 873"/>
                  <a:gd name="T1" fmla="*/ 281 h 385"/>
                  <a:gd name="T2" fmla="*/ 804 w 873"/>
                  <a:gd name="T3" fmla="*/ 281 h 385"/>
                  <a:gd name="T4" fmla="*/ 779 w 873"/>
                  <a:gd name="T5" fmla="*/ 279 h 385"/>
                  <a:gd name="T6" fmla="*/ 779 w 873"/>
                  <a:gd name="T7" fmla="*/ 279 h 385"/>
                  <a:gd name="T8" fmla="*/ 750 w 873"/>
                  <a:gd name="T9" fmla="*/ 277 h 385"/>
                  <a:gd name="T10" fmla="*/ 721 w 873"/>
                  <a:gd name="T11" fmla="*/ 268 h 385"/>
                  <a:gd name="T12" fmla="*/ 694 w 873"/>
                  <a:gd name="T13" fmla="*/ 260 h 385"/>
                  <a:gd name="T14" fmla="*/ 667 w 873"/>
                  <a:gd name="T15" fmla="*/ 247 h 385"/>
                  <a:gd name="T16" fmla="*/ 642 w 873"/>
                  <a:gd name="T17" fmla="*/ 233 h 385"/>
                  <a:gd name="T18" fmla="*/ 617 w 873"/>
                  <a:gd name="T19" fmla="*/ 214 h 385"/>
                  <a:gd name="T20" fmla="*/ 596 w 873"/>
                  <a:gd name="T21" fmla="*/ 195 h 385"/>
                  <a:gd name="T22" fmla="*/ 575 w 873"/>
                  <a:gd name="T23" fmla="*/ 172 h 385"/>
                  <a:gd name="T24" fmla="*/ 575 w 873"/>
                  <a:gd name="T25" fmla="*/ 172 h 385"/>
                  <a:gd name="T26" fmla="*/ 554 w 873"/>
                  <a:gd name="T27" fmla="*/ 147 h 385"/>
                  <a:gd name="T28" fmla="*/ 537 w 873"/>
                  <a:gd name="T29" fmla="*/ 118 h 385"/>
                  <a:gd name="T30" fmla="*/ 525 w 873"/>
                  <a:gd name="T31" fmla="*/ 89 h 385"/>
                  <a:gd name="T32" fmla="*/ 515 w 873"/>
                  <a:gd name="T33" fmla="*/ 58 h 385"/>
                  <a:gd name="T34" fmla="*/ 435 w 873"/>
                  <a:gd name="T35" fmla="*/ 147 h 385"/>
                  <a:gd name="T36" fmla="*/ 308 w 873"/>
                  <a:gd name="T37" fmla="*/ 0 h 385"/>
                  <a:gd name="T38" fmla="*/ 308 w 873"/>
                  <a:gd name="T39" fmla="*/ 0 h 385"/>
                  <a:gd name="T40" fmla="*/ 279 w 873"/>
                  <a:gd name="T41" fmla="*/ 12 h 385"/>
                  <a:gd name="T42" fmla="*/ 250 w 873"/>
                  <a:gd name="T43" fmla="*/ 25 h 385"/>
                  <a:gd name="T44" fmla="*/ 223 w 873"/>
                  <a:gd name="T45" fmla="*/ 39 h 385"/>
                  <a:gd name="T46" fmla="*/ 198 w 873"/>
                  <a:gd name="T47" fmla="*/ 58 h 385"/>
                  <a:gd name="T48" fmla="*/ 173 w 873"/>
                  <a:gd name="T49" fmla="*/ 77 h 385"/>
                  <a:gd name="T50" fmla="*/ 150 w 873"/>
                  <a:gd name="T51" fmla="*/ 97 h 385"/>
                  <a:gd name="T52" fmla="*/ 127 w 873"/>
                  <a:gd name="T53" fmla="*/ 120 h 385"/>
                  <a:gd name="T54" fmla="*/ 106 w 873"/>
                  <a:gd name="T55" fmla="*/ 143 h 385"/>
                  <a:gd name="T56" fmla="*/ 87 w 873"/>
                  <a:gd name="T57" fmla="*/ 170 h 385"/>
                  <a:gd name="T58" fmla="*/ 69 w 873"/>
                  <a:gd name="T59" fmla="*/ 197 h 385"/>
                  <a:gd name="T60" fmla="*/ 52 w 873"/>
                  <a:gd name="T61" fmla="*/ 225 h 385"/>
                  <a:gd name="T62" fmla="*/ 40 w 873"/>
                  <a:gd name="T63" fmla="*/ 256 h 385"/>
                  <a:gd name="T64" fmla="*/ 27 w 873"/>
                  <a:gd name="T65" fmla="*/ 285 h 385"/>
                  <a:gd name="T66" fmla="*/ 15 w 873"/>
                  <a:gd name="T67" fmla="*/ 318 h 385"/>
                  <a:gd name="T68" fmla="*/ 6 w 873"/>
                  <a:gd name="T69" fmla="*/ 352 h 385"/>
                  <a:gd name="T70" fmla="*/ 0 w 873"/>
                  <a:gd name="T71" fmla="*/ 385 h 385"/>
                  <a:gd name="T72" fmla="*/ 873 w 873"/>
                  <a:gd name="T73" fmla="*/ 385 h 385"/>
                  <a:gd name="T74" fmla="*/ 873 w 873"/>
                  <a:gd name="T75" fmla="*/ 385 h 385"/>
                  <a:gd name="T76" fmla="*/ 867 w 873"/>
                  <a:gd name="T77" fmla="*/ 358 h 385"/>
                  <a:gd name="T78" fmla="*/ 860 w 873"/>
                  <a:gd name="T79" fmla="*/ 331 h 385"/>
                  <a:gd name="T80" fmla="*/ 852 w 873"/>
                  <a:gd name="T81" fmla="*/ 304 h 385"/>
                  <a:gd name="T82" fmla="*/ 844 w 873"/>
                  <a:gd name="T83" fmla="*/ 279 h 385"/>
                  <a:gd name="T84" fmla="*/ 844 w 873"/>
                  <a:gd name="T85" fmla="*/ 279 h 385"/>
                  <a:gd name="T86" fmla="*/ 823 w 873"/>
                  <a:gd name="T87" fmla="*/ 281 h 385"/>
                  <a:gd name="T88" fmla="*/ 804 w 873"/>
                  <a:gd name="T89" fmla="*/ 281 h 385"/>
                  <a:gd name="T90" fmla="*/ 804 w 873"/>
                  <a:gd name="T91" fmla="*/ 281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73" h="385">
                    <a:moveTo>
                      <a:pt x="804" y="281"/>
                    </a:moveTo>
                    <a:lnTo>
                      <a:pt x="804" y="281"/>
                    </a:lnTo>
                    <a:lnTo>
                      <a:pt x="779" y="279"/>
                    </a:lnTo>
                    <a:lnTo>
                      <a:pt x="779" y="279"/>
                    </a:lnTo>
                    <a:lnTo>
                      <a:pt x="750" y="277"/>
                    </a:lnTo>
                    <a:lnTo>
                      <a:pt x="721" y="268"/>
                    </a:lnTo>
                    <a:lnTo>
                      <a:pt x="694" y="260"/>
                    </a:lnTo>
                    <a:lnTo>
                      <a:pt x="667" y="247"/>
                    </a:lnTo>
                    <a:lnTo>
                      <a:pt x="642" y="233"/>
                    </a:lnTo>
                    <a:lnTo>
                      <a:pt x="617" y="214"/>
                    </a:lnTo>
                    <a:lnTo>
                      <a:pt x="596" y="195"/>
                    </a:lnTo>
                    <a:lnTo>
                      <a:pt x="575" y="172"/>
                    </a:lnTo>
                    <a:lnTo>
                      <a:pt x="575" y="172"/>
                    </a:lnTo>
                    <a:lnTo>
                      <a:pt x="554" y="147"/>
                    </a:lnTo>
                    <a:lnTo>
                      <a:pt x="537" y="118"/>
                    </a:lnTo>
                    <a:lnTo>
                      <a:pt x="525" y="89"/>
                    </a:lnTo>
                    <a:lnTo>
                      <a:pt x="515" y="58"/>
                    </a:lnTo>
                    <a:lnTo>
                      <a:pt x="435" y="147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79" y="12"/>
                    </a:lnTo>
                    <a:lnTo>
                      <a:pt x="250" y="25"/>
                    </a:lnTo>
                    <a:lnTo>
                      <a:pt x="223" y="39"/>
                    </a:lnTo>
                    <a:lnTo>
                      <a:pt x="198" y="58"/>
                    </a:lnTo>
                    <a:lnTo>
                      <a:pt x="173" y="77"/>
                    </a:lnTo>
                    <a:lnTo>
                      <a:pt x="150" y="97"/>
                    </a:lnTo>
                    <a:lnTo>
                      <a:pt x="127" y="120"/>
                    </a:lnTo>
                    <a:lnTo>
                      <a:pt x="106" y="143"/>
                    </a:lnTo>
                    <a:lnTo>
                      <a:pt x="87" y="170"/>
                    </a:lnTo>
                    <a:lnTo>
                      <a:pt x="69" y="197"/>
                    </a:lnTo>
                    <a:lnTo>
                      <a:pt x="52" y="225"/>
                    </a:lnTo>
                    <a:lnTo>
                      <a:pt x="40" y="256"/>
                    </a:lnTo>
                    <a:lnTo>
                      <a:pt x="27" y="285"/>
                    </a:lnTo>
                    <a:lnTo>
                      <a:pt x="15" y="318"/>
                    </a:lnTo>
                    <a:lnTo>
                      <a:pt x="6" y="352"/>
                    </a:lnTo>
                    <a:lnTo>
                      <a:pt x="0" y="385"/>
                    </a:lnTo>
                    <a:lnTo>
                      <a:pt x="873" y="385"/>
                    </a:lnTo>
                    <a:lnTo>
                      <a:pt x="873" y="385"/>
                    </a:lnTo>
                    <a:lnTo>
                      <a:pt x="867" y="358"/>
                    </a:lnTo>
                    <a:lnTo>
                      <a:pt x="860" y="331"/>
                    </a:lnTo>
                    <a:lnTo>
                      <a:pt x="852" y="304"/>
                    </a:lnTo>
                    <a:lnTo>
                      <a:pt x="844" y="279"/>
                    </a:lnTo>
                    <a:lnTo>
                      <a:pt x="844" y="279"/>
                    </a:lnTo>
                    <a:lnTo>
                      <a:pt x="823" y="281"/>
                    </a:lnTo>
                    <a:lnTo>
                      <a:pt x="804" y="281"/>
                    </a:lnTo>
                    <a:lnTo>
                      <a:pt x="804" y="2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682625" y="4324350"/>
                <a:ext cx="668337" cy="677863"/>
              </a:xfrm>
              <a:custGeom>
                <a:avLst/>
                <a:gdLst>
                  <a:gd name="T0" fmla="*/ 283 w 421"/>
                  <a:gd name="T1" fmla="*/ 392 h 427"/>
                  <a:gd name="T2" fmla="*/ 298 w 421"/>
                  <a:gd name="T3" fmla="*/ 323 h 427"/>
                  <a:gd name="T4" fmla="*/ 327 w 421"/>
                  <a:gd name="T5" fmla="*/ 260 h 427"/>
                  <a:gd name="T6" fmla="*/ 369 w 421"/>
                  <a:gd name="T7" fmla="*/ 208 h 427"/>
                  <a:gd name="T8" fmla="*/ 421 w 421"/>
                  <a:gd name="T9" fmla="*/ 165 h 427"/>
                  <a:gd name="T10" fmla="*/ 417 w 421"/>
                  <a:gd name="T11" fmla="*/ 148 h 427"/>
                  <a:gd name="T12" fmla="*/ 402 w 421"/>
                  <a:gd name="T13" fmla="*/ 115 h 427"/>
                  <a:gd name="T14" fmla="*/ 383 w 421"/>
                  <a:gd name="T15" fmla="*/ 85 h 427"/>
                  <a:gd name="T16" fmla="*/ 360 w 421"/>
                  <a:gd name="T17" fmla="*/ 58 h 427"/>
                  <a:gd name="T18" fmla="*/ 333 w 421"/>
                  <a:gd name="T19" fmla="*/ 37 h 427"/>
                  <a:gd name="T20" fmla="*/ 302 w 421"/>
                  <a:gd name="T21" fmla="*/ 19 h 427"/>
                  <a:gd name="T22" fmla="*/ 269 w 421"/>
                  <a:gd name="T23" fmla="*/ 6 h 427"/>
                  <a:gd name="T24" fmla="*/ 231 w 421"/>
                  <a:gd name="T25" fmla="*/ 0 h 427"/>
                  <a:gd name="T26" fmla="*/ 212 w 421"/>
                  <a:gd name="T27" fmla="*/ 0 h 427"/>
                  <a:gd name="T28" fmla="*/ 171 w 421"/>
                  <a:gd name="T29" fmla="*/ 4 h 427"/>
                  <a:gd name="T30" fmla="*/ 129 w 421"/>
                  <a:gd name="T31" fmla="*/ 17 h 427"/>
                  <a:gd name="T32" fmla="*/ 94 w 421"/>
                  <a:gd name="T33" fmla="*/ 35 h 427"/>
                  <a:gd name="T34" fmla="*/ 62 w 421"/>
                  <a:gd name="T35" fmla="*/ 62 h 427"/>
                  <a:gd name="T36" fmla="*/ 35 w 421"/>
                  <a:gd name="T37" fmla="*/ 94 h 427"/>
                  <a:gd name="T38" fmla="*/ 17 w 421"/>
                  <a:gd name="T39" fmla="*/ 131 h 427"/>
                  <a:gd name="T40" fmla="*/ 4 w 421"/>
                  <a:gd name="T41" fmla="*/ 171 h 427"/>
                  <a:gd name="T42" fmla="*/ 0 w 421"/>
                  <a:gd name="T43" fmla="*/ 212 h 427"/>
                  <a:gd name="T44" fmla="*/ 0 w 421"/>
                  <a:gd name="T45" fmla="*/ 235 h 427"/>
                  <a:gd name="T46" fmla="*/ 8 w 421"/>
                  <a:gd name="T47" fmla="*/ 277 h 427"/>
                  <a:gd name="T48" fmla="*/ 25 w 421"/>
                  <a:gd name="T49" fmla="*/ 315 h 427"/>
                  <a:gd name="T50" fmla="*/ 48 w 421"/>
                  <a:gd name="T51" fmla="*/ 350 h 427"/>
                  <a:gd name="T52" fmla="*/ 77 w 421"/>
                  <a:gd name="T53" fmla="*/ 379 h 427"/>
                  <a:gd name="T54" fmla="*/ 110 w 421"/>
                  <a:gd name="T55" fmla="*/ 402 h 427"/>
                  <a:gd name="T56" fmla="*/ 150 w 421"/>
                  <a:gd name="T57" fmla="*/ 417 h 427"/>
                  <a:gd name="T58" fmla="*/ 192 w 421"/>
                  <a:gd name="T59" fmla="*/ 425 h 427"/>
                  <a:gd name="T60" fmla="*/ 212 w 421"/>
                  <a:gd name="T61" fmla="*/ 427 h 427"/>
                  <a:gd name="T62" fmla="*/ 248 w 421"/>
                  <a:gd name="T63" fmla="*/ 423 h 427"/>
                  <a:gd name="T64" fmla="*/ 281 w 421"/>
                  <a:gd name="T65" fmla="*/ 415 h 427"/>
                  <a:gd name="T66" fmla="*/ 283 w 421"/>
                  <a:gd name="T67" fmla="*/ 39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1" h="427">
                    <a:moveTo>
                      <a:pt x="283" y="392"/>
                    </a:moveTo>
                    <a:lnTo>
                      <a:pt x="283" y="392"/>
                    </a:lnTo>
                    <a:lnTo>
                      <a:pt x="287" y="356"/>
                    </a:lnTo>
                    <a:lnTo>
                      <a:pt x="298" y="323"/>
                    </a:lnTo>
                    <a:lnTo>
                      <a:pt x="310" y="292"/>
                    </a:lnTo>
                    <a:lnTo>
                      <a:pt x="327" y="260"/>
                    </a:lnTo>
                    <a:lnTo>
                      <a:pt x="346" y="233"/>
                    </a:lnTo>
                    <a:lnTo>
                      <a:pt x="369" y="208"/>
                    </a:lnTo>
                    <a:lnTo>
                      <a:pt x="394" y="185"/>
                    </a:lnTo>
                    <a:lnTo>
                      <a:pt x="421" y="165"/>
                    </a:lnTo>
                    <a:lnTo>
                      <a:pt x="421" y="165"/>
                    </a:lnTo>
                    <a:lnTo>
                      <a:pt x="417" y="148"/>
                    </a:lnTo>
                    <a:lnTo>
                      <a:pt x="410" y="131"/>
                    </a:lnTo>
                    <a:lnTo>
                      <a:pt x="402" y="115"/>
                    </a:lnTo>
                    <a:lnTo>
                      <a:pt x="394" y="100"/>
                    </a:lnTo>
                    <a:lnTo>
                      <a:pt x="383" y="85"/>
                    </a:lnTo>
                    <a:lnTo>
                      <a:pt x="373" y="71"/>
                    </a:lnTo>
                    <a:lnTo>
                      <a:pt x="360" y="58"/>
                    </a:lnTo>
                    <a:lnTo>
                      <a:pt x="348" y="48"/>
                    </a:lnTo>
                    <a:lnTo>
                      <a:pt x="333" y="37"/>
                    </a:lnTo>
                    <a:lnTo>
                      <a:pt x="319" y="27"/>
                    </a:lnTo>
                    <a:lnTo>
                      <a:pt x="302" y="19"/>
                    </a:lnTo>
                    <a:lnTo>
                      <a:pt x="285" y="12"/>
                    </a:lnTo>
                    <a:lnTo>
                      <a:pt x="269" y="6"/>
                    </a:lnTo>
                    <a:lnTo>
                      <a:pt x="250" y="2"/>
                    </a:lnTo>
                    <a:lnTo>
                      <a:pt x="231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192" y="0"/>
                    </a:lnTo>
                    <a:lnTo>
                      <a:pt x="171" y="4"/>
                    </a:lnTo>
                    <a:lnTo>
                      <a:pt x="150" y="10"/>
                    </a:lnTo>
                    <a:lnTo>
                      <a:pt x="129" y="17"/>
                    </a:lnTo>
                    <a:lnTo>
                      <a:pt x="110" y="25"/>
                    </a:lnTo>
                    <a:lnTo>
                      <a:pt x="94" y="35"/>
                    </a:lnTo>
                    <a:lnTo>
                      <a:pt x="77" y="48"/>
                    </a:lnTo>
                    <a:lnTo>
                      <a:pt x="62" y="62"/>
                    </a:lnTo>
                    <a:lnTo>
                      <a:pt x="48" y="77"/>
                    </a:lnTo>
                    <a:lnTo>
                      <a:pt x="35" y="94"/>
                    </a:lnTo>
                    <a:lnTo>
                      <a:pt x="25" y="112"/>
                    </a:lnTo>
                    <a:lnTo>
                      <a:pt x="17" y="131"/>
                    </a:lnTo>
                    <a:lnTo>
                      <a:pt x="8" y="150"/>
                    </a:lnTo>
                    <a:lnTo>
                      <a:pt x="4" y="171"/>
                    </a:lnTo>
                    <a:lnTo>
                      <a:pt x="0" y="192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0" y="235"/>
                    </a:lnTo>
                    <a:lnTo>
                      <a:pt x="4" y="256"/>
                    </a:lnTo>
                    <a:lnTo>
                      <a:pt x="8" y="277"/>
                    </a:lnTo>
                    <a:lnTo>
                      <a:pt x="17" y="296"/>
                    </a:lnTo>
                    <a:lnTo>
                      <a:pt x="25" y="315"/>
                    </a:lnTo>
                    <a:lnTo>
                      <a:pt x="35" y="333"/>
                    </a:lnTo>
                    <a:lnTo>
                      <a:pt x="48" y="350"/>
                    </a:lnTo>
                    <a:lnTo>
                      <a:pt x="62" y="365"/>
                    </a:lnTo>
                    <a:lnTo>
                      <a:pt x="77" y="379"/>
                    </a:lnTo>
                    <a:lnTo>
                      <a:pt x="94" y="390"/>
                    </a:lnTo>
                    <a:lnTo>
                      <a:pt x="110" y="402"/>
                    </a:lnTo>
                    <a:lnTo>
                      <a:pt x="129" y="410"/>
                    </a:lnTo>
                    <a:lnTo>
                      <a:pt x="150" y="417"/>
                    </a:lnTo>
                    <a:lnTo>
                      <a:pt x="171" y="423"/>
                    </a:lnTo>
                    <a:lnTo>
                      <a:pt x="192" y="425"/>
                    </a:lnTo>
                    <a:lnTo>
                      <a:pt x="212" y="427"/>
                    </a:lnTo>
                    <a:lnTo>
                      <a:pt x="212" y="427"/>
                    </a:lnTo>
                    <a:lnTo>
                      <a:pt x="231" y="427"/>
                    </a:lnTo>
                    <a:lnTo>
                      <a:pt x="248" y="423"/>
                    </a:lnTo>
                    <a:lnTo>
                      <a:pt x="264" y="421"/>
                    </a:lnTo>
                    <a:lnTo>
                      <a:pt x="281" y="415"/>
                    </a:lnTo>
                    <a:lnTo>
                      <a:pt x="281" y="415"/>
                    </a:lnTo>
                    <a:lnTo>
                      <a:pt x="283" y="392"/>
                    </a:lnTo>
                    <a:lnTo>
                      <a:pt x="283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>
                <a:spLocks noEditPoints="1"/>
              </p:cNvSpPr>
              <p:nvPr/>
            </p:nvSpPr>
            <p:spPr bwMode="auto">
              <a:xfrm>
                <a:off x="1195388" y="4578350"/>
                <a:ext cx="974725" cy="1052513"/>
              </a:xfrm>
              <a:custGeom>
                <a:avLst/>
                <a:gdLst>
                  <a:gd name="T0" fmla="*/ 491 w 614"/>
                  <a:gd name="T1" fmla="*/ 371 h 663"/>
                  <a:gd name="T2" fmla="*/ 516 w 614"/>
                  <a:gd name="T3" fmla="*/ 282 h 663"/>
                  <a:gd name="T4" fmla="*/ 506 w 614"/>
                  <a:gd name="T5" fmla="*/ 180 h 663"/>
                  <a:gd name="T6" fmla="*/ 456 w 614"/>
                  <a:gd name="T7" fmla="*/ 92 h 663"/>
                  <a:gd name="T8" fmla="*/ 400 w 614"/>
                  <a:gd name="T9" fmla="*/ 42 h 663"/>
                  <a:gd name="T10" fmla="*/ 306 w 614"/>
                  <a:gd name="T11" fmla="*/ 5 h 663"/>
                  <a:gd name="T12" fmla="*/ 229 w 614"/>
                  <a:gd name="T13" fmla="*/ 2 h 663"/>
                  <a:gd name="T14" fmla="*/ 133 w 614"/>
                  <a:gd name="T15" fmla="*/ 32 h 663"/>
                  <a:gd name="T16" fmla="*/ 58 w 614"/>
                  <a:gd name="T17" fmla="*/ 96 h 663"/>
                  <a:gd name="T18" fmla="*/ 12 w 614"/>
                  <a:gd name="T19" fmla="*/ 184 h 663"/>
                  <a:gd name="T20" fmla="*/ 0 w 614"/>
                  <a:gd name="T21" fmla="*/ 261 h 663"/>
                  <a:gd name="T22" fmla="*/ 21 w 614"/>
                  <a:gd name="T23" fmla="*/ 359 h 663"/>
                  <a:gd name="T24" fmla="*/ 60 w 614"/>
                  <a:gd name="T25" fmla="*/ 423 h 663"/>
                  <a:gd name="T26" fmla="*/ 139 w 614"/>
                  <a:gd name="T27" fmla="*/ 488 h 663"/>
                  <a:gd name="T28" fmla="*/ 237 w 614"/>
                  <a:gd name="T29" fmla="*/ 515 h 663"/>
                  <a:gd name="T30" fmla="*/ 325 w 614"/>
                  <a:gd name="T31" fmla="*/ 509 h 663"/>
                  <a:gd name="T32" fmla="*/ 483 w 614"/>
                  <a:gd name="T33" fmla="*/ 646 h 663"/>
                  <a:gd name="T34" fmla="*/ 527 w 614"/>
                  <a:gd name="T35" fmla="*/ 663 h 663"/>
                  <a:gd name="T36" fmla="*/ 585 w 614"/>
                  <a:gd name="T37" fmla="*/ 644 h 663"/>
                  <a:gd name="T38" fmla="*/ 610 w 614"/>
                  <a:gd name="T39" fmla="*/ 607 h 663"/>
                  <a:gd name="T40" fmla="*/ 604 w 614"/>
                  <a:gd name="T41" fmla="*/ 546 h 663"/>
                  <a:gd name="T42" fmla="*/ 452 w 614"/>
                  <a:gd name="T43" fmla="*/ 275 h 663"/>
                  <a:gd name="T44" fmla="*/ 429 w 614"/>
                  <a:gd name="T45" fmla="*/ 348 h 663"/>
                  <a:gd name="T46" fmla="*/ 383 w 614"/>
                  <a:gd name="T47" fmla="*/ 407 h 663"/>
                  <a:gd name="T48" fmla="*/ 319 w 614"/>
                  <a:gd name="T49" fmla="*/ 442 h 663"/>
                  <a:gd name="T50" fmla="*/ 241 w 614"/>
                  <a:gd name="T51" fmla="*/ 450 h 663"/>
                  <a:gd name="T52" fmla="*/ 185 w 614"/>
                  <a:gd name="T53" fmla="*/ 436 h 663"/>
                  <a:gd name="T54" fmla="*/ 125 w 614"/>
                  <a:gd name="T55" fmla="*/ 396 h 663"/>
                  <a:gd name="T56" fmla="*/ 83 w 614"/>
                  <a:gd name="T57" fmla="*/ 334 h 663"/>
                  <a:gd name="T58" fmla="*/ 66 w 614"/>
                  <a:gd name="T59" fmla="*/ 261 h 663"/>
                  <a:gd name="T60" fmla="*/ 75 w 614"/>
                  <a:gd name="T61" fmla="*/ 203 h 663"/>
                  <a:gd name="T62" fmla="*/ 110 w 614"/>
                  <a:gd name="T63" fmla="*/ 136 h 663"/>
                  <a:gd name="T64" fmla="*/ 166 w 614"/>
                  <a:gd name="T65" fmla="*/ 90 h 663"/>
                  <a:gd name="T66" fmla="*/ 237 w 614"/>
                  <a:gd name="T67" fmla="*/ 67 h 663"/>
                  <a:gd name="T68" fmla="*/ 296 w 614"/>
                  <a:gd name="T69" fmla="*/ 69 h 663"/>
                  <a:gd name="T70" fmla="*/ 366 w 614"/>
                  <a:gd name="T71" fmla="*/ 96 h 663"/>
                  <a:gd name="T72" fmla="*/ 419 w 614"/>
                  <a:gd name="T73" fmla="*/ 148 h 663"/>
                  <a:gd name="T74" fmla="*/ 448 w 614"/>
                  <a:gd name="T75" fmla="*/ 217 h 663"/>
                  <a:gd name="T76" fmla="*/ 452 w 614"/>
                  <a:gd name="T77" fmla="*/ 275 h 663"/>
                  <a:gd name="T78" fmla="*/ 260 w 614"/>
                  <a:gd name="T79" fmla="*/ 98 h 663"/>
                  <a:gd name="T80" fmla="*/ 166 w 614"/>
                  <a:gd name="T81" fmla="*/ 132 h 663"/>
                  <a:gd name="T82" fmla="*/ 160 w 614"/>
                  <a:gd name="T83" fmla="*/ 148 h 663"/>
                  <a:gd name="T84" fmla="*/ 173 w 614"/>
                  <a:gd name="T85" fmla="*/ 159 h 663"/>
                  <a:gd name="T86" fmla="*/ 202 w 614"/>
                  <a:gd name="T87" fmla="*/ 144 h 663"/>
                  <a:gd name="T88" fmla="*/ 260 w 614"/>
                  <a:gd name="T89" fmla="*/ 130 h 663"/>
                  <a:gd name="T90" fmla="*/ 316 w 614"/>
                  <a:gd name="T91" fmla="*/ 144 h 663"/>
                  <a:gd name="T92" fmla="*/ 358 w 614"/>
                  <a:gd name="T93" fmla="*/ 175 h 663"/>
                  <a:gd name="T94" fmla="*/ 375 w 614"/>
                  <a:gd name="T95" fmla="*/ 173 h 663"/>
                  <a:gd name="T96" fmla="*/ 375 w 614"/>
                  <a:gd name="T97" fmla="*/ 153 h 663"/>
                  <a:gd name="T98" fmla="*/ 344 w 614"/>
                  <a:gd name="T99" fmla="*/ 123 h 663"/>
                  <a:gd name="T100" fmla="*/ 289 w 614"/>
                  <a:gd name="T101" fmla="*/ 102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14" h="663">
                    <a:moveTo>
                      <a:pt x="596" y="532"/>
                    </a:moveTo>
                    <a:lnTo>
                      <a:pt x="477" y="398"/>
                    </a:lnTo>
                    <a:lnTo>
                      <a:pt x="477" y="398"/>
                    </a:lnTo>
                    <a:lnTo>
                      <a:pt x="491" y="371"/>
                    </a:lnTo>
                    <a:lnTo>
                      <a:pt x="504" y="342"/>
                    </a:lnTo>
                    <a:lnTo>
                      <a:pt x="512" y="313"/>
                    </a:lnTo>
                    <a:lnTo>
                      <a:pt x="516" y="282"/>
                    </a:lnTo>
                    <a:lnTo>
                      <a:pt x="516" y="282"/>
                    </a:lnTo>
                    <a:lnTo>
                      <a:pt x="516" y="255"/>
                    </a:lnTo>
                    <a:lnTo>
                      <a:pt x="516" y="230"/>
                    </a:lnTo>
                    <a:lnTo>
                      <a:pt x="512" y="205"/>
                    </a:lnTo>
                    <a:lnTo>
                      <a:pt x="506" y="180"/>
                    </a:lnTo>
                    <a:lnTo>
                      <a:pt x="496" y="157"/>
                    </a:lnTo>
                    <a:lnTo>
                      <a:pt x="485" y="134"/>
                    </a:lnTo>
                    <a:lnTo>
                      <a:pt x="473" y="113"/>
                    </a:lnTo>
                    <a:lnTo>
                      <a:pt x="456" y="92"/>
                    </a:lnTo>
                    <a:lnTo>
                      <a:pt x="456" y="92"/>
                    </a:lnTo>
                    <a:lnTo>
                      <a:pt x="439" y="73"/>
                    </a:lnTo>
                    <a:lnTo>
                      <a:pt x="421" y="57"/>
                    </a:lnTo>
                    <a:lnTo>
                      <a:pt x="400" y="42"/>
                    </a:lnTo>
                    <a:lnTo>
                      <a:pt x="379" y="30"/>
                    </a:lnTo>
                    <a:lnTo>
                      <a:pt x="356" y="19"/>
                    </a:lnTo>
                    <a:lnTo>
                      <a:pt x="331" y="11"/>
                    </a:lnTo>
                    <a:lnTo>
                      <a:pt x="306" y="5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56" y="0"/>
                    </a:lnTo>
                    <a:lnTo>
                      <a:pt x="229" y="2"/>
                    </a:lnTo>
                    <a:lnTo>
                      <a:pt x="204" y="7"/>
                    </a:lnTo>
                    <a:lnTo>
                      <a:pt x="179" y="13"/>
                    </a:lnTo>
                    <a:lnTo>
                      <a:pt x="156" y="21"/>
                    </a:lnTo>
                    <a:lnTo>
                      <a:pt x="133" y="32"/>
                    </a:lnTo>
                    <a:lnTo>
                      <a:pt x="112" y="46"/>
                    </a:lnTo>
                    <a:lnTo>
                      <a:pt x="94" y="61"/>
                    </a:lnTo>
                    <a:lnTo>
                      <a:pt x="75" y="77"/>
                    </a:lnTo>
                    <a:lnTo>
                      <a:pt x="58" y="96"/>
                    </a:lnTo>
                    <a:lnTo>
                      <a:pt x="44" y="115"/>
                    </a:lnTo>
                    <a:lnTo>
                      <a:pt x="31" y="138"/>
                    </a:lnTo>
                    <a:lnTo>
                      <a:pt x="21" y="161"/>
                    </a:lnTo>
                    <a:lnTo>
                      <a:pt x="12" y="184"/>
                    </a:lnTo>
                    <a:lnTo>
                      <a:pt x="6" y="209"/>
                    </a:lnTo>
                    <a:lnTo>
                      <a:pt x="2" y="236"/>
                    </a:lnTo>
                    <a:lnTo>
                      <a:pt x="2" y="236"/>
                    </a:lnTo>
                    <a:lnTo>
                      <a:pt x="0" y="261"/>
                    </a:lnTo>
                    <a:lnTo>
                      <a:pt x="2" y="286"/>
                    </a:lnTo>
                    <a:lnTo>
                      <a:pt x="6" y="311"/>
                    </a:lnTo>
                    <a:lnTo>
                      <a:pt x="12" y="336"/>
                    </a:lnTo>
                    <a:lnTo>
                      <a:pt x="21" y="359"/>
                    </a:lnTo>
                    <a:lnTo>
                      <a:pt x="33" y="382"/>
                    </a:lnTo>
                    <a:lnTo>
                      <a:pt x="46" y="405"/>
                    </a:lnTo>
                    <a:lnTo>
                      <a:pt x="60" y="423"/>
                    </a:lnTo>
                    <a:lnTo>
                      <a:pt x="60" y="423"/>
                    </a:lnTo>
                    <a:lnTo>
                      <a:pt x="79" y="442"/>
                    </a:lnTo>
                    <a:lnTo>
                      <a:pt x="98" y="461"/>
                    </a:lnTo>
                    <a:lnTo>
                      <a:pt x="119" y="475"/>
                    </a:lnTo>
                    <a:lnTo>
                      <a:pt x="139" y="488"/>
                    </a:lnTo>
                    <a:lnTo>
                      <a:pt x="162" y="498"/>
                    </a:lnTo>
                    <a:lnTo>
                      <a:pt x="187" y="507"/>
                    </a:lnTo>
                    <a:lnTo>
                      <a:pt x="210" y="513"/>
                    </a:lnTo>
                    <a:lnTo>
                      <a:pt x="237" y="515"/>
                    </a:lnTo>
                    <a:lnTo>
                      <a:pt x="237" y="515"/>
                    </a:lnTo>
                    <a:lnTo>
                      <a:pt x="266" y="517"/>
                    </a:lnTo>
                    <a:lnTo>
                      <a:pt x="296" y="513"/>
                    </a:lnTo>
                    <a:lnTo>
                      <a:pt x="325" y="509"/>
                    </a:lnTo>
                    <a:lnTo>
                      <a:pt x="352" y="498"/>
                    </a:lnTo>
                    <a:lnTo>
                      <a:pt x="473" y="636"/>
                    </a:lnTo>
                    <a:lnTo>
                      <a:pt x="473" y="636"/>
                    </a:lnTo>
                    <a:lnTo>
                      <a:pt x="483" y="646"/>
                    </a:lnTo>
                    <a:lnTo>
                      <a:pt x="498" y="655"/>
                    </a:lnTo>
                    <a:lnTo>
                      <a:pt x="512" y="661"/>
                    </a:lnTo>
                    <a:lnTo>
                      <a:pt x="527" y="663"/>
                    </a:lnTo>
                    <a:lnTo>
                      <a:pt x="527" y="663"/>
                    </a:lnTo>
                    <a:lnTo>
                      <a:pt x="544" y="663"/>
                    </a:lnTo>
                    <a:lnTo>
                      <a:pt x="558" y="661"/>
                    </a:lnTo>
                    <a:lnTo>
                      <a:pt x="573" y="655"/>
                    </a:lnTo>
                    <a:lnTo>
                      <a:pt x="585" y="644"/>
                    </a:lnTo>
                    <a:lnTo>
                      <a:pt x="585" y="644"/>
                    </a:lnTo>
                    <a:lnTo>
                      <a:pt x="598" y="634"/>
                    </a:lnTo>
                    <a:lnTo>
                      <a:pt x="606" y="619"/>
                    </a:lnTo>
                    <a:lnTo>
                      <a:pt x="610" y="607"/>
                    </a:lnTo>
                    <a:lnTo>
                      <a:pt x="614" y="590"/>
                    </a:lnTo>
                    <a:lnTo>
                      <a:pt x="614" y="575"/>
                    </a:lnTo>
                    <a:lnTo>
                      <a:pt x="610" y="561"/>
                    </a:lnTo>
                    <a:lnTo>
                      <a:pt x="604" y="546"/>
                    </a:lnTo>
                    <a:lnTo>
                      <a:pt x="596" y="532"/>
                    </a:lnTo>
                    <a:lnTo>
                      <a:pt x="596" y="532"/>
                    </a:lnTo>
                    <a:close/>
                    <a:moveTo>
                      <a:pt x="452" y="275"/>
                    </a:moveTo>
                    <a:lnTo>
                      <a:pt x="452" y="275"/>
                    </a:lnTo>
                    <a:lnTo>
                      <a:pt x="448" y="294"/>
                    </a:lnTo>
                    <a:lnTo>
                      <a:pt x="444" y="313"/>
                    </a:lnTo>
                    <a:lnTo>
                      <a:pt x="437" y="332"/>
                    </a:lnTo>
                    <a:lnTo>
                      <a:pt x="429" y="348"/>
                    </a:lnTo>
                    <a:lnTo>
                      <a:pt x="421" y="365"/>
                    </a:lnTo>
                    <a:lnTo>
                      <a:pt x="408" y="380"/>
                    </a:lnTo>
                    <a:lnTo>
                      <a:pt x="396" y="392"/>
                    </a:lnTo>
                    <a:lnTo>
                      <a:pt x="383" y="407"/>
                    </a:lnTo>
                    <a:lnTo>
                      <a:pt x="369" y="417"/>
                    </a:lnTo>
                    <a:lnTo>
                      <a:pt x="352" y="428"/>
                    </a:lnTo>
                    <a:lnTo>
                      <a:pt x="335" y="436"/>
                    </a:lnTo>
                    <a:lnTo>
                      <a:pt x="319" y="442"/>
                    </a:lnTo>
                    <a:lnTo>
                      <a:pt x="300" y="446"/>
                    </a:lnTo>
                    <a:lnTo>
                      <a:pt x="281" y="450"/>
                    </a:lnTo>
                    <a:lnTo>
                      <a:pt x="262" y="450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23" y="448"/>
                    </a:lnTo>
                    <a:lnTo>
                      <a:pt x="204" y="442"/>
                    </a:lnTo>
                    <a:lnTo>
                      <a:pt x="185" y="436"/>
                    </a:lnTo>
                    <a:lnTo>
                      <a:pt x="169" y="428"/>
                    </a:lnTo>
                    <a:lnTo>
                      <a:pt x="152" y="419"/>
                    </a:lnTo>
                    <a:lnTo>
                      <a:pt x="137" y="409"/>
                    </a:lnTo>
                    <a:lnTo>
                      <a:pt x="125" y="396"/>
                    </a:lnTo>
                    <a:lnTo>
                      <a:pt x="112" y="382"/>
                    </a:lnTo>
                    <a:lnTo>
                      <a:pt x="100" y="367"/>
                    </a:lnTo>
                    <a:lnTo>
                      <a:pt x="91" y="350"/>
                    </a:lnTo>
                    <a:lnTo>
                      <a:pt x="83" y="334"/>
                    </a:lnTo>
                    <a:lnTo>
                      <a:pt x="75" y="317"/>
                    </a:lnTo>
                    <a:lnTo>
                      <a:pt x="71" y="298"/>
                    </a:lnTo>
                    <a:lnTo>
                      <a:pt x="69" y="280"/>
                    </a:lnTo>
                    <a:lnTo>
                      <a:pt x="66" y="261"/>
                    </a:lnTo>
                    <a:lnTo>
                      <a:pt x="66" y="242"/>
                    </a:lnTo>
                    <a:lnTo>
                      <a:pt x="66" y="242"/>
                    </a:lnTo>
                    <a:lnTo>
                      <a:pt x="71" y="221"/>
                    </a:lnTo>
                    <a:lnTo>
                      <a:pt x="75" y="203"/>
                    </a:lnTo>
                    <a:lnTo>
                      <a:pt x="81" y="186"/>
                    </a:lnTo>
                    <a:lnTo>
                      <a:pt x="89" y="167"/>
                    </a:lnTo>
                    <a:lnTo>
                      <a:pt x="98" y="153"/>
                    </a:lnTo>
                    <a:lnTo>
                      <a:pt x="110" y="136"/>
                    </a:lnTo>
                    <a:lnTo>
                      <a:pt x="121" y="123"/>
                    </a:lnTo>
                    <a:lnTo>
                      <a:pt x="135" y="111"/>
                    </a:lnTo>
                    <a:lnTo>
                      <a:pt x="150" y="98"/>
                    </a:lnTo>
                    <a:lnTo>
                      <a:pt x="166" y="90"/>
                    </a:lnTo>
                    <a:lnTo>
                      <a:pt x="183" y="82"/>
                    </a:lnTo>
                    <a:lnTo>
                      <a:pt x="200" y="75"/>
                    </a:lnTo>
                    <a:lnTo>
                      <a:pt x="219" y="69"/>
                    </a:lnTo>
                    <a:lnTo>
                      <a:pt x="237" y="67"/>
                    </a:lnTo>
                    <a:lnTo>
                      <a:pt x="256" y="65"/>
                    </a:lnTo>
                    <a:lnTo>
                      <a:pt x="277" y="65"/>
                    </a:lnTo>
                    <a:lnTo>
                      <a:pt x="277" y="65"/>
                    </a:lnTo>
                    <a:lnTo>
                      <a:pt x="296" y="69"/>
                    </a:lnTo>
                    <a:lnTo>
                      <a:pt x="314" y="73"/>
                    </a:lnTo>
                    <a:lnTo>
                      <a:pt x="333" y="80"/>
                    </a:lnTo>
                    <a:lnTo>
                      <a:pt x="350" y="88"/>
                    </a:lnTo>
                    <a:lnTo>
                      <a:pt x="366" y="96"/>
                    </a:lnTo>
                    <a:lnTo>
                      <a:pt x="381" y="109"/>
                    </a:lnTo>
                    <a:lnTo>
                      <a:pt x="394" y="121"/>
                    </a:lnTo>
                    <a:lnTo>
                      <a:pt x="406" y="134"/>
                    </a:lnTo>
                    <a:lnTo>
                      <a:pt x="419" y="148"/>
                    </a:lnTo>
                    <a:lnTo>
                      <a:pt x="427" y="165"/>
                    </a:lnTo>
                    <a:lnTo>
                      <a:pt x="435" y="182"/>
                    </a:lnTo>
                    <a:lnTo>
                      <a:pt x="444" y="198"/>
                    </a:lnTo>
                    <a:lnTo>
                      <a:pt x="448" y="217"/>
                    </a:lnTo>
                    <a:lnTo>
                      <a:pt x="450" y="236"/>
                    </a:lnTo>
                    <a:lnTo>
                      <a:pt x="452" y="255"/>
                    </a:lnTo>
                    <a:lnTo>
                      <a:pt x="452" y="275"/>
                    </a:lnTo>
                    <a:lnTo>
                      <a:pt x="452" y="275"/>
                    </a:lnTo>
                    <a:close/>
                    <a:moveTo>
                      <a:pt x="273" y="100"/>
                    </a:moveTo>
                    <a:lnTo>
                      <a:pt x="273" y="100"/>
                    </a:lnTo>
                    <a:lnTo>
                      <a:pt x="260" y="98"/>
                    </a:lnTo>
                    <a:lnTo>
                      <a:pt x="260" y="98"/>
                    </a:lnTo>
                    <a:lnTo>
                      <a:pt x="233" y="100"/>
                    </a:lnTo>
                    <a:lnTo>
                      <a:pt x="210" y="107"/>
                    </a:lnTo>
                    <a:lnTo>
                      <a:pt x="187" y="117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62" y="136"/>
                    </a:lnTo>
                    <a:lnTo>
                      <a:pt x="160" y="142"/>
                    </a:lnTo>
                    <a:lnTo>
                      <a:pt x="160" y="148"/>
                    </a:lnTo>
                    <a:lnTo>
                      <a:pt x="162" y="153"/>
                    </a:lnTo>
                    <a:lnTo>
                      <a:pt x="162" y="153"/>
                    </a:lnTo>
                    <a:lnTo>
                      <a:pt x="169" y="157"/>
                    </a:lnTo>
                    <a:lnTo>
                      <a:pt x="173" y="159"/>
                    </a:lnTo>
                    <a:lnTo>
                      <a:pt x="179" y="159"/>
                    </a:lnTo>
                    <a:lnTo>
                      <a:pt x="185" y="155"/>
                    </a:lnTo>
                    <a:lnTo>
                      <a:pt x="185" y="155"/>
                    </a:lnTo>
                    <a:lnTo>
                      <a:pt x="202" y="144"/>
                    </a:lnTo>
                    <a:lnTo>
                      <a:pt x="219" y="136"/>
                    </a:lnTo>
                    <a:lnTo>
                      <a:pt x="239" y="132"/>
                    </a:lnTo>
                    <a:lnTo>
                      <a:pt x="260" y="130"/>
                    </a:lnTo>
                    <a:lnTo>
                      <a:pt x="260" y="130"/>
                    </a:lnTo>
                    <a:lnTo>
                      <a:pt x="271" y="130"/>
                    </a:lnTo>
                    <a:lnTo>
                      <a:pt x="271" y="130"/>
                    </a:lnTo>
                    <a:lnTo>
                      <a:pt x="294" y="136"/>
                    </a:lnTo>
                    <a:lnTo>
                      <a:pt x="316" y="144"/>
                    </a:lnTo>
                    <a:lnTo>
                      <a:pt x="335" y="157"/>
                    </a:lnTo>
                    <a:lnTo>
                      <a:pt x="352" y="171"/>
                    </a:lnTo>
                    <a:lnTo>
                      <a:pt x="352" y="171"/>
                    </a:lnTo>
                    <a:lnTo>
                      <a:pt x="358" y="175"/>
                    </a:lnTo>
                    <a:lnTo>
                      <a:pt x="364" y="178"/>
                    </a:lnTo>
                    <a:lnTo>
                      <a:pt x="371" y="175"/>
                    </a:lnTo>
                    <a:lnTo>
                      <a:pt x="375" y="173"/>
                    </a:lnTo>
                    <a:lnTo>
                      <a:pt x="375" y="173"/>
                    </a:lnTo>
                    <a:lnTo>
                      <a:pt x="377" y="169"/>
                    </a:lnTo>
                    <a:lnTo>
                      <a:pt x="379" y="163"/>
                    </a:lnTo>
                    <a:lnTo>
                      <a:pt x="379" y="157"/>
                    </a:lnTo>
                    <a:lnTo>
                      <a:pt x="375" y="153"/>
                    </a:lnTo>
                    <a:lnTo>
                      <a:pt x="375" y="153"/>
                    </a:lnTo>
                    <a:lnTo>
                      <a:pt x="366" y="142"/>
                    </a:lnTo>
                    <a:lnTo>
                      <a:pt x="354" y="132"/>
                    </a:lnTo>
                    <a:lnTo>
                      <a:pt x="344" y="123"/>
                    </a:lnTo>
                    <a:lnTo>
                      <a:pt x="331" y="117"/>
                    </a:lnTo>
                    <a:lnTo>
                      <a:pt x="316" y="111"/>
                    </a:lnTo>
                    <a:lnTo>
                      <a:pt x="304" y="105"/>
                    </a:lnTo>
                    <a:lnTo>
                      <a:pt x="289" y="102"/>
                    </a:lnTo>
                    <a:lnTo>
                      <a:pt x="273" y="100"/>
                    </a:lnTo>
                    <a:lnTo>
                      <a:pt x="273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68190" y="3395192"/>
            <a:ext cx="1622739" cy="1622739"/>
            <a:chOff x="1468190" y="3395192"/>
            <a:chExt cx="1622739" cy="1622739"/>
          </a:xfrm>
        </p:grpSpPr>
        <p:sp>
          <p:nvSpPr>
            <p:cNvPr id="5" name="Oval 4"/>
            <p:cNvSpPr/>
            <p:nvPr/>
          </p:nvSpPr>
          <p:spPr>
            <a:xfrm>
              <a:off x="1468190" y="3395192"/>
              <a:ext cx="1622739" cy="162273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组合 29"/>
            <p:cNvGrpSpPr/>
            <p:nvPr/>
          </p:nvGrpSpPr>
          <p:grpSpPr>
            <a:xfrm>
              <a:off x="1867916" y="3859914"/>
              <a:ext cx="823286" cy="693294"/>
              <a:chOff x="3675063" y="1296988"/>
              <a:chExt cx="1749425" cy="1473200"/>
            </a:xfrm>
            <a:solidFill>
              <a:schemeClr val="tx1"/>
            </a:solidFill>
          </p:grpSpPr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4303713" y="1460500"/>
                <a:ext cx="503237" cy="501650"/>
              </a:xfrm>
              <a:custGeom>
                <a:avLst/>
                <a:gdLst>
                  <a:gd name="T0" fmla="*/ 317 w 317"/>
                  <a:gd name="T1" fmla="*/ 158 h 316"/>
                  <a:gd name="T2" fmla="*/ 312 w 317"/>
                  <a:gd name="T3" fmla="*/ 191 h 316"/>
                  <a:gd name="T4" fmla="*/ 304 w 317"/>
                  <a:gd name="T5" fmla="*/ 220 h 316"/>
                  <a:gd name="T6" fmla="*/ 290 w 317"/>
                  <a:gd name="T7" fmla="*/ 247 h 316"/>
                  <a:gd name="T8" fmla="*/ 271 w 317"/>
                  <a:gd name="T9" fmla="*/ 270 h 316"/>
                  <a:gd name="T10" fmla="*/ 246 w 317"/>
                  <a:gd name="T11" fmla="*/ 289 h 316"/>
                  <a:gd name="T12" fmla="*/ 219 w 317"/>
                  <a:gd name="T13" fmla="*/ 304 h 316"/>
                  <a:gd name="T14" fmla="*/ 190 w 317"/>
                  <a:gd name="T15" fmla="*/ 314 h 316"/>
                  <a:gd name="T16" fmla="*/ 158 w 317"/>
                  <a:gd name="T17" fmla="*/ 316 h 316"/>
                  <a:gd name="T18" fmla="*/ 142 w 317"/>
                  <a:gd name="T19" fmla="*/ 316 h 316"/>
                  <a:gd name="T20" fmla="*/ 110 w 317"/>
                  <a:gd name="T21" fmla="*/ 310 h 316"/>
                  <a:gd name="T22" fmla="*/ 83 w 317"/>
                  <a:gd name="T23" fmla="*/ 297 h 316"/>
                  <a:gd name="T24" fmla="*/ 56 w 317"/>
                  <a:gd name="T25" fmla="*/ 281 h 316"/>
                  <a:gd name="T26" fmla="*/ 35 w 317"/>
                  <a:gd name="T27" fmla="*/ 260 h 316"/>
                  <a:gd name="T28" fmla="*/ 19 w 317"/>
                  <a:gd name="T29" fmla="*/ 235 h 316"/>
                  <a:gd name="T30" fmla="*/ 6 w 317"/>
                  <a:gd name="T31" fmla="*/ 206 h 316"/>
                  <a:gd name="T32" fmla="*/ 0 w 317"/>
                  <a:gd name="T33" fmla="*/ 175 h 316"/>
                  <a:gd name="T34" fmla="*/ 0 w 317"/>
                  <a:gd name="T35" fmla="*/ 158 h 316"/>
                  <a:gd name="T36" fmla="*/ 2 w 317"/>
                  <a:gd name="T37" fmla="*/ 127 h 316"/>
                  <a:gd name="T38" fmla="*/ 12 w 317"/>
                  <a:gd name="T39" fmla="*/ 97 h 316"/>
                  <a:gd name="T40" fmla="*/ 27 w 317"/>
                  <a:gd name="T41" fmla="*/ 70 h 316"/>
                  <a:gd name="T42" fmla="*/ 46 w 317"/>
                  <a:gd name="T43" fmla="*/ 47 h 316"/>
                  <a:gd name="T44" fmla="*/ 69 w 317"/>
                  <a:gd name="T45" fmla="*/ 27 h 316"/>
                  <a:gd name="T46" fmla="*/ 96 w 317"/>
                  <a:gd name="T47" fmla="*/ 12 h 316"/>
                  <a:gd name="T48" fmla="*/ 125 w 317"/>
                  <a:gd name="T49" fmla="*/ 4 h 316"/>
                  <a:gd name="T50" fmla="*/ 158 w 317"/>
                  <a:gd name="T51" fmla="*/ 0 h 316"/>
                  <a:gd name="T52" fmla="*/ 175 w 317"/>
                  <a:gd name="T53" fmla="*/ 2 h 316"/>
                  <a:gd name="T54" fmla="*/ 204 w 317"/>
                  <a:gd name="T55" fmla="*/ 8 h 316"/>
                  <a:gd name="T56" fmla="*/ 233 w 317"/>
                  <a:gd name="T57" fmla="*/ 20 h 316"/>
                  <a:gd name="T58" fmla="*/ 258 w 317"/>
                  <a:gd name="T59" fmla="*/ 37 h 316"/>
                  <a:gd name="T60" fmla="*/ 279 w 317"/>
                  <a:gd name="T61" fmla="*/ 58 h 316"/>
                  <a:gd name="T62" fmla="*/ 298 w 317"/>
                  <a:gd name="T63" fmla="*/ 83 h 316"/>
                  <a:gd name="T64" fmla="*/ 308 w 317"/>
                  <a:gd name="T65" fmla="*/ 112 h 316"/>
                  <a:gd name="T66" fmla="*/ 315 w 317"/>
                  <a:gd name="T67" fmla="*/ 143 h 316"/>
                  <a:gd name="T68" fmla="*/ 317 w 317"/>
                  <a:gd name="T69" fmla="*/ 15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7" h="316">
                    <a:moveTo>
                      <a:pt x="317" y="158"/>
                    </a:moveTo>
                    <a:lnTo>
                      <a:pt x="317" y="158"/>
                    </a:lnTo>
                    <a:lnTo>
                      <a:pt x="315" y="175"/>
                    </a:lnTo>
                    <a:lnTo>
                      <a:pt x="312" y="191"/>
                    </a:lnTo>
                    <a:lnTo>
                      <a:pt x="308" y="206"/>
                    </a:lnTo>
                    <a:lnTo>
                      <a:pt x="304" y="220"/>
                    </a:lnTo>
                    <a:lnTo>
                      <a:pt x="298" y="235"/>
                    </a:lnTo>
                    <a:lnTo>
                      <a:pt x="290" y="247"/>
                    </a:lnTo>
                    <a:lnTo>
                      <a:pt x="279" y="260"/>
                    </a:lnTo>
                    <a:lnTo>
                      <a:pt x="271" y="270"/>
                    </a:lnTo>
                    <a:lnTo>
                      <a:pt x="258" y="281"/>
                    </a:lnTo>
                    <a:lnTo>
                      <a:pt x="246" y="289"/>
                    </a:lnTo>
                    <a:lnTo>
                      <a:pt x="233" y="297"/>
                    </a:lnTo>
                    <a:lnTo>
                      <a:pt x="219" y="304"/>
                    </a:lnTo>
                    <a:lnTo>
                      <a:pt x="204" y="310"/>
                    </a:lnTo>
                    <a:lnTo>
                      <a:pt x="190" y="314"/>
                    </a:lnTo>
                    <a:lnTo>
                      <a:pt x="175" y="316"/>
                    </a:lnTo>
                    <a:lnTo>
                      <a:pt x="158" y="316"/>
                    </a:lnTo>
                    <a:lnTo>
                      <a:pt x="158" y="316"/>
                    </a:lnTo>
                    <a:lnTo>
                      <a:pt x="142" y="316"/>
                    </a:lnTo>
                    <a:lnTo>
                      <a:pt x="125" y="314"/>
                    </a:lnTo>
                    <a:lnTo>
                      <a:pt x="110" y="310"/>
                    </a:lnTo>
                    <a:lnTo>
                      <a:pt x="96" y="304"/>
                    </a:lnTo>
                    <a:lnTo>
                      <a:pt x="83" y="297"/>
                    </a:lnTo>
                    <a:lnTo>
                      <a:pt x="69" y="289"/>
                    </a:lnTo>
                    <a:lnTo>
                      <a:pt x="56" y="281"/>
                    </a:lnTo>
                    <a:lnTo>
                      <a:pt x="46" y="270"/>
                    </a:lnTo>
                    <a:lnTo>
                      <a:pt x="35" y="260"/>
                    </a:lnTo>
                    <a:lnTo>
                      <a:pt x="27" y="247"/>
                    </a:lnTo>
                    <a:lnTo>
                      <a:pt x="19" y="235"/>
                    </a:lnTo>
                    <a:lnTo>
                      <a:pt x="12" y="220"/>
                    </a:lnTo>
                    <a:lnTo>
                      <a:pt x="6" y="206"/>
                    </a:lnTo>
                    <a:lnTo>
                      <a:pt x="2" y="191"/>
                    </a:lnTo>
                    <a:lnTo>
                      <a:pt x="0" y="175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43"/>
                    </a:lnTo>
                    <a:lnTo>
                      <a:pt x="2" y="127"/>
                    </a:lnTo>
                    <a:lnTo>
                      <a:pt x="6" y="112"/>
                    </a:lnTo>
                    <a:lnTo>
                      <a:pt x="12" y="97"/>
                    </a:lnTo>
                    <a:lnTo>
                      <a:pt x="19" y="83"/>
                    </a:lnTo>
                    <a:lnTo>
                      <a:pt x="27" y="70"/>
                    </a:lnTo>
                    <a:lnTo>
                      <a:pt x="35" y="58"/>
                    </a:lnTo>
                    <a:lnTo>
                      <a:pt x="46" y="47"/>
                    </a:lnTo>
                    <a:lnTo>
                      <a:pt x="56" y="37"/>
                    </a:lnTo>
                    <a:lnTo>
                      <a:pt x="69" y="27"/>
                    </a:lnTo>
                    <a:lnTo>
                      <a:pt x="83" y="20"/>
                    </a:lnTo>
                    <a:lnTo>
                      <a:pt x="96" y="12"/>
                    </a:lnTo>
                    <a:lnTo>
                      <a:pt x="110" y="8"/>
                    </a:lnTo>
                    <a:lnTo>
                      <a:pt x="125" y="4"/>
                    </a:lnTo>
                    <a:lnTo>
                      <a:pt x="142" y="2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75" y="2"/>
                    </a:lnTo>
                    <a:lnTo>
                      <a:pt x="190" y="4"/>
                    </a:lnTo>
                    <a:lnTo>
                      <a:pt x="204" y="8"/>
                    </a:lnTo>
                    <a:lnTo>
                      <a:pt x="219" y="12"/>
                    </a:lnTo>
                    <a:lnTo>
                      <a:pt x="233" y="20"/>
                    </a:lnTo>
                    <a:lnTo>
                      <a:pt x="246" y="27"/>
                    </a:lnTo>
                    <a:lnTo>
                      <a:pt x="258" y="37"/>
                    </a:lnTo>
                    <a:lnTo>
                      <a:pt x="271" y="47"/>
                    </a:lnTo>
                    <a:lnTo>
                      <a:pt x="279" y="58"/>
                    </a:lnTo>
                    <a:lnTo>
                      <a:pt x="290" y="70"/>
                    </a:lnTo>
                    <a:lnTo>
                      <a:pt x="298" y="83"/>
                    </a:lnTo>
                    <a:lnTo>
                      <a:pt x="304" y="97"/>
                    </a:lnTo>
                    <a:lnTo>
                      <a:pt x="308" y="112"/>
                    </a:lnTo>
                    <a:lnTo>
                      <a:pt x="312" y="127"/>
                    </a:lnTo>
                    <a:lnTo>
                      <a:pt x="315" y="143"/>
                    </a:lnTo>
                    <a:lnTo>
                      <a:pt x="317" y="158"/>
                    </a:lnTo>
                    <a:lnTo>
                      <a:pt x="317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4114800" y="2008188"/>
                <a:ext cx="882650" cy="762000"/>
              </a:xfrm>
              <a:custGeom>
                <a:avLst/>
                <a:gdLst>
                  <a:gd name="T0" fmla="*/ 377 w 556"/>
                  <a:gd name="T1" fmla="*/ 0 h 480"/>
                  <a:gd name="T2" fmla="*/ 277 w 556"/>
                  <a:gd name="T3" fmla="*/ 117 h 480"/>
                  <a:gd name="T4" fmla="*/ 179 w 556"/>
                  <a:gd name="T5" fmla="*/ 0 h 480"/>
                  <a:gd name="T6" fmla="*/ 179 w 556"/>
                  <a:gd name="T7" fmla="*/ 0 h 480"/>
                  <a:gd name="T8" fmla="*/ 161 w 556"/>
                  <a:gd name="T9" fmla="*/ 11 h 480"/>
                  <a:gd name="T10" fmla="*/ 142 w 556"/>
                  <a:gd name="T11" fmla="*/ 21 h 480"/>
                  <a:gd name="T12" fmla="*/ 123 w 556"/>
                  <a:gd name="T13" fmla="*/ 34 h 480"/>
                  <a:gd name="T14" fmla="*/ 106 w 556"/>
                  <a:gd name="T15" fmla="*/ 48 h 480"/>
                  <a:gd name="T16" fmla="*/ 92 w 556"/>
                  <a:gd name="T17" fmla="*/ 63 h 480"/>
                  <a:gd name="T18" fmla="*/ 77 w 556"/>
                  <a:gd name="T19" fmla="*/ 82 h 480"/>
                  <a:gd name="T20" fmla="*/ 63 w 556"/>
                  <a:gd name="T21" fmla="*/ 98 h 480"/>
                  <a:gd name="T22" fmla="*/ 50 w 556"/>
                  <a:gd name="T23" fmla="*/ 117 h 480"/>
                  <a:gd name="T24" fmla="*/ 40 w 556"/>
                  <a:gd name="T25" fmla="*/ 138 h 480"/>
                  <a:gd name="T26" fmla="*/ 29 w 556"/>
                  <a:gd name="T27" fmla="*/ 159 h 480"/>
                  <a:gd name="T28" fmla="*/ 21 w 556"/>
                  <a:gd name="T29" fmla="*/ 182 h 480"/>
                  <a:gd name="T30" fmla="*/ 15 w 556"/>
                  <a:gd name="T31" fmla="*/ 205 h 480"/>
                  <a:gd name="T32" fmla="*/ 9 w 556"/>
                  <a:gd name="T33" fmla="*/ 228 h 480"/>
                  <a:gd name="T34" fmla="*/ 4 w 556"/>
                  <a:gd name="T35" fmla="*/ 253 h 480"/>
                  <a:gd name="T36" fmla="*/ 2 w 556"/>
                  <a:gd name="T37" fmla="*/ 278 h 480"/>
                  <a:gd name="T38" fmla="*/ 0 w 556"/>
                  <a:gd name="T39" fmla="*/ 303 h 480"/>
                  <a:gd name="T40" fmla="*/ 0 w 556"/>
                  <a:gd name="T41" fmla="*/ 303 h 480"/>
                  <a:gd name="T42" fmla="*/ 2 w 556"/>
                  <a:gd name="T43" fmla="*/ 330 h 480"/>
                  <a:gd name="T44" fmla="*/ 4 w 556"/>
                  <a:gd name="T45" fmla="*/ 357 h 480"/>
                  <a:gd name="T46" fmla="*/ 4 w 556"/>
                  <a:gd name="T47" fmla="*/ 357 h 480"/>
                  <a:gd name="T48" fmla="*/ 29 w 556"/>
                  <a:gd name="T49" fmla="*/ 384 h 480"/>
                  <a:gd name="T50" fmla="*/ 57 w 556"/>
                  <a:gd name="T51" fmla="*/ 409 h 480"/>
                  <a:gd name="T52" fmla="*/ 88 w 556"/>
                  <a:gd name="T53" fmla="*/ 430 h 480"/>
                  <a:gd name="T54" fmla="*/ 121 w 556"/>
                  <a:gd name="T55" fmla="*/ 446 h 480"/>
                  <a:gd name="T56" fmla="*/ 156 w 556"/>
                  <a:gd name="T57" fmla="*/ 461 h 480"/>
                  <a:gd name="T58" fmla="*/ 196 w 556"/>
                  <a:gd name="T59" fmla="*/ 471 h 480"/>
                  <a:gd name="T60" fmla="*/ 236 w 556"/>
                  <a:gd name="T61" fmla="*/ 478 h 480"/>
                  <a:gd name="T62" fmla="*/ 279 w 556"/>
                  <a:gd name="T63" fmla="*/ 480 h 480"/>
                  <a:gd name="T64" fmla="*/ 279 w 556"/>
                  <a:gd name="T65" fmla="*/ 480 h 480"/>
                  <a:gd name="T66" fmla="*/ 321 w 556"/>
                  <a:gd name="T67" fmla="*/ 478 h 480"/>
                  <a:gd name="T68" fmla="*/ 361 w 556"/>
                  <a:gd name="T69" fmla="*/ 471 h 480"/>
                  <a:gd name="T70" fmla="*/ 400 w 556"/>
                  <a:gd name="T71" fmla="*/ 461 h 480"/>
                  <a:gd name="T72" fmla="*/ 436 w 556"/>
                  <a:gd name="T73" fmla="*/ 446 h 480"/>
                  <a:gd name="T74" fmla="*/ 471 w 556"/>
                  <a:gd name="T75" fmla="*/ 430 h 480"/>
                  <a:gd name="T76" fmla="*/ 500 w 556"/>
                  <a:gd name="T77" fmla="*/ 409 h 480"/>
                  <a:gd name="T78" fmla="*/ 529 w 556"/>
                  <a:gd name="T79" fmla="*/ 384 h 480"/>
                  <a:gd name="T80" fmla="*/ 552 w 556"/>
                  <a:gd name="T81" fmla="*/ 357 h 480"/>
                  <a:gd name="T82" fmla="*/ 552 w 556"/>
                  <a:gd name="T83" fmla="*/ 357 h 480"/>
                  <a:gd name="T84" fmla="*/ 556 w 556"/>
                  <a:gd name="T85" fmla="*/ 330 h 480"/>
                  <a:gd name="T86" fmla="*/ 556 w 556"/>
                  <a:gd name="T87" fmla="*/ 303 h 480"/>
                  <a:gd name="T88" fmla="*/ 556 w 556"/>
                  <a:gd name="T89" fmla="*/ 303 h 480"/>
                  <a:gd name="T90" fmla="*/ 556 w 556"/>
                  <a:gd name="T91" fmla="*/ 278 h 480"/>
                  <a:gd name="T92" fmla="*/ 552 w 556"/>
                  <a:gd name="T93" fmla="*/ 253 h 480"/>
                  <a:gd name="T94" fmla="*/ 548 w 556"/>
                  <a:gd name="T95" fmla="*/ 228 h 480"/>
                  <a:gd name="T96" fmla="*/ 544 w 556"/>
                  <a:gd name="T97" fmla="*/ 203 h 480"/>
                  <a:gd name="T98" fmla="*/ 536 w 556"/>
                  <a:gd name="T99" fmla="*/ 180 h 480"/>
                  <a:gd name="T100" fmla="*/ 527 w 556"/>
                  <a:gd name="T101" fmla="*/ 159 h 480"/>
                  <a:gd name="T102" fmla="*/ 517 w 556"/>
                  <a:gd name="T103" fmla="*/ 138 h 480"/>
                  <a:gd name="T104" fmla="*/ 506 w 556"/>
                  <a:gd name="T105" fmla="*/ 117 h 480"/>
                  <a:gd name="T106" fmla="*/ 494 w 556"/>
                  <a:gd name="T107" fmla="*/ 98 h 480"/>
                  <a:gd name="T108" fmla="*/ 479 w 556"/>
                  <a:gd name="T109" fmla="*/ 80 h 480"/>
                  <a:gd name="T110" fmla="*/ 465 w 556"/>
                  <a:gd name="T111" fmla="*/ 63 h 480"/>
                  <a:gd name="T112" fmla="*/ 450 w 556"/>
                  <a:gd name="T113" fmla="*/ 48 h 480"/>
                  <a:gd name="T114" fmla="*/ 434 w 556"/>
                  <a:gd name="T115" fmla="*/ 34 h 480"/>
                  <a:gd name="T116" fmla="*/ 415 w 556"/>
                  <a:gd name="T117" fmla="*/ 21 h 480"/>
                  <a:gd name="T118" fmla="*/ 396 w 556"/>
                  <a:gd name="T119" fmla="*/ 11 h 480"/>
                  <a:gd name="T120" fmla="*/ 377 w 556"/>
                  <a:gd name="T121" fmla="*/ 0 h 480"/>
                  <a:gd name="T122" fmla="*/ 377 w 556"/>
                  <a:gd name="T123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80">
                    <a:moveTo>
                      <a:pt x="377" y="0"/>
                    </a:moveTo>
                    <a:lnTo>
                      <a:pt x="277" y="117"/>
                    </a:lnTo>
                    <a:lnTo>
                      <a:pt x="179" y="0"/>
                    </a:lnTo>
                    <a:lnTo>
                      <a:pt x="179" y="0"/>
                    </a:lnTo>
                    <a:lnTo>
                      <a:pt x="161" y="11"/>
                    </a:lnTo>
                    <a:lnTo>
                      <a:pt x="142" y="21"/>
                    </a:lnTo>
                    <a:lnTo>
                      <a:pt x="123" y="34"/>
                    </a:lnTo>
                    <a:lnTo>
                      <a:pt x="106" y="48"/>
                    </a:lnTo>
                    <a:lnTo>
                      <a:pt x="92" y="63"/>
                    </a:lnTo>
                    <a:lnTo>
                      <a:pt x="77" y="82"/>
                    </a:lnTo>
                    <a:lnTo>
                      <a:pt x="63" y="98"/>
                    </a:lnTo>
                    <a:lnTo>
                      <a:pt x="50" y="117"/>
                    </a:lnTo>
                    <a:lnTo>
                      <a:pt x="40" y="138"/>
                    </a:lnTo>
                    <a:lnTo>
                      <a:pt x="29" y="159"/>
                    </a:lnTo>
                    <a:lnTo>
                      <a:pt x="21" y="182"/>
                    </a:lnTo>
                    <a:lnTo>
                      <a:pt x="15" y="205"/>
                    </a:lnTo>
                    <a:lnTo>
                      <a:pt x="9" y="228"/>
                    </a:lnTo>
                    <a:lnTo>
                      <a:pt x="4" y="253"/>
                    </a:lnTo>
                    <a:lnTo>
                      <a:pt x="2" y="278"/>
                    </a:lnTo>
                    <a:lnTo>
                      <a:pt x="0" y="303"/>
                    </a:lnTo>
                    <a:lnTo>
                      <a:pt x="0" y="303"/>
                    </a:lnTo>
                    <a:lnTo>
                      <a:pt x="2" y="330"/>
                    </a:lnTo>
                    <a:lnTo>
                      <a:pt x="4" y="357"/>
                    </a:lnTo>
                    <a:lnTo>
                      <a:pt x="4" y="357"/>
                    </a:lnTo>
                    <a:lnTo>
                      <a:pt x="29" y="384"/>
                    </a:lnTo>
                    <a:lnTo>
                      <a:pt x="57" y="409"/>
                    </a:lnTo>
                    <a:lnTo>
                      <a:pt x="88" y="430"/>
                    </a:lnTo>
                    <a:lnTo>
                      <a:pt x="121" y="446"/>
                    </a:lnTo>
                    <a:lnTo>
                      <a:pt x="156" y="461"/>
                    </a:lnTo>
                    <a:lnTo>
                      <a:pt x="196" y="471"/>
                    </a:lnTo>
                    <a:lnTo>
                      <a:pt x="236" y="478"/>
                    </a:lnTo>
                    <a:lnTo>
                      <a:pt x="279" y="480"/>
                    </a:lnTo>
                    <a:lnTo>
                      <a:pt x="279" y="480"/>
                    </a:lnTo>
                    <a:lnTo>
                      <a:pt x="321" y="478"/>
                    </a:lnTo>
                    <a:lnTo>
                      <a:pt x="361" y="471"/>
                    </a:lnTo>
                    <a:lnTo>
                      <a:pt x="400" y="461"/>
                    </a:lnTo>
                    <a:lnTo>
                      <a:pt x="436" y="446"/>
                    </a:lnTo>
                    <a:lnTo>
                      <a:pt x="471" y="430"/>
                    </a:lnTo>
                    <a:lnTo>
                      <a:pt x="500" y="409"/>
                    </a:lnTo>
                    <a:lnTo>
                      <a:pt x="529" y="384"/>
                    </a:lnTo>
                    <a:lnTo>
                      <a:pt x="552" y="357"/>
                    </a:lnTo>
                    <a:lnTo>
                      <a:pt x="552" y="357"/>
                    </a:lnTo>
                    <a:lnTo>
                      <a:pt x="556" y="330"/>
                    </a:lnTo>
                    <a:lnTo>
                      <a:pt x="556" y="303"/>
                    </a:lnTo>
                    <a:lnTo>
                      <a:pt x="556" y="303"/>
                    </a:lnTo>
                    <a:lnTo>
                      <a:pt x="556" y="278"/>
                    </a:lnTo>
                    <a:lnTo>
                      <a:pt x="552" y="253"/>
                    </a:lnTo>
                    <a:lnTo>
                      <a:pt x="548" y="228"/>
                    </a:lnTo>
                    <a:lnTo>
                      <a:pt x="544" y="203"/>
                    </a:lnTo>
                    <a:lnTo>
                      <a:pt x="536" y="180"/>
                    </a:lnTo>
                    <a:lnTo>
                      <a:pt x="527" y="159"/>
                    </a:lnTo>
                    <a:lnTo>
                      <a:pt x="517" y="138"/>
                    </a:lnTo>
                    <a:lnTo>
                      <a:pt x="506" y="117"/>
                    </a:lnTo>
                    <a:lnTo>
                      <a:pt x="494" y="98"/>
                    </a:lnTo>
                    <a:lnTo>
                      <a:pt x="479" y="80"/>
                    </a:lnTo>
                    <a:lnTo>
                      <a:pt x="465" y="63"/>
                    </a:lnTo>
                    <a:lnTo>
                      <a:pt x="450" y="48"/>
                    </a:lnTo>
                    <a:lnTo>
                      <a:pt x="434" y="34"/>
                    </a:lnTo>
                    <a:lnTo>
                      <a:pt x="415" y="21"/>
                    </a:lnTo>
                    <a:lnTo>
                      <a:pt x="396" y="11"/>
                    </a:lnTo>
                    <a:lnTo>
                      <a:pt x="377" y="0"/>
                    </a:lnTo>
                    <a:lnTo>
                      <a:pt x="37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4789488" y="1296988"/>
                <a:ext cx="457200" cy="463550"/>
              </a:xfrm>
              <a:custGeom>
                <a:avLst/>
                <a:gdLst>
                  <a:gd name="T0" fmla="*/ 140 w 288"/>
                  <a:gd name="T1" fmla="*/ 0 h 292"/>
                  <a:gd name="T2" fmla="*/ 140 w 288"/>
                  <a:gd name="T3" fmla="*/ 0 h 292"/>
                  <a:gd name="T4" fmla="*/ 115 w 288"/>
                  <a:gd name="T5" fmla="*/ 3 h 292"/>
                  <a:gd name="T6" fmla="*/ 92 w 288"/>
                  <a:gd name="T7" fmla="*/ 7 h 292"/>
                  <a:gd name="T8" fmla="*/ 71 w 288"/>
                  <a:gd name="T9" fmla="*/ 17 h 292"/>
                  <a:gd name="T10" fmla="*/ 50 w 288"/>
                  <a:gd name="T11" fmla="*/ 30 h 292"/>
                  <a:gd name="T12" fmla="*/ 34 w 288"/>
                  <a:gd name="T13" fmla="*/ 46 h 292"/>
                  <a:gd name="T14" fmla="*/ 19 w 288"/>
                  <a:gd name="T15" fmla="*/ 65 h 292"/>
                  <a:gd name="T16" fmla="*/ 9 w 288"/>
                  <a:gd name="T17" fmla="*/ 86 h 292"/>
                  <a:gd name="T18" fmla="*/ 0 w 288"/>
                  <a:gd name="T19" fmla="*/ 109 h 292"/>
                  <a:gd name="T20" fmla="*/ 0 w 288"/>
                  <a:gd name="T21" fmla="*/ 109 h 292"/>
                  <a:gd name="T22" fmla="*/ 15 w 288"/>
                  <a:gd name="T23" fmla="*/ 123 h 292"/>
                  <a:gd name="T24" fmla="*/ 27 w 288"/>
                  <a:gd name="T25" fmla="*/ 140 h 292"/>
                  <a:gd name="T26" fmla="*/ 38 w 288"/>
                  <a:gd name="T27" fmla="*/ 159 h 292"/>
                  <a:gd name="T28" fmla="*/ 48 w 288"/>
                  <a:gd name="T29" fmla="*/ 178 h 292"/>
                  <a:gd name="T30" fmla="*/ 54 w 288"/>
                  <a:gd name="T31" fmla="*/ 196 h 292"/>
                  <a:gd name="T32" fmla="*/ 61 w 288"/>
                  <a:gd name="T33" fmla="*/ 217 h 292"/>
                  <a:gd name="T34" fmla="*/ 65 w 288"/>
                  <a:gd name="T35" fmla="*/ 240 h 292"/>
                  <a:gd name="T36" fmla="*/ 65 w 288"/>
                  <a:gd name="T37" fmla="*/ 261 h 292"/>
                  <a:gd name="T38" fmla="*/ 65 w 288"/>
                  <a:gd name="T39" fmla="*/ 261 h 292"/>
                  <a:gd name="T40" fmla="*/ 65 w 288"/>
                  <a:gd name="T41" fmla="*/ 271 h 292"/>
                  <a:gd name="T42" fmla="*/ 65 w 288"/>
                  <a:gd name="T43" fmla="*/ 271 h 292"/>
                  <a:gd name="T44" fmla="*/ 81 w 288"/>
                  <a:gd name="T45" fmla="*/ 280 h 292"/>
                  <a:gd name="T46" fmla="*/ 100 w 288"/>
                  <a:gd name="T47" fmla="*/ 286 h 292"/>
                  <a:gd name="T48" fmla="*/ 119 w 288"/>
                  <a:gd name="T49" fmla="*/ 290 h 292"/>
                  <a:gd name="T50" fmla="*/ 140 w 288"/>
                  <a:gd name="T51" fmla="*/ 292 h 292"/>
                  <a:gd name="T52" fmla="*/ 140 w 288"/>
                  <a:gd name="T53" fmla="*/ 292 h 292"/>
                  <a:gd name="T54" fmla="*/ 154 w 288"/>
                  <a:gd name="T55" fmla="*/ 292 h 292"/>
                  <a:gd name="T56" fmla="*/ 169 w 288"/>
                  <a:gd name="T57" fmla="*/ 290 h 292"/>
                  <a:gd name="T58" fmla="*/ 184 w 288"/>
                  <a:gd name="T59" fmla="*/ 286 h 292"/>
                  <a:gd name="T60" fmla="*/ 198 w 288"/>
                  <a:gd name="T61" fmla="*/ 282 h 292"/>
                  <a:gd name="T62" fmla="*/ 211 w 288"/>
                  <a:gd name="T63" fmla="*/ 275 h 292"/>
                  <a:gd name="T64" fmla="*/ 223 w 288"/>
                  <a:gd name="T65" fmla="*/ 267 h 292"/>
                  <a:gd name="T66" fmla="*/ 234 w 288"/>
                  <a:gd name="T67" fmla="*/ 259 h 292"/>
                  <a:gd name="T68" fmla="*/ 244 w 288"/>
                  <a:gd name="T69" fmla="*/ 250 h 292"/>
                  <a:gd name="T70" fmla="*/ 254 w 288"/>
                  <a:gd name="T71" fmla="*/ 240 h 292"/>
                  <a:gd name="T72" fmla="*/ 263 w 288"/>
                  <a:gd name="T73" fmla="*/ 228 h 292"/>
                  <a:gd name="T74" fmla="*/ 269 w 288"/>
                  <a:gd name="T75" fmla="*/ 215 h 292"/>
                  <a:gd name="T76" fmla="*/ 275 w 288"/>
                  <a:gd name="T77" fmla="*/ 203 h 292"/>
                  <a:gd name="T78" fmla="*/ 279 w 288"/>
                  <a:gd name="T79" fmla="*/ 190 h 292"/>
                  <a:gd name="T80" fmla="*/ 284 w 288"/>
                  <a:gd name="T81" fmla="*/ 175 h 292"/>
                  <a:gd name="T82" fmla="*/ 286 w 288"/>
                  <a:gd name="T83" fmla="*/ 161 h 292"/>
                  <a:gd name="T84" fmla="*/ 288 w 288"/>
                  <a:gd name="T85" fmla="*/ 146 h 292"/>
                  <a:gd name="T86" fmla="*/ 288 w 288"/>
                  <a:gd name="T87" fmla="*/ 146 h 292"/>
                  <a:gd name="T88" fmla="*/ 286 w 288"/>
                  <a:gd name="T89" fmla="*/ 132 h 292"/>
                  <a:gd name="T90" fmla="*/ 284 w 288"/>
                  <a:gd name="T91" fmla="*/ 117 h 292"/>
                  <a:gd name="T92" fmla="*/ 279 w 288"/>
                  <a:gd name="T93" fmla="*/ 103 h 292"/>
                  <a:gd name="T94" fmla="*/ 275 w 288"/>
                  <a:gd name="T95" fmla="*/ 90 h 292"/>
                  <a:gd name="T96" fmla="*/ 269 w 288"/>
                  <a:gd name="T97" fmla="*/ 75 h 292"/>
                  <a:gd name="T98" fmla="*/ 263 w 288"/>
                  <a:gd name="T99" fmla="*/ 65 h 292"/>
                  <a:gd name="T100" fmla="*/ 254 w 288"/>
                  <a:gd name="T101" fmla="*/ 53 h 292"/>
                  <a:gd name="T102" fmla="*/ 244 w 288"/>
                  <a:gd name="T103" fmla="*/ 42 h 292"/>
                  <a:gd name="T104" fmla="*/ 234 w 288"/>
                  <a:gd name="T105" fmla="*/ 34 h 292"/>
                  <a:gd name="T106" fmla="*/ 223 w 288"/>
                  <a:gd name="T107" fmla="*/ 25 h 292"/>
                  <a:gd name="T108" fmla="*/ 211 w 288"/>
                  <a:gd name="T109" fmla="*/ 17 h 292"/>
                  <a:gd name="T110" fmla="*/ 198 w 288"/>
                  <a:gd name="T111" fmla="*/ 11 h 292"/>
                  <a:gd name="T112" fmla="*/ 184 w 288"/>
                  <a:gd name="T113" fmla="*/ 7 h 292"/>
                  <a:gd name="T114" fmla="*/ 169 w 288"/>
                  <a:gd name="T115" fmla="*/ 3 h 292"/>
                  <a:gd name="T116" fmla="*/ 154 w 288"/>
                  <a:gd name="T117" fmla="*/ 0 h 292"/>
                  <a:gd name="T118" fmla="*/ 140 w 288"/>
                  <a:gd name="T119" fmla="*/ 0 h 292"/>
                  <a:gd name="T120" fmla="*/ 140 w 288"/>
                  <a:gd name="T12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8" h="292">
                    <a:moveTo>
                      <a:pt x="140" y="0"/>
                    </a:moveTo>
                    <a:lnTo>
                      <a:pt x="140" y="0"/>
                    </a:lnTo>
                    <a:lnTo>
                      <a:pt x="115" y="3"/>
                    </a:lnTo>
                    <a:lnTo>
                      <a:pt x="92" y="7"/>
                    </a:lnTo>
                    <a:lnTo>
                      <a:pt x="71" y="17"/>
                    </a:lnTo>
                    <a:lnTo>
                      <a:pt x="50" y="30"/>
                    </a:lnTo>
                    <a:lnTo>
                      <a:pt x="34" y="46"/>
                    </a:lnTo>
                    <a:lnTo>
                      <a:pt x="19" y="65"/>
                    </a:lnTo>
                    <a:lnTo>
                      <a:pt x="9" y="86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5" y="123"/>
                    </a:lnTo>
                    <a:lnTo>
                      <a:pt x="27" y="140"/>
                    </a:lnTo>
                    <a:lnTo>
                      <a:pt x="38" y="159"/>
                    </a:lnTo>
                    <a:lnTo>
                      <a:pt x="48" y="178"/>
                    </a:lnTo>
                    <a:lnTo>
                      <a:pt x="54" y="196"/>
                    </a:lnTo>
                    <a:lnTo>
                      <a:pt x="61" y="217"/>
                    </a:lnTo>
                    <a:lnTo>
                      <a:pt x="65" y="240"/>
                    </a:lnTo>
                    <a:lnTo>
                      <a:pt x="65" y="261"/>
                    </a:lnTo>
                    <a:lnTo>
                      <a:pt x="65" y="261"/>
                    </a:lnTo>
                    <a:lnTo>
                      <a:pt x="65" y="271"/>
                    </a:lnTo>
                    <a:lnTo>
                      <a:pt x="65" y="271"/>
                    </a:lnTo>
                    <a:lnTo>
                      <a:pt x="81" y="280"/>
                    </a:lnTo>
                    <a:lnTo>
                      <a:pt x="100" y="286"/>
                    </a:lnTo>
                    <a:lnTo>
                      <a:pt x="119" y="290"/>
                    </a:lnTo>
                    <a:lnTo>
                      <a:pt x="140" y="292"/>
                    </a:lnTo>
                    <a:lnTo>
                      <a:pt x="140" y="292"/>
                    </a:lnTo>
                    <a:lnTo>
                      <a:pt x="154" y="292"/>
                    </a:lnTo>
                    <a:lnTo>
                      <a:pt x="169" y="290"/>
                    </a:lnTo>
                    <a:lnTo>
                      <a:pt x="184" y="286"/>
                    </a:lnTo>
                    <a:lnTo>
                      <a:pt x="198" y="282"/>
                    </a:lnTo>
                    <a:lnTo>
                      <a:pt x="211" y="275"/>
                    </a:lnTo>
                    <a:lnTo>
                      <a:pt x="223" y="267"/>
                    </a:lnTo>
                    <a:lnTo>
                      <a:pt x="234" y="259"/>
                    </a:lnTo>
                    <a:lnTo>
                      <a:pt x="244" y="250"/>
                    </a:lnTo>
                    <a:lnTo>
                      <a:pt x="254" y="240"/>
                    </a:lnTo>
                    <a:lnTo>
                      <a:pt x="263" y="228"/>
                    </a:lnTo>
                    <a:lnTo>
                      <a:pt x="269" y="215"/>
                    </a:lnTo>
                    <a:lnTo>
                      <a:pt x="275" y="203"/>
                    </a:lnTo>
                    <a:lnTo>
                      <a:pt x="279" y="190"/>
                    </a:lnTo>
                    <a:lnTo>
                      <a:pt x="284" y="175"/>
                    </a:lnTo>
                    <a:lnTo>
                      <a:pt x="286" y="161"/>
                    </a:lnTo>
                    <a:lnTo>
                      <a:pt x="288" y="146"/>
                    </a:lnTo>
                    <a:lnTo>
                      <a:pt x="288" y="146"/>
                    </a:lnTo>
                    <a:lnTo>
                      <a:pt x="286" y="132"/>
                    </a:lnTo>
                    <a:lnTo>
                      <a:pt x="284" y="117"/>
                    </a:lnTo>
                    <a:lnTo>
                      <a:pt x="279" y="103"/>
                    </a:lnTo>
                    <a:lnTo>
                      <a:pt x="275" y="90"/>
                    </a:lnTo>
                    <a:lnTo>
                      <a:pt x="269" y="75"/>
                    </a:lnTo>
                    <a:lnTo>
                      <a:pt x="263" y="65"/>
                    </a:lnTo>
                    <a:lnTo>
                      <a:pt x="254" y="53"/>
                    </a:lnTo>
                    <a:lnTo>
                      <a:pt x="244" y="42"/>
                    </a:lnTo>
                    <a:lnTo>
                      <a:pt x="234" y="34"/>
                    </a:lnTo>
                    <a:lnTo>
                      <a:pt x="223" y="25"/>
                    </a:lnTo>
                    <a:lnTo>
                      <a:pt x="211" y="17"/>
                    </a:lnTo>
                    <a:lnTo>
                      <a:pt x="198" y="11"/>
                    </a:lnTo>
                    <a:lnTo>
                      <a:pt x="184" y="7"/>
                    </a:lnTo>
                    <a:lnTo>
                      <a:pt x="169" y="3"/>
                    </a:lnTo>
                    <a:lnTo>
                      <a:pt x="154" y="0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3848100" y="1296988"/>
                <a:ext cx="458787" cy="463550"/>
              </a:xfrm>
              <a:custGeom>
                <a:avLst/>
                <a:gdLst>
                  <a:gd name="T0" fmla="*/ 231 w 289"/>
                  <a:gd name="T1" fmla="*/ 261 h 292"/>
                  <a:gd name="T2" fmla="*/ 231 w 289"/>
                  <a:gd name="T3" fmla="*/ 261 h 292"/>
                  <a:gd name="T4" fmla="*/ 233 w 289"/>
                  <a:gd name="T5" fmla="*/ 240 h 292"/>
                  <a:gd name="T6" fmla="*/ 235 w 289"/>
                  <a:gd name="T7" fmla="*/ 221 h 292"/>
                  <a:gd name="T8" fmla="*/ 241 w 289"/>
                  <a:gd name="T9" fmla="*/ 200 h 292"/>
                  <a:gd name="T10" fmla="*/ 247 w 289"/>
                  <a:gd name="T11" fmla="*/ 182 h 292"/>
                  <a:gd name="T12" fmla="*/ 256 w 289"/>
                  <a:gd name="T13" fmla="*/ 163 h 292"/>
                  <a:gd name="T14" fmla="*/ 266 w 289"/>
                  <a:gd name="T15" fmla="*/ 146 h 292"/>
                  <a:gd name="T16" fmla="*/ 277 w 289"/>
                  <a:gd name="T17" fmla="*/ 132 h 292"/>
                  <a:gd name="T18" fmla="*/ 289 w 289"/>
                  <a:gd name="T19" fmla="*/ 115 h 292"/>
                  <a:gd name="T20" fmla="*/ 289 w 289"/>
                  <a:gd name="T21" fmla="*/ 115 h 292"/>
                  <a:gd name="T22" fmla="*/ 283 w 289"/>
                  <a:gd name="T23" fmla="*/ 92 h 292"/>
                  <a:gd name="T24" fmla="*/ 272 w 289"/>
                  <a:gd name="T25" fmla="*/ 69 h 292"/>
                  <a:gd name="T26" fmla="*/ 258 w 289"/>
                  <a:gd name="T27" fmla="*/ 50 h 292"/>
                  <a:gd name="T28" fmla="*/ 239 w 289"/>
                  <a:gd name="T29" fmla="*/ 34 h 292"/>
                  <a:gd name="T30" fmla="*/ 218 w 289"/>
                  <a:gd name="T31" fmla="*/ 19 h 292"/>
                  <a:gd name="T32" fmla="*/ 197 w 289"/>
                  <a:gd name="T33" fmla="*/ 9 h 292"/>
                  <a:gd name="T34" fmla="*/ 172 w 289"/>
                  <a:gd name="T35" fmla="*/ 3 h 292"/>
                  <a:gd name="T36" fmla="*/ 147 w 289"/>
                  <a:gd name="T37" fmla="*/ 0 h 292"/>
                  <a:gd name="T38" fmla="*/ 147 w 289"/>
                  <a:gd name="T39" fmla="*/ 0 h 292"/>
                  <a:gd name="T40" fmla="*/ 131 w 289"/>
                  <a:gd name="T41" fmla="*/ 0 h 292"/>
                  <a:gd name="T42" fmla="*/ 116 w 289"/>
                  <a:gd name="T43" fmla="*/ 3 h 292"/>
                  <a:gd name="T44" fmla="*/ 104 w 289"/>
                  <a:gd name="T45" fmla="*/ 7 h 292"/>
                  <a:gd name="T46" fmla="*/ 89 w 289"/>
                  <a:gd name="T47" fmla="*/ 11 h 292"/>
                  <a:gd name="T48" fmla="*/ 77 w 289"/>
                  <a:gd name="T49" fmla="*/ 17 h 292"/>
                  <a:gd name="T50" fmla="*/ 64 w 289"/>
                  <a:gd name="T51" fmla="*/ 25 h 292"/>
                  <a:gd name="T52" fmla="*/ 54 w 289"/>
                  <a:gd name="T53" fmla="*/ 34 h 292"/>
                  <a:gd name="T54" fmla="*/ 43 w 289"/>
                  <a:gd name="T55" fmla="*/ 42 h 292"/>
                  <a:gd name="T56" fmla="*/ 33 w 289"/>
                  <a:gd name="T57" fmla="*/ 53 h 292"/>
                  <a:gd name="T58" fmla="*/ 25 w 289"/>
                  <a:gd name="T59" fmla="*/ 65 h 292"/>
                  <a:gd name="T60" fmla="*/ 18 w 289"/>
                  <a:gd name="T61" fmla="*/ 75 h 292"/>
                  <a:gd name="T62" fmla="*/ 12 w 289"/>
                  <a:gd name="T63" fmla="*/ 90 h 292"/>
                  <a:gd name="T64" fmla="*/ 6 w 289"/>
                  <a:gd name="T65" fmla="*/ 103 h 292"/>
                  <a:gd name="T66" fmla="*/ 4 w 289"/>
                  <a:gd name="T67" fmla="*/ 117 h 292"/>
                  <a:gd name="T68" fmla="*/ 2 w 289"/>
                  <a:gd name="T69" fmla="*/ 132 h 292"/>
                  <a:gd name="T70" fmla="*/ 0 w 289"/>
                  <a:gd name="T71" fmla="*/ 146 h 292"/>
                  <a:gd name="T72" fmla="*/ 0 w 289"/>
                  <a:gd name="T73" fmla="*/ 146 h 292"/>
                  <a:gd name="T74" fmla="*/ 2 w 289"/>
                  <a:gd name="T75" fmla="*/ 161 h 292"/>
                  <a:gd name="T76" fmla="*/ 4 w 289"/>
                  <a:gd name="T77" fmla="*/ 175 h 292"/>
                  <a:gd name="T78" fmla="*/ 6 w 289"/>
                  <a:gd name="T79" fmla="*/ 190 h 292"/>
                  <a:gd name="T80" fmla="*/ 12 w 289"/>
                  <a:gd name="T81" fmla="*/ 203 h 292"/>
                  <a:gd name="T82" fmla="*/ 18 w 289"/>
                  <a:gd name="T83" fmla="*/ 215 h 292"/>
                  <a:gd name="T84" fmla="*/ 25 w 289"/>
                  <a:gd name="T85" fmla="*/ 228 h 292"/>
                  <a:gd name="T86" fmla="*/ 33 w 289"/>
                  <a:gd name="T87" fmla="*/ 240 h 292"/>
                  <a:gd name="T88" fmla="*/ 43 w 289"/>
                  <a:gd name="T89" fmla="*/ 250 h 292"/>
                  <a:gd name="T90" fmla="*/ 54 w 289"/>
                  <a:gd name="T91" fmla="*/ 259 h 292"/>
                  <a:gd name="T92" fmla="*/ 64 w 289"/>
                  <a:gd name="T93" fmla="*/ 267 h 292"/>
                  <a:gd name="T94" fmla="*/ 77 w 289"/>
                  <a:gd name="T95" fmla="*/ 275 h 292"/>
                  <a:gd name="T96" fmla="*/ 89 w 289"/>
                  <a:gd name="T97" fmla="*/ 282 h 292"/>
                  <a:gd name="T98" fmla="*/ 104 w 289"/>
                  <a:gd name="T99" fmla="*/ 286 h 292"/>
                  <a:gd name="T100" fmla="*/ 116 w 289"/>
                  <a:gd name="T101" fmla="*/ 290 h 292"/>
                  <a:gd name="T102" fmla="*/ 131 w 289"/>
                  <a:gd name="T103" fmla="*/ 292 h 292"/>
                  <a:gd name="T104" fmla="*/ 147 w 289"/>
                  <a:gd name="T105" fmla="*/ 292 h 292"/>
                  <a:gd name="T106" fmla="*/ 147 w 289"/>
                  <a:gd name="T107" fmla="*/ 292 h 292"/>
                  <a:gd name="T108" fmla="*/ 170 w 289"/>
                  <a:gd name="T109" fmla="*/ 290 h 292"/>
                  <a:gd name="T110" fmla="*/ 191 w 289"/>
                  <a:gd name="T111" fmla="*/ 286 h 292"/>
                  <a:gd name="T112" fmla="*/ 212 w 289"/>
                  <a:gd name="T113" fmla="*/ 275 h 292"/>
                  <a:gd name="T114" fmla="*/ 233 w 289"/>
                  <a:gd name="T115" fmla="*/ 265 h 292"/>
                  <a:gd name="T116" fmla="*/ 233 w 289"/>
                  <a:gd name="T117" fmla="*/ 265 h 292"/>
                  <a:gd name="T118" fmla="*/ 231 w 289"/>
                  <a:gd name="T119" fmla="*/ 261 h 292"/>
                  <a:gd name="T120" fmla="*/ 231 w 289"/>
                  <a:gd name="T121" fmla="*/ 26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9" h="292">
                    <a:moveTo>
                      <a:pt x="231" y="261"/>
                    </a:moveTo>
                    <a:lnTo>
                      <a:pt x="231" y="261"/>
                    </a:lnTo>
                    <a:lnTo>
                      <a:pt x="233" y="240"/>
                    </a:lnTo>
                    <a:lnTo>
                      <a:pt x="235" y="221"/>
                    </a:lnTo>
                    <a:lnTo>
                      <a:pt x="241" y="200"/>
                    </a:lnTo>
                    <a:lnTo>
                      <a:pt x="247" y="182"/>
                    </a:lnTo>
                    <a:lnTo>
                      <a:pt x="256" y="163"/>
                    </a:lnTo>
                    <a:lnTo>
                      <a:pt x="266" y="146"/>
                    </a:lnTo>
                    <a:lnTo>
                      <a:pt x="277" y="132"/>
                    </a:lnTo>
                    <a:lnTo>
                      <a:pt x="289" y="115"/>
                    </a:lnTo>
                    <a:lnTo>
                      <a:pt x="289" y="115"/>
                    </a:lnTo>
                    <a:lnTo>
                      <a:pt x="283" y="92"/>
                    </a:lnTo>
                    <a:lnTo>
                      <a:pt x="272" y="69"/>
                    </a:lnTo>
                    <a:lnTo>
                      <a:pt x="258" y="50"/>
                    </a:lnTo>
                    <a:lnTo>
                      <a:pt x="239" y="34"/>
                    </a:lnTo>
                    <a:lnTo>
                      <a:pt x="218" y="19"/>
                    </a:lnTo>
                    <a:lnTo>
                      <a:pt x="197" y="9"/>
                    </a:lnTo>
                    <a:lnTo>
                      <a:pt x="172" y="3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1" y="0"/>
                    </a:lnTo>
                    <a:lnTo>
                      <a:pt x="116" y="3"/>
                    </a:lnTo>
                    <a:lnTo>
                      <a:pt x="104" y="7"/>
                    </a:lnTo>
                    <a:lnTo>
                      <a:pt x="89" y="11"/>
                    </a:lnTo>
                    <a:lnTo>
                      <a:pt x="77" y="17"/>
                    </a:lnTo>
                    <a:lnTo>
                      <a:pt x="64" y="25"/>
                    </a:lnTo>
                    <a:lnTo>
                      <a:pt x="54" y="34"/>
                    </a:lnTo>
                    <a:lnTo>
                      <a:pt x="43" y="42"/>
                    </a:lnTo>
                    <a:lnTo>
                      <a:pt x="33" y="53"/>
                    </a:lnTo>
                    <a:lnTo>
                      <a:pt x="25" y="65"/>
                    </a:lnTo>
                    <a:lnTo>
                      <a:pt x="18" y="75"/>
                    </a:lnTo>
                    <a:lnTo>
                      <a:pt x="12" y="90"/>
                    </a:lnTo>
                    <a:lnTo>
                      <a:pt x="6" y="103"/>
                    </a:lnTo>
                    <a:lnTo>
                      <a:pt x="4" y="117"/>
                    </a:lnTo>
                    <a:lnTo>
                      <a:pt x="2" y="132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2" y="161"/>
                    </a:lnTo>
                    <a:lnTo>
                      <a:pt x="4" y="175"/>
                    </a:lnTo>
                    <a:lnTo>
                      <a:pt x="6" y="190"/>
                    </a:lnTo>
                    <a:lnTo>
                      <a:pt x="12" y="203"/>
                    </a:lnTo>
                    <a:lnTo>
                      <a:pt x="18" y="215"/>
                    </a:lnTo>
                    <a:lnTo>
                      <a:pt x="25" y="228"/>
                    </a:lnTo>
                    <a:lnTo>
                      <a:pt x="33" y="240"/>
                    </a:lnTo>
                    <a:lnTo>
                      <a:pt x="43" y="250"/>
                    </a:lnTo>
                    <a:lnTo>
                      <a:pt x="54" y="259"/>
                    </a:lnTo>
                    <a:lnTo>
                      <a:pt x="64" y="267"/>
                    </a:lnTo>
                    <a:lnTo>
                      <a:pt x="77" y="275"/>
                    </a:lnTo>
                    <a:lnTo>
                      <a:pt x="89" y="282"/>
                    </a:lnTo>
                    <a:lnTo>
                      <a:pt x="104" y="286"/>
                    </a:lnTo>
                    <a:lnTo>
                      <a:pt x="116" y="290"/>
                    </a:lnTo>
                    <a:lnTo>
                      <a:pt x="131" y="292"/>
                    </a:lnTo>
                    <a:lnTo>
                      <a:pt x="147" y="292"/>
                    </a:lnTo>
                    <a:lnTo>
                      <a:pt x="147" y="292"/>
                    </a:lnTo>
                    <a:lnTo>
                      <a:pt x="170" y="290"/>
                    </a:lnTo>
                    <a:lnTo>
                      <a:pt x="191" y="286"/>
                    </a:lnTo>
                    <a:lnTo>
                      <a:pt x="212" y="275"/>
                    </a:lnTo>
                    <a:lnTo>
                      <a:pt x="233" y="265"/>
                    </a:lnTo>
                    <a:lnTo>
                      <a:pt x="233" y="265"/>
                    </a:lnTo>
                    <a:lnTo>
                      <a:pt x="231" y="261"/>
                    </a:lnTo>
                    <a:lnTo>
                      <a:pt x="231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4792663" y="1803400"/>
                <a:ext cx="631825" cy="701675"/>
              </a:xfrm>
              <a:custGeom>
                <a:avLst/>
                <a:gdLst>
                  <a:gd name="T0" fmla="*/ 232 w 398"/>
                  <a:gd name="T1" fmla="*/ 0 h 442"/>
                  <a:gd name="T2" fmla="*/ 140 w 398"/>
                  <a:gd name="T3" fmla="*/ 109 h 442"/>
                  <a:gd name="T4" fmla="*/ 52 w 398"/>
                  <a:gd name="T5" fmla="*/ 6 h 442"/>
                  <a:gd name="T6" fmla="*/ 52 w 398"/>
                  <a:gd name="T7" fmla="*/ 6 h 442"/>
                  <a:gd name="T8" fmla="*/ 44 w 398"/>
                  <a:gd name="T9" fmla="*/ 31 h 442"/>
                  <a:gd name="T10" fmla="*/ 32 w 398"/>
                  <a:gd name="T11" fmla="*/ 54 h 442"/>
                  <a:gd name="T12" fmla="*/ 17 w 398"/>
                  <a:gd name="T13" fmla="*/ 75 h 442"/>
                  <a:gd name="T14" fmla="*/ 0 w 398"/>
                  <a:gd name="T15" fmla="*/ 94 h 442"/>
                  <a:gd name="T16" fmla="*/ 0 w 398"/>
                  <a:gd name="T17" fmla="*/ 94 h 442"/>
                  <a:gd name="T18" fmla="*/ 21 w 398"/>
                  <a:gd name="T19" fmla="*/ 106 h 442"/>
                  <a:gd name="T20" fmla="*/ 40 w 398"/>
                  <a:gd name="T21" fmla="*/ 121 h 442"/>
                  <a:gd name="T22" fmla="*/ 59 w 398"/>
                  <a:gd name="T23" fmla="*/ 136 h 442"/>
                  <a:gd name="T24" fmla="*/ 77 w 398"/>
                  <a:gd name="T25" fmla="*/ 152 h 442"/>
                  <a:gd name="T26" fmla="*/ 92 w 398"/>
                  <a:gd name="T27" fmla="*/ 171 h 442"/>
                  <a:gd name="T28" fmla="*/ 109 w 398"/>
                  <a:gd name="T29" fmla="*/ 190 h 442"/>
                  <a:gd name="T30" fmla="*/ 121 w 398"/>
                  <a:gd name="T31" fmla="*/ 211 h 442"/>
                  <a:gd name="T32" fmla="*/ 134 w 398"/>
                  <a:gd name="T33" fmla="*/ 232 h 442"/>
                  <a:gd name="T34" fmla="*/ 146 w 398"/>
                  <a:gd name="T35" fmla="*/ 254 h 442"/>
                  <a:gd name="T36" fmla="*/ 157 w 398"/>
                  <a:gd name="T37" fmla="*/ 277 h 442"/>
                  <a:gd name="T38" fmla="*/ 165 w 398"/>
                  <a:gd name="T39" fmla="*/ 300 h 442"/>
                  <a:gd name="T40" fmla="*/ 171 w 398"/>
                  <a:gd name="T41" fmla="*/ 325 h 442"/>
                  <a:gd name="T42" fmla="*/ 177 w 398"/>
                  <a:gd name="T43" fmla="*/ 352 h 442"/>
                  <a:gd name="T44" fmla="*/ 182 w 398"/>
                  <a:gd name="T45" fmla="*/ 377 h 442"/>
                  <a:gd name="T46" fmla="*/ 184 w 398"/>
                  <a:gd name="T47" fmla="*/ 404 h 442"/>
                  <a:gd name="T48" fmla="*/ 184 w 398"/>
                  <a:gd name="T49" fmla="*/ 432 h 442"/>
                  <a:gd name="T50" fmla="*/ 184 w 398"/>
                  <a:gd name="T51" fmla="*/ 432 h 442"/>
                  <a:gd name="T52" fmla="*/ 184 w 398"/>
                  <a:gd name="T53" fmla="*/ 442 h 442"/>
                  <a:gd name="T54" fmla="*/ 184 w 398"/>
                  <a:gd name="T55" fmla="*/ 442 h 442"/>
                  <a:gd name="T56" fmla="*/ 217 w 398"/>
                  <a:gd name="T57" fmla="*/ 436 h 442"/>
                  <a:gd name="T58" fmla="*/ 246 w 398"/>
                  <a:gd name="T59" fmla="*/ 427 h 442"/>
                  <a:gd name="T60" fmla="*/ 277 w 398"/>
                  <a:gd name="T61" fmla="*/ 417 h 442"/>
                  <a:gd name="T62" fmla="*/ 304 w 398"/>
                  <a:gd name="T63" fmla="*/ 404 h 442"/>
                  <a:gd name="T64" fmla="*/ 329 w 398"/>
                  <a:gd name="T65" fmla="*/ 388 h 442"/>
                  <a:gd name="T66" fmla="*/ 352 w 398"/>
                  <a:gd name="T67" fmla="*/ 371 h 442"/>
                  <a:gd name="T68" fmla="*/ 375 w 398"/>
                  <a:gd name="T69" fmla="*/ 352 h 442"/>
                  <a:gd name="T70" fmla="*/ 394 w 398"/>
                  <a:gd name="T71" fmla="*/ 329 h 442"/>
                  <a:gd name="T72" fmla="*/ 394 w 398"/>
                  <a:gd name="T73" fmla="*/ 329 h 442"/>
                  <a:gd name="T74" fmla="*/ 396 w 398"/>
                  <a:gd name="T75" fmla="*/ 304 h 442"/>
                  <a:gd name="T76" fmla="*/ 398 w 398"/>
                  <a:gd name="T77" fmla="*/ 279 h 442"/>
                  <a:gd name="T78" fmla="*/ 398 w 398"/>
                  <a:gd name="T79" fmla="*/ 279 h 442"/>
                  <a:gd name="T80" fmla="*/ 396 w 398"/>
                  <a:gd name="T81" fmla="*/ 254 h 442"/>
                  <a:gd name="T82" fmla="*/ 394 w 398"/>
                  <a:gd name="T83" fmla="*/ 232 h 442"/>
                  <a:gd name="T84" fmla="*/ 390 w 398"/>
                  <a:gd name="T85" fmla="*/ 209 h 442"/>
                  <a:gd name="T86" fmla="*/ 386 w 398"/>
                  <a:gd name="T87" fmla="*/ 188 h 442"/>
                  <a:gd name="T88" fmla="*/ 377 w 398"/>
                  <a:gd name="T89" fmla="*/ 167 h 442"/>
                  <a:gd name="T90" fmla="*/ 371 w 398"/>
                  <a:gd name="T91" fmla="*/ 146 h 442"/>
                  <a:gd name="T92" fmla="*/ 361 w 398"/>
                  <a:gd name="T93" fmla="*/ 127 h 442"/>
                  <a:gd name="T94" fmla="*/ 350 w 398"/>
                  <a:gd name="T95" fmla="*/ 109 h 442"/>
                  <a:gd name="T96" fmla="*/ 340 w 398"/>
                  <a:gd name="T97" fmla="*/ 90 h 442"/>
                  <a:gd name="T98" fmla="*/ 327 w 398"/>
                  <a:gd name="T99" fmla="*/ 73 h 442"/>
                  <a:gd name="T100" fmla="*/ 313 w 398"/>
                  <a:gd name="T101" fmla="*/ 59 h 442"/>
                  <a:gd name="T102" fmla="*/ 298 w 398"/>
                  <a:gd name="T103" fmla="*/ 44 h 442"/>
                  <a:gd name="T104" fmla="*/ 284 w 398"/>
                  <a:gd name="T105" fmla="*/ 31 h 442"/>
                  <a:gd name="T106" fmla="*/ 267 w 398"/>
                  <a:gd name="T107" fmla="*/ 19 h 442"/>
                  <a:gd name="T108" fmla="*/ 250 w 398"/>
                  <a:gd name="T109" fmla="*/ 9 h 442"/>
                  <a:gd name="T110" fmla="*/ 232 w 398"/>
                  <a:gd name="T111" fmla="*/ 0 h 442"/>
                  <a:gd name="T112" fmla="*/ 232 w 398"/>
                  <a:gd name="T11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98" h="442">
                    <a:moveTo>
                      <a:pt x="232" y="0"/>
                    </a:moveTo>
                    <a:lnTo>
                      <a:pt x="140" y="109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44" y="31"/>
                    </a:lnTo>
                    <a:lnTo>
                      <a:pt x="32" y="54"/>
                    </a:lnTo>
                    <a:lnTo>
                      <a:pt x="17" y="7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21" y="106"/>
                    </a:lnTo>
                    <a:lnTo>
                      <a:pt x="40" y="121"/>
                    </a:lnTo>
                    <a:lnTo>
                      <a:pt x="59" y="136"/>
                    </a:lnTo>
                    <a:lnTo>
                      <a:pt x="77" y="152"/>
                    </a:lnTo>
                    <a:lnTo>
                      <a:pt x="92" y="171"/>
                    </a:lnTo>
                    <a:lnTo>
                      <a:pt x="109" y="190"/>
                    </a:lnTo>
                    <a:lnTo>
                      <a:pt x="121" y="211"/>
                    </a:lnTo>
                    <a:lnTo>
                      <a:pt x="134" y="232"/>
                    </a:lnTo>
                    <a:lnTo>
                      <a:pt x="146" y="254"/>
                    </a:lnTo>
                    <a:lnTo>
                      <a:pt x="157" y="277"/>
                    </a:lnTo>
                    <a:lnTo>
                      <a:pt x="165" y="300"/>
                    </a:lnTo>
                    <a:lnTo>
                      <a:pt x="171" y="325"/>
                    </a:lnTo>
                    <a:lnTo>
                      <a:pt x="177" y="352"/>
                    </a:lnTo>
                    <a:lnTo>
                      <a:pt x="182" y="377"/>
                    </a:lnTo>
                    <a:lnTo>
                      <a:pt x="184" y="404"/>
                    </a:lnTo>
                    <a:lnTo>
                      <a:pt x="184" y="432"/>
                    </a:lnTo>
                    <a:lnTo>
                      <a:pt x="184" y="432"/>
                    </a:lnTo>
                    <a:lnTo>
                      <a:pt x="184" y="442"/>
                    </a:lnTo>
                    <a:lnTo>
                      <a:pt x="184" y="442"/>
                    </a:lnTo>
                    <a:lnTo>
                      <a:pt x="217" y="436"/>
                    </a:lnTo>
                    <a:lnTo>
                      <a:pt x="246" y="427"/>
                    </a:lnTo>
                    <a:lnTo>
                      <a:pt x="277" y="417"/>
                    </a:lnTo>
                    <a:lnTo>
                      <a:pt x="304" y="404"/>
                    </a:lnTo>
                    <a:lnTo>
                      <a:pt x="329" y="388"/>
                    </a:lnTo>
                    <a:lnTo>
                      <a:pt x="352" y="371"/>
                    </a:lnTo>
                    <a:lnTo>
                      <a:pt x="375" y="352"/>
                    </a:lnTo>
                    <a:lnTo>
                      <a:pt x="394" y="329"/>
                    </a:lnTo>
                    <a:lnTo>
                      <a:pt x="394" y="329"/>
                    </a:lnTo>
                    <a:lnTo>
                      <a:pt x="396" y="304"/>
                    </a:lnTo>
                    <a:lnTo>
                      <a:pt x="398" y="279"/>
                    </a:lnTo>
                    <a:lnTo>
                      <a:pt x="398" y="279"/>
                    </a:lnTo>
                    <a:lnTo>
                      <a:pt x="396" y="254"/>
                    </a:lnTo>
                    <a:lnTo>
                      <a:pt x="394" y="232"/>
                    </a:lnTo>
                    <a:lnTo>
                      <a:pt x="390" y="209"/>
                    </a:lnTo>
                    <a:lnTo>
                      <a:pt x="386" y="188"/>
                    </a:lnTo>
                    <a:lnTo>
                      <a:pt x="377" y="167"/>
                    </a:lnTo>
                    <a:lnTo>
                      <a:pt x="371" y="146"/>
                    </a:lnTo>
                    <a:lnTo>
                      <a:pt x="361" y="127"/>
                    </a:lnTo>
                    <a:lnTo>
                      <a:pt x="350" y="109"/>
                    </a:lnTo>
                    <a:lnTo>
                      <a:pt x="340" y="90"/>
                    </a:lnTo>
                    <a:lnTo>
                      <a:pt x="327" y="73"/>
                    </a:lnTo>
                    <a:lnTo>
                      <a:pt x="313" y="59"/>
                    </a:lnTo>
                    <a:lnTo>
                      <a:pt x="298" y="44"/>
                    </a:lnTo>
                    <a:lnTo>
                      <a:pt x="284" y="31"/>
                    </a:lnTo>
                    <a:lnTo>
                      <a:pt x="267" y="19"/>
                    </a:lnTo>
                    <a:lnTo>
                      <a:pt x="250" y="9"/>
                    </a:lnTo>
                    <a:lnTo>
                      <a:pt x="232" y="0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3675063" y="1803400"/>
                <a:ext cx="641350" cy="701675"/>
              </a:xfrm>
              <a:custGeom>
                <a:avLst/>
                <a:gdLst>
                  <a:gd name="T0" fmla="*/ 223 w 404"/>
                  <a:gd name="T1" fmla="*/ 432 h 442"/>
                  <a:gd name="T2" fmla="*/ 223 w 404"/>
                  <a:gd name="T3" fmla="*/ 432 h 442"/>
                  <a:gd name="T4" fmla="*/ 223 w 404"/>
                  <a:gd name="T5" fmla="*/ 404 h 442"/>
                  <a:gd name="T6" fmla="*/ 227 w 404"/>
                  <a:gd name="T7" fmla="*/ 377 h 442"/>
                  <a:gd name="T8" fmla="*/ 231 w 404"/>
                  <a:gd name="T9" fmla="*/ 352 h 442"/>
                  <a:gd name="T10" fmla="*/ 236 w 404"/>
                  <a:gd name="T11" fmla="*/ 327 h 442"/>
                  <a:gd name="T12" fmla="*/ 244 w 404"/>
                  <a:gd name="T13" fmla="*/ 302 h 442"/>
                  <a:gd name="T14" fmla="*/ 252 w 404"/>
                  <a:gd name="T15" fmla="*/ 277 h 442"/>
                  <a:gd name="T16" fmla="*/ 261 w 404"/>
                  <a:gd name="T17" fmla="*/ 254 h 442"/>
                  <a:gd name="T18" fmla="*/ 273 w 404"/>
                  <a:gd name="T19" fmla="*/ 234 h 442"/>
                  <a:gd name="T20" fmla="*/ 286 w 404"/>
                  <a:gd name="T21" fmla="*/ 211 h 442"/>
                  <a:gd name="T22" fmla="*/ 298 w 404"/>
                  <a:gd name="T23" fmla="*/ 192 h 442"/>
                  <a:gd name="T24" fmla="*/ 313 w 404"/>
                  <a:gd name="T25" fmla="*/ 171 h 442"/>
                  <a:gd name="T26" fmla="*/ 329 w 404"/>
                  <a:gd name="T27" fmla="*/ 154 h 442"/>
                  <a:gd name="T28" fmla="*/ 348 w 404"/>
                  <a:gd name="T29" fmla="*/ 138 h 442"/>
                  <a:gd name="T30" fmla="*/ 365 w 404"/>
                  <a:gd name="T31" fmla="*/ 121 h 442"/>
                  <a:gd name="T32" fmla="*/ 386 w 404"/>
                  <a:gd name="T33" fmla="*/ 106 h 442"/>
                  <a:gd name="T34" fmla="*/ 404 w 404"/>
                  <a:gd name="T35" fmla="*/ 94 h 442"/>
                  <a:gd name="T36" fmla="*/ 404 w 404"/>
                  <a:gd name="T37" fmla="*/ 94 h 442"/>
                  <a:gd name="T38" fmla="*/ 388 w 404"/>
                  <a:gd name="T39" fmla="*/ 73 h 442"/>
                  <a:gd name="T40" fmla="*/ 371 w 404"/>
                  <a:gd name="T41" fmla="*/ 52 h 442"/>
                  <a:gd name="T42" fmla="*/ 358 w 404"/>
                  <a:gd name="T43" fmla="*/ 27 h 442"/>
                  <a:gd name="T44" fmla="*/ 348 w 404"/>
                  <a:gd name="T45" fmla="*/ 0 h 442"/>
                  <a:gd name="T46" fmla="*/ 348 w 404"/>
                  <a:gd name="T47" fmla="*/ 0 h 442"/>
                  <a:gd name="T48" fmla="*/ 256 w 404"/>
                  <a:gd name="T49" fmla="*/ 109 h 442"/>
                  <a:gd name="T50" fmla="*/ 165 w 404"/>
                  <a:gd name="T51" fmla="*/ 0 h 442"/>
                  <a:gd name="T52" fmla="*/ 165 w 404"/>
                  <a:gd name="T53" fmla="*/ 0 h 442"/>
                  <a:gd name="T54" fmla="*/ 148 w 404"/>
                  <a:gd name="T55" fmla="*/ 9 h 442"/>
                  <a:gd name="T56" fmla="*/ 129 w 404"/>
                  <a:gd name="T57" fmla="*/ 19 h 442"/>
                  <a:gd name="T58" fmla="*/ 115 w 404"/>
                  <a:gd name="T59" fmla="*/ 31 h 442"/>
                  <a:gd name="T60" fmla="*/ 98 w 404"/>
                  <a:gd name="T61" fmla="*/ 44 h 442"/>
                  <a:gd name="T62" fmla="*/ 84 w 404"/>
                  <a:gd name="T63" fmla="*/ 59 h 442"/>
                  <a:gd name="T64" fmla="*/ 71 w 404"/>
                  <a:gd name="T65" fmla="*/ 73 h 442"/>
                  <a:gd name="T66" fmla="*/ 59 w 404"/>
                  <a:gd name="T67" fmla="*/ 90 h 442"/>
                  <a:gd name="T68" fmla="*/ 46 w 404"/>
                  <a:gd name="T69" fmla="*/ 109 h 442"/>
                  <a:gd name="T70" fmla="*/ 36 w 404"/>
                  <a:gd name="T71" fmla="*/ 127 h 442"/>
                  <a:gd name="T72" fmla="*/ 27 w 404"/>
                  <a:gd name="T73" fmla="*/ 146 h 442"/>
                  <a:gd name="T74" fmla="*/ 19 w 404"/>
                  <a:gd name="T75" fmla="*/ 167 h 442"/>
                  <a:gd name="T76" fmla="*/ 13 w 404"/>
                  <a:gd name="T77" fmla="*/ 188 h 442"/>
                  <a:gd name="T78" fmla="*/ 6 w 404"/>
                  <a:gd name="T79" fmla="*/ 211 h 442"/>
                  <a:gd name="T80" fmla="*/ 4 w 404"/>
                  <a:gd name="T81" fmla="*/ 232 h 442"/>
                  <a:gd name="T82" fmla="*/ 0 w 404"/>
                  <a:gd name="T83" fmla="*/ 254 h 442"/>
                  <a:gd name="T84" fmla="*/ 0 w 404"/>
                  <a:gd name="T85" fmla="*/ 279 h 442"/>
                  <a:gd name="T86" fmla="*/ 0 w 404"/>
                  <a:gd name="T87" fmla="*/ 279 h 442"/>
                  <a:gd name="T88" fmla="*/ 2 w 404"/>
                  <a:gd name="T89" fmla="*/ 304 h 442"/>
                  <a:gd name="T90" fmla="*/ 4 w 404"/>
                  <a:gd name="T91" fmla="*/ 329 h 442"/>
                  <a:gd name="T92" fmla="*/ 4 w 404"/>
                  <a:gd name="T93" fmla="*/ 329 h 442"/>
                  <a:gd name="T94" fmla="*/ 23 w 404"/>
                  <a:gd name="T95" fmla="*/ 352 h 442"/>
                  <a:gd name="T96" fmla="*/ 46 w 404"/>
                  <a:gd name="T97" fmla="*/ 373 h 442"/>
                  <a:gd name="T98" fmla="*/ 71 w 404"/>
                  <a:gd name="T99" fmla="*/ 390 h 442"/>
                  <a:gd name="T100" fmla="*/ 98 w 404"/>
                  <a:gd name="T101" fmla="*/ 407 h 442"/>
                  <a:gd name="T102" fmla="*/ 127 w 404"/>
                  <a:gd name="T103" fmla="*/ 419 h 442"/>
                  <a:gd name="T104" fmla="*/ 159 w 404"/>
                  <a:gd name="T105" fmla="*/ 429 h 442"/>
                  <a:gd name="T106" fmla="*/ 190 w 404"/>
                  <a:gd name="T107" fmla="*/ 438 h 442"/>
                  <a:gd name="T108" fmla="*/ 223 w 404"/>
                  <a:gd name="T109" fmla="*/ 442 h 442"/>
                  <a:gd name="T110" fmla="*/ 223 w 404"/>
                  <a:gd name="T111" fmla="*/ 442 h 442"/>
                  <a:gd name="T112" fmla="*/ 223 w 404"/>
                  <a:gd name="T113" fmla="*/ 432 h 442"/>
                  <a:gd name="T114" fmla="*/ 223 w 404"/>
                  <a:gd name="T115" fmla="*/ 43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4" h="442">
                    <a:moveTo>
                      <a:pt x="223" y="432"/>
                    </a:moveTo>
                    <a:lnTo>
                      <a:pt x="223" y="432"/>
                    </a:lnTo>
                    <a:lnTo>
                      <a:pt x="223" y="404"/>
                    </a:lnTo>
                    <a:lnTo>
                      <a:pt x="227" y="377"/>
                    </a:lnTo>
                    <a:lnTo>
                      <a:pt x="231" y="352"/>
                    </a:lnTo>
                    <a:lnTo>
                      <a:pt x="236" y="327"/>
                    </a:lnTo>
                    <a:lnTo>
                      <a:pt x="244" y="302"/>
                    </a:lnTo>
                    <a:lnTo>
                      <a:pt x="252" y="277"/>
                    </a:lnTo>
                    <a:lnTo>
                      <a:pt x="261" y="254"/>
                    </a:lnTo>
                    <a:lnTo>
                      <a:pt x="273" y="234"/>
                    </a:lnTo>
                    <a:lnTo>
                      <a:pt x="286" y="211"/>
                    </a:lnTo>
                    <a:lnTo>
                      <a:pt x="298" y="192"/>
                    </a:lnTo>
                    <a:lnTo>
                      <a:pt x="313" y="171"/>
                    </a:lnTo>
                    <a:lnTo>
                      <a:pt x="329" y="154"/>
                    </a:lnTo>
                    <a:lnTo>
                      <a:pt x="348" y="138"/>
                    </a:lnTo>
                    <a:lnTo>
                      <a:pt x="365" y="121"/>
                    </a:lnTo>
                    <a:lnTo>
                      <a:pt x="386" y="106"/>
                    </a:lnTo>
                    <a:lnTo>
                      <a:pt x="404" y="94"/>
                    </a:lnTo>
                    <a:lnTo>
                      <a:pt x="404" y="94"/>
                    </a:lnTo>
                    <a:lnTo>
                      <a:pt x="388" y="73"/>
                    </a:lnTo>
                    <a:lnTo>
                      <a:pt x="371" y="52"/>
                    </a:lnTo>
                    <a:lnTo>
                      <a:pt x="358" y="27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256" y="109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48" y="9"/>
                    </a:lnTo>
                    <a:lnTo>
                      <a:pt x="129" y="19"/>
                    </a:lnTo>
                    <a:lnTo>
                      <a:pt x="115" y="31"/>
                    </a:lnTo>
                    <a:lnTo>
                      <a:pt x="98" y="44"/>
                    </a:lnTo>
                    <a:lnTo>
                      <a:pt x="84" y="59"/>
                    </a:lnTo>
                    <a:lnTo>
                      <a:pt x="71" y="73"/>
                    </a:lnTo>
                    <a:lnTo>
                      <a:pt x="59" y="90"/>
                    </a:lnTo>
                    <a:lnTo>
                      <a:pt x="46" y="109"/>
                    </a:lnTo>
                    <a:lnTo>
                      <a:pt x="36" y="127"/>
                    </a:lnTo>
                    <a:lnTo>
                      <a:pt x="27" y="146"/>
                    </a:lnTo>
                    <a:lnTo>
                      <a:pt x="19" y="167"/>
                    </a:lnTo>
                    <a:lnTo>
                      <a:pt x="13" y="188"/>
                    </a:lnTo>
                    <a:lnTo>
                      <a:pt x="6" y="211"/>
                    </a:lnTo>
                    <a:lnTo>
                      <a:pt x="4" y="232"/>
                    </a:lnTo>
                    <a:lnTo>
                      <a:pt x="0" y="254"/>
                    </a:lnTo>
                    <a:lnTo>
                      <a:pt x="0" y="279"/>
                    </a:lnTo>
                    <a:lnTo>
                      <a:pt x="0" y="279"/>
                    </a:lnTo>
                    <a:lnTo>
                      <a:pt x="2" y="304"/>
                    </a:lnTo>
                    <a:lnTo>
                      <a:pt x="4" y="329"/>
                    </a:lnTo>
                    <a:lnTo>
                      <a:pt x="4" y="329"/>
                    </a:lnTo>
                    <a:lnTo>
                      <a:pt x="23" y="352"/>
                    </a:lnTo>
                    <a:lnTo>
                      <a:pt x="46" y="373"/>
                    </a:lnTo>
                    <a:lnTo>
                      <a:pt x="71" y="390"/>
                    </a:lnTo>
                    <a:lnTo>
                      <a:pt x="98" y="407"/>
                    </a:lnTo>
                    <a:lnTo>
                      <a:pt x="127" y="419"/>
                    </a:lnTo>
                    <a:lnTo>
                      <a:pt x="159" y="429"/>
                    </a:lnTo>
                    <a:lnTo>
                      <a:pt x="190" y="438"/>
                    </a:lnTo>
                    <a:lnTo>
                      <a:pt x="223" y="442"/>
                    </a:lnTo>
                    <a:lnTo>
                      <a:pt x="223" y="442"/>
                    </a:lnTo>
                    <a:lnTo>
                      <a:pt x="223" y="432"/>
                    </a:lnTo>
                    <a:lnTo>
                      <a:pt x="223" y="4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8B2043ED-3B9D-4D14-9AD4-E88277C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44485" y="0"/>
            <a:ext cx="41084" cy="6858000"/>
            <a:chOff x="6044485" y="0"/>
            <a:chExt cx="41084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44485" y="0"/>
              <a:ext cx="0" cy="6858000"/>
            </a:xfrm>
            <a:prstGeom prst="line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85569" y="0"/>
              <a:ext cx="0" cy="6858000"/>
            </a:xfrm>
            <a:prstGeom prst="line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61153" y="4433865"/>
            <a:ext cx="206773" cy="20677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61153" y="6147363"/>
            <a:ext cx="206773" cy="20677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61153" y="3522290"/>
            <a:ext cx="206773" cy="20677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61153" y="2070480"/>
            <a:ext cx="206773" cy="20677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88265" y="4640638"/>
            <a:ext cx="3580003" cy="692497"/>
            <a:chOff x="6888265" y="4640638"/>
            <a:chExt cx="3580003" cy="692497"/>
          </a:xfrm>
        </p:grpSpPr>
        <p:sp>
          <p:nvSpPr>
            <p:cNvPr id="22" name="Rectangle 21"/>
            <p:cNvSpPr/>
            <p:nvPr/>
          </p:nvSpPr>
          <p:spPr>
            <a:xfrm>
              <a:off x="6888265" y="4640638"/>
              <a:ext cx="507127" cy="507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03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73302" y="4640638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adipiscing elit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dignissim nunc nisi, ac scelerisque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41939" y="2108094"/>
            <a:ext cx="4041103" cy="692497"/>
            <a:chOff x="7841939" y="2108094"/>
            <a:chExt cx="4041103" cy="692497"/>
          </a:xfrm>
        </p:grpSpPr>
        <p:sp>
          <p:nvSpPr>
            <p:cNvPr id="24" name="Rectangle 23"/>
            <p:cNvSpPr/>
            <p:nvPr/>
          </p:nvSpPr>
          <p:spPr>
            <a:xfrm>
              <a:off x="7841939" y="2226132"/>
              <a:ext cx="507127" cy="5071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01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01192" y="2108094"/>
              <a:ext cx="348185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</a:t>
              </a:r>
              <a:r>
                <a:rPr kumimoji="0" 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dignissim </a:t>
              </a:r>
              <a:endParaRPr kumimoji="0" lang="vi-VN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nunc nisi, ac scelerisque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87887" y="1867014"/>
            <a:ext cx="2956792" cy="1274632"/>
            <a:chOff x="1287887" y="1867014"/>
            <a:chExt cx="2956792" cy="1274632"/>
          </a:xfrm>
        </p:grpSpPr>
        <p:sp>
          <p:nvSpPr>
            <p:cNvPr id="26" name="Rectangle 25"/>
            <p:cNvSpPr/>
            <p:nvPr/>
          </p:nvSpPr>
          <p:spPr>
            <a:xfrm>
              <a:off x="3660574" y="1867014"/>
              <a:ext cx="507127" cy="5071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7887" y="2449149"/>
              <a:ext cx="295679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adipiscing elit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dignissim nunc nisi, ac scelerisque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7234" y="4130939"/>
            <a:ext cx="2832738" cy="1202195"/>
            <a:chOff x="717234" y="4130939"/>
            <a:chExt cx="2832738" cy="1202195"/>
          </a:xfrm>
        </p:grpSpPr>
        <p:sp>
          <p:nvSpPr>
            <p:cNvPr id="28" name="Rectangle 27"/>
            <p:cNvSpPr/>
            <p:nvPr/>
          </p:nvSpPr>
          <p:spPr>
            <a:xfrm>
              <a:off x="2945765" y="4130939"/>
              <a:ext cx="507127" cy="5071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7234" y="4640637"/>
              <a:ext cx="283273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adipiscing elit </a:t>
              </a:r>
              <a:r>
                <a:rPr kumimoji="0" lang="en-US" sz="1300" b="0" i="1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dignissim nunc nisi, ac scelerisque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60857" y="295687"/>
            <a:ext cx="1824891" cy="1824891"/>
            <a:chOff x="6560857" y="295687"/>
            <a:chExt cx="1824891" cy="1824891"/>
          </a:xfrm>
        </p:grpSpPr>
        <p:sp>
          <p:nvSpPr>
            <p:cNvPr id="17" name="Oval Callout 16"/>
            <p:cNvSpPr/>
            <p:nvPr/>
          </p:nvSpPr>
          <p:spPr>
            <a:xfrm>
              <a:off x="6560857" y="295687"/>
              <a:ext cx="1824891" cy="1824891"/>
            </a:xfrm>
            <a:prstGeom prst="wedgeEllipseCallout">
              <a:avLst>
                <a:gd name="adj1" fmla="val -64163"/>
                <a:gd name="adj2" fmla="val 49104"/>
              </a:avLst>
            </a:prstGeom>
            <a:gradFill>
              <a:gsLst>
                <a:gs pos="0">
                  <a:schemeClr val="bg2"/>
                </a:gs>
                <a:gs pos="62000">
                  <a:schemeClr val="bg2"/>
                </a:gs>
                <a:gs pos="62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69846" y="1525070"/>
              <a:ext cx="76174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2017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14139" y="626111"/>
              <a:ext cx="1518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68793" y="4309261"/>
            <a:ext cx="1941489" cy="1941489"/>
            <a:chOff x="3668793" y="4309261"/>
            <a:chExt cx="1941489" cy="1941489"/>
          </a:xfrm>
        </p:grpSpPr>
        <p:sp>
          <p:nvSpPr>
            <p:cNvPr id="15" name="Oval Callout 14"/>
            <p:cNvSpPr/>
            <p:nvPr/>
          </p:nvSpPr>
          <p:spPr>
            <a:xfrm>
              <a:off x="3668793" y="4309261"/>
              <a:ext cx="1941489" cy="1941489"/>
            </a:xfrm>
            <a:prstGeom prst="wedgeEllipseCallout">
              <a:avLst>
                <a:gd name="adj1" fmla="val 63270"/>
                <a:gd name="adj2" fmla="val 47750"/>
              </a:avLst>
            </a:prstGeom>
            <a:gradFill>
              <a:gsLst>
                <a:gs pos="0">
                  <a:schemeClr val="bg2"/>
                </a:gs>
                <a:gs pos="62000">
                  <a:schemeClr val="bg2"/>
                </a:gs>
                <a:gs pos="62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4096" y="5630764"/>
              <a:ext cx="76174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2020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9237" y="4686803"/>
              <a:ext cx="1518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elit.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60857" y="2868079"/>
            <a:ext cx="1502920" cy="1502920"/>
            <a:chOff x="6560857" y="2868079"/>
            <a:chExt cx="1502920" cy="1502920"/>
          </a:xfrm>
        </p:grpSpPr>
        <p:sp>
          <p:nvSpPr>
            <p:cNvPr id="16" name="Oval Callout 15"/>
            <p:cNvSpPr/>
            <p:nvPr/>
          </p:nvSpPr>
          <p:spPr>
            <a:xfrm>
              <a:off x="6560857" y="2868079"/>
              <a:ext cx="1502920" cy="1502920"/>
            </a:xfrm>
            <a:prstGeom prst="wedgeEllipseCallout">
              <a:avLst>
                <a:gd name="adj1" fmla="val -65474"/>
                <a:gd name="adj2" fmla="val 51978"/>
              </a:avLst>
            </a:prstGeom>
            <a:gradFill>
              <a:gsLst>
                <a:gs pos="0">
                  <a:schemeClr val="bg2"/>
                </a:gs>
                <a:gs pos="62000">
                  <a:schemeClr val="bg2"/>
                </a:gs>
                <a:gs pos="62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44863" y="3916575"/>
              <a:ext cx="76174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2019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50349" y="3105834"/>
              <a:ext cx="1350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47475" y="2213868"/>
            <a:ext cx="1359367" cy="1308422"/>
            <a:chOff x="4447475" y="2213868"/>
            <a:chExt cx="1359367" cy="1308422"/>
          </a:xfrm>
        </p:grpSpPr>
        <p:sp>
          <p:nvSpPr>
            <p:cNvPr id="14" name="Oval Callout 13"/>
            <p:cNvSpPr/>
            <p:nvPr/>
          </p:nvSpPr>
          <p:spPr>
            <a:xfrm>
              <a:off x="4498420" y="2213868"/>
              <a:ext cx="1308422" cy="1308422"/>
            </a:xfrm>
            <a:prstGeom prst="wedgeEllipseCallout">
              <a:avLst>
                <a:gd name="adj1" fmla="val 57728"/>
                <a:gd name="adj2" fmla="val 53784"/>
              </a:avLst>
            </a:prstGeom>
            <a:gradFill>
              <a:gsLst>
                <a:gs pos="0">
                  <a:schemeClr val="bg2"/>
                </a:gs>
                <a:gs pos="62000">
                  <a:schemeClr val="bg2"/>
                </a:gs>
                <a:gs pos="62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7451" y="3076261"/>
              <a:ext cx="76174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2018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47475" y="2360165"/>
              <a:ext cx="1350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66E526D-FE23-4034-A862-BE6DA7B2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750198"/>
            <a:ext cx="12192000" cy="51515"/>
            <a:chOff x="0" y="3467637"/>
            <a:chExt cx="12192000" cy="515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3519152"/>
              <a:ext cx="12192000" cy="0"/>
            </a:xfrm>
            <a:prstGeom prst="line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3467637"/>
              <a:ext cx="12192000" cy="0"/>
            </a:xfrm>
            <a:prstGeom prst="line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10760" y="3646812"/>
            <a:ext cx="206773" cy="20677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9799414" y="3646811"/>
            <a:ext cx="206773" cy="20677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22106" y="3646812"/>
            <a:ext cx="206773" cy="20677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33452" y="3646813"/>
            <a:ext cx="206773" cy="20677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79993" y="1327819"/>
            <a:ext cx="1828800" cy="1828800"/>
            <a:chOff x="8979993" y="1045258"/>
            <a:chExt cx="1828800" cy="1828800"/>
          </a:xfrm>
        </p:grpSpPr>
        <p:sp>
          <p:nvSpPr>
            <p:cNvPr id="16" name="Oval Callout 15"/>
            <p:cNvSpPr/>
            <p:nvPr/>
          </p:nvSpPr>
          <p:spPr>
            <a:xfrm>
              <a:off x="8979993" y="1045258"/>
              <a:ext cx="1828800" cy="1828800"/>
            </a:xfrm>
            <a:prstGeom prst="wedgeEllipseCallout">
              <a:avLst>
                <a:gd name="adj1" fmla="val 293"/>
                <a:gd name="adj2" fmla="val 702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033116" y="1099342"/>
              <a:ext cx="1722554" cy="17225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13521" y="2222168"/>
              <a:ext cx="761747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2016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35230" y="1416759"/>
              <a:ext cx="1518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elit.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05926" y="1327819"/>
            <a:ext cx="1828800" cy="1828800"/>
            <a:chOff x="3805926" y="1045258"/>
            <a:chExt cx="1828800" cy="1828800"/>
          </a:xfrm>
        </p:grpSpPr>
        <p:sp>
          <p:nvSpPr>
            <p:cNvPr id="15" name="Oval Callout 14"/>
            <p:cNvSpPr/>
            <p:nvPr/>
          </p:nvSpPr>
          <p:spPr>
            <a:xfrm>
              <a:off x="3805926" y="1045258"/>
              <a:ext cx="1828800" cy="1828800"/>
            </a:xfrm>
            <a:prstGeom prst="wedgeEllipseCallout">
              <a:avLst>
                <a:gd name="adj1" fmla="val 293"/>
                <a:gd name="adj2" fmla="val 702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08" y="1099342"/>
              <a:ext cx="1722554" cy="17225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44618" y="2211131"/>
              <a:ext cx="761747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2018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57921" y="1416759"/>
              <a:ext cx="1518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22083" y="4499051"/>
            <a:ext cx="1828800" cy="1828800"/>
            <a:chOff x="1222083" y="4216490"/>
            <a:chExt cx="1828800" cy="1828800"/>
          </a:xfrm>
        </p:grpSpPr>
        <p:sp>
          <p:nvSpPr>
            <p:cNvPr id="12" name="Oval Callout 11"/>
            <p:cNvSpPr/>
            <p:nvPr/>
          </p:nvSpPr>
          <p:spPr>
            <a:xfrm>
              <a:off x="1222083" y="4216490"/>
              <a:ext cx="1828800" cy="1828800"/>
            </a:xfrm>
            <a:prstGeom prst="wedgeEllipseCallout">
              <a:avLst>
                <a:gd name="adj1" fmla="val 293"/>
                <a:gd name="adj2" fmla="val -741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275206" y="4268362"/>
              <a:ext cx="1722554" cy="17225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5610" y="4625449"/>
              <a:ext cx="761747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2019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7319" y="5048607"/>
              <a:ext cx="1518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elit.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99746" y="4499051"/>
            <a:ext cx="1828800" cy="1828800"/>
            <a:chOff x="6399746" y="4216490"/>
            <a:chExt cx="1828800" cy="1828800"/>
          </a:xfrm>
        </p:grpSpPr>
        <p:sp>
          <p:nvSpPr>
            <p:cNvPr id="14" name="Oval Callout 13"/>
            <p:cNvSpPr/>
            <p:nvPr/>
          </p:nvSpPr>
          <p:spPr>
            <a:xfrm>
              <a:off x="6399746" y="4216490"/>
              <a:ext cx="1828800" cy="1828800"/>
            </a:xfrm>
            <a:prstGeom prst="wedgeEllipseCallout">
              <a:avLst>
                <a:gd name="adj1" fmla="val 293"/>
                <a:gd name="adj2" fmla="val -741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452869" y="4268362"/>
              <a:ext cx="1722554" cy="17225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33274" y="4551573"/>
              <a:ext cx="761747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2017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4983" y="5048607"/>
              <a:ext cx="1518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58834" y="4580570"/>
            <a:ext cx="2994966" cy="1253838"/>
            <a:chOff x="8358834" y="4298009"/>
            <a:chExt cx="2994966" cy="1253838"/>
          </a:xfrm>
        </p:grpSpPr>
        <p:sp>
          <p:nvSpPr>
            <p:cNvPr id="30" name="Rectangle 29"/>
            <p:cNvSpPr/>
            <p:nvPr/>
          </p:nvSpPr>
          <p:spPr>
            <a:xfrm>
              <a:off x="8467191" y="4298009"/>
              <a:ext cx="507127" cy="507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58834" y="4859350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adipiscing elit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dignissim nunc nisi, ac scelerisque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6409" y="4654446"/>
            <a:ext cx="2656357" cy="1419798"/>
            <a:chOff x="3216409" y="4371885"/>
            <a:chExt cx="2656357" cy="1419798"/>
          </a:xfrm>
        </p:grpSpPr>
        <p:sp>
          <p:nvSpPr>
            <p:cNvPr id="32" name="Rectangle 31"/>
            <p:cNvSpPr/>
            <p:nvPr/>
          </p:nvSpPr>
          <p:spPr>
            <a:xfrm>
              <a:off x="3301708" y="4371885"/>
              <a:ext cx="507127" cy="5071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6409" y="4899131"/>
              <a:ext cx="2656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</a:t>
              </a:r>
              <a:r>
                <a:rPr kumimoji="0" 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dignissim </a:t>
              </a:r>
              <a:endParaRPr kumimoji="0" lang="vi-VN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nunc nisi, ac scelerisque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08371" y="1986565"/>
            <a:ext cx="2956792" cy="1274632"/>
            <a:chOff x="5808371" y="1704004"/>
            <a:chExt cx="2956792" cy="1274632"/>
          </a:xfrm>
        </p:grpSpPr>
        <p:sp>
          <p:nvSpPr>
            <p:cNvPr id="34" name="Rectangle 33"/>
            <p:cNvSpPr/>
            <p:nvPr/>
          </p:nvSpPr>
          <p:spPr>
            <a:xfrm>
              <a:off x="8181058" y="1704004"/>
              <a:ext cx="507127" cy="5071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01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08371" y="2286139"/>
              <a:ext cx="295679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adipiscing elit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dignissim nunc nisi, ac scelerisque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8358" y="2056193"/>
            <a:ext cx="2832738" cy="1202195"/>
            <a:chOff x="758358" y="1773632"/>
            <a:chExt cx="2832738" cy="1202195"/>
          </a:xfrm>
        </p:grpSpPr>
        <p:sp>
          <p:nvSpPr>
            <p:cNvPr id="36" name="Rectangle 35"/>
            <p:cNvSpPr/>
            <p:nvPr/>
          </p:nvSpPr>
          <p:spPr>
            <a:xfrm>
              <a:off x="2986889" y="1773632"/>
              <a:ext cx="507127" cy="5071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Source Sans Pro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8358" y="2283330"/>
              <a:ext cx="283273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adipiscing elit </a:t>
              </a:r>
              <a:r>
                <a:rPr kumimoji="0" lang="en-US" sz="1300" b="0" i="1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dignissim nunc nisi, ac scelerisque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35E697F-62F7-4598-BC9A-7BBC1CFE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37626" y="3261574"/>
            <a:ext cx="2346816" cy="2873855"/>
            <a:chOff x="1037626" y="3261574"/>
            <a:chExt cx="2346816" cy="2873855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211034" y="3261574"/>
              <a:ext cx="0" cy="15293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Chart 64"/>
            <p:cNvGraphicFramePr/>
            <p:nvPr/>
          </p:nvGraphicFramePr>
          <p:xfrm>
            <a:off x="1037626" y="4570885"/>
            <a:ext cx="2346816" cy="15645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1849100" y="5150462"/>
              <a:ext cx="728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4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70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35957" y="1901888"/>
            <a:ext cx="1970469" cy="1694537"/>
            <a:chOff x="1235957" y="1901888"/>
            <a:chExt cx="1970469" cy="1694537"/>
          </a:xfrm>
        </p:grpSpPr>
        <p:sp>
          <p:nvSpPr>
            <p:cNvPr id="12" name="Chevron 11"/>
            <p:cNvSpPr/>
            <p:nvPr/>
          </p:nvSpPr>
          <p:spPr>
            <a:xfrm>
              <a:off x="1235957" y="3261574"/>
              <a:ext cx="1970469" cy="334851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94268" y="2821411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2005 - 2008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35958" y="1901888"/>
              <a:ext cx="197046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3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3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Vestibulum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dignissim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nunc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nisi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06425" y="3261574"/>
            <a:ext cx="1970469" cy="1686673"/>
            <a:chOff x="3206425" y="3261574"/>
            <a:chExt cx="1970469" cy="1686673"/>
          </a:xfrm>
        </p:grpSpPr>
        <p:sp>
          <p:nvSpPr>
            <p:cNvPr id="14" name="Chevron 13"/>
            <p:cNvSpPr/>
            <p:nvPr/>
          </p:nvSpPr>
          <p:spPr>
            <a:xfrm>
              <a:off x="3206425" y="3261574"/>
              <a:ext cx="1970469" cy="33485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46054" y="3712796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2008 - 2009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06426" y="4055695"/>
              <a:ext cx="197046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 Vestibulum dignissim nunc nisi</a:t>
              </a:r>
            </a:p>
          </p:txBody>
        </p:sp>
      </p:grpSp>
      <p:graphicFrame>
        <p:nvGraphicFramePr>
          <p:cNvPr id="73" name="Chart 72"/>
          <p:cNvGraphicFramePr/>
          <p:nvPr/>
        </p:nvGraphicFramePr>
        <p:xfrm>
          <a:off x="3446054" y="1360229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176894" y="1901888"/>
            <a:ext cx="1970469" cy="1694537"/>
            <a:chOff x="5176894" y="1901888"/>
            <a:chExt cx="1970469" cy="1694537"/>
          </a:xfrm>
        </p:grpSpPr>
        <p:sp>
          <p:nvSpPr>
            <p:cNvPr id="15" name="Chevron 14"/>
            <p:cNvSpPr/>
            <p:nvPr/>
          </p:nvSpPr>
          <p:spPr>
            <a:xfrm>
              <a:off x="5176894" y="3261574"/>
              <a:ext cx="1970469" cy="33485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21942" y="2822056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2009 - 201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5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76894" y="1901888"/>
              <a:ext cx="197046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 Vestibulum dignissim nunc nisi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2592" y="3261574"/>
            <a:ext cx="2346816" cy="2776530"/>
            <a:chOff x="4922592" y="3261574"/>
            <a:chExt cx="2346816" cy="277653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091868" y="3261574"/>
              <a:ext cx="0" cy="152936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" name="Chart 74"/>
            <p:cNvGraphicFramePr/>
            <p:nvPr/>
          </p:nvGraphicFramePr>
          <p:xfrm>
            <a:off x="4922592" y="4473560"/>
            <a:ext cx="2346816" cy="15645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6" name="TextBox 75"/>
            <p:cNvSpPr txBox="1"/>
            <p:nvPr/>
          </p:nvSpPr>
          <p:spPr>
            <a:xfrm>
              <a:off x="5776459" y="5049008"/>
              <a:ext cx="728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4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50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21262" y="1761048"/>
            <a:ext cx="1060030" cy="1266959"/>
            <a:chOff x="7521262" y="1761048"/>
            <a:chExt cx="1060030" cy="1266959"/>
          </a:xfrm>
        </p:grpSpPr>
        <p:sp>
          <p:nvSpPr>
            <p:cNvPr id="78" name="Rectangle 77"/>
            <p:cNvSpPr/>
            <p:nvPr/>
          </p:nvSpPr>
          <p:spPr>
            <a:xfrm>
              <a:off x="7521262" y="1761048"/>
              <a:ext cx="228024" cy="126695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937265" y="1761048"/>
              <a:ext cx="228024" cy="126695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3268" y="1761048"/>
              <a:ext cx="228024" cy="126695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21262" y="2300391"/>
              <a:ext cx="228024" cy="7276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37265" y="1970315"/>
              <a:ext cx="228024" cy="10576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53268" y="2582235"/>
              <a:ext cx="228024" cy="4457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47362" y="3261574"/>
            <a:ext cx="1970469" cy="1686673"/>
            <a:chOff x="7147362" y="3261574"/>
            <a:chExt cx="1970469" cy="1686673"/>
          </a:xfrm>
        </p:grpSpPr>
        <p:sp>
          <p:nvSpPr>
            <p:cNvPr id="16" name="Chevron 15"/>
            <p:cNvSpPr/>
            <p:nvPr/>
          </p:nvSpPr>
          <p:spPr>
            <a:xfrm>
              <a:off x="7147362" y="3261574"/>
              <a:ext cx="1970469" cy="334851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04605" y="3712796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15</a:t>
              </a:r>
              <a:r>
                <a:rPr kumimoji="0" lang="vi-V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 – 201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7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47363" y="4055695"/>
              <a:ext cx="197046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 Vestibulum dignissim nunc nisi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17831" y="2821411"/>
            <a:ext cx="2040728" cy="1737771"/>
            <a:chOff x="9117831" y="2821411"/>
            <a:chExt cx="2040728" cy="1737771"/>
          </a:xfrm>
        </p:grpSpPr>
        <p:sp>
          <p:nvSpPr>
            <p:cNvPr id="17" name="Chevron 16"/>
            <p:cNvSpPr/>
            <p:nvPr/>
          </p:nvSpPr>
          <p:spPr>
            <a:xfrm>
              <a:off x="9117831" y="3261574"/>
              <a:ext cx="1970469" cy="334851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3123" y="2821411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8</a:t>
              </a:r>
              <a:r>
                <a:rPr kumimoji="0" lang="vi-V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 - 20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88091" y="3666630"/>
              <a:ext cx="197046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7B3A9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 Vestibulum dignissim nunc nisi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A2BEDA84-5008-4F4D-8579-19551E50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6948" y="4779738"/>
            <a:ext cx="1970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C789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amet, consectetur adipiscing elit. Vestibulum dignissim nunc nisi, ac scelerisque nulla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7416" y="4779738"/>
            <a:ext cx="1970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D051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amet, consectetur adipiscing elit. Vestibulum dignissim nunc nisi, ac scelerisque nulla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0766" y="4779738"/>
            <a:ext cx="1970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619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amet, consectetur adipiscing elit. Vestibulum dignissim nunc nisi, ac scelerisque nulla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78354" y="4779738"/>
            <a:ext cx="1970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79A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amet, consectetur adipiscing elit. Vestibulum dignissim nunc nisi, ac scelerisque nulla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48822" y="4779738"/>
            <a:ext cx="1970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7B3A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amet, consectetur adipiscing elit. Vestibulum dignissim nunc nisi, ac scelerisque nulla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66948" y="1948824"/>
            <a:ext cx="1970469" cy="2582682"/>
            <a:chOff x="1166948" y="1948824"/>
            <a:chExt cx="1970469" cy="2582682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190819" y="2555767"/>
              <a:ext cx="0" cy="12692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hevron 11"/>
            <p:cNvSpPr/>
            <p:nvPr/>
          </p:nvSpPr>
          <p:spPr>
            <a:xfrm>
              <a:off x="1166948" y="2388342"/>
              <a:ext cx="1970469" cy="334851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651763" y="3453395"/>
              <a:ext cx="1078111" cy="107811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941085" y="3832862"/>
              <a:ext cx="509380" cy="382252"/>
              <a:chOff x="1447800" y="7138988"/>
              <a:chExt cx="928688" cy="696912"/>
            </a:xfrm>
            <a:solidFill>
              <a:schemeClr val="accent1"/>
            </a:solidFill>
          </p:grpSpPr>
          <p:sp>
            <p:nvSpPr>
              <p:cNvPr id="41" name="AutoShape 118"/>
              <p:cNvSpPr>
                <a:spLocks/>
              </p:cNvSpPr>
              <p:nvPr/>
            </p:nvSpPr>
            <p:spPr bwMode="auto">
              <a:xfrm>
                <a:off x="1447800" y="7138988"/>
                <a:ext cx="928688" cy="696912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AutoShape 119"/>
              <p:cNvSpPr>
                <a:spLocks/>
              </p:cNvSpPr>
              <p:nvPr/>
            </p:nvSpPr>
            <p:spPr bwMode="auto">
              <a:xfrm>
                <a:off x="2027238" y="7399338"/>
                <a:ext cx="174625" cy="1746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425259" y="1948824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2005 - 2008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7416" y="1949842"/>
            <a:ext cx="1970469" cy="2581664"/>
            <a:chOff x="3137416" y="1949842"/>
            <a:chExt cx="1970469" cy="258166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095531" y="2555767"/>
              <a:ext cx="0" cy="12692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556475" y="3453395"/>
              <a:ext cx="1078111" cy="107811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137416" y="2388342"/>
              <a:ext cx="1970469" cy="33485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20512" y="3737325"/>
              <a:ext cx="350035" cy="510250"/>
              <a:chOff x="7165975" y="7021513"/>
              <a:chExt cx="638175" cy="930275"/>
            </a:xfrm>
            <a:solidFill>
              <a:schemeClr val="accent2"/>
            </a:solidFill>
          </p:grpSpPr>
          <p:sp>
            <p:nvSpPr>
              <p:cNvPr id="38" name="AutoShape 113"/>
              <p:cNvSpPr>
                <a:spLocks/>
              </p:cNvSpPr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AutoShape 114"/>
              <p:cNvSpPr>
                <a:spLocks/>
              </p:cNvSpPr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377045" y="1949842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2008 - 2009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07885" y="1948824"/>
            <a:ext cx="1970469" cy="2582682"/>
            <a:chOff x="5107885" y="1948824"/>
            <a:chExt cx="1970469" cy="2582682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6096000" y="2555767"/>
              <a:ext cx="0" cy="126925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556944" y="3453395"/>
              <a:ext cx="1078111" cy="107811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5107885" y="2388342"/>
              <a:ext cx="1970469" cy="33485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841310" y="3737325"/>
              <a:ext cx="509379" cy="509380"/>
              <a:chOff x="8878888" y="3305175"/>
              <a:chExt cx="928687" cy="928688"/>
            </a:xfrm>
            <a:solidFill>
              <a:schemeClr val="accent3"/>
            </a:solidFill>
          </p:grpSpPr>
          <p:sp>
            <p:nvSpPr>
              <p:cNvPr id="44" name="AutoShape 136"/>
              <p:cNvSpPr>
                <a:spLocks/>
              </p:cNvSpPr>
              <p:nvPr/>
            </p:nvSpPr>
            <p:spPr bwMode="auto">
              <a:xfrm>
                <a:off x="9372600" y="3421063"/>
                <a:ext cx="304800" cy="304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utoShape 137"/>
              <p:cNvSpPr>
                <a:spLocks/>
              </p:cNvSpPr>
              <p:nvPr/>
            </p:nvSpPr>
            <p:spPr bwMode="auto">
              <a:xfrm>
                <a:off x="8878888" y="3305175"/>
                <a:ext cx="928687" cy="928688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utoShape 138"/>
              <p:cNvSpPr>
                <a:spLocks/>
              </p:cNvSpPr>
              <p:nvPr/>
            </p:nvSpPr>
            <p:spPr bwMode="auto">
              <a:xfrm>
                <a:off x="9372600" y="3305175"/>
                <a:ext cx="434975" cy="434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302626" y="1948824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2009 - 2012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78353" y="1948179"/>
            <a:ext cx="1970469" cy="2583327"/>
            <a:chOff x="7078353" y="1948179"/>
            <a:chExt cx="1970469" cy="258332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8105104" y="2555767"/>
              <a:ext cx="0" cy="126925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566048" y="3453395"/>
              <a:ext cx="1078111" cy="107811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7078353" y="2388342"/>
              <a:ext cx="1970469" cy="334851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850413" y="3825026"/>
              <a:ext cx="509380" cy="397925"/>
              <a:chOff x="5162550" y="3421063"/>
              <a:chExt cx="928688" cy="725487"/>
            </a:xfrm>
            <a:solidFill>
              <a:schemeClr val="accent4"/>
            </a:solidFill>
          </p:grpSpPr>
          <p:sp>
            <p:nvSpPr>
              <p:cNvPr id="48" name="AutoShape 140"/>
              <p:cNvSpPr>
                <a:spLocks/>
              </p:cNvSpPr>
              <p:nvPr/>
            </p:nvSpPr>
            <p:spPr bwMode="auto">
              <a:xfrm>
                <a:off x="5278438" y="3536950"/>
                <a:ext cx="581025" cy="471488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AutoShape 141"/>
              <p:cNvSpPr>
                <a:spLocks/>
              </p:cNvSpPr>
              <p:nvPr/>
            </p:nvSpPr>
            <p:spPr bwMode="auto">
              <a:xfrm>
                <a:off x="5162550" y="3421063"/>
                <a:ext cx="928688" cy="725487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utoShape 142"/>
              <p:cNvSpPr>
                <a:spLocks/>
              </p:cNvSpPr>
              <p:nvPr/>
            </p:nvSpPr>
            <p:spPr bwMode="auto">
              <a:xfrm>
                <a:off x="5888038" y="3567113"/>
                <a:ext cx="87312" cy="857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utoShape 143"/>
              <p:cNvSpPr>
                <a:spLocks/>
              </p:cNvSpPr>
              <p:nvPr/>
            </p:nvSpPr>
            <p:spPr bwMode="auto">
              <a:xfrm>
                <a:off x="5859463" y="3943350"/>
                <a:ext cx="115887" cy="301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AutoShape 144"/>
              <p:cNvSpPr>
                <a:spLocks/>
              </p:cNvSpPr>
              <p:nvPr/>
            </p:nvSpPr>
            <p:spPr bwMode="auto">
              <a:xfrm>
                <a:off x="5888038" y="3856038"/>
                <a:ext cx="117475" cy="301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AutoShape 145"/>
              <p:cNvSpPr>
                <a:spLocks/>
              </p:cNvSpPr>
              <p:nvPr/>
            </p:nvSpPr>
            <p:spPr bwMode="auto">
              <a:xfrm>
                <a:off x="5888038" y="3770313"/>
                <a:ext cx="1174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AutoShape 146"/>
              <p:cNvSpPr>
                <a:spLocks/>
              </p:cNvSpPr>
              <p:nvPr/>
            </p:nvSpPr>
            <p:spPr bwMode="auto">
              <a:xfrm>
                <a:off x="5395913" y="3652838"/>
                <a:ext cx="173037" cy="122237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294907" y="1948179"/>
              <a:ext cx="1491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2012 – 2013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48822" y="1948179"/>
            <a:ext cx="1970469" cy="2607463"/>
            <a:chOff x="9048822" y="1948179"/>
            <a:chExt cx="1970469" cy="2607463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10032314" y="2579903"/>
              <a:ext cx="0" cy="1269259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9493258" y="3477531"/>
              <a:ext cx="1078111" cy="107811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9048822" y="2388342"/>
              <a:ext cx="1970469" cy="334851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777623" y="3761461"/>
              <a:ext cx="509380" cy="414470"/>
              <a:chOff x="20148550" y="8958263"/>
              <a:chExt cx="928688" cy="755650"/>
            </a:xfrm>
            <a:solidFill>
              <a:schemeClr val="accent5"/>
            </a:solidFill>
          </p:grpSpPr>
          <p:sp>
            <p:nvSpPr>
              <p:cNvPr id="35" name="AutoShape 5"/>
              <p:cNvSpPr>
                <a:spLocks/>
              </p:cNvSpPr>
              <p:nvPr/>
            </p:nvSpPr>
            <p:spPr bwMode="auto">
              <a:xfrm>
                <a:off x="20786725" y="9190038"/>
                <a:ext cx="174625" cy="2333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AutoShape 6"/>
              <p:cNvSpPr>
                <a:spLocks/>
              </p:cNvSpPr>
              <p:nvPr/>
            </p:nvSpPr>
            <p:spPr bwMode="auto">
              <a:xfrm>
                <a:off x="20148550" y="8958263"/>
                <a:ext cx="928688" cy="7556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283807" y="1948179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2013 - 2014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8DBC0E24-8760-4839-A813-D9196C4A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</a:p>
        </p:txBody>
      </p:sp>
    </p:spTree>
    <p:extLst>
      <p:ext uri="{BB962C8B-B14F-4D97-AF65-F5344CB8AC3E}">
        <p14:creationId xmlns:p14="http://schemas.microsoft.com/office/powerpoint/2010/main" val="30931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6977" y="1651531"/>
            <a:ext cx="7534140" cy="1040662"/>
          </a:xfrm>
          <a:prstGeom prst="roundRect">
            <a:avLst>
              <a:gd name="adj" fmla="val 17118"/>
            </a:avLst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3958" y="2107004"/>
            <a:ext cx="7908929" cy="745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 rot="5400000">
            <a:off x="5430425" y="-963430"/>
            <a:ext cx="643945" cy="9170854"/>
          </a:xfrm>
          <a:custGeom>
            <a:avLst/>
            <a:gdLst>
              <a:gd name="connsiteX0" fmla="*/ 0 w 643945"/>
              <a:gd name="connsiteY0" fmla="*/ 9170854 h 9170854"/>
              <a:gd name="connsiteX1" fmla="*/ 0 w 643945"/>
              <a:gd name="connsiteY1" fmla="*/ 341270 h 9170854"/>
              <a:gd name="connsiteX2" fmla="*/ 2531 w 643945"/>
              <a:gd name="connsiteY2" fmla="*/ 341270 h 9170854"/>
              <a:gd name="connsiteX3" fmla="*/ 321973 w 643945"/>
              <a:gd name="connsiteY3" fmla="*/ 0 h 9170854"/>
              <a:gd name="connsiteX4" fmla="*/ 641414 w 643945"/>
              <a:gd name="connsiteY4" fmla="*/ 341270 h 9170854"/>
              <a:gd name="connsiteX5" fmla="*/ 643945 w 643945"/>
              <a:gd name="connsiteY5" fmla="*/ 341270 h 9170854"/>
              <a:gd name="connsiteX6" fmla="*/ 643945 w 643945"/>
              <a:gd name="connsiteY6" fmla="*/ 9170854 h 9170854"/>
              <a:gd name="connsiteX7" fmla="*/ 643944 w 643945"/>
              <a:gd name="connsiteY7" fmla="*/ 9170854 h 9170854"/>
              <a:gd name="connsiteX8" fmla="*/ 321973 w 643945"/>
              <a:gd name="connsiteY8" fmla="*/ 8826881 h 91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945" h="9170854">
                <a:moveTo>
                  <a:pt x="0" y="9170854"/>
                </a:moveTo>
                <a:lnTo>
                  <a:pt x="0" y="341270"/>
                </a:lnTo>
                <a:lnTo>
                  <a:pt x="2531" y="341270"/>
                </a:lnTo>
                <a:lnTo>
                  <a:pt x="321973" y="0"/>
                </a:lnTo>
                <a:lnTo>
                  <a:pt x="641414" y="341270"/>
                </a:lnTo>
                <a:lnTo>
                  <a:pt x="643945" y="341270"/>
                </a:lnTo>
                <a:lnTo>
                  <a:pt x="643945" y="9170854"/>
                </a:lnTo>
                <a:lnTo>
                  <a:pt x="643944" y="9170854"/>
                </a:lnTo>
                <a:lnTo>
                  <a:pt x="321973" y="88268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lumOff val="25000"/>
                </a:schemeClr>
              </a:gs>
              <a:gs pos="50000">
                <a:schemeClr val="tx2">
                  <a:lumMod val="75000"/>
                  <a:lumOff val="25000"/>
                </a:schemeClr>
              </a:gs>
              <a:gs pos="50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45287" y="4152085"/>
            <a:ext cx="1832572" cy="1781234"/>
            <a:chOff x="1845287" y="4152085"/>
            <a:chExt cx="1832572" cy="178123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016977" y="4152085"/>
              <a:ext cx="0" cy="742122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45287" y="5102322"/>
              <a:ext cx="1832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Donec luctus nibh sit amet sem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49069" y="4152085"/>
            <a:ext cx="1832572" cy="1781234"/>
            <a:chOff x="3849069" y="4152085"/>
            <a:chExt cx="1832572" cy="178123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020759" y="4152085"/>
              <a:ext cx="0" cy="742122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9069" y="5102322"/>
              <a:ext cx="1832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Donec luctus nibh sit amet sem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16787" y="4152085"/>
            <a:ext cx="1832572" cy="1781234"/>
            <a:chOff x="5816787" y="4152085"/>
            <a:chExt cx="1832572" cy="178123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988477" y="4152085"/>
              <a:ext cx="0" cy="742122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816787" y="5102322"/>
              <a:ext cx="1832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Donec luctus nibh sit amet sem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66321" y="4152085"/>
            <a:ext cx="1832572" cy="1781234"/>
            <a:chOff x="7666321" y="4152085"/>
            <a:chExt cx="1832572" cy="17812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838011" y="4152085"/>
              <a:ext cx="0" cy="742122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66321" y="5102322"/>
              <a:ext cx="1832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Donec luctus nibh sit amet sem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86434" y="4152085"/>
            <a:ext cx="1832572" cy="1781234"/>
            <a:chOff x="9386434" y="4152085"/>
            <a:chExt cx="1832572" cy="178123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558124" y="4152085"/>
              <a:ext cx="0" cy="742122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386434" y="5102322"/>
              <a:ext cx="1832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7B3A9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Donec luctus nibh sit amet sem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56368" y="2107004"/>
            <a:ext cx="745747" cy="745747"/>
            <a:chOff x="1656368" y="2107004"/>
            <a:chExt cx="745747" cy="745747"/>
          </a:xfrm>
        </p:grpSpPr>
        <p:sp>
          <p:nvSpPr>
            <p:cNvPr id="11" name="Oval 10"/>
            <p:cNvSpPr/>
            <p:nvPr/>
          </p:nvSpPr>
          <p:spPr>
            <a:xfrm>
              <a:off x="1656368" y="2107004"/>
              <a:ext cx="745747" cy="74574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186"/>
            <p:cNvSpPr>
              <a:spLocks noEditPoints="1"/>
            </p:cNvSpPr>
            <p:nvPr/>
          </p:nvSpPr>
          <p:spPr bwMode="auto">
            <a:xfrm>
              <a:off x="1883958" y="2331076"/>
              <a:ext cx="346341" cy="326447"/>
            </a:xfrm>
            <a:custGeom>
              <a:avLst/>
              <a:gdLst>
                <a:gd name="T0" fmla="*/ 10 w 162"/>
                <a:gd name="T1" fmla="*/ 153 h 153"/>
                <a:gd name="T2" fmla="*/ 10 w 162"/>
                <a:gd name="T3" fmla="*/ 142 h 153"/>
                <a:gd name="T4" fmla="*/ 12 w 162"/>
                <a:gd name="T5" fmla="*/ 141 h 153"/>
                <a:gd name="T6" fmla="*/ 29 w 162"/>
                <a:gd name="T7" fmla="*/ 120 h 153"/>
                <a:gd name="T8" fmla="*/ 29 w 162"/>
                <a:gd name="T9" fmla="*/ 118 h 153"/>
                <a:gd name="T10" fmla="*/ 0 w 162"/>
                <a:gd name="T11" fmla="*/ 67 h 153"/>
                <a:gd name="T12" fmla="*/ 81 w 162"/>
                <a:gd name="T13" fmla="*/ 0 h 153"/>
                <a:gd name="T14" fmla="*/ 162 w 162"/>
                <a:gd name="T15" fmla="*/ 67 h 153"/>
                <a:gd name="T16" fmla="*/ 81 w 162"/>
                <a:gd name="T17" fmla="*/ 133 h 153"/>
                <a:gd name="T18" fmla="*/ 70 w 162"/>
                <a:gd name="T19" fmla="*/ 133 h 153"/>
                <a:gd name="T20" fmla="*/ 14 w 162"/>
                <a:gd name="T21" fmla="*/ 153 h 153"/>
                <a:gd name="T22" fmla="*/ 10 w 162"/>
                <a:gd name="T23" fmla="*/ 153 h 153"/>
                <a:gd name="T24" fmla="*/ 81 w 162"/>
                <a:gd name="T25" fmla="*/ 8 h 153"/>
                <a:gd name="T26" fmla="*/ 8 w 162"/>
                <a:gd name="T27" fmla="*/ 67 h 153"/>
                <a:gd name="T28" fmla="*/ 35 w 162"/>
                <a:gd name="T29" fmla="*/ 112 h 153"/>
                <a:gd name="T30" fmla="*/ 36 w 162"/>
                <a:gd name="T31" fmla="*/ 113 h 153"/>
                <a:gd name="T32" fmla="*/ 37 w 162"/>
                <a:gd name="T33" fmla="*/ 115 h 153"/>
                <a:gd name="T34" fmla="*/ 37 w 162"/>
                <a:gd name="T35" fmla="*/ 120 h 153"/>
                <a:gd name="T36" fmla="*/ 22 w 162"/>
                <a:gd name="T37" fmla="*/ 144 h 153"/>
                <a:gd name="T38" fmla="*/ 66 w 162"/>
                <a:gd name="T39" fmla="*/ 126 h 153"/>
                <a:gd name="T40" fmla="*/ 68 w 162"/>
                <a:gd name="T41" fmla="*/ 124 h 153"/>
                <a:gd name="T42" fmla="*/ 70 w 162"/>
                <a:gd name="T43" fmla="*/ 125 h 153"/>
                <a:gd name="T44" fmla="*/ 81 w 162"/>
                <a:gd name="T45" fmla="*/ 125 h 153"/>
                <a:gd name="T46" fmla="*/ 154 w 162"/>
                <a:gd name="T47" fmla="*/ 67 h 153"/>
                <a:gd name="T48" fmla="*/ 81 w 162"/>
                <a:gd name="T4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153">
                  <a:moveTo>
                    <a:pt x="10" y="153"/>
                  </a:moveTo>
                  <a:cubicBezTo>
                    <a:pt x="10" y="142"/>
                    <a:pt x="10" y="142"/>
                    <a:pt x="10" y="142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20" y="137"/>
                    <a:pt x="29" y="129"/>
                    <a:pt x="29" y="120"/>
                  </a:cubicBezTo>
                  <a:cubicBezTo>
                    <a:pt x="29" y="119"/>
                    <a:pt x="29" y="118"/>
                    <a:pt x="29" y="118"/>
                  </a:cubicBezTo>
                  <a:cubicBezTo>
                    <a:pt x="10" y="105"/>
                    <a:pt x="0" y="87"/>
                    <a:pt x="0" y="67"/>
                  </a:cubicBezTo>
                  <a:cubicBezTo>
                    <a:pt x="0" y="30"/>
                    <a:pt x="36" y="0"/>
                    <a:pt x="81" y="0"/>
                  </a:cubicBezTo>
                  <a:cubicBezTo>
                    <a:pt x="126" y="0"/>
                    <a:pt x="162" y="30"/>
                    <a:pt x="162" y="67"/>
                  </a:cubicBezTo>
                  <a:cubicBezTo>
                    <a:pt x="162" y="104"/>
                    <a:pt x="126" y="133"/>
                    <a:pt x="81" y="133"/>
                  </a:cubicBezTo>
                  <a:cubicBezTo>
                    <a:pt x="77" y="133"/>
                    <a:pt x="74" y="133"/>
                    <a:pt x="70" y="133"/>
                  </a:cubicBezTo>
                  <a:cubicBezTo>
                    <a:pt x="53" y="149"/>
                    <a:pt x="32" y="152"/>
                    <a:pt x="14" y="153"/>
                  </a:cubicBezTo>
                  <a:lnTo>
                    <a:pt x="10" y="153"/>
                  </a:lnTo>
                  <a:close/>
                  <a:moveTo>
                    <a:pt x="81" y="8"/>
                  </a:moveTo>
                  <a:cubicBezTo>
                    <a:pt x="41" y="8"/>
                    <a:pt x="8" y="35"/>
                    <a:pt x="8" y="67"/>
                  </a:cubicBezTo>
                  <a:cubicBezTo>
                    <a:pt x="8" y="84"/>
                    <a:pt x="18" y="101"/>
                    <a:pt x="35" y="112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8"/>
                    <a:pt x="37" y="120"/>
                  </a:cubicBezTo>
                  <a:cubicBezTo>
                    <a:pt x="37" y="130"/>
                    <a:pt x="30" y="139"/>
                    <a:pt x="22" y="144"/>
                  </a:cubicBezTo>
                  <a:cubicBezTo>
                    <a:pt x="37" y="143"/>
                    <a:pt x="53" y="139"/>
                    <a:pt x="66" y="126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3" y="125"/>
                    <a:pt x="77" y="125"/>
                    <a:pt x="81" y="125"/>
                  </a:cubicBezTo>
                  <a:cubicBezTo>
                    <a:pt x="121" y="125"/>
                    <a:pt x="154" y="99"/>
                    <a:pt x="154" y="67"/>
                  </a:cubicBezTo>
                  <a:cubicBezTo>
                    <a:pt x="154" y="35"/>
                    <a:pt x="121" y="8"/>
                    <a:pt x="8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03740" y="1651531"/>
            <a:ext cx="745747" cy="1201220"/>
            <a:chOff x="5603740" y="1651531"/>
            <a:chExt cx="745747" cy="12012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988477" y="1651531"/>
              <a:ext cx="0" cy="679545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603740" y="2107004"/>
              <a:ext cx="745747" cy="74574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34"/>
            <p:cNvSpPr>
              <a:spLocks noEditPoints="1"/>
            </p:cNvSpPr>
            <p:nvPr/>
          </p:nvSpPr>
          <p:spPr bwMode="auto">
            <a:xfrm>
              <a:off x="5838004" y="2342756"/>
              <a:ext cx="300946" cy="302330"/>
            </a:xfrm>
            <a:custGeom>
              <a:avLst/>
              <a:gdLst>
                <a:gd name="T0" fmla="*/ 108 w 184"/>
                <a:gd name="T1" fmla="*/ 185 h 185"/>
                <a:gd name="T2" fmla="*/ 95 w 184"/>
                <a:gd name="T3" fmla="*/ 179 h 185"/>
                <a:gd name="T4" fmla="*/ 11 w 184"/>
                <a:gd name="T5" fmla="*/ 96 h 185"/>
                <a:gd name="T6" fmla="*/ 0 w 184"/>
                <a:gd name="T7" fmla="*/ 67 h 185"/>
                <a:gd name="T8" fmla="*/ 0 w 184"/>
                <a:gd name="T9" fmla="*/ 19 h 185"/>
                <a:gd name="T10" fmla="*/ 19 w 184"/>
                <a:gd name="T11" fmla="*/ 0 h 185"/>
                <a:gd name="T12" fmla="*/ 67 w 184"/>
                <a:gd name="T13" fmla="*/ 0 h 185"/>
                <a:gd name="T14" fmla="*/ 96 w 184"/>
                <a:gd name="T15" fmla="*/ 12 h 185"/>
                <a:gd name="T16" fmla="*/ 179 w 184"/>
                <a:gd name="T17" fmla="*/ 95 h 185"/>
                <a:gd name="T18" fmla="*/ 184 w 184"/>
                <a:gd name="T19" fmla="*/ 108 h 185"/>
                <a:gd name="T20" fmla="*/ 179 w 184"/>
                <a:gd name="T21" fmla="*/ 122 h 185"/>
                <a:gd name="T22" fmla="*/ 122 w 184"/>
                <a:gd name="T23" fmla="*/ 179 h 185"/>
                <a:gd name="T24" fmla="*/ 108 w 184"/>
                <a:gd name="T25" fmla="*/ 185 h 185"/>
                <a:gd name="T26" fmla="*/ 19 w 184"/>
                <a:gd name="T27" fmla="*/ 8 h 185"/>
                <a:gd name="T28" fmla="*/ 8 w 184"/>
                <a:gd name="T29" fmla="*/ 19 h 185"/>
                <a:gd name="T30" fmla="*/ 8 w 184"/>
                <a:gd name="T31" fmla="*/ 67 h 185"/>
                <a:gd name="T32" fmla="*/ 17 w 184"/>
                <a:gd name="T33" fmla="*/ 90 h 185"/>
                <a:gd name="T34" fmla="*/ 101 w 184"/>
                <a:gd name="T35" fmla="*/ 173 h 185"/>
                <a:gd name="T36" fmla="*/ 116 w 184"/>
                <a:gd name="T37" fmla="*/ 173 h 185"/>
                <a:gd name="T38" fmla="*/ 173 w 184"/>
                <a:gd name="T39" fmla="*/ 116 h 185"/>
                <a:gd name="T40" fmla="*/ 176 w 184"/>
                <a:gd name="T41" fmla="*/ 108 h 185"/>
                <a:gd name="T42" fmla="*/ 173 w 184"/>
                <a:gd name="T43" fmla="*/ 101 h 185"/>
                <a:gd name="T44" fmla="*/ 90 w 184"/>
                <a:gd name="T45" fmla="*/ 17 h 185"/>
                <a:gd name="T46" fmla="*/ 67 w 184"/>
                <a:gd name="T47" fmla="*/ 8 h 185"/>
                <a:gd name="T48" fmla="*/ 19 w 184"/>
                <a:gd name="T49" fmla="*/ 8 h 185"/>
                <a:gd name="T50" fmla="*/ 41 w 184"/>
                <a:gd name="T51" fmla="*/ 60 h 185"/>
                <a:gd name="T52" fmla="*/ 22 w 184"/>
                <a:gd name="T53" fmla="*/ 41 h 185"/>
                <a:gd name="T54" fmla="*/ 41 w 184"/>
                <a:gd name="T55" fmla="*/ 22 h 185"/>
                <a:gd name="T56" fmla="*/ 60 w 184"/>
                <a:gd name="T57" fmla="*/ 41 h 185"/>
                <a:gd name="T58" fmla="*/ 41 w 184"/>
                <a:gd name="T59" fmla="*/ 60 h 185"/>
                <a:gd name="T60" fmla="*/ 41 w 184"/>
                <a:gd name="T61" fmla="*/ 30 h 185"/>
                <a:gd name="T62" fmla="*/ 30 w 184"/>
                <a:gd name="T63" fmla="*/ 41 h 185"/>
                <a:gd name="T64" fmla="*/ 41 w 184"/>
                <a:gd name="T65" fmla="*/ 52 h 185"/>
                <a:gd name="T66" fmla="*/ 52 w 184"/>
                <a:gd name="T67" fmla="*/ 41 h 185"/>
                <a:gd name="T68" fmla="*/ 41 w 184"/>
                <a:gd name="T69" fmla="*/ 3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85">
                  <a:moveTo>
                    <a:pt x="108" y="185"/>
                  </a:moveTo>
                  <a:cubicBezTo>
                    <a:pt x="103" y="185"/>
                    <a:pt x="98" y="183"/>
                    <a:pt x="95" y="179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5" y="89"/>
                    <a:pt x="0" y="77"/>
                    <a:pt x="0" y="6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7" y="0"/>
                    <a:pt x="89" y="5"/>
                    <a:pt x="96" y="12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2" y="99"/>
                    <a:pt x="184" y="103"/>
                    <a:pt x="184" y="108"/>
                  </a:cubicBezTo>
                  <a:cubicBezTo>
                    <a:pt x="184" y="113"/>
                    <a:pt x="182" y="118"/>
                    <a:pt x="179" y="122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8" y="183"/>
                    <a:pt x="113" y="185"/>
                    <a:pt x="108" y="185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5"/>
                    <a:pt x="12" y="85"/>
                    <a:pt x="17" y="90"/>
                  </a:cubicBezTo>
                  <a:cubicBezTo>
                    <a:pt x="101" y="173"/>
                    <a:pt x="101" y="173"/>
                    <a:pt x="101" y="173"/>
                  </a:cubicBezTo>
                  <a:cubicBezTo>
                    <a:pt x="104" y="177"/>
                    <a:pt x="112" y="177"/>
                    <a:pt x="116" y="173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75" y="114"/>
                    <a:pt x="176" y="111"/>
                    <a:pt x="176" y="108"/>
                  </a:cubicBezTo>
                  <a:cubicBezTo>
                    <a:pt x="176" y="105"/>
                    <a:pt x="175" y="103"/>
                    <a:pt x="173" y="101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5" y="12"/>
                    <a:pt x="74" y="8"/>
                    <a:pt x="67" y="8"/>
                  </a:cubicBezTo>
                  <a:lnTo>
                    <a:pt x="19" y="8"/>
                  </a:lnTo>
                  <a:close/>
                  <a:moveTo>
                    <a:pt x="41" y="60"/>
                  </a:moveTo>
                  <a:cubicBezTo>
                    <a:pt x="31" y="60"/>
                    <a:pt x="22" y="52"/>
                    <a:pt x="22" y="41"/>
                  </a:cubicBezTo>
                  <a:cubicBezTo>
                    <a:pt x="22" y="31"/>
                    <a:pt x="31" y="22"/>
                    <a:pt x="41" y="22"/>
                  </a:cubicBezTo>
                  <a:cubicBezTo>
                    <a:pt x="51" y="22"/>
                    <a:pt x="60" y="31"/>
                    <a:pt x="60" y="41"/>
                  </a:cubicBezTo>
                  <a:cubicBezTo>
                    <a:pt x="60" y="52"/>
                    <a:pt x="51" y="60"/>
                    <a:pt x="41" y="60"/>
                  </a:cubicBezTo>
                  <a:close/>
                  <a:moveTo>
                    <a:pt x="41" y="30"/>
                  </a:moveTo>
                  <a:cubicBezTo>
                    <a:pt x="35" y="30"/>
                    <a:pt x="30" y="35"/>
                    <a:pt x="30" y="41"/>
                  </a:cubicBezTo>
                  <a:cubicBezTo>
                    <a:pt x="30" y="47"/>
                    <a:pt x="35" y="52"/>
                    <a:pt x="41" y="52"/>
                  </a:cubicBezTo>
                  <a:cubicBezTo>
                    <a:pt x="47" y="52"/>
                    <a:pt x="52" y="47"/>
                    <a:pt x="52" y="41"/>
                  </a:cubicBezTo>
                  <a:cubicBezTo>
                    <a:pt x="52" y="35"/>
                    <a:pt x="47" y="30"/>
                    <a:pt x="41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65137" y="1651531"/>
            <a:ext cx="745747" cy="1208354"/>
            <a:chOff x="7465137" y="1651531"/>
            <a:chExt cx="745747" cy="120835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825093" y="1651531"/>
              <a:ext cx="0" cy="679545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465137" y="2114138"/>
              <a:ext cx="745747" cy="74574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46"/>
            <p:cNvSpPr>
              <a:spLocks noEditPoints="1"/>
            </p:cNvSpPr>
            <p:nvPr/>
          </p:nvSpPr>
          <p:spPr bwMode="auto">
            <a:xfrm>
              <a:off x="7646302" y="2323251"/>
              <a:ext cx="383417" cy="382512"/>
            </a:xfrm>
            <a:custGeom>
              <a:avLst/>
              <a:gdLst>
                <a:gd name="T0" fmla="*/ 140 w 179"/>
                <a:gd name="T1" fmla="*/ 174 h 179"/>
                <a:gd name="T2" fmla="*/ 99 w 179"/>
                <a:gd name="T3" fmla="*/ 126 h 179"/>
                <a:gd name="T4" fmla="*/ 82 w 179"/>
                <a:gd name="T5" fmla="*/ 97 h 179"/>
                <a:gd name="T6" fmla="*/ 72 w 179"/>
                <a:gd name="T7" fmla="*/ 108 h 179"/>
                <a:gd name="T8" fmla="*/ 69 w 179"/>
                <a:gd name="T9" fmla="*/ 123 h 179"/>
                <a:gd name="T10" fmla="*/ 54 w 179"/>
                <a:gd name="T11" fmla="*/ 133 h 179"/>
                <a:gd name="T12" fmla="*/ 4 w 179"/>
                <a:gd name="T13" fmla="*/ 89 h 179"/>
                <a:gd name="T14" fmla="*/ 9 w 179"/>
                <a:gd name="T15" fmla="*/ 65 h 179"/>
                <a:gd name="T16" fmla="*/ 19 w 179"/>
                <a:gd name="T17" fmla="*/ 60 h 179"/>
                <a:gd name="T18" fmla="*/ 26 w 179"/>
                <a:gd name="T19" fmla="*/ 60 h 179"/>
                <a:gd name="T20" fmla="*/ 62 w 179"/>
                <a:gd name="T21" fmla="*/ 25 h 179"/>
                <a:gd name="T22" fmla="*/ 64 w 179"/>
                <a:gd name="T23" fmla="*/ 10 h 179"/>
                <a:gd name="T24" fmla="*/ 79 w 179"/>
                <a:gd name="T25" fmla="*/ 0 h 179"/>
                <a:gd name="T26" fmla="*/ 129 w 179"/>
                <a:gd name="T27" fmla="*/ 44 h 179"/>
                <a:gd name="T28" fmla="*/ 124 w 179"/>
                <a:gd name="T29" fmla="*/ 68 h 179"/>
                <a:gd name="T30" fmla="*/ 114 w 179"/>
                <a:gd name="T31" fmla="*/ 73 h 179"/>
                <a:gd name="T32" fmla="*/ 107 w 179"/>
                <a:gd name="T33" fmla="*/ 73 h 179"/>
                <a:gd name="T34" fmla="*/ 117 w 179"/>
                <a:gd name="T35" fmla="*/ 102 h 179"/>
                <a:gd name="T36" fmla="*/ 174 w 179"/>
                <a:gd name="T37" fmla="*/ 140 h 179"/>
                <a:gd name="T38" fmla="*/ 174 w 179"/>
                <a:gd name="T39" fmla="*/ 163 h 179"/>
                <a:gd name="T40" fmla="*/ 151 w 179"/>
                <a:gd name="T41" fmla="*/ 179 h 179"/>
                <a:gd name="T42" fmla="*/ 113 w 179"/>
                <a:gd name="T43" fmla="*/ 117 h 179"/>
                <a:gd name="T44" fmla="*/ 107 w 179"/>
                <a:gd name="T45" fmla="*/ 126 h 179"/>
                <a:gd name="T46" fmla="*/ 145 w 179"/>
                <a:gd name="T47" fmla="*/ 168 h 179"/>
                <a:gd name="T48" fmla="*/ 168 w 179"/>
                <a:gd name="T49" fmla="*/ 157 h 179"/>
                <a:gd name="T50" fmla="*/ 168 w 179"/>
                <a:gd name="T51" fmla="*/ 145 h 179"/>
                <a:gd name="T52" fmla="*/ 126 w 179"/>
                <a:gd name="T53" fmla="*/ 107 h 179"/>
                <a:gd name="T54" fmla="*/ 117 w 179"/>
                <a:gd name="T55" fmla="*/ 113 h 179"/>
                <a:gd name="T56" fmla="*/ 101 w 179"/>
                <a:gd name="T57" fmla="*/ 67 h 179"/>
                <a:gd name="T58" fmla="*/ 101 w 179"/>
                <a:gd name="T59" fmla="*/ 66 h 179"/>
                <a:gd name="T60" fmla="*/ 107 w 179"/>
                <a:gd name="T61" fmla="*/ 60 h 179"/>
                <a:gd name="T62" fmla="*/ 107 w 179"/>
                <a:gd name="T63" fmla="*/ 60 h 179"/>
                <a:gd name="T64" fmla="*/ 108 w 179"/>
                <a:gd name="T65" fmla="*/ 61 h 179"/>
                <a:gd name="T66" fmla="*/ 118 w 179"/>
                <a:gd name="T67" fmla="*/ 63 h 179"/>
                <a:gd name="T68" fmla="*/ 125 w 179"/>
                <a:gd name="T69" fmla="*/ 54 h 179"/>
                <a:gd name="T70" fmla="*/ 83 w 179"/>
                <a:gd name="T71" fmla="*/ 10 h 179"/>
                <a:gd name="T72" fmla="*/ 71 w 179"/>
                <a:gd name="T73" fmla="*/ 14 h 179"/>
                <a:gd name="T74" fmla="*/ 68 w 179"/>
                <a:gd name="T75" fmla="*/ 19 h 179"/>
                <a:gd name="T76" fmla="*/ 73 w 179"/>
                <a:gd name="T77" fmla="*/ 26 h 179"/>
                <a:gd name="T78" fmla="*/ 73 w 179"/>
                <a:gd name="T79" fmla="*/ 26 h 179"/>
                <a:gd name="T80" fmla="*/ 67 w 179"/>
                <a:gd name="T81" fmla="*/ 32 h 179"/>
                <a:gd name="T82" fmla="*/ 66 w 179"/>
                <a:gd name="T83" fmla="*/ 32 h 179"/>
                <a:gd name="T84" fmla="*/ 32 w 179"/>
                <a:gd name="T85" fmla="*/ 67 h 179"/>
                <a:gd name="T86" fmla="*/ 26 w 179"/>
                <a:gd name="T87" fmla="*/ 73 h 179"/>
                <a:gd name="T88" fmla="*/ 26 w 179"/>
                <a:gd name="T89" fmla="*/ 73 h 179"/>
                <a:gd name="T90" fmla="*/ 19 w 179"/>
                <a:gd name="T91" fmla="*/ 68 h 179"/>
                <a:gd name="T92" fmla="*/ 14 w 179"/>
                <a:gd name="T93" fmla="*/ 71 h 179"/>
                <a:gd name="T94" fmla="*/ 10 w 179"/>
                <a:gd name="T95" fmla="*/ 83 h 179"/>
                <a:gd name="T96" fmla="*/ 54 w 179"/>
                <a:gd name="T97" fmla="*/ 125 h 179"/>
                <a:gd name="T98" fmla="*/ 63 w 179"/>
                <a:gd name="T99" fmla="*/ 118 h 179"/>
                <a:gd name="T100" fmla="*/ 61 w 179"/>
                <a:gd name="T101" fmla="*/ 108 h 179"/>
                <a:gd name="T102" fmla="*/ 60 w 179"/>
                <a:gd name="T103" fmla="*/ 107 h 179"/>
                <a:gd name="T104" fmla="*/ 66 w 179"/>
                <a:gd name="T105" fmla="*/ 101 h 179"/>
                <a:gd name="T106" fmla="*/ 82 w 179"/>
                <a:gd name="T107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9" h="179">
                  <a:moveTo>
                    <a:pt x="151" y="179"/>
                  </a:moveTo>
                  <a:cubicBezTo>
                    <a:pt x="147" y="179"/>
                    <a:pt x="143" y="177"/>
                    <a:pt x="140" y="174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1" y="135"/>
                    <a:pt x="99" y="131"/>
                    <a:pt x="99" y="126"/>
                  </a:cubicBezTo>
                  <a:cubicBezTo>
                    <a:pt x="99" y="123"/>
                    <a:pt x="100" y="120"/>
                    <a:pt x="102" y="11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2" y="107"/>
                    <a:pt x="72" y="108"/>
                    <a:pt x="72" y="108"/>
                  </a:cubicBezTo>
                  <a:cubicBezTo>
                    <a:pt x="72" y="109"/>
                    <a:pt x="73" y="111"/>
                    <a:pt x="73" y="114"/>
                  </a:cubicBezTo>
                  <a:cubicBezTo>
                    <a:pt x="73" y="117"/>
                    <a:pt x="72" y="120"/>
                    <a:pt x="69" y="123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5" y="128"/>
                    <a:pt x="60" y="133"/>
                    <a:pt x="54" y="133"/>
                  </a:cubicBezTo>
                  <a:cubicBezTo>
                    <a:pt x="50" y="133"/>
                    <a:pt x="47" y="131"/>
                    <a:pt x="44" y="12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86"/>
                    <a:pt x="0" y="83"/>
                    <a:pt x="0" y="79"/>
                  </a:cubicBezTo>
                  <a:cubicBezTo>
                    <a:pt x="0" y="73"/>
                    <a:pt x="5" y="69"/>
                    <a:pt x="9" y="65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3" y="61"/>
                    <a:pt x="16" y="60"/>
                    <a:pt x="19" y="60"/>
                  </a:cubicBezTo>
                  <a:cubicBezTo>
                    <a:pt x="22" y="60"/>
                    <a:pt x="24" y="61"/>
                    <a:pt x="25" y="61"/>
                  </a:cubicBezTo>
                  <a:cubicBezTo>
                    <a:pt x="26" y="61"/>
                    <a:pt x="26" y="61"/>
                    <a:pt x="26" y="6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26"/>
                    <a:pt x="61" y="25"/>
                    <a:pt x="62" y="25"/>
                  </a:cubicBezTo>
                  <a:cubicBezTo>
                    <a:pt x="61" y="24"/>
                    <a:pt x="60" y="22"/>
                    <a:pt x="60" y="19"/>
                  </a:cubicBezTo>
                  <a:cubicBezTo>
                    <a:pt x="60" y="16"/>
                    <a:pt x="62" y="13"/>
                    <a:pt x="64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9" y="5"/>
                    <a:pt x="73" y="0"/>
                    <a:pt x="79" y="0"/>
                  </a:cubicBezTo>
                  <a:cubicBezTo>
                    <a:pt x="83" y="0"/>
                    <a:pt x="86" y="2"/>
                    <a:pt x="89" y="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1" y="47"/>
                    <a:pt x="133" y="50"/>
                    <a:pt x="133" y="54"/>
                  </a:cubicBezTo>
                  <a:cubicBezTo>
                    <a:pt x="133" y="60"/>
                    <a:pt x="128" y="64"/>
                    <a:pt x="124" y="68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72"/>
                    <a:pt x="117" y="73"/>
                    <a:pt x="114" y="73"/>
                  </a:cubicBezTo>
                  <a:cubicBezTo>
                    <a:pt x="111" y="73"/>
                    <a:pt x="110" y="72"/>
                    <a:pt x="108" y="72"/>
                  </a:cubicBezTo>
                  <a:cubicBezTo>
                    <a:pt x="108" y="72"/>
                    <a:pt x="107" y="72"/>
                    <a:pt x="107" y="73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24" y="98"/>
                    <a:pt x="132" y="99"/>
                    <a:pt x="138" y="104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7" y="143"/>
                    <a:pt x="179" y="147"/>
                    <a:pt x="179" y="151"/>
                  </a:cubicBezTo>
                  <a:cubicBezTo>
                    <a:pt x="179" y="156"/>
                    <a:pt x="177" y="160"/>
                    <a:pt x="174" y="163"/>
                  </a:cubicBezTo>
                  <a:cubicBezTo>
                    <a:pt x="163" y="174"/>
                    <a:pt x="163" y="174"/>
                    <a:pt x="163" y="174"/>
                  </a:cubicBezTo>
                  <a:cubicBezTo>
                    <a:pt x="160" y="177"/>
                    <a:pt x="156" y="179"/>
                    <a:pt x="151" y="179"/>
                  </a:cubicBezTo>
                  <a:close/>
                  <a:moveTo>
                    <a:pt x="82" y="86"/>
                  </a:moveTo>
                  <a:cubicBezTo>
                    <a:pt x="113" y="117"/>
                    <a:pt x="113" y="117"/>
                    <a:pt x="113" y="117"/>
                  </a:cubicBezTo>
                  <a:cubicBezTo>
                    <a:pt x="110" y="120"/>
                    <a:pt x="110" y="120"/>
                    <a:pt x="110" y="120"/>
                  </a:cubicBezTo>
                  <a:cubicBezTo>
                    <a:pt x="108" y="122"/>
                    <a:pt x="107" y="124"/>
                    <a:pt x="107" y="126"/>
                  </a:cubicBezTo>
                  <a:cubicBezTo>
                    <a:pt x="107" y="128"/>
                    <a:pt x="108" y="131"/>
                    <a:pt x="110" y="132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49" y="171"/>
                    <a:pt x="154" y="171"/>
                    <a:pt x="158" y="168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70" y="156"/>
                    <a:pt x="171" y="154"/>
                    <a:pt x="171" y="151"/>
                  </a:cubicBezTo>
                  <a:cubicBezTo>
                    <a:pt x="171" y="149"/>
                    <a:pt x="170" y="147"/>
                    <a:pt x="168" y="145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1" y="108"/>
                    <a:pt x="129" y="107"/>
                    <a:pt x="126" y="107"/>
                  </a:cubicBezTo>
                  <a:cubicBezTo>
                    <a:pt x="124" y="107"/>
                    <a:pt x="122" y="108"/>
                    <a:pt x="120" y="110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0" y="64"/>
                    <a:pt x="111" y="65"/>
                    <a:pt x="114" y="65"/>
                  </a:cubicBezTo>
                  <a:cubicBezTo>
                    <a:pt x="115" y="65"/>
                    <a:pt x="116" y="64"/>
                    <a:pt x="118" y="63"/>
                  </a:cubicBezTo>
                  <a:cubicBezTo>
                    <a:pt x="119" y="62"/>
                    <a:pt x="119" y="62"/>
                    <a:pt x="119" y="62"/>
                  </a:cubicBezTo>
                  <a:cubicBezTo>
                    <a:pt x="122" y="59"/>
                    <a:pt x="125" y="57"/>
                    <a:pt x="125" y="54"/>
                  </a:cubicBezTo>
                  <a:cubicBezTo>
                    <a:pt x="125" y="53"/>
                    <a:pt x="124" y="51"/>
                    <a:pt x="123" y="5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2" y="9"/>
                    <a:pt x="81" y="8"/>
                    <a:pt x="79" y="8"/>
                  </a:cubicBezTo>
                  <a:cubicBezTo>
                    <a:pt x="76" y="8"/>
                    <a:pt x="74" y="11"/>
                    <a:pt x="71" y="14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69" y="17"/>
                    <a:pt x="68" y="18"/>
                    <a:pt x="68" y="19"/>
                  </a:cubicBezTo>
                  <a:cubicBezTo>
                    <a:pt x="68" y="22"/>
                    <a:pt x="69" y="23"/>
                    <a:pt x="72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2"/>
                    <a:pt x="66" y="32"/>
                    <a:pt x="66" y="32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3" y="69"/>
                    <a:pt x="22" y="68"/>
                    <a:pt x="19" y="68"/>
                  </a:cubicBezTo>
                  <a:cubicBezTo>
                    <a:pt x="18" y="68"/>
                    <a:pt x="17" y="69"/>
                    <a:pt x="15" y="70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4"/>
                    <a:pt x="8" y="76"/>
                    <a:pt x="8" y="79"/>
                  </a:cubicBezTo>
                  <a:cubicBezTo>
                    <a:pt x="8" y="81"/>
                    <a:pt x="9" y="82"/>
                    <a:pt x="10" y="8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4"/>
                    <a:pt x="53" y="125"/>
                    <a:pt x="54" y="125"/>
                  </a:cubicBezTo>
                  <a:cubicBezTo>
                    <a:pt x="57" y="125"/>
                    <a:pt x="59" y="122"/>
                    <a:pt x="62" y="119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64" y="116"/>
                    <a:pt x="65" y="115"/>
                    <a:pt x="65" y="114"/>
                  </a:cubicBezTo>
                  <a:cubicBezTo>
                    <a:pt x="65" y="111"/>
                    <a:pt x="64" y="110"/>
                    <a:pt x="61" y="108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6" y="102"/>
                    <a:pt x="67" y="101"/>
                    <a:pt x="67" y="101"/>
                  </a:cubicBezTo>
                  <a:lnTo>
                    <a:pt x="82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660150" y="1651531"/>
            <a:ext cx="745747" cy="1201220"/>
            <a:chOff x="3660150" y="1651531"/>
            <a:chExt cx="745747" cy="120122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256" y="1651531"/>
              <a:ext cx="0" cy="679545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660150" y="2107004"/>
              <a:ext cx="745747" cy="74574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36"/>
            <p:cNvSpPr>
              <a:spLocks noEditPoints="1"/>
            </p:cNvSpPr>
            <p:nvPr/>
          </p:nvSpPr>
          <p:spPr bwMode="auto">
            <a:xfrm>
              <a:off x="3864559" y="2358686"/>
              <a:ext cx="347394" cy="253308"/>
            </a:xfrm>
            <a:custGeom>
              <a:avLst/>
              <a:gdLst>
                <a:gd name="T0" fmla="*/ 101 w 183"/>
                <a:gd name="T1" fmla="*/ 133 h 133"/>
                <a:gd name="T2" fmla="*/ 32 w 183"/>
                <a:gd name="T3" fmla="*/ 133 h 133"/>
                <a:gd name="T4" fmla="*/ 0 w 183"/>
                <a:gd name="T5" fmla="*/ 101 h 133"/>
                <a:gd name="T6" fmla="*/ 0 w 183"/>
                <a:gd name="T7" fmla="*/ 32 h 133"/>
                <a:gd name="T8" fmla="*/ 32 w 183"/>
                <a:gd name="T9" fmla="*/ 0 h 133"/>
                <a:gd name="T10" fmla="*/ 101 w 183"/>
                <a:gd name="T11" fmla="*/ 0 h 133"/>
                <a:gd name="T12" fmla="*/ 133 w 183"/>
                <a:gd name="T13" fmla="*/ 32 h 133"/>
                <a:gd name="T14" fmla="*/ 133 w 183"/>
                <a:gd name="T15" fmla="*/ 39 h 133"/>
                <a:gd name="T16" fmla="*/ 165 w 183"/>
                <a:gd name="T17" fmla="*/ 6 h 133"/>
                <a:gd name="T18" fmla="*/ 173 w 183"/>
                <a:gd name="T19" fmla="*/ 3 h 133"/>
                <a:gd name="T20" fmla="*/ 177 w 183"/>
                <a:gd name="T21" fmla="*/ 4 h 133"/>
                <a:gd name="T22" fmla="*/ 183 w 183"/>
                <a:gd name="T23" fmla="*/ 14 h 133"/>
                <a:gd name="T24" fmla="*/ 183 w 183"/>
                <a:gd name="T25" fmla="*/ 120 h 133"/>
                <a:gd name="T26" fmla="*/ 177 w 183"/>
                <a:gd name="T27" fmla="*/ 129 h 133"/>
                <a:gd name="T28" fmla="*/ 173 w 183"/>
                <a:gd name="T29" fmla="*/ 130 h 133"/>
                <a:gd name="T30" fmla="*/ 165 w 183"/>
                <a:gd name="T31" fmla="*/ 127 h 133"/>
                <a:gd name="T32" fmla="*/ 133 w 183"/>
                <a:gd name="T33" fmla="*/ 94 h 133"/>
                <a:gd name="T34" fmla="*/ 133 w 183"/>
                <a:gd name="T35" fmla="*/ 101 h 133"/>
                <a:gd name="T36" fmla="*/ 101 w 183"/>
                <a:gd name="T37" fmla="*/ 133 h 133"/>
                <a:gd name="T38" fmla="*/ 32 w 183"/>
                <a:gd name="T39" fmla="*/ 8 h 133"/>
                <a:gd name="T40" fmla="*/ 8 w 183"/>
                <a:gd name="T41" fmla="*/ 32 h 133"/>
                <a:gd name="T42" fmla="*/ 8 w 183"/>
                <a:gd name="T43" fmla="*/ 101 h 133"/>
                <a:gd name="T44" fmla="*/ 32 w 183"/>
                <a:gd name="T45" fmla="*/ 125 h 133"/>
                <a:gd name="T46" fmla="*/ 101 w 183"/>
                <a:gd name="T47" fmla="*/ 125 h 133"/>
                <a:gd name="T48" fmla="*/ 125 w 183"/>
                <a:gd name="T49" fmla="*/ 101 h 133"/>
                <a:gd name="T50" fmla="*/ 125 w 183"/>
                <a:gd name="T51" fmla="*/ 75 h 133"/>
                <a:gd name="T52" fmla="*/ 171 w 183"/>
                <a:gd name="T53" fmla="*/ 121 h 133"/>
                <a:gd name="T54" fmla="*/ 173 w 183"/>
                <a:gd name="T55" fmla="*/ 122 h 133"/>
                <a:gd name="T56" fmla="*/ 174 w 183"/>
                <a:gd name="T57" fmla="*/ 122 h 133"/>
                <a:gd name="T58" fmla="*/ 175 w 183"/>
                <a:gd name="T59" fmla="*/ 120 h 133"/>
                <a:gd name="T60" fmla="*/ 175 w 183"/>
                <a:gd name="T61" fmla="*/ 14 h 133"/>
                <a:gd name="T62" fmla="*/ 174 w 183"/>
                <a:gd name="T63" fmla="*/ 11 h 133"/>
                <a:gd name="T64" fmla="*/ 171 w 183"/>
                <a:gd name="T65" fmla="*/ 12 h 133"/>
                <a:gd name="T66" fmla="*/ 125 w 183"/>
                <a:gd name="T67" fmla="*/ 58 h 133"/>
                <a:gd name="T68" fmla="*/ 125 w 183"/>
                <a:gd name="T69" fmla="*/ 32 h 133"/>
                <a:gd name="T70" fmla="*/ 101 w 183"/>
                <a:gd name="T71" fmla="*/ 8 h 133"/>
                <a:gd name="T72" fmla="*/ 32 w 183"/>
                <a:gd name="T73" fmla="*/ 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" h="133">
                  <a:moveTo>
                    <a:pt x="101" y="133"/>
                  </a:moveTo>
                  <a:cubicBezTo>
                    <a:pt x="32" y="133"/>
                    <a:pt x="32" y="133"/>
                    <a:pt x="32" y="133"/>
                  </a:cubicBezTo>
                  <a:cubicBezTo>
                    <a:pt x="15" y="133"/>
                    <a:pt x="0" y="119"/>
                    <a:pt x="0" y="10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9" y="0"/>
                    <a:pt x="133" y="15"/>
                    <a:pt x="133" y="32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7" y="4"/>
                    <a:pt x="170" y="3"/>
                    <a:pt x="173" y="3"/>
                  </a:cubicBezTo>
                  <a:cubicBezTo>
                    <a:pt x="174" y="3"/>
                    <a:pt x="176" y="4"/>
                    <a:pt x="177" y="4"/>
                  </a:cubicBezTo>
                  <a:cubicBezTo>
                    <a:pt x="180" y="6"/>
                    <a:pt x="183" y="9"/>
                    <a:pt x="183" y="14"/>
                  </a:cubicBezTo>
                  <a:cubicBezTo>
                    <a:pt x="183" y="120"/>
                    <a:pt x="183" y="120"/>
                    <a:pt x="183" y="120"/>
                  </a:cubicBezTo>
                  <a:cubicBezTo>
                    <a:pt x="183" y="124"/>
                    <a:pt x="180" y="127"/>
                    <a:pt x="177" y="129"/>
                  </a:cubicBezTo>
                  <a:cubicBezTo>
                    <a:pt x="176" y="130"/>
                    <a:pt x="174" y="130"/>
                    <a:pt x="173" y="130"/>
                  </a:cubicBezTo>
                  <a:cubicBezTo>
                    <a:pt x="170" y="130"/>
                    <a:pt x="167" y="129"/>
                    <a:pt x="165" y="127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33" y="101"/>
                    <a:pt x="133" y="101"/>
                    <a:pt x="133" y="101"/>
                  </a:cubicBezTo>
                  <a:cubicBezTo>
                    <a:pt x="133" y="119"/>
                    <a:pt x="119" y="133"/>
                    <a:pt x="101" y="133"/>
                  </a:cubicBezTo>
                  <a:close/>
                  <a:moveTo>
                    <a:pt x="32" y="8"/>
                  </a:moveTo>
                  <a:cubicBezTo>
                    <a:pt x="19" y="8"/>
                    <a:pt x="8" y="19"/>
                    <a:pt x="8" y="32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14"/>
                    <a:pt x="19" y="125"/>
                    <a:pt x="32" y="125"/>
                  </a:cubicBezTo>
                  <a:cubicBezTo>
                    <a:pt x="101" y="125"/>
                    <a:pt x="101" y="125"/>
                    <a:pt x="101" y="125"/>
                  </a:cubicBezTo>
                  <a:cubicBezTo>
                    <a:pt x="114" y="125"/>
                    <a:pt x="125" y="114"/>
                    <a:pt x="125" y="101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2" y="122"/>
                    <a:pt x="173" y="122"/>
                  </a:cubicBezTo>
                  <a:cubicBezTo>
                    <a:pt x="173" y="122"/>
                    <a:pt x="173" y="122"/>
                    <a:pt x="174" y="122"/>
                  </a:cubicBezTo>
                  <a:cubicBezTo>
                    <a:pt x="174" y="121"/>
                    <a:pt x="175" y="121"/>
                    <a:pt x="175" y="120"/>
                  </a:cubicBezTo>
                  <a:cubicBezTo>
                    <a:pt x="175" y="14"/>
                    <a:pt x="175" y="14"/>
                    <a:pt x="175" y="14"/>
                  </a:cubicBezTo>
                  <a:cubicBezTo>
                    <a:pt x="175" y="13"/>
                    <a:pt x="174" y="12"/>
                    <a:pt x="174" y="11"/>
                  </a:cubicBezTo>
                  <a:cubicBezTo>
                    <a:pt x="172" y="11"/>
                    <a:pt x="171" y="12"/>
                    <a:pt x="171" y="12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19"/>
                    <a:pt x="114" y="8"/>
                    <a:pt x="101" y="8"/>
                  </a:cubicBezTo>
                  <a:lnTo>
                    <a:pt x="32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97515" y="2107004"/>
            <a:ext cx="745747" cy="745747"/>
            <a:chOff x="9197515" y="2107004"/>
            <a:chExt cx="745747" cy="745747"/>
          </a:xfrm>
        </p:grpSpPr>
        <p:sp>
          <p:nvSpPr>
            <p:cNvPr id="20" name="Oval 19"/>
            <p:cNvSpPr/>
            <p:nvPr/>
          </p:nvSpPr>
          <p:spPr>
            <a:xfrm>
              <a:off x="9197515" y="2107004"/>
              <a:ext cx="745747" cy="74574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7"/>
            <p:cNvSpPr>
              <a:spLocks noEditPoints="1"/>
            </p:cNvSpPr>
            <p:nvPr/>
          </p:nvSpPr>
          <p:spPr bwMode="auto">
            <a:xfrm>
              <a:off x="9443934" y="2331076"/>
              <a:ext cx="228379" cy="334527"/>
            </a:xfrm>
            <a:custGeom>
              <a:avLst/>
              <a:gdLst>
                <a:gd name="T0" fmla="*/ 60 w 120"/>
                <a:gd name="T1" fmla="*/ 176 h 176"/>
                <a:gd name="T2" fmla="*/ 44 w 120"/>
                <a:gd name="T3" fmla="*/ 166 h 176"/>
                <a:gd name="T4" fmla="*/ 4 w 120"/>
                <a:gd name="T5" fmla="*/ 81 h 176"/>
                <a:gd name="T6" fmla="*/ 0 w 120"/>
                <a:gd name="T7" fmla="*/ 60 h 176"/>
                <a:gd name="T8" fmla="*/ 60 w 120"/>
                <a:gd name="T9" fmla="*/ 0 h 176"/>
                <a:gd name="T10" fmla="*/ 120 w 120"/>
                <a:gd name="T11" fmla="*/ 60 h 176"/>
                <a:gd name="T12" fmla="*/ 116 w 120"/>
                <a:gd name="T13" fmla="*/ 81 h 176"/>
                <a:gd name="T14" fmla="*/ 76 w 120"/>
                <a:gd name="T15" fmla="*/ 166 h 176"/>
                <a:gd name="T16" fmla="*/ 60 w 120"/>
                <a:gd name="T17" fmla="*/ 176 h 176"/>
                <a:gd name="T18" fmla="*/ 60 w 120"/>
                <a:gd name="T19" fmla="*/ 8 h 176"/>
                <a:gd name="T20" fmla="*/ 8 w 120"/>
                <a:gd name="T21" fmla="*/ 60 h 176"/>
                <a:gd name="T22" fmla="*/ 11 w 120"/>
                <a:gd name="T23" fmla="*/ 78 h 176"/>
                <a:gd name="T24" fmla="*/ 51 w 120"/>
                <a:gd name="T25" fmla="*/ 163 h 176"/>
                <a:gd name="T26" fmla="*/ 60 w 120"/>
                <a:gd name="T27" fmla="*/ 168 h 176"/>
                <a:gd name="T28" fmla="*/ 69 w 120"/>
                <a:gd name="T29" fmla="*/ 163 h 176"/>
                <a:gd name="T30" fmla="*/ 108 w 120"/>
                <a:gd name="T31" fmla="*/ 78 h 176"/>
                <a:gd name="T32" fmla="*/ 112 w 120"/>
                <a:gd name="T33" fmla="*/ 60 h 176"/>
                <a:gd name="T34" fmla="*/ 60 w 120"/>
                <a:gd name="T35" fmla="*/ 8 h 176"/>
                <a:gd name="T36" fmla="*/ 60 w 120"/>
                <a:gd name="T37" fmla="*/ 92 h 176"/>
                <a:gd name="T38" fmla="*/ 28 w 120"/>
                <a:gd name="T39" fmla="*/ 60 h 176"/>
                <a:gd name="T40" fmla="*/ 60 w 120"/>
                <a:gd name="T41" fmla="*/ 28 h 176"/>
                <a:gd name="T42" fmla="*/ 92 w 120"/>
                <a:gd name="T43" fmla="*/ 60 h 176"/>
                <a:gd name="T44" fmla="*/ 60 w 120"/>
                <a:gd name="T45" fmla="*/ 92 h 176"/>
                <a:gd name="T46" fmla="*/ 60 w 120"/>
                <a:gd name="T47" fmla="*/ 36 h 176"/>
                <a:gd name="T48" fmla="*/ 36 w 120"/>
                <a:gd name="T49" fmla="*/ 60 h 176"/>
                <a:gd name="T50" fmla="*/ 60 w 120"/>
                <a:gd name="T51" fmla="*/ 84 h 176"/>
                <a:gd name="T52" fmla="*/ 84 w 120"/>
                <a:gd name="T53" fmla="*/ 60 h 176"/>
                <a:gd name="T54" fmla="*/ 60 w 120"/>
                <a:gd name="T55" fmla="*/ 3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176">
                  <a:moveTo>
                    <a:pt x="60" y="176"/>
                  </a:moveTo>
                  <a:cubicBezTo>
                    <a:pt x="53" y="176"/>
                    <a:pt x="46" y="172"/>
                    <a:pt x="44" y="166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1" y="76"/>
                    <a:pt x="0" y="69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9"/>
                    <a:pt x="118" y="76"/>
                    <a:pt x="116" y="81"/>
                  </a:cubicBezTo>
                  <a:cubicBezTo>
                    <a:pt x="76" y="166"/>
                    <a:pt x="76" y="166"/>
                    <a:pt x="76" y="166"/>
                  </a:cubicBezTo>
                  <a:cubicBezTo>
                    <a:pt x="73" y="172"/>
                    <a:pt x="67" y="176"/>
                    <a:pt x="60" y="176"/>
                  </a:cubicBezTo>
                  <a:close/>
                  <a:moveTo>
                    <a:pt x="60" y="8"/>
                  </a:moveTo>
                  <a:cubicBezTo>
                    <a:pt x="31" y="8"/>
                    <a:pt x="8" y="32"/>
                    <a:pt x="8" y="60"/>
                  </a:cubicBezTo>
                  <a:cubicBezTo>
                    <a:pt x="8" y="68"/>
                    <a:pt x="9" y="73"/>
                    <a:pt x="11" y="78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2" y="166"/>
                    <a:pt x="56" y="168"/>
                    <a:pt x="60" y="168"/>
                  </a:cubicBezTo>
                  <a:cubicBezTo>
                    <a:pt x="64" y="168"/>
                    <a:pt x="67" y="166"/>
                    <a:pt x="69" y="163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11" y="73"/>
                    <a:pt x="112" y="68"/>
                    <a:pt x="112" y="60"/>
                  </a:cubicBezTo>
                  <a:cubicBezTo>
                    <a:pt x="112" y="32"/>
                    <a:pt x="88" y="8"/>
                    <a:pt x="60" y="8"/>
                  </a:cubicBezTo>
                  <a:close/>
                  <a:moveTo>
                    <a:pt x="60" y="92"/>
                  </a:moveTo>
                  <a:cubicBezTo>
                    <a:pt x="42" y="92"/>
                    <a:pt x="28" y="78"/>
                    <a:pt x="28" y="60"/>
                  </a:cubicBezTo>
                  <a:cubicBezTo>
                    <a:pt x="28" y="43"/>
                    <a:pt x="42" y="28"/>
                    <a:pt x="60" y="28"/>
                  </a:cubicBezTo>
                  <a:cubicBezTo>
                    <a:pt x="77" y="28"/>
                    <a:pt x="92" y="43"/>
                    <a:pt x="92" y="60"/>
                  </a:cubicBezTo>
                  <a:cubicBezTo>
                    <a:pt x="92" y="78"/>
                    <a:pt x="77" y="92"/>
                    <a:pt x="60" y="92"/>
                  </a:cubicBezTo>
                  <a:close/>
                  <a:moveTo>
                    <a:pt x="60" y="36"/>
                  </a:moveTo>
                  <a:cubicBezTo>
                    <a:pt x="46" y="36"/>
                    <a:pt x="36" y="47"/>
                    <a:pt x="36" y="60"/>
                  </a:cubicBezTo>
                  <a:cubicBezTo>
                    <a:pt x="36" y="73"/>
                    <a:pt x="46" y="84"/>
                    <a:pt x="60" y="84"/>
                  </a:cubicBezTo>
                  <a:cubicBezTo>
                    <a:pt x="73" y="84"/>
                    <a:pt x="84" y="73"/>
                    <a:pt x="84" y="60"/>
                  </a:cubicBezTo>
                  <a:cubicBezTo>
                    <a:pt x="84" y="47"/>
                    <a:pt x="73" y="36"/>
                    <a:pt x="60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209309" y="33996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2016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317506" y="3186029"/>
            <a:ext cx="1575044" cy="883400"/>
            <a:chOff x="7317506" y="3186029"/>
            <a:chExt cx="1575044" cy="883400"/>
          </a:xfrm>
        </p:grpSpPr>
        <p:sp>
          <p:nvSpPr>
            <p:cNvPr id="10" name="Freeform 9"/>
            <p:cNvSpPr/>
            <p:nvPr/>
          </p:nvSpPr>
          <p:spPr>
            <a:xfrm rot="-2700000">
              <a:off x="8005673" y="3186029"/>
              <a:ext cx="886877" cy="883400"/>
            </a:xfrm>
            <a:custGeom>
              <a:avLst/>
              <a:gdLst>
                <a:gd name="connsiteX0" fmla="*/ 886877 w 886877"/>
                <a:gd name="connsiteY0" fmla="*/ 3460 h 883400"/>
                <a:gd name="connsiteX1" fmla="*/ 879967 w 886877"/>
                <a:gd name="connsiteY1" fmla="*/ 881824 h 883400"/>
                <a:gd name="connsiteX2" fmla="*/ 878391 w 886877"/>
                <a:gd name="connsiteY2" fmla="*/ 881812 h 883400"/>
                <a:gd name="connsiteX3" fmla="*/ 878391 w 886877"/>
                <a:gd name="connsiteY3" fmla="*/ 883400 h 883400"/>
                <a:gd name="connsiteX4" fmla="*/ 0 w 886877"/>
                <a:gd name="connsiteY4" fmla="*/ 883400 h 883400"/>
                <a:gd name="connsiteX5" fmla="*/ 0 w 886877"/>
                <a:gd name="connsiteY5" fmla="*/ 443555 h 883400"/>
                <a:gd name="connsiteX6" fmla="*/ 443556 w 886877"/>
                <a:gd name="connsiteY6" fmla="*/ 443555 h 883400"/>
                <a:gd name="connsiteX7" fmla="*/ 447045 w 886877"/>
                <a:gd name="connsiteY7" fmla="*/ 0 h 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877" h="883400">
                  <a:moveTo>
                    <a:pt x="886877" y="3460"/>
                  </a:moveTo>
                  <a:lnTo>
                    <a:pt x="879967" y="881824"/>
                  </a:lnTo>
                  <a:lnTo>
                    <a:pt x="878391" y="881812"/>
                  </a:lnTo>
                  <a:lnTo>
                    <a:pt x="878391" y="883400"/>
                  </a:lnTo>
                  <a:lnTo>
                    <a:pt x="0" y="883400"/>
                  </a:lnTo>
                  <a:lnTo>
                    <a:pt x="0" y="443555"/>
                  </a:lnTo>
                  <a:lnTo>
                    <a:pt x="443556" y="443555"/>
                  </a:lnTo>
                  <a:lnTo>
                    <a:pt x="44704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4"/>
                </a:gs>
                <a:gs pos="50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7506" y="339960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2015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03583" y="3186030"/>
            <a:ext cx="1582007" cy="883400"/>
            <a:chOff x="5403583" y="3186030"/>
            <a:chExt cx="1582007" cy="883400"/>
          </a:xfrm>
        </p:grpSpPr>
        <p:sp>
          <p:nvSpPr>
            <p:cNvPr id="9" name="Freeform 8"/>
            <p:cNvSpPr/>
            <p:nvPr/>
          </p:nvSpPr>
          <p:spPr>
            <a:xfrm rot="-2700000">
              <a:off x="6098713" y="3186030"/>
              <a:ext cx="886877" cy="883400"/>
            </a:xfrm>
            <a:custGeom>
              <a:avLst/>
              <a:gdLst>
                <a:gd name="connsiteX0" fmla="*/ 886877 w 886877"/>
                <a:gd name="connsiteY0" fmla="*/ 3460 h 883400"/>
                <a:gd name="connsiteX1" fmla="*/ 879967 w 886877"/>
                <a:gd name="connsiteY1" fmla="*/ 881824 h 883400"/>
                <a:gd name="connsiteX2" fmla="*/ 878391 w 886877"/>
                <a:gd name="connsiteY2" fmla="*/ 881812 h 883400"/>
                <a:gd name="connsiteX3" fmla="*/ 878391 w 886877"/>
                <a:gd name="connsiteY3" fmla="*/ 883400 h 883400"/>
                <a:gd name="connsiteX4" fmla="*/ 0 w 886877"/>
                <a:gd name="connsiteY4" fmla="*/ 883400 h 883400"/>
                <a:gd name="connsiteX5" fmla="*/ 0 w 886877"/>
                <a:gd name="connsiteY5" fmla="*/ 443555 h 883400"/>
                <a:gd name="connsiteX6" fmla="*/ 443556 w 886877"/>
                <a:gd name="connsiteY6" fmla="*/ 443555 h 883400"/>
                <a:gd name="connsiteX7" fmla="*/ 447045 w 886877"/>
                <a:gd name="connsiteY7" fmla="*/ 0 h 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877" h="883400">
                  <a:moveTo>
                    <a:pt x="886877" y="3460"/>
                  </a:moveTo>
                  <a:lnTo>
                    <a:pt x="879967" y="881824"/>
                  </a:lnTo>
                  <a:lnTo>
                    <a:pt x="878391" y="881812"/>
                  </a:lnTo>
                  <a:lnTo>
                    <a:pt x="878391" y="883400"/>
                  </a:lnTo>
                  <a:lnTo>
                    <a:pt x="0" y="883400"/>
                  </a:lnTo>
                  <a:lnTo>
                    <a:pt x="0" y="443555"/>
                  </a:lnTo>
                  <a:lnTo>
                    <a:pt x="443556" y="443555"/>
                  </a:lnTo>
                  <a:lnTo>
                    <a:pt x="44704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3"/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03583" y="339960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2014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18886" y="3186030"/>
            <a:ext cx="1553563" cy="883400"/>
            <a:chOff x="3518886" y="3186030"/>
            <a:chExt cx="1553563" cy="883400"/>
          </a:xfrm>
        </p:grpSpPr>
        <p:sp>
          <p:nvSpPr>
            <p:cNvPr id="8" name="Freeform 7"/>
            <p:cNvSpPr/>
            <p:nvPr/>
          </p:nvSpPr>
          <p:spPr>
            <a:xfrm rot="-2700000">
              <a:off x="4185572" y="3186030"/>
              <a:ext cx="886877" cy="883400"/>
            </a:xfrm>
            <a:custGeom>
              <a:avLst/>
              <a:gdLst>
                <a:gd name="connsiteX0" fmla="*/ 886877 w 886877"/>
                <a:gd name="connsiteY0" fmla="*/ 3460 h 883400"/>
                <a:gd name="connsiteX1" fmla="*/ 879967 w 886877"/>
                <a:gd name="connsiteY1" fmla="*/ 881824 h 883400"/>
                <a:gd name="connsiteX2" fmla="*/ 878391 w 886877"/>
                <a:gd name="connsiteY2" fmla="*/ 881812 h 883400"/>
                <a:gd name="connsiteX3" fmla="*/ 878391 w 886877"/>
                <a:gd name="connsiteY3" fmla="*/ 883400 h 883400"/>
                <a:gd name="connsiteX4" fmla="*/ 0 w 886877"/>
                <a:gd name="connsiteY4" fmla="*/ 883400 h 883400"/>
                <a:gd name="connsiteX5" fmla="*/ 0 w 886877"/>
                <a:gd name="connsiteY5" fmla="*/ 443555 h 883400"/>
                <a:gd name="connsiteX6" fmla="*/ 443556 w 886877"/>
                <a:gd name="connsiteY6" fmla="*/ 443555 h 883400"/>
                <a:gd name="connsiteX7" fmla="*/ 447045 w 886877"/>
                <a:gd name="connsiteY7" fmla="*/ 0 h 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877" h="883400">
                  <a:moveTo>
                    <a:pt x="886877" y="3460"/>
                  </a:moveTo>
                  <a:lnTo>
                    <a:pt x="879967" y="881824"/>
                  </a:lnTo>
                  <a:lnTo>
                    <a:pt x="878391" y="881812"/>
                  </a:lnTo>
                  <a:lnTo>
                    <a:pt x="878391" y="883400"/>
                  </a:lnTo>
                  <a:lnTo>
                    <a:pt x="0" y="883400"/>
                  </a:lnTo>
                  <a:lnTo>
                    <a:pt x="0" y="443555"/>
                  </a:lnTo>
                  <a:lnTo>
                    <a:pt x="443556" y="443555"/>
                  </a:lnTo>
                  <a:lnTo>
                    <a:pt x="44704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8886" y="339960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2013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68163" y="3186031"/>
            <a:ext cx="1536849" cy="883400"/>
            <a:chOff x="1668163" y="3186031"/>
            <a:chExt cx="1536849" cy="883400"/>
          </a:xfrm>
        </p:grpSpPr>
        <p:sp>
          <p:nvSpPr>
            <p:cNvPr id="7" name="Freeform 6"/>
            <p:cNvSpPr/>
            <p:nvPr/>
          </p:nvSpPr>
          <p:spPr>
            <a:xfrm rot="-2700000">
              <a:off x="2318135" y="3186031"/>
              <a:ext cx="886877" cy="883400"/>
            </a:xfrm>
            <a:custGeom>
              <a:avLst/>
              <a:gdLst>
                <a:gd name="connsiteX0" fmla="*/ 886877 w 886877"/>
                <a:gd name="connsiteY0" fmla="*/ 3460 h 883400"/>
                <a:gd name="connsiteX1" fmla="*/ 879967 w 886877"/>
                <a:gd name="connsiteY1" fmla="*/ 881824 h 883400"/>
                <a:gd name="connsiteX2" fmla="*/ 878391 w 886877"/>
                <a:gd name="connsiteY2" fmla="*/ 881812 h 883400"/>
                <a:gd name="connsiteX3" fmla="*/ 878391 w 886877"/>
                <a:gd name="connsiteY3" fmla="*/ 883400 h 883400"/>
                <a:gd name="connsiteX4" fmla="*/ 0 w 886877"/>
                <a:gd name="connsiteY4" fmla="*/ 883400 h 883400"/>
                <a:gd name="connsiteX5" fmla="*/ 0 w 886877"/>
                <a:gd name="connsiteY5" fmla="*/ 443555 h 883400"/>
                <a:gd name="connsiteX6" fmla="*/ 443556 w 886877"/>
                <a:gd name="connsiteY6" fmla="*/ 443555 h 883400"/>
                <a:gd name="connsiteX7" fmla="*/ 447045 w 886877"/>
                <a:gd name="connsiteY7" fmla="*/ 0 h 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877" h="883400">
                  <a:moveTo>
                    <a:pt x="886877" y="3460"/>
                  </a:moveTo>
                  <a:lnTo>
                    <a:pt x="879967" y="881824"/>
                  </a:lnTo>
                  <a:lnTo>
                    <a:pt x="878391" y="881812"/>
                  </a:lnTo>
                  <a:lnTo>
                    <a:pt x="878391" y="883400"/>
                  </a:lnTo>
                  <a:lnTo>
                    <a:pt x="0" y="883400"/>
                  </a:lnTo>
                  <a:lnTo>
                    <a:pt x="0" y="443555"/>
                  </a:lnTo>
                  <a:lnTo>
                    <a:pt x="443556" y="443555"/>
                  </a:lnTo>
                  <a:lnTo>
                    <a:pt x="44704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68163" y="339960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2012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236498" y="3678029"/>
            <a:ext cx="409882" cy="1385903"/>
            <a:chOff x="8455439" y="3869927"/>
            <a:chExt cx="409882" cy="1385903"/>
          </a:xfrm>
        </p:grpSpPr>
        <p:sp>
          <p:nvSpPr>
            <p:cNvPr id="24" name="椭圆 52"/>
            <p:cNvSpPr/>
            <p:nvPr/>
          </p:nvSpPr>
          <p:spPr>
            <a:xfrm>
              <a:off x="8455439" y="5063510"/>
              <a:ext cx="192321" cy="192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矩形 65"/>
            <p:cNvSpPr/>
            <p:nvPr/>
          </p:nvSpPr>
          <p:spPr>
            <a:xfrm rot="1476006">
              <a:off x="8817006" y="3869927"/>
              <a:ext cx="48315" cy="128566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52853" y="3678029"/>
            <a:ext cx="414779" cy="1385904"/>
            <a:chOff x="5371794" y="3869927"/>
            <a:chExt cx="414779" cy="1385904"/>
          </a:xfrm>
        </p:grpSpPr>
        <p:sp>
          <p:nvSpPr>
            <p:cNvPr id="27" name="椭圆 50"/>
            <p:cNvSpPr/>
            <p:nvPr/>
          </p:nvSpPr>
          <p:spPr>
            <a:xfrm>
              <a:off x="5371794" y="5063511"/>
              <a:ext cx="192321" cy="1923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矩形 64"/>
            <p:cNvSpPr/>
            <p:nvPr/>
          </p:nvSpPr>
          <p:spPr>
            <a:xfrm rot="1476006">
              <a:off x="5738258" y="3869927"/>
              <a:ext cx="48315" cy="128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08342" y="2102437"/>
            <a:ext cx="469626" cy="1636874"/>
            <a:chOff x="6927283" y="2153952"/>
            <a:chExt cx="469626" cy="1636874"/>
          </a:xfrm>
        </p:grpSpPr>
        <p:sp>
          <p:nvSpPr>
            <p:cNvPr id="30" name="矩形 66"/>
            <p:cNvSpPr/>
            <p:nvPr/>
          </p:nvSpPr>
          <p:spPr>
            <a:xfrm rot="20198660">
              <a:off x="7340293" y="2284266"/>
              <a:ext cx="56616" cy="1506560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椭圆 69"/>
            <p:cNvSpPr/>
            <p:nvPr/>
          </p:nvSpPr>
          <p:spPr>
            <a:xfrm>
              <a:off x="6927283" y="2153952"/>
              <a:ext cx="225364" cy="2253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80719" y="2552982"/>
            <a:ext cx="2339044" cy="2003415"/>
            <a:chOff x="7680719" y="2552982"/>
            <a:chExt cx="2339044" cy="2003415"/>
          </a:xfrm>
        </p:grpSpPr>
        <p:grpSp>
          <p:nvGrpSpPr>
            <p:cNvPr id="5" name="组合 16"/>
            <p:cNvGrpSpPr/>
            <p:nvPr/>
          </p:nvGrpSpPr>
          <p:grpSpPr>
            <a:xfrm>
              <a:off x="7680719" y="2552982"/>
              <a:ext cx="2339044" cy="2003415"/>
              <a:chOff x="8329532" y="2857879"/>
              <a:chExt cx="2632331" cy="2254618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8329532" y="2857879"/>
                <a:ext cx="2632331" cy="2254618"/>
              </a:xfrm>
              <a:custGeom>
                <a:avLst/>
                <a:gdLst>
                  <a:gd name="T0" fmla="*/ 317 w 332"/>
                  <a:gd name="T1" fmla="*/ 168 h 282"/>
                  <a:gd name="T2" fmla="*/ 317 w 332"/>
                  <a:gd name="T3" fmla="*/ 114 h 282"/>
                  <a:gd name="T4" fmla="*/ 218 w 332"/>
                  <a:gd name="T5" fmla="*/ 15 h 282"/>
                  <a:gd name="T6" fmla="*/ 191 w 332"/>
                  <a:gd name="T7" fmla="*/ 26 h 282"/>
                  <a:gd name="T8" fmla="*/ 191 w 332"/>
                  <a:gd name="T9" fmla="*/ 26 h 282"/>
                  <a:gd name="T10" fmla="*/ 153 w 332"/>
                  <a:gd name="T11" fmla="*/ 65 h 282"/>
                  <a:gd name="T12" fmla="*/ 38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8 w 332"/>
                  <a:gd name="T19" fmla="*/ 218 h 282"/>
                  <a:gd name="T20" fmla="*/ 153 w 332"/>
                  <a:gd name="T21" fmla="*/ 218 h 282"/>
                  <a:gd name="T22" fmla="*/ 191 w 332"/>
                  <a:gd name="T23" fmla="*/ 256 h 282"/>
                  <a:gd name="T24" fmla="*/ 191 w 332"/>
                  <a:gd name="T25" fmla="*/ 256 h 282"/>
                  <a:gd name="T26" fmla="*/ 218 w 332"/>
                  <a:gd name="T27" fmla="*/ 267 h 282"/>
                  <a:gd name="T28" fmla="*/ 317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7" y="168"/>
                    </a:moveTo>
                    <a:cubicBezTo>
                      <a:pt x="332" y="153"/>
                      <a:pt x="332" y="129"/>
                      <a:pt x="317" y="114"/>
                    </a:cubicBezTo>
                    <a:cubicBezTo>
                      <a:pt x="218" y="15"/>
                      <a:pt x="218" y="15"/>
                      <a:pt x="218" y="15"/>
                    </a:cubicBezTo>
                    <a:cubicBezTo>
                      <a:pt x="203" y="0"/>
                      <a:pt x="191" y="5"/>
                      <a:pt x="191" y="26"/>
                    </a:cubicBezTo>
                    <a:cubicBezTo>
                      <a:pt x="191" y="26"/>
                      <a:pt x="191" y="26"/>
                      <a:pt x="191" y="26"/>
                    </a:cubicBezTo>
                    <a:cubicBezTo>
                      <a:pt x="191" y="47"/>
                      <a:pt x="174" y="65"/>
                      <a:pt x="153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17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7" y="218"/>
                      <a:pt x="38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1" y="235"/>
                      <a:pt x="191" y="256"/>
                    </a:cubicBezTo>
                    <a:cubicBezTo>
                      <a:pt x="191" y="256"/>
                      <a:pt x="191" y="256"/>
                      <a:pt x="191" y="256"/>
                    </a:cubicBezTo>
                    <a:cubicBezTo>
                      <a:pt x="191" y="277"/>
                      <a:pt x="203" y="282"/>
                      <a:pt x="218" y="267"/>
                    </a:cubicBezTo>
                    <a:lnTo>
                      <a:pt x="317" y="1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8329532" y="3377054"/>
                <a:ext cx="936264" cy="1223561"/>
              </a:xfrm>
              <a:custGeom>
                <a:avLst/>
                <a:gdLst>
                  <a:gd name="T0" fmla="*/ 0 w 118"/>
                  <a:gd name="T1" fmla="*/ 38 h 153"/>
                  <a:gd name="T2" fmla="*/ 0 w 118"/>
                  <a:gd name="T3" fmla="*/ 114 h 153"/>
                  <a:gd name="T4" fmla="*/ 38 w 118"/>
                  <a:gd name="T5" fmla="*/ 153 h 153"/>
                  <a:gd name="T6" fmla="*/ 54 w 118"/>
                  <a:gd name="T7" fmla="*/ 153 h 153"/>
                  <a:gd name="T8" fmla="*/ 103 w 118"/>
                  <a:gd name="T9" fmla="*/ 103 h 153"/>
                  <a:gd name="T10" fmla="*/ 103 w 118"/>
                  <a:gd name="T11" fmla="*/ 49 h 153"/>
                  <a:gd name="T12" fmla="*/ 54 w 118"/>
                  <a:gd name="T13" fmla="*/ 0 h 153"/>
                  <a:gd name="T14" fmla="*/ 38 w 118"/>
                  <a:gd name="T15" fmla="*/ 0 h 153"/>
                  <a:gd name="T16" fmla="*/ 0 w 118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7" y="153"/>
                      <a:pt x="38" y="153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18" y="88"/>
                      <a:pt x="118" y="64"/>
                      <a:pt x="103" y="4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" name="文本框 32"/>
            <p:cNvSpPr txBox="1"/>
            <p:nvPr/>
          </p:nvSpPr>
          <p:spPr>
            <a:xfrm>
              <a:off x="8511973" y="3516770"/>
              <a:ext cx="575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华文中宋" panose="02010600040101010101" pitchFamily="2" charset="-122"/>
                  <a:cs typeface="+mn-cs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26890" y="3271466"/>
              <a:ext cx="12811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E-Commerce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60881" y="2552982"/>
            <a:ext cx="2339044" cy="2003415"/>
            <a:chOff x="6060881" y="2552982"/>
            <a:chExt cx="2339044" cy="2003415"/>
          </a:xfrm>
        </p:grpSpPr>
        <p:grpSp>
          <p:nvGrpSpPr>
            <p:cNvPr id="7" name="组合 15"/>
            <p:cNvGrpSpPr/>
            <p:nvPr/>
          </p:nvGrpSpPr>
          <p:grpSpPr>
            <a:xfrm>
              <a:off x="6060881" y="2552982"/>
              <a:ext cx="2339044" cy="2003415"/>
              <a:chOff x="6506587" y="2857879"/>
              <a:chExt cx="2632331" cy="2254618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6506587" y="2857879"/>
                <a:ext cx="2632331" cy="2254618"/>
              </a:xfrm>
              <a:custGeom>
                <a:avLst/>
                <a:gdLst>
                  <a:gd name="T0" fmla="*/ 317 w 332"/>
                  <a:gd name="T1" fmla="*/ 168 h 282"/>
                  <a:gd name="T2" fmla="*/ 317 w 332"/>
                  <a:gd name="T3" fmla="*/ 114 h 282"/>
                  <a:gd name="T4" fmla="*/ 219 w 332"/>
                  <a:gd name="T5" fmla="*/ 15 h 282"/>
                  <a:gd name="T6" fmla="*/ 191 w 332"/>
                  <a:gd name="T7" fmla="*/ 26 h 282"/>
                  <a:gd name="T8" fmla="*/ 191 w 332"/>
                  <a:gd name="T9" fmla="*/ 26 h 282"/>
                  <a:gd name="T10" fmla="*/ 153 w 332"/>
                  <a:gd name="T11" fmla="*/ 65 h 282"/>
                  <a:gd name="T12" fmla="*/ 39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9 w 332"/>
                  <a:gd name="T19" fmla="*/ 218 h 282"/>
                  <a:gd name="T20" fmla="*/ 153 w 332"/>
                  <a:gd name="T21" fmla="*/ 218 h 282"/>
                  <a:gd name="T22" fmla="*/ 191 w 332"/>
                  <a:gd name="T23" fmla="*/ 256 h 282"/>
                  <a:gd name="T24" fmla="*/ 191 w 332"/>
                  <a:gd name="T25" fmla="*/ 256 h 282"/>
                  <a:gd name="T26" fmla="*/ 219 w 332"/>
                  <a:gd name="T27" fmla="*/ 267 h 282"/>
                  <a:gd name="T28" fmla="*/ 317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7" y="168"/>
                    </a:moveTo>
                    <a:cubicBezTo>
                      <a:pt x="332" y="153"/>
                      <a:pt x="332" y="129"/>
                      <a:pt x="317" y="114"/>
                    </a:cubicBezTo>
                    <a:cubicBezTo>
                      <a:pt x="219" y="15"/>
                      <a:pt x="219" y="15"/>
                      <a:pt x="219" y="15"/>
                    </a:cubicBezTo>
                    <a:cubicBezTo>
                      <a:pt x="204" y="0"/>
                      <a:pt x="191" y="5"/>
                      <a:pt x="191" y="26"/>
                    </a:cubicBezTo>
                    <a:cubicBezTo>
                      <a:pt x="191" y="26"/>
                      <a:pt x="191" y="26"/>
                      <a:pt x="191" y="26"/>
                    </a:cubicBezTo>
                    <a:cubicBezTo>
                      <a:pt x="191" y="47"/>
                      <a:pt x="174" y="65"/>
                      <a:pt x="153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18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8" y="218"/>
                      <a:pt x="39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1" y="235"/>
                      <a:pt x="191" y="256"/>
                    </a:cubicBezTo>
                    <a:cubicBezTo>
                      <a:pt x="191" y="256"/>
                      <a:pt x="191" y="256"/>
                      <a:pt x="191" y="256"/>
                    </a:cubicBezTo>
                    <a:cubicBezTo>
                      <a:pt x="191" y="277"/>
                      <a:pt x="204" y="282"/>
                      <a:pt x="219" y="267"/>
                    </a:cubicBezTo>
                    <a:lnTo>
                      <a:pt x="317" y="1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6506587" y="3377054"/>
                <a:ext cx="943555" cy="1223561"/>
              </a:xfrm>
              <a:custGeom>
                <a:avLst/>
                <a:gdLst>
                  <a:gd name="T0" fmla="*/ 0 w 119"/>
                  <a:gd name="T1" fmla="*/ 38 h 153"/>
                  <a:gd name="T2" fmla="*/ 0 w 119"/>
                  <a:gd name="T3" fmla="*/ 114 h 153"/>
                  <a:gd name="T4" fmla="*/ 39 w 119"/>
                  <a:gd name="T5" fmla="*/ 153 h 153"/>
                  <a:gd name="T6" fmla="*/ 54 w 119"/>
                  <a:gd name="T7" fmla="*/ 153 h 153"/>
                  <a:gd name="T8" fmla="*/ 104 w 119"/>
                  <a:gd name="T9" fmla="*/ 103 h 153"/>
                  <a:gd name="T10" fmla="*/ 104 w 119"/>
                  <a:gd name="T11" fmla="*/ 49 h 153"/>
                  <a:gd name="T12" fmla="*/ 54 w 119"/>
                  <a:gd name="T13" fmla="*/ 0 h 153"/>
                  <a:gd name="T14" fmla="*/ 39 w 119"/>
                  <a:gd name="T15" fmla="*/ 0 h 153"/>
                  <a:gd name="T16" fmla="*/ 0 w 119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8" y="153"/>
                      <a:pt x="39" y="153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19" y="88"/>
                      <a:pt x="119" y="64"/>
                      <a:pt x="104" y="4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" name="文本框 31"/>
            <p:cNvSpPr txBox="1"/>
            <p:nvPr/>
          </p:nvSpPr>
          <p:spPr>
            <a:xfrm>
              <a:off x="6990996" y="2931994"/>
              <a:ext cx="575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华文中宋" panose="02010600040101010101" pitchFamily="2" charset="-122"/>
                  <a:cs typeface="+mn-cs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41507" y="3377485"/>
              <a:ext cx="7633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Web </a:t>
              </a:r>
              <a:endParaRPr kumimoji="0" lang="vi-V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Design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47524" y="2552982"/>
            <a:ext cx="2339044" cy="2003415"/>
            <a:chOff x="4447524" y="2552982"/>
            <a:chExt cx="2339044" cy="2003415"/>
          </a:xfrm>
        </p:grpSpPr>
        <p:grpSp>
          <p:nvGrpSpPr>
            <p:cNvPr id="9" name="组合 14"/>
            <p:cNvGrpSpPr/>
            <p:nvPr/>
          </p:nvGrpSpPr>
          <p:grpSpPr>
            <a:xfrm>
              <a:off x="4447524" y="2552982"/>
              <a:ext cx="2339044" cy="2003415"/>
              <a:chOff x="4690935" y="2857879"/>
              <a:chExt cx="2632331" cy="2254618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4690935" y="2857879"/>
                <a:ext cx="2632331" cy="2254618"/>
              </a:xfrm>
              <a:custGeom>
                <a:avLst/>
                <a:gdLst>
                  <a:gd name="T0" fmla="*/ 317 w 332"/>
                  <a:gd name="T1" fmla="*/ 168 h 282"/>
                  <a:gd name="T2" fmla="*/ 317 w 332"/>
                  <a:gd name="T3" fmla="*/ 114 h 282"/>
                  <a:gd name="T4" fmla="*/ 218 w 332"/>
                  <a:gd name="T5" fmla="*/ 15 h 282"/>
                  <a:gd name="T6" fmla="*/ 191 w 332"/>
                  <a:gd name="T7" fmla="*/ 26 h 282"/>
                  <a:gd name="T8" fmla="*/ 191 w 332"/>
                  <a:gd name="T9" fmla="*/ 26 h 282"/>
                  <a:gd name="T10" fmla="*/ 153 w 332"/>
                  <a:gd name="T11" fmla="*/ 65 h 282"/>
                  <a:gd name="T12" fmla="*/ 38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8 w 332"/>
                  <a:gd name="T19" fmla="*/ 218 h 282"/>
                  <a:gd name="T20" fmla="*/ 153 w 332"/>
                  <a:gd name="T21" fmla="*/ 218 h 282"/>
                  <a:gd name="T22" fmla="*/ 191 w 332"/>
                  <a:gd name="T23" fmla="*/ 256 h 282"/>
                  <a:gd name="T24" fmla="*/ 191 w 332"/>
                  <a:gd name="T25" fmla="*/ 256 h 282"/>
                  <a:gd name="T26" fmla="*/ 218 w 332"/>
                  <a:gd name="T27" fmla="*/ 267 h 282"/>
                  <a:gd name="T28" fmla="*/ 317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7" y="168"/>
                    </a:moveTo>
                    <a:cubicBezTo>
                      <a:pt x="332" y="153"/>
                      <a:pt x="332" y="129"/>
                      <a:pt x="317" y="114"/>
                    </a:cubicBezTo>
                    <a:cubicBezTo>
                      <a:pt x="218" y="15"/>
                      <a:pt x="218" y="15"/>
                      <a:pt x="218" y="15"/>
                    </a:cubicBezTo>
                    <a:cubicBezTo>
                      <a:pt x="203" y="0"/>
                      <a:pt x="191" y="5"/>
                      <a:pt x="191" y="26"/>
                    </a:cubicBezTo>
                    <a:cubicBezTo>
                      <a:pt x="191" y="26"/>
                      <a:pt x="191" y="26"/>
                      <a:pt x="191" y="26"/>
                    </a:cubicBezTo>
                    <a:cubicBezTo>
                      <a:pt x="191" y="47"/>
                      <a:pt x="174" y="65"/>
                      <a:pt x="153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17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7" y="218"/>
                      <a:pt x="38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1" y="235"/>
                      <a:pt x="191" y="256"/>
                    </a:cubicBezTo>
                    <a:cubicBezTo>
                      <a:pt x="191" y="256"/>
                      <a:pt x="191" y="256"/>
                      <a:pt x="191" y="256"/>
                    </a:cubicBezTo>
                    <a:cubicBezTo>
                      <a:pt x="191" y="277"/>
                      <a:pt x="203" y="282"/>
                      <a:pt x="218" y="267"/>
                    </a:cubicBezTo>
                    <a:lnTo>
                      <a:pt x="317" y="1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690935" y="3377054"/>
                <a:ext cx="934805" cy="1223561"/>
              </a:xfrm>
              <a:custGeom>
                <a:avLst/>
                <a:gdLst>
                  <a:gd name="T0" fmla="*/ 0 w 118"/>
                  <a:gd name="T1" fmla="*/ 38 h 153"/>
                  <a:gd name="T2" fmla="*/ 0 w 118"/>
                  <a:gd name="T3" fmla="*/ 114 h 153"/>
                  <a:gd name="T4" fmla="*/ 38 w 118"/>
                  <a:gd name="T5" fmla="*/ 153 h 153"/>
                  <a:gd name="T6" fmla="*/ 54 w 118"/>
                  <a:gd name="T7" fmla="*/ 153 h 153"/>
                  <a:gd name="T8" fmla="*/ 103 w 118"/>
                  <a:gd name="T9" fmla="*/ 103 h 153"/>
                  <a:gd name="T10" fmla="*/ 103 w 118"/>
                  <a:gd name="T11" fmla="*/ 49 h 153"/>
                  <a:gd name="T12" fmla="*/ 54 w 118"/>
                  <a:gd name="T13" fmla="*/ 0 h 153"/>
                  <a:gd name="T14" fmla="*/ 38 w 118"/>
                  <a:gd name="T15" fmla="*/ 0 h 153"/>
                  <a:gd name="T16" fmla="*/ 0 w 118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7" y="153"/>
                      <a:pt x="38" y="153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18" y="88"/>
                      <a:pt x="118" y="64"/>
                      <a:pt x="103" y="4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文本框 30"/>
            <p:cNvSpPr txBox="1"/>
            <p:nvPr/>
          </p:nvSpPr>
          <p:spPr>
            <a:xfrm>
              <a:off x="5426729" y="3516771"/>
              <a:ext cx="575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华文中宋" panose="02010600040101010101" pitchFamily="2" charset="-122"/>
                  <a:cs typeface="+mn-cs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17692" y="3085097"/>
              <a:ext cx="10388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Affiliate </a:t>
              </a:r>
              <a:endParaRPr kumimoji="0" lang="vi-V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Marketing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88546" y="2097382"/>
            <a:ext cx="475830" cy="1636874"/>
            <a:chOff x="3607487" y="2148897"/>
            <a:chExt cx="475830" cy="1636874"/>
          </a:xfrm>
        </p:grpSpPr>
        <p:sp>
          <p:nvSpPr>
            <p:cNvPr id="33" name="椭圆 62"/>
            <p:cNvSpPr/>
            <p:nvPr/>
          </p:nvSpPr>
          <p:spPr>
            <a:xfrm>
              <a:off x="3607487" y="2148897"/>
              <a:ext cx="225364" cy="22536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矩形 63"/>
            <p:cNvSpPr/>
            <p:nvPr/>
          </p:nvSpPr>
          <p:spPr>
            <a:xfrm rot="20198660">
              <a:off x="4026701" y="2279211"/>
              <a:ext cx="56616" cy="1506560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30941" y="3678029"/>
            <a:ext cx="421155" cy="1385904"/>
            <a:chOff x="2149882" y="3869927"/>
            <a:chExt cx="421155" cy="1385904"/>
          </a:xfrm>
        </p:grpSpPr>
        <p:sp>
          <p:nvSpPr>
            <p:cNvPr id="36" name="椭圆 48"/>
            <p:cNvSpPr/>
            <p:nvPr/>
          </p:nvSpPr>
          <p:spPr>
            <a:xfrm>
              <a:off x="2149882" y="5063511"/>
              <a:ext cx="192319" cy="1923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矩形 58"/>
            <p:cNvSpPr/>
            <p:nvPr/>
          </p:nvSpPr>
          <p:spPr>
            <a:xfrm rot="1476006">
              <a:off x="2522722" y="3869927"/>
              <a:ext cx="48315" cy="128566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26389" y="2555685"/>
            <a:ext cx="2339044" cy="2003414"/>
            <a:chOff x="2826389" y="2555685"/>
            <a:chExt cx="2339044" cy="2003414"/>
          </a:xfrm>
        </p:grpSpPr>
        <p:grpSp>
          <p:nvGrpSpPr>
            <p:cNvPr id="11" name="组合 13"/>
            <p:cNvGrpSpPr/>
            <p:nvPr/>
          </p:nvGrpSpPr>
          <p:grpSpPr>
            <a:xfrm>
              <a:off x="2826389" y="2555685"/>
              <a:ext cx="2339044" cy="2003414"/>
              <a:chOff x="2866531" y="2860921"/>
              <a:chExt cx="2632331" cy="2254617"/>
            </a:xfrm>
          </p:grpSpPr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2866531" y="2860921"/>
                <a:ext cx="2632331" cy="2254617"/>
              </a:xfrm>
              <a:custGeom>
                <a:avLst/>
                <a:gdLst>
                  <a:gd name="T0" fmla="*/ 318 w 332"/>
                  <a:gd name="T1" fmla="*/ 168 h 282"/>
                  <a:gd name="T2" fmla="*/ 318 w 332"/>
                  <a:gd name="T3" fmla="*/ 114 h 282"/>
                  <a:gd name="T4" fmla="*/ 219 w 332"/>
                  <a:gd name="T5" fmla="*/ 15 h 282"/>
                  <a:gd name="T6" fmla="*/ 192 w 332"/>
                  <a:gd name="T7" fmla="*/ 26 h 282"/>
                  <a:gd name="T8" fmla="*/ 192 w 332"/>
                  <a:gd name="T9" fmla="*/ 26 h 282"/>
                  <a:gd name="T10" fmla="*/ 153 w 332"/>
                  <a:gd name="T11" fmla="*/ 65 h 282"/>
                  <a:gd name="T12" fmla="*/ 39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9 w 332"/>
                  <a:gd name="T19" fmla="*/ 218 h 282"/>
                  <a:gd name="T20" fmla="*/ 153 w 332"/>
                  <a:gd name="T21" fmla="*/ 218 h 282"/>
                  <a:gd name="T22" fmla="*/ 192 w 332"/>
                  <a:gd name="T23" fmla="*/ 256 h 282"/>
                  <a:gd name="T24" fmla="*/ 192 w 332"/>
                  <a:gd name="T25" fmla="*/ 256 h 282"/>
                  <a:gd name="T26" fmla="*/ 219 w 332"/>
                  <a:gd name="T27" fmla="*/ 267 h 282"/>
                  <a:gd name="T28" fmla="*/ 318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8" y="168"/>
                    </a:moveTo>
                    <a:cubicBezTo>
                      <a:pt x="332" y="153"/>
                      <a:pt x="332" y="129"/>
                      <a:pt x="318" y="114"/>
                    </a:cubicBezTo>
                    <a:cubicBezTo>
                      <a:pt x="219" y="15"/>
                      <a:pt x="219" y="15"/>
                      <a:pt x="219" y="15"/>
                    </a:cubicBezTo>
                    <a:cubicBezTo>
                      <a:pt x="204" y="0"/>
                      <a:pt x="192" y="5"/>
                      <a:pt x="192" y="26"/>
                    </a:cubicBezTo>
                    <a:cubicBezTo>
                      <a:pt x="192" y="26"/>
                      <a:pt x="192" y="26"/>
                      <a:pt x="192" y="26"/>
                    </a:cubicBezTo>
                    <a:cubicBezTo>
                      <a:pt x="192" y="47"/>
                      <a:pt x="174" y="65"/>
                      <a:pt x="153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18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8" y="218"/>
                      <a:pt x="39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2" y="235"/>
                      <a:pt x="192" y="256"/>
                    </a:cubicBezTo>
                    <a:cubicBezTo>
                      <a:pt x="192" y="256"/>
                      <a:pt x="192" y="256"/>
                      <a:pt x="192" y="256"/>
                    </a:cubicBezTo>
                    <a:cubicBezTo>
                      <a:pt x="192" y="277"/>
                      <a:pt x="204" y="282"/>
                      <a:pt x="219" y="267"/>
                    </a:cubicBezTo>
                    <a:lnTo>
                      <a:pt x="318" y="168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2866531" y="3380095"/>
                <a:ext cx="943555" cy="1223560"/>
              </a:xfrm>
              <a:custGeom>
                <a:avLst/>
                <a:gdLst>
                  <a:gd name="T0" fmla="*/ 0 w 119"/>
                  <a:gd name="T1" fmla="*/ 38 h 153"/>
                  <a:gd name="T2" fmla="*/ 0 w 119"/>
                  <a:gd name="T3" fmla="*/ 114 h 153"/>
                  <a:gd name="T4" fmla="*/ 39 w 119"/>
                  <a:gd name="T5" fmla="*/ 153 h 153"/>
                  <a:gd name="T6" fmla="*/ 55 w 119"/>
                  <a:gd name="T7" fmla="*/ 153 h 153"/>
                  <a:gd name="T8" fmla="*/ 104 w 119"/>
                  <a:gd name="T9" fmla="*/ 103 h 153"/>
                  <a:gd name="T10" fmla="*/ 104 w 119"/>
                  <a:gd name="T11" fmla="*/ 49 h 153"/>
                  <a:gd name="T12" fmla="*/ 55 w 119"/>
                  <a:gd name="T13" fmla="*/ 0 h 153"/>
                  <a:gd name="T14" fmla="*/ 39 w 119"/>
                  <a:gd name="T15" fmla="*/ 0 h 153"/>
                  <a:gd name="T16" fmla="*/ 0 w 119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8" y="153"/>
                      <a:pt x="39" y="153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19" y="88"/>
                      <a:pt x="119" y="64"/>
                      <a:pt x="104" y="49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rgbClr val="938F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05"/>
            <p:cNvSpPr txBox="1"/>
            <p:nvPr/>
          </p:nvSpPr>
          <p:spPr>
            <a:xfrm>
              <a:off x="3742746" y="2985101"/>
              <a:ext cx="575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华文中宋" panose="02010600040101010101" pitchFamily="2" charset="-122"/>
                  <a:cs typeface="+mn-cs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09812" y="3412140"/>
              <a:ext cx="8912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Graphic </a:t>
              </a:r>
              <a:endParaRPr kumimoji="0" lang="vi-V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Design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9128" y="2598014"/>
            <a:ext cx="2046528" cy="1913350"/>
            <a:chOff x="1479128" y="2598014"/>
            <a:chExt cx="2046528" cy="1913350"/>
          </a:xfrm>
        </p:grpSpPr>
        <p:sp>
          <p:nvSpPr>
            <p:cNvPr id="13" name="任意多边形 47"/>
            <p:cNvSpPr>
              <a:spLocks/>
            </p:cNvSpPr>
            <p:nvPr/>
          </p:nvSpPr>
          <p:spPr bwMode="auto">
            <a:xfrm>
              <a:off x="1479128" y="2598014"/>
              <a:ext cx="2046528" cy="1913350"/>
            </a:xfrm>
            <a:custGeom>
              <a:avLst/>
              <a:gdLst>
                <a:gd name="connsiteX0" fmla="*/ 1424916 w 2507091"/>
                <a:gd name="connsiteY0" fmla="*/ 112 h 2343942"/>
                <a:gd name="connsiteX1" fmla="*/ 1555542 w 2507091"/>
                <a:gd name="connsiteY1" fmla="*/ 75381 h 2343942"/>
                <a:gd name="connsiteX2" fmla="*/ 2409995 w 2507091"/>
                <a:gd name="connsiteY2" fmla="*/ 936988 h 2343942"/>
                <a:gd name="connsiteX3" fmla="*/ 2409995 w 2507091"/>
                <a:gd name="connsiteY3" fmla="*/ 1406955 h 2343942"/>
                <a:gd name="connsiteX4" fmla="*/ 1555542 w 2507091"/>
                <a:gd name="connsiteY4" fmla="*/ 2268563 h 2343942"/>
                <a:gd name="connsiteX5" fmla="*/ 1322510 w 2507091"/>
                <a:gd name="connsiteY5" fmla="*/ 2172828 h 2343942"/>
                <a:gd name="connsiteX6" fmla="*/ 994538 w 2507091"/>
                <a:gd name="connsiteY6" fmla="*/ 1842111 h 2343942"/>
                <a:gd name="connsiteX7" fmla="*/ 1992 w 2507091"/>
                <a:gd name="connsiteY7" fmla="*/ 1842111 h 2343942"/>
                <a:gd name="connsiteX8" fmla="*/ 0 w 2507091"/>
                <a:gd name="connsiteY8" fmla="*/ 1841897 h 2343942"/>
                <a:gd name="connsiteX9" fmla="*/ 8587 w 2507091"/>
                <a:gd name="connsiteY9" fmla="*/ 1841897 h 2343942"/>
                <a:gd name="connsiteX10" fmla="*/ 66848 w 2507091"/>
                <a:gd name="connsiteY10" fmla="*/ 1841897 h 2343942"/>
                <a:gd name="connsiteX11" fmla="*/ 489776 w 2507091"/>
                <a:gd name="connsiteY11" fmla="*/ 1406631 h 2343942"/>
                <a:gd name="connsiteX12" fmla="*/ 489776 w 2507091"/>
                <a:gd name="connsiteY12" fmla="*/ 936545 h 2343942"/>
                <a:gd name="connsiteX13" fmla="*/ 67674 w 2507091"/>
                <a:gd name="connsiteY13" fmla="*/ 510817 h 2343942"/>
                <a:gd name="connsiteX14" fmla="*/ 67395 w 2507091"/>
                <a:gd name="connsiteY14" fmla="*/ 510536 h 2343942"/>
                <a:gd name="connsiteX15" fmla="*/ 85108 w 2507091"/>
                <a:gd name="connsiteY15" fmla="*/ 510536 h 2343942"/>
                <a:gd name="connsiteX16" fmla="*/ 994538 w 2507091"/>
                <a:gd name="connsiteY16" fmla="*/ 510536 h 2343942"/>
                <a:gd name="connsiteX17" fmla="*/ 1322510 w 2507091"/>
                <a:gd name="connsiteY17" fmla="*/ 171115 h 2343942"/>
                <a:gd name="connsiteX18" fmla="*/ 1424916 w 2507091"/>
                <a:gd name="connsiteY18" fmla="*/ 112 h 234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07091" h="2343942">
                  <a:moveTo>
                    <a:pt x="1424916" y="112"/>
                  </a:moveTo>
                  <a:cubicBezTo>
                    <a:pt x="1462086" y="1948"/>
                    <a:pt x="1506994" y="26426"/>
                    <a:pt x="1555542" y="75381"/>
                  </a:cubicBezTo>
                  <a:cubicBezTo>
                    <a:pt x="1555542" y="75381"/>
                    <a:pt x="1555542" y="75381"/>
                    <a:pt x="2409995" y="936988"/>
                  </a:cubicBezTo>
                  <a:cubicBezTo>
                    <a:pt x="2539457" y="1067534"/>
                    <a:pt x="2539457" y="1276409"/>
                    <a:pt x="2409995" y="1406955"/>
                  </a:cubicBezTo>
                  <a:lnTo>
                    <a:pt x="1555542" y="2268563"/>
                  </a:lnTo>
                  <a:cubicBezTo>
                    <a:pt x="1426080" y="2399109"/>
                    <a:pt x="1322510" y="2355594"/>
                    <a:pt x="1322510" y="2172828"/>
                  </a:cubicBezTo>
                  <a:cubicBezTo>
                    <a:pt x="1322510" y="1990063"/>
                    <a:pt x="1175785" y="1842111"/>
                    <a:pt x="994538" y="1842111"/>
                  </a:cubicBezTo>
                  <a:cubicBezTo>
                    <a:pt x="994538" y="1842111"/>
                    <a:pt x="994538" y="1842111"/>
                    <a:pt x="1992" y="1842111"/>
                  </a:cubicBezTo>
                  <a:lnTo>
                    <a:pt x="0" y="1841897"/>
                  </a:lnTo>
                  <a:lnTo>
                    <a:pt x="8587" y="1841897"/>
                  </a:lnTo>
                  <a:cubicBezTo>
                    <a:pt x="66848" y="1841897"/>
                    <a:pt x="66848" y="1841897"/>
                    <a:pt x="66848" y="1841897"/>
                  </a:cubicBezTo>
                  <a:cubicBezTo>
                    <a:pt x="489776" y="1406631"/>
                    <a:pt x="489776" y="1406631"/>
                    <a:pt x="489776" y="1406631"/>
                  </a:cubicBezTo>
                  <a:cubicBezTo>
                    <a:pt x="619244" y="1276052"/>
                    <a:pt x="619244" y="1067124"/>
                    <a:pt x="489776" y="936545"/>
                  </a:cubicBezTo>
                  <a:cubicBezTo>
                    <a:pt x="119714" y="563304"/>
                    <a:pt x="73456" y="516649"/>
                    <a:pt x="67674" y="510817"/>
                  </a:cubicBezTo>
                  <a:lnTo>
                    <a:pt x="67395" y="510536"/>
                  </a:lnTo>
                  <a:lnTo>
                    <a:pt x="85108" y="510536"/>
                  </a:lnTo>
                  <a:cubicBezTo>
                    <a:pt x="191971" y="510536"/>
                    <a:pt x="436231" y="510536"/>
                    <a:pt x="994538" y="510536"/>
                  </a:cubicBezTo>
                  <a:cubicBezTo>
                    <a:pt x="1175785" y="510536"/>
                    <a:pt x="1322510" y="353880"/>
                    <a:pt x="1322510" y="171115"/>
                  </a:cubicBezTo>
                  <a:cubicBezTo>
                    <a:pt x="1322510" y="56887"/>
                    <a:pt x="1362967" y="-2947"/>
                    <a:pt x="1424916" y="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文本框 28"/>
            <p:cNvSpPr txBox="1"/>
            <p:nvPr/>
          </p:nvSpPr>
          <p:spPr>
            <a:xfrm>
              <a:off x="2251281" y="3498306"/>
              <a:ext cx="575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华文中宋" panose="02010600040101010101" pitchFamily="2" charset="-122"/>
                  <a:cs typeface="+mn-cs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73679" y="3070025"/>
              <a:ext cx="74732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Social </a:t>
              </a:r>
              <a:endParaRPr kumimoji="0" lang="vi-V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Media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173679" y="47660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A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请添加企业大事件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A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15653" y="5063932"/>
            <a:ext cx="28598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elit. Vestibulum dignissim nunc nisi, ac scelerisque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50202" y="47660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19405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请添加企业大事件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9405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2176" y="5063932"/>
            <a:ext cx="28598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elit. Vestibulum dignissim nunc nisi, ac scelerisque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594524" y="47660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05126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请添加企业大事件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05126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6498" y="5063932"/>
            <a:ext cx="28598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elit. Vestibulum dignissim nunc nisi, ac scelerisque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87443" y="15704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请添加企业大事件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221F">
                  <a:lumMod val="75000"/>
                  <a:lumOff val="25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5394" y="1879566"/>
            <a:ext cx="24020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elit.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76139" y="15704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789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请添加企业大事件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C789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4090" y="1879566"/>
            <a:ext cx="24020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1301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1" name="Shape 40"/>
          <p:cNvSpPr/>
          <p:nvPr/>
        </p:nvSpPr>
        <p:spPr>
          <a:xfrm rot="13665337" flipH="1">
            <a:off x="2578077" y="3005818"/>
            <a:ext cx="1353054" cy="1353260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3713231"/>
              <a:gd name="adj5" fmla="val 12500"/>
            </a:avLst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Shape 41"/>
          <p:cNvSpPr/>
          <p:nvPr/>
        </p:nvSpPr>
        <p:spPr>
          <a:xfrm rot="13665337" flipH="1">
            <a:off x="4414265" y="2453997"/>
            <a:ext cx="1353054" cy="1353260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3713231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Shape 42"/>
          <p:cNvSpPr/>
          <p:nvPr/>
        </p:nvSpPr>
        <p:spPr>
          <a:xfrm rot="13665337" flipH="1">
            <a:off x="6188446" y="1951744"/>
            <a:ext cx="1353054" cy="1353260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3713231"/>
              <a:gd name="adj5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Shape 43"/>
          <p:cNvSpPr/>
          <p:nvPr/>
        </p:nvSpPr>
        <p:spPr>
          <a:xfrm rot="13665337" flipH="1">
            <a:off x="8024635" y="1531327"/>
            <a:ext cx="1353054" cy="1353260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3713231"/>
              <a:gd name="adj5" fmla="val 125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TextBox 44"/>
          <p:cNvSpPr txBox="1"/>
          <p:nvPr/>
        </p:nvSpPr>
        <p:spPr>
          <a:xfrm>
            <a:off x="1574264" y="5325324"/>
            <a:ext cx="18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Donec luctus nibh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88445" y="4860161"/>
            <a:ext cx="18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Donec luctus nibh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9988" y="4371217"/>
            <a:ext cx="18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Donec luctus nibh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11531" y="3906054"/>
            <a:ext cx="18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Donec luctus nibh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23074" y="3429000"/>
            <a:ext cx="18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amet consectetur adipiscing Donec luctus nibh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74264" y="3895242"/>
            <a:ext cx="1811543" cy="1266813"/>
            <a:chOff x="1574264" y="3895242"/>
            <a:chExt cx="1811543" cy="1266813"/>
          </a:xfrm>
        </p:grpSpPr>
        <p:sp>
          <p:nvSpPr>
            <p:cNvPr id="6" name="Freeform 5"/>
            <p:cNvSpPr/>
            <p:nvPr/>
          </p:nvSpPr>
          <p:spPr>
            <a:xfrm>
              <a:off x="1936573" y="3895242"/>
              <a:ext cx="1449234" cy="126681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574264" y="4166340"/>
              <a:ext cx="724617" cy="724617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11061" y="434398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2016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88445" y="3392621"/>
            <a:ext cx="1811543" cy="1266813"/>
            <a:chOff x="3388445" y="3392621"/>
            <a:chExt cx="1811543" cy="1266813"/>
          </a:xfrm>
        </p:grpSpPr>
        <p:sp>
          <p:nvSpPr>
            <p:cNvPr id="16" name="Freeform 15"/>
            <p:cNvSpPr/>
            <p:nvPr/>
          </p:nvSpPr>
          <p:spPr>
            <a:xfrm>
              <a:off x="3750754" y="3392621"/>
              <a:ext cx="1449234" cy="126681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388445" y="3663719"/>
              <a:ext cx="724617" cy="724617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B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04359" y="382801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2017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99988" y="2899527"/>
            <a:ext cx="1811543" cy="1266813"/>
            <a:chOff x="5199988" y="2899527"/>
            <a:chExt cx="1811543" cy="1266813"/>
          </a:xfrm>
        </p:grpSpPr>
        <p:sp>
          <p:nvSpPr>
            <p:cNvPr id="24" name="Freeform 23"/>
            <p:cNvSpPr/>
            <p:nvPr/>
          </p:nvSpPr>
          <p:spPr>
            <a:xfrm>
              <a:off x="5562297" y="2899527"/>
              <a:ext cx="1449234" cy="126681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199988" y="3170625"/>
              <a:ext cx="724617" cy="724617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C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52823" y="334826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2018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11531" y="2396906"/>
            <a:ext cx="1811543" cy="1266813"/>
            <a:chOff x="7011531" y="2396906"/>
            <a:chExt cx="1811543" cy="1266813"/>
          </a:xfrm>
        </p:grpSpPr>
        <p:sp>
          <p:nvSpPr>
            <p:cNvPr id="27" name="Freeform 26"/>
            <p:cNvSpPr/>
            <p:nvPr/>
          </p:nvSpPr>
          <p:spPr>
            <a:xfrm>
              <a:off x="7373840" y="2396906"/>
              <a:ext cx="1449234" cy="126681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011531" y="2668004"/>
              <a:ext cx="724617" cy="724617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D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4366" y="284564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2019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823074" y="1903812"/>
            <a:ext cx="1811543" cy="1266813"/>
            <a:chOff x="8823074" y="1903812"/>
            <a:chExt cx="1811543" cy="1266813"/>
          </a:xfrm>
        </p:grpSpPr>
        <p:sp>
          <p:nvSpPr>
            <p:cNvPr id="30" name="Freeform 29"/>
            <p:cNvSpPr/>
            <p:nvPr/>
          </p:nvSpPr>
          <p:spPr>
            <a:xfrm>
              <a:off x="9185383" y="1903812"/>
              <a:ext cx="1449234" cy="1266813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8823074" y="2174910"/>
              <a:ext cx="724617" cy="724617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E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49537" y="234334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2020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9121973" y="1897658"/>
            <a:ext cx="1722240" cy="2775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0" y="0"/>
                </a:moveTo>
                <a:lnTo>
                  <a:pt x="0" y="1790"/>
                </a:lnTo>
                <a:lnTo>
                  <a:pt x="3643" y="1790"/>
                </a:lnTo>
                <a:cubicBezTo>
                  <a:pt x="7802" y="1790"/>
                  <a:pt x="11571" y="2809"/>
                  <a:pt x="14305" y="4448"/>
                </a:cubicBezTo>
                <a:cubicBezTo>
                  <a:pt x="17038" y="6089"/>
                  <a:pt x="18717" y="8332"/>
                  <a:pt x="18717" y="10800"/>
                </a:cubicBezTo>
                <a:cubicBezTo>
                  <a:pt x="18717" y="13268"/>
                  <a:pt x="17038" y="15511"/>
                  <a:pt x="14305" y="17152"/>
                </a:cubicBezTo>
                <a:cubicBezTo>
                  <a:pt x="11571" y="18791"/>
                  <a:pt x="7802" y="19812"/>
                  <a:pt x="3643" y="19812"/>
                </a:cubicBezTo>
                <a:lnTo>
                  <a:pt x="0" y="19812"/>
                </a:lnTo>
                <a:lnTo>
                  <a:pt x="0" y="21600"/>
                </a:lnTo>
                <a:lnTo>
                  <a:pt x="3643" y="21600"/>
                </a:lnTo>
                <a:cubicBezTo>
                  <a:pt x="8569" y="21600"/>
                  <a:pt x="13055" y="20390"/>
                  <a:pt x="16308" y="18439"/>
                </a:cubicBezTo>
                <a:cubicBezTo>
                  <a:pt x="19563" y="16489"/>
                  <a:pt x="21600" y="13780"/>
                  <a:pt x="21599" y="10800"/>
                </a:cubicBezTo>
                <a:cubicBezTo>
                  <a:pt x="21600" y="7820"/>
                  <a:pt x="19563" y="5111"/>
                  <a:pt x="16308" y="3161"/>
                </a:cubicBezTo>
                <a:cubicBezTo>
                  <a:pt x="13055" y="1210"/>
                  <a:pt x="8569" y="0"/>
                  <a:pt x="364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6634163" y="4443016"/>
            <a:ext cx="2494161" cy="22999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051050" y="1897658"/>
            <a:ext cx="2122885" cy="1387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4569" y="0"/>
                </a:moveTo>
                <a:cubicBezTo>
                  <a:pt x="10573" y="0"/>
                  <a:pt x="6931" y="2419"/>
                  <a:pt x="4292" y="6323"/>
                </a:cubicBezTo>
                <a:cubicBezTo>
                  <a:pt x="1652" y="10223"/>
                  <a:pt x="-1" y="15640"/>
                  <a:pt x="0" y="21600"/>
                </a:cubicBezTo>
                <a:lnTo>
                  <a:pt x="2340" y="21600"/>
                </a:lnTo>
                <a:cubicBezTo>
                  <a:pt x="2340" y="16664"/>
                  <a:pt x="3700" y="12177"/>
                  <a:pt x="5917" y="8896"/>
                </a:cubicBezTo>
                <a:cubicBezTo>
                  <a:pt x="8135" y="5618"/>
                  <a:pt x="11195" y="3580"/>
                  <a:pt x="14569" y="3580"/>
                </a:cubicBezTo>
                <a:lnTo>
                  <a:pt x="21599" y="3580"/>
                </a:lnTo>
                <a:lnTo>
                  <a:pt x="21599" y="0"/>
                </a:lnTo>
                <a:lnTo>
                  <a:pt x="14569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4167584" y="1897658"/>
            <a:ext cx="2472929" cy="22999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634163" y="1897658"/>
            <a:ext cx="2494161" cy="2299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609393" y="2443384"/>
            <a:ext cx="2058109" cy="70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altLang="zh-CN" sz="1250" kern="0" dirty="0">
                <a:solidFill>
                  <a:srgbClr val="619405"/>
                </a:solidFill>
                <a:latin typeface="Roboto Bold"/>
                <a:ea typeface="Roboto Bold"/>
                <a:cs typeface="Roboto Bold"/>
                <a:sym typeface="Roboto Bold"/>
              </a:rPr>
              <a:t>2018</a:t>
            </a:r>
            <a:r>
              <a:rPr lang="zh-CN" altLang="en-US" sz="1250" kern="0" dirty="0">
                <a:solidFill>
                  <a:srgbClr val="619405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619405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1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525" name="Shape 525"/>
          <p:cNvSpPr/>
          <p:nvPr/>
        </p:nvSpPr>
        <p:spPr>
          <a:xfrm>
            <a:off x="3151168" y="2443384"/>
            <a:ext cx="2058109" cy="70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altLang="zh-CN" sz="1250" kern="0" dirty="0">
                <a:solidFill>
                  <a:srgbClr val="D05126"/>
                </a:solidFill>
                <a:latin typeface="Roboto Bold"/>
                <a:ea typeface="Roboto Bold"/>
                <a:cs typeface="Roboto Bold"/>
                <a:sym typeface="Roboto Bold"/>
              </a:rPr>
              <a:t>2017</a:t>
            </a:r>
            <a:r>
              <a:rPr lang="zh-CN" altLang="en-US" sz="1250" kern="0" dirty="0">
                <a:solidFill>
                  <a:srgbClr val="D05126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D05126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1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nibh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526" name="Shape 526"/>
          <p:cNvSpPr/>
          <p:nvPr/>
        </p:nvSpPr>
        <p:spPr>
          <a:xfrm>
            <a:off x="8067618" y="2443384"/>
            <a:ext cx="2058109" cy="70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altLang="zh-CN" sz="1250" kern="0" dirty="0">
                <a:solidFill>
                  <a:srgbClr val="1C789F"/>
                </a:solidFill>
                <a:latin typeface="Roboto Bold"/>
                <a:ea typeface="Roboto Bold"/>
                <a:cs typeface="Roboto Bold"/>
                <a:sym typeface="Roboto Bold"/>
              </a:rPr>
              <a:t>2019</a:t>
            </a:r>
            <a:r>
              <a:rPr lang="zh-CN" altLang="en-US" sz="1250" kern="0" dirty="0">
                <a:solidFill>
                  <a:srgbClr val="1C789F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sz="1250" kern="0" dirty="0">
              <a:solidFill>
                <a:srgbClr val="1C789F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1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nibh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527" name="Shape 527"/>
          <p:cNvSpPr/>
          <p:nvPr/>
        </p:nvSpPr>
        <p:spPr>
          <a:xfrm>
            <a:off x="5609393" y="5066585"/>
            <a:ext cx="2058109" cy="70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altLang="zh-CN" sz="1250" kern="0" dirty="0">
                <a:solidFill>
                  <a:srgbClr val="7B3A90"/>
                </a:solidFill>
                <a:latin typeface="Roboto Bold"/>
                <a:ea typeface="Roboto Bold"/>
                <a:cs typeface="Roboto Bold"/>
                <a:sym typeface="Roboto Bold"/>
              </a:rPr>
              <a:t>2021</a:t>
            </a:r>
            <a:r>
              <a:rPr lang="zh-CN" altLang="en-US" sz="1250" kern="0" dirty="0">
                <a:solidFill>
                  <a:srgbClr val="7B3A90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sz="1250" kern="0" dirty="0">
              <a:solidFill>
                <a:srgbClr val="7B3A9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10000"/>
              </a:lnSpc>
              <a:defRPr sz="1800"/>
            </a:pP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ipsum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nibh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529" name="Shape 529"/>
          <p:cNvSpPr/>
          <p:nvPr/>
        </p:nvSpPr>
        <p:spPr>
          <a:xfrm>
            <a:off x="8067618" y="5066585"/>
            <a:ext cx="2058109" cy="70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10000"/>
              </a:lnSpc>
              <a:defRPr sz="1800"/>
            </a:pPr>
            <a:r>
              <a:rPr lang="en-US" sz="1250" kern="0" dirty="0">
                <a:solidFill>
                  <a:srgbClr val="FFC000"/>
                </a:solidFill>
                <a:latin typeface="Roboto Bold"/>
                <a:ea typeface="Roboto Bold"/>
                <a:cs typeface="Roboto Bold"/>
                <a:sym typeface="Roboto Bold"/>
              </a:rPr>
              <a:t>202</a:t>
            </a:r>
            <a:r>
              <a:rPr lang="en-US" altLang="zh-CN" sz="1250" kern="0" dirty="0">
                <a:solidFill>
                  <a:srgbClr val="FFC000"/>
                </a:solidFill>
                <a:latin typeface="Roboto Bold"/>
                <a:ea typeface="Roboto Bold"/>
                <a:cs typeface="Roboto Bold"/>
                <a:sym typeface="Roboto Bold"/>
              </a:rPr>
              <a:t>0</a:t>
            </a:r>
            <a:r>
              <a:rPr lang="zh-CN" altLang="en-US" sz="1250" kern="0" dirty="0">
                <a:solidFill>
                  <a:srgbClr val="FFC000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sz="1250" kern="0" dirty="0">
              <a:solidFill>
                <a:srgbClr val="FFC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10000"/>
              </a:lnSpc>
              <a:defRPr sz="1800"/>
            </a:pP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ipsum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530" name="Shape 530"/>
          <p:cNvSpPr/>
          <p:nvPr/>
        </p:nvSpPr>
        <p:spPr>
          <a:xfrm>
            <a:off x="600293" y="3183900"/>
            <a:ext cx="1125990" cy="87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412750">
              <a:lnSpc>
                <a:spcPct val="110000"/>
              </a:lnSpc>
              <a:defRPr sz="1800"/>
            </a:pPr>
            <a:r>
              <a:rPr lang="en-US" altLang="zh-CN" sz="1250" kern="0" dirty="0">
                <a:solidFill>
                  <a:srgbClr val="1C789F"/>
                </a:solidFill>
                <a:latin typeface="Roboto Bold"/>
                <a:ea typeface="Roboto Bold"/>
                <a:cs typeface="Roboto Bold"/>
                <a:sym typeface="Roboto Bold"/>
              </a:rPr>
              <a:t>2016</a:t>
            </a:r>
            <a:r>
              <a:rPr lang="zh-CN" altLang="en-US" sz="1250" kern="0" dirty="0">
                <a:solidFill>
                  <a:srgbClr val="1C789F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1C789F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r" defTabSz="412750">
              <a:lnSpc>
                <a:spcPct val="11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endParaRPr sz="1000" kern="0" dirty="0">
              <a:solidFill>
                <a:srgbClr val="222B3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3" name="Group 533"/>
          <p:cNvGrpSpPr/>
          <p:nvPr/>
        </p:nvGrpSpPr>
        <p:grpSpPr>
          <a:xfrm>
            <a:off x="8826500" y="4253542"/>
            <a:ext cx="626139" cy="626139"/>
            <a:chOff x="0" y="0"/>
            <a:chExt cx="1252277" cy="1252277"/>
          </a:xfrm>
        </p:grpSpPr>
        <p:sp>
          <p:nvSpPr>
            <p:cNvPr id="531" name="Shape 531"/>
            <p:cNvSpPr/>
            <p:nvPr/>
          </p:nvSpPr>
          <p:spPr>
            <a:xfrm>
              <a:off x="0" y="0"/>
              <a:ext cx="1252278" cy="125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5"/>
                  </a:moveTo>
                  <a:cubicBezTo>
                    <a:pt x="21600" y="20228"/>
                    <a:pt x="20228" y="21600"/>
                    <a:pt x="18535" y="21600"/>
                  </a:cubicBezTo>
                  <a:lnTo>
                    <a:pt x="3065" y="21600"/>
                  </a:lnTo>
                  <a:cubicBezTo>
                    <a:pt x="1372" y="21600"/>
                    <a:pt x="0" y="20228"/>
                    <a:pt x="0" y="18535"/>
                  </a:cubicBezTo>
                  <a:lnTo>
                    <a:pt x="0" y="3064"/>
                  </a:lnTo>
                  <a:cubicBezTo>
                    <a:pt x="0" y="1372"/>
                    <a:pt x="1372" y="0"/>
                    <a:pt x="3065" y="0"/>
                  </a:cubicBezTo>
                  <a:lnTo>
                    <a:pt x="18535" y="0"/>
                  </a:lnTo>
                  <a:cubicBezTo>
                    <a:pt x="20228" y="0"/>
                    <a:pt x="21600" y="1372"/>
                    <a:pt x="21600" y="3064"/>
                  </a:cubicBezTo>
                  <a:cubicBezTo>
                    <a:pt x="21600" y="3064"/>
                    <a:pt x="21600" y="18535"/>
                    <a:pt x="21600" y="1853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202401" y="271813"/>
              <a:ext cx="847476" cy="67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11836" y="15693"/>
                  </a:moveTo>
                  <a:cubicBezTo>
                    <a:pt x="11625" y="15170"/>
                    <a:pt x="9094" y="9550"/>
                    <a:pt x="8316" y="7930"/>
                  </a:cubicBezTo>
                  <a:lnTo>
                    <a:pt x="8197" y="7677"/>
                  </a:lnTo>
                  <a:lnTo>
                    <a:pt x="6094" y="7677"/>
                  </a:lnTo>
                  <a:lnTo>
                    <a:pt x="5978" y="7930"/>
                  </a:lnTo>
                  <a:cubicBezTo>
                    <a:pt x="5186" y="9585"/>
                    <a:pt x="2786" y="14947"/>
                    <a:pt x="2518" y="15524"/>
                  </a:cubicBezTo>
                  <a:cubicBezTo>
                    <a:pt x="2500" y="15573"/>
                    <a:pt x="2477" y="15631"/>
                    <a:pt x="2452" y="15693"/>
                  </a:cubicBezTo>
                  <a:cubicBezTo>
                    <a:pt x="2452" y="15693"/>
                    <a:pt x="11836" y="15693"/>
                    <a:pt x="11836" y="15693"/>
                  </a:cubicBezTo>
                  <a:close/>
                  <a:moveTo>
                    <a:pt x="14122" y="18116"/>
                  </a:moveTo>
                  <a:cubicBezTo>
                    <a:pt x="14598" y="19922"/>
                    <a:pt x="14073" y="21600"/>
                    <a:pt x="12552" y="21600"/>
                  </a:cubicBezTo>
                  <a:lnTo>
                    <a:pt x="1740" y="21600"/>
                  </a:lnTo>
                  <a:cubicBezTo>
                    <a:pt x="219" y="21600"/>
                    <a:pt x="-306" y="19940"/>
                    <a:pt x="169" y="18134"/>
                  </a:cubicBezTo>
                  <a:cubicBezTo>
                    <a:pt x="169" y="18134"/>
                    <a:pt x="2046" y="13669"/>
                    <a:pt x="5098" y="7259"/>
                  </a:cubicBezTo>
                  <a:lnTo>
                    <a:pt x="5098" y="3551"/>
                  </a:lnTo>
                  <a:lnTo>
                    <a:pt x="4910" y="3551"/>
                  </a:lnTo>
                  <a:cubicBezTo>
                    <a:pt x="4637" y="3551"/>
                    <a:pt x="4415" y="3267"/>
                    <a:pt x="4415" y="2916"/>
                  </a:cubicBezTo>
                  <a:cubicBezTo>
                    <a:pt x="4415" y="2569"/>
                    <a:pt x="4640" y="2285"/>
                    <a:pt x="4910" y="2285"/>
                  </a:cubicBezTo>
                  <a:lnTo>
                    <a:pt x="5696" y="2285"/>
                  </a:lnTo>
                  <a:lnTo>
                    <a:pt x="5231" y="0"/>
                  </a:lnTo>
                  <a:lnTo>
                    <a:pt x="9029" y="0"/>
                  </a:lnTo>
                  <a:lnTo>
                    <a:pt x="8562" y="2285"/>
                  </a:lnTo>
                  <a:lnTo>
                    <a:pt x="9386" y="2285"/>
                  </a:lnTo>
                  <a:cubicBezTo>
                    <a:pt x="9655" y="2285"/>
                    <a:pt x="9877" y="2569"/>
                    <a:pt x="9877" y="2916"/>
                  </a:cubicBezTo>
                  <a:cubicBezTo>
                    <a:pt x="9874" y="3267"/>
                    <a:pt x="9655" y="3551"/>
                    <a:pt x="9382" y="3551"/>
                  </a:cubicBezTo>
                  <a:lnTo>
                    <a:pt x="9194" y="3551"/>
                  </a:lnTo>
                  <a:lnTo>
                    <a:pt x="9194" y="7259"/>
                  </a:lnTo>
                  <a:cubicBezTo>
                    <a:pt x="12247" y="13669"/>
                    <a:pt x="14122" y="18116"/>
                    <a:pt x="14122" y="18116"/>
                  </a:cubicBezTo>
                  <a:cubicBezTo>
                    <a:pt x="14122" y="18116"/>
                    <a:pt x="14122" y="18116"/>
                    <a:pt x="14122" y="18116"/>
                  </a:cubicBezTo>
                  <a:close/>
                  <a:moveTo>
                    <a:pt x="8152" y="11538"/>
                  </a:moveTo>
                  <a:cubicBezTo>
                    <a:pt x="8152" y="11143"/>
                    <a:pt x="7903" y="10819"/>
                    <a:pt x="7592" y="10819"/>
                  </a:cubicBezTo>
                  <a:cubicBezTo>
                    <a:pt x="7283" y="10819"/>
                    <a:pt x="7029" y="11143"/>
                    <a:pt x="7029" y="11538"/>
                  </a:cubicBezTo>
                  <a:cubicBezTo>
                    <a:pt x="7029" y="11933"/>
                    <a:pt x="7283" y="12258"/>
                    <a:pt x="7592" y="12258"/>
                  </a:cubicBezTo>
                  <a:cubicBezTo>
                    <a:pt x="7903" y="12258"/>
                    <a:pt x="8152" y="11933"/>
                    <a:pt x="8152" y="11538"/>
                  </a:cubicBezTo>
                  <a:cubicBezTo>
                    <a:pt x="8152" y="11538"/>
                    <a:pt x="8152" y="11538"/>
                    <a:pt x="8152" y="11538"/>
                  </a:cubicBezTo>
                  <a:close/>
                  <a:moveTo>
                    <a:pt x="5995" y="12284"/>
                  </a:moveTo>
                  <a:cubicBezTo>
                    <a:pt x="5572" y="12284"/>
                    <a:pt x="5231" y="12724"/>
                    <a:pt x="5231" y="13260"/>
                  </a:cubicBezTo>
                  <a:cubicBezTo>
                    <a:pt x="5231" y="13802"/>
                    <a:pt x="5576" y="14241"/>
                    <a:pt x="5995" y="14241"/>
                  </a:cubicBezTo>
                  <a:cubicBezTo>
                    <a:pt x="6419" y="14241"/>
                    <a:pt x="6762" y="13802"/>
                    <a:pt x="6762" y="13260"/>
                  </a:cubicBezTo>
                  <a:cubicBezTo>
                    <a:pt x="6762" y="12724"/>
                    <a:pt x="6419" y="12284"/>
                    <a:pt x="5995" y="12284"/>
                  </a:cubicBezTo>
                  <a:cubicBezTo>
                    <a:pt x="5995" y="12284"/>
                    <a:pt x="5995" y="12284"/>
                    <a:pt x="5995" y="12284"/>
                  </a:cubicBezTo>
                  <a:close/>
                  <a:moveTo>
                    <a:pt x="7458" y="13807"/>
                  </a:moveTo>
                  <a:cubicBezTo>
                    <a:pt x="7458" y="14362"/>
                    <a:pt x="7811" y="14810"/>
                    <a:pt x="8243" y="14810"/>
                  </a:cubicBezTo>
                  <a:cubicBezTo>
                    <a:pt x="8676" y="14810"/>
                    <a:pt x="9029" y="14362"/>
                    <a:pt x="9029" y="13807"/>
                  </a:cubicBezTo>
                  <a:cubicBezTo>
                    <a:pt x="9029" y="13252"/>
                    <a:pt x="8676" y="12803"/>
                    <a:pt x="8243" y="12803"/>
                  </a:cubicBezTo>
                  <a:cubicBezTo>
                    <a:pt x="7811" y="12803"/>
                    <a:pt x="7458" y="13252"/>
                    <a:pt x="7458" y="13807"/>
                  </a:cubicBezTo>
                  <a:cubicBezTo>
                    <a:pt x="7458" y="13807"/>
                    <a:pt x="7458" y="13807"/>
                    <a:pt x="7458" y="13807"/>
                  </a:cubicBezTo>
                  <a:close/>
                  <a:moveTo>
                    <a:pt x="19492" y="7380"/>
                  </a:moveTo>
                  <a:lnTo>
                    <a:pt x="16664" y="3763"/>
                  </a:lnTo>
                  <a:lnTo>
                    <a:pt x="12730" y="8818"/>
                  </a:lnTo>
                  <a:lnTo>
                    <a:pt x="11941" y="9830"/>
                  </a:lnTo>
                  <a:lnTo>
                    <a:pt x="17592" y="9830"/>
                  </a:lnTo>
                  <a:cubicBezTo>
                    <a:pt x="17592" y="9830"/>
                    <a:pt x="19492" y="7380"/>
                    <a:pt x="19492" y="7380"/>
                  </a:cubicBezTo>
                  <a:close/>
                  <a:moveTo>
                    <a:pt x="21107" y="8583"/>
                  </a:moveTo>
                  <a:cubicBezTo>
                    <a:pt x="20923" y="8818"/>
                    <a:pt x="20620" y="8818"/>
                    <a:pt x="20433" y="8583"/>
                  </a:cubicBezTo>
                  <a:lnTo>
                    <a:pt x="20200" y="8286"/>
                  </a:lnTo>
                  <a:lnTo>
                    <a:pt x="14039" y="16163"/>
                  </a:lnTo>
                  <a:lnTo>
                    <a:pt x="10871" y="9355"/>
                  </a:lnTo>
                  <a:lnTo>
                    <a:pt x="15956" y="2857"/>
                  </a:lnTo>
                  <a:lnTo>
                    <a:pt x="15723" y="2562"/>
                  </a:lnTo>
                  <a:cubicBezTo>
                    <a:pt x="15535" y="2325"/>
                    <a:pt x="15539" y="1939"/>
                    <a:pt x="15723" y="1704"/>
                  </a:cubicBezTo>
                  <a:cubicBezTo>
                    <a:pt x="15907" y="1469"/>
                    <a:pt x="16209" y="1465"/>
                    <a:pt x="16397" y="1704"/>
                  </a:cubicBezTo>
                  <a:lnTo>
                    <a:pt x="21107" y="7721"/>
                  </a:lnTo>
                  <a:cubicBezTo>
                    <a:pt x="21294" y="7958"/>
                    <a:pt x="21294" y="8342"/>
                    <a:pt x="21107" y="8583"/>
                  </a:cubicBezTo>
                  <a:cubicBezTo>
                    <a:pt x="21107" y="8583"/>
                    <a:pt x="21107" y="8583"/>
                    <a:pt x="21107" y="8583"/>
                  </a:cubicBezTo>
                  <a:close/>
                  <a:moveTo>
                    <a:pt x="16178" y="6435"/>
                  </a:moveTo>
                  <a:cubicBezTo>
                    <a:pt x="16178" y="6790"/>
                    <a:pt x="16400" y="7073"/>
                    <a:pt x="16678" y="7073"/>
                  </a:cubicBezTo>
                  <a:cubicBezTo>
                    <a:pt x="16952" y="7073"/>
                    <a:pt x="17178" y="6790"/>
                    <a:pt x="17178" y="6435"/>
                  </a:cubicBezTo>
                  <a:cubicBezTo>
                    <a:pt x="17178" y="6084"/>
                    <a:pt x="16952" y="5795"/>
                    <a:pt x="16678" y="5795"/>
                  </a:cubicBezTo>
                  <a:cubicBezTo>
                    <a:pt x="16400" y="5795"/>
                    <a:pt x="16178" y="6084"/>
                    <a:pt x="16178" y="6435"/>
                  </a:cubicBezTo>
                  <a:cubicBezTo>
                    <a:pt x="16178" y="6435"/>
                    <a:pt x="16178" y="6435"/>
                    <a:pt x="16178" y="6435"/>
                  </a:cubicBezTo>
                  <a:close/>
                  <a:moveTo>
                    <a:pt x="15424" y="7718"/>
                  </a:moveTo>
                  <a:cubicBezTo>
                    <a:pt x="15011" y="7718"/>
                    <a:pt x="14674" y="8144"/>
                    <a:pt x="14674" y="8676"/>
                  </a:cubicBezTo>
                  <a:cubicBezTo>
                    <a:pt x="14674" y="9203"/>
                    <a:pt x="15011" y="9634"/>
                    <a:pt x="15424" y="9634"/>
                  </a:cubicBezTo>
                  <a:cubicBezTo>
                    <a:pt x="15841" y="9634"/>
                    <a:pt x="16175" y="9203"/>
                    <a:pt x="16175" y="8676"/>
                  </a:cubicBezTo>
                  <a:cubicBezTo>
                    <a:pt x="16175" y="8144"/>
                    <a:pt x="15841" y="7718"/>
                    <a:pt x="15424" y="7718"/>
                  </a:cubicBezTo>
                  <a:cubicBezTo>
                    <a:pt x="15424" y="7718"/>
                    <a:pt x="15424" y="7718"/>
                    <a:pt x="15424" y="7718"/>
                  </a:cubicBezTo>
                  <a:close/>
                  <a:moveTo>
                    <a:pt x="17095" y="7713"/>
                  </a:moveTo>
                  <a:cubicBezTo>
                    <a:pt x="17297" y="7713"/>
                    <a:pt x="17463" y="7926"/>
                    <a:pt x="17463" y="8184"/>
                  </a:cubicBezTo>
                  <a:cubicBezTo>
                    <a:pt x="17463" y="8445"/>
                    <a:pt x="17297" y="8658"/>
                    <a:pt x="17095" y="8658"/>
                  </a:cubicBezTo>
                  <a:cubicBezTo>
                    <a:pt x="16890" y="8658"/>
                    <a:pt x="16726" y="8445"/>
                    <a:pt x="16726" y="8184"/>
                  </a:cubicBezTo>
                  <a:cubicBezTo>
                    <a:pt x="16726" y="7926"/>
                    <a:pt x="16890" y="7713"/>
                    <a:pt x="17095" y="7713"/>
                  </a:cubicBezTo>
                  <a:cubicBezTo>
                    <a:pt x="17095" y="7713"/>
                    <a:pt x="17095" y="7713"/>
                    <a:pt x="17095" y="77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8826500" y="1688142"/>
            <a:ext cx="626139" cy="626143"/>
            <a:chOff x="0" y="0"/>
            <a:chExt cx="1252277" cy="1252283"/>
          </a:xfrm>
        </p:grpSpPr>
        <p:sp>
          <p:nvSpPr>
            <p:cNvPr id="534" name="Shape 534"/>
            <p:cNvSpPr/>
            <p:nvPr/>
          </p:nvSpPr>
          <p:spPr>
            <a:xfrm>
              <a:off x="0" y="0"/>
              <a:ext cx="1252278" cy="125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5"/>
                  </a:moveTo>
                  <a:cubicBezTo>
                    <a:pt x="21600" y="20228"/>
                    <a:pt x="20228" y="21600"/>
                    <a:pt x="18535" y="21600"/>
                  </a:cubicBezTo>
                  <a:lnTo>
                    <a:pt x="3065" y="21600"/>
                  </a:lnTo>
                  <a:cubicBezTo>
                    <a:pt x="1372" y="21600"/>
                    <a:pt x="0" y="20228"/>
                    <a:pt x="0" y="18535"/>
                  </a:cubicBezTo>
                  <a:lnTo>
                    <a:pt x="0" y="3065"/>
                  </a:lnTo>
                  <a:cubicBezTo>
                    <a:pt x="0" y="1372"/>
                    <a:pt x="1372" y="0"/>
                    <a:pt x="3065" y="0"/>
                  </a:cubicBezTo>
                  <a:lnTo>
                    <a:pt x="18535" y="0"/>
                  </a:lnTo>
                  <a:cubicBezTo>
                    <a:pt x="20228" y="0"/>
                    <a:pt x="21600" y="1372"/>
                    <a:pt x="21600" y="3065"/>
                  </a:cubicBezTo>
                  <a:cubicBezTo>
                    <a:pt x="21600" y="3065"/>
                    <a:pt x="21600" y="18535"/>
                    <a:pt x="21600" y="1853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16765" y="336688"/>
              <a:ext cx="818747" cy="6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2681" y="3"/>
                  </a:moveTo>
                  <a:cubicBezTo>
                    <a:pt x="12634" y="9"/>
                    <a:pt x="12588" y="30"/>
                    <a:pt x="12543" y="63"/>
                  </a:cubicBezTo>
                  <a:cubicBezTo>
                    <a:pt x="12453" y="132"/>
                    <a:pt x="12392" y="231"/>
                    <a:pt x="12361" y="368"/>
                  </a:cubicBezTo>
                  <a:lnTo>
                    <a:pt x="7960" y="20658"/>
                  </a:lnTo>
                  <a:cubicBezTo>
                    <a:pt x="7928" y="20795"/>
                    <a:pt x="7938" y="20925"/>
                    <a:pt x="7989" y="21045"/>
                  </a:cubicBezTo>
                  <a:cubicBezTo>
                    <a:pt x="8040" y="21166"/>
                    <a:pt x="8115" y="21247"/>
                    <a:pt x="8218" y="21289"/>
                  </a:cubicBezTo>
                  <a:lnTo>
                    <a:pt x="8949" y="21554"/>
                  </a:lnTo>
                  <a:cubicBezTo>
                    <a:pt x="9043" y="21596"/>
                    <a:pt x="9136" y="21583"/>
                    <a:pt x="9226" y="21515"/>
                  </a:cubicBezTo>
                  <a:cubicBezTo>
                    <a:pt x="9317" y="21447"/>
                    <a:pt x="9377" y="21347"/>
                    <a:pt x="9409" y="21210"/>
                  </a:cubicBezTo>
                  <a:lnTo>
                    <a:pt x="13813" y="920"/>
                  </a:lnTo>
                  <a:cubicBezTo>
                    <a:pt x="13845" y="783"/>
                    <a:pt x="13835" y="653"/>
                    <a:pt x="13784" y="533"/>
                  </a:cubicBezTo>
                  <a:cubicBezTo>
                    <a:pt x="13732" y="412"/>
                    <a:pt x="13655" y="331"/>
                    <a:pt x="13552" y="289"/>
                  </a:cubicBezTo>
                  <a:lnTo>
                    <a:pt x="12821" y="20"/>
                  </a:lnTo>
                  <a:cubicBezTo>
                    <a:pt x="12774" y="0"/>
                    <a:pt x="12727" y="-4"/>
                    <a:pt x="12681" y="3"/>
                  </a:cubicBezTo>
                  <a:close/>
                  <a:moveTo>
                    <a:pt x="5890" y="2919"/>
                  </a:moveTo>
                  <a:cubicBezTo>
                    <a:pt x="5788" y="2919"/>
                    <a:pt x="5698" y="2971"/>
                    <a:pt x="5619" y="3076"/>
                  </a:cubicBezTo>
                  <a:lnTo>
                    <a:pt x="118" y="10400"/>
                  </a:lnTo>
                  <a:cubicBezTo>
                    <a:pt x="39" y="10505"/>
                    <a:pt x="0" y="10624"/>
                    <a:pt x="0" y="10761"/>
                  </a:cubicBezTo>
                  <a:cubicBezTo>
                    <a:pt x="0" y="10897"/>
                    <a:pt x="39" y="11017"/>
                    <a:pt x="118" y="11122"/>
                  </a:cubicBezTo>
                  <a:lnTo>
                    <a:pt x="5619" y="18450"/>
                  </a:lnTo>
                  <a:cubicBezTo>
                    <a:pt x="5698" y="18556"/>
                    <a:pt x="5787" y="18607"/>
                    <a:pt x="5890" y="18607"/>
                  </a:cubicBezTo>
                  <a:cubicBezTo>
                    <a:pt x="5992" y="18607"/>
                    <a:pt x="6086" y="18556"/>
                    <a:pt x="6164" y="18450"/>
                  </a:cubicBezTo>
                  <a:lnTo>
                    <a:pt x="6752" y="17663"/>
                  </a:lnTo>
                  <a:cubicBezTo>
                    <a:pt x="6831" y="17558"/>
                    <a:pt x="6872" y="17438"/>
                    <a:pt x="6872" y="17303"/>
                  </a:cubicBezTo>
                  <a:cubicBezTo>
                    <a:pt x="6872" y="17166"/>
                    <a:pt x="6831" y="17046"/>
                    <a:pt x="6752" y="16942"/>
                  </a:cubicBezTo>
                  <a:lnTo>
                    <a:pt x="2112" y="10761"/>
                  </a:lnTo>
                  <a:lnTo>
                    <a:pt x="6752" y="4584"/>
                  </a:lnTo>
                  <a:cubicBezTo>
                    <a:pt x="6831" y="4480"/>
                    <a:pt x="6872" y="4360"/>
                    <a:pt x="6872" y="4223"/>
                  </a:cubicBezTo>
                  <a:cubicBezTo>
                    <a:pt x="6872" y="4088"/>
                    <a:pt x="6831" y="3969"/>
                    <a:pt x="6752" y="3863"/>
                  </a:cubicBezTo>
                  <a:lnTo>
                    <a:pt x="6164" y="3076"/>
                  </a:lnTo>
                  <a:cubicBezTo>
                    <a:pt x="6086" y="2971"/>
                    <a:pt x="5992" y="2919"/>
                    <a:pt x="5890" y="2919"/>
                  </a:cubicBezTo>
                  <a:close/>
                  <a:moveTo>
                    <a:pt x="15710" y="2919"/>
                  </a:moveTo>
                  <a:cubicBezTo>
                    <a:pt x="15608" y="2919"/>
                    <a:pt x="15518" y="2971"/>
                    <a:pt x="15439" y="3076"/>
                  </a:cubicBezTo>
                  <a:lnTo>
                    <a:pt x="14848" y="3863"/>
                  </a:lnTo>
                  <a:cubicBezTo>
                    <a:pt x="14769" y="3968"/>
                    <a:pt x="14731" y="4087"/>
                    <a:pt x="14731" y="4223"/>
                  </a:cubicBezTo>
                  <a:cubicBezTo>
                    <a:pt x="14731" y="4360"/>
                    <a:pt x="14769" y="4480"/>
                    <a:pt x="14848" y="4584"/>
                  </a:cubicBezTo>
                  <a:lnTo>
                    <a:pt x="19488" y="10761"/>
                  </a:lnTo>
                  <a:lnTo>
                    <a:pt x="14848" y="16942"/>
                  </a:lnTo>
                  <a:cubicBezTo>
                    <a:pt x="14769" y="17046"/>
                    <a:pt x="14731" y="17166"/>
                    <a:pt x="14731" y="17303"/>
                  </a:cubicBezTo>
                  <a:cubicBezTo>
                    <a:pt x="14731" y="17438"/>
                    <a:pt x="14769" y="17558"/>
                    <a:pt x="14848" y="17663"/>
                  </a:cubicBezTo>
                  <a:lnTo>
                    <a:pt x="15439" y="18450"/>
                  </a:lnTo>
                  <a:cubicBezTo>
                    <a:pt x="15518" y="18556"/>
                    <a:pt x="15608" y="18607"/>
                    <a:pt x="15710" y="18607"/>
                  </a:cubicBezTo>
                  <a:cubicBezTo>
                    <a:pt x="15812" y="18607"/>
                    <a:pt x="15903" y="18556"/>
                    <a:pt x="15981" y="18450"/>
                  </a:cubicBezTo>
                  <a:lnTo>
                    <a:pt x="21482" y="11122"/>
                  </a:lnTo>
                  <a:cubicBezTo>
                    <a:pt x="21561" y="11017"/>
                    <a:pt x="21600" y="10897"/>
                    <a:pt x="21600" y="10761"/>
                  </a:cubicBezTo>
                  <a:cubicBezTo>
                    <a:pt x="21600" y="10624"/>
                    <a:pt x="21561" y="10504"/>
                    <a:pt x="21482" y="10400"/>
                  </a:cubicBezTo>
                  <a:lnTo>
                    <a:pt x="15981" y="3076"/>
                  </a:lnTo>
                  <a:cubicBezTo>
                    <a:pt x="15903" y="2971"/>
                    <a:pt x="15812" y="2919"/>
                    <a:pt x="15710" y="29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539" name="Group 539"/>
          <p:cNvGrpSpPr/>
          <p:nvPr/>
        </p:nvGrpSpPr>
        <p:grpSpPr>
          <a:xfrm>
            <a:off x="3867150" y="1688142"/>
            <a:ext cx="626145" cy="626143"/>
            <a:chOff x="0" y="0"/>
            <a:chExt cx="1252289" cy="1252283"/>
          </a:xfrm>
        </p:grpSpPr>
        <p:sp>
          <p:nvSpPr>
            <p:cNvPr id="537" name="Shape 537"/>
            <p:cNvSpPr/>
            <p:nvPr/>
          </p:nvSpPr>
          <p:spPr>
            <a:xfrm>
              <a:off x="0" y="0"/>
              <a:ext cx="1252290" cy="125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5"/>
                  </a:moveTo>
                  <a:cubicBezTo>
                    <a:pt x="21600" y="20228"/>
                    <a:pt x="20228" y="21600"/>
                    <a:pt x="18535" y="21600"/>
                  </a:cubicBezTo>
                  <a:lnTo>
                    <a:pt x="3065" y="21600"/>
                  </a:lnTo>
                  <a:cubicBezTo>
                    <a:pt x="1372" y="21600"/>
                    <a:pt x="0" y="20228"/>
                    <a:pt x="0" y="18535"/>
                  </a:cubicBezTo>
                  <a:lnTo>
                    <a:pt x="0" y="3065"/>
                  </a:lnTo>
                  <a:cubicBezTo>
                    <a:pt x="0" y="1372"/>
                    <a:pt x="1372" y="0"/>
                    <a:pt x="3065" y="0"/>
                  </a:cubicBezTo>
                  <a:lnTo>
                    <a:pt x="18535" y="0"/>
                  </a:lnTo>
                  <a:cubicBezTo>
                    <a:pt x="20228" y="0"/>
                    <a:pt x="21600" y="1372"/>
                    <a:pt x="21600" y="3065"/>
                  </a:cubicBezTo>
                  <a:cubicBezTo>
                    <a:pt x="21600" y="3065"/>
                    <a:pt x="21600" y="18535"/>
                    <a:pt x="21600" y="1853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282288" y="292477"/>
              <a:ext cx="687714" cy="68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15017" y="5596"/>
                  </a:moveTo>
                  <a:lnTo>
                    <a:pt x="8281" y="12346"/>
                  </a:lnTo>
                  <a:cubicBezTo>
                    <a:pt x="8018" y="12609"/>
                    <a:pt x="8018" y="13038"/>
                    <a:pt x="8281" y="13302"/>
                  </a:cubicBezTo>
                  <a:cubicBezTo>
                    <a:pt x="8413" y="13434"/>
                    <a:pt x="8583" y="13499"/>
                    <a:pt x="8755" y="13499"/>
                  </a:cubicBezTo>
                  <a:cubicBezTo>
                    <a:pt x="8929" y="13499"/>
                    <a:pt x="9101" y="13434"/>
                    <a:pt x="9232" y="13302"/>
                  </a:cubicBezTo>
                  <a:lnTo>
                    <a:pt x="15967" y="6552"/>
                  </a:lnTo>
                  <a:cubicBezTo>
                    <a:pt x="16230" y="6288"/>
                    <a:pt x="16230" y="5860"/>
                    <a:pt x="15967" y="5596"/>
                  </a:cubicBezTo>
                  <a:cubicBezTo>
                    <a:pt x="15703" y="5332"/>
                    <a:pt x="15279" y="5332"/>
                    <a:pt x="15017" y="5596"/>
                  </a:cubicBezTo>
                  <a:cubicBezTo>
                    <a:pt x="15017" y="5596"/>
                    <a:pt x="15017" y="5596"/>
                    <a:pt x="15017" y="5596"/>
                  </a:cubicBezTo>
                  <a:close/>
                  <a:moveTo>
                    <a:pt x="19439" y="5820"/>
                  </a:moveTo>
                  <a:lnTo>
                    <a:pt x="18811" y="6450"/>
                  </a:lnTo>
                  <a:cubicBezTo>
                    <a:pt x="18753" y="5484"/>
                    <a:pt x="18351" y="4585"/>
                    <a:pt x="17664" y="3895"/>
                  </a:cubicBezTo>
                  <a:cubicBezTo>
                    <a:pt x="16977" y="3207"/>
                    <a:pt x="16078" y="2808"/>
                    <a:pt x="15115" y="2745"/>
                  </a:cubicBezTo>
                  <a:lnTo>
                    <a:pt x="15746" y="2119"/>
                  </a:lnTo>
                  <a:lnTo>
                    <a:pt x="15746" y="2116"/>
                  </a:lnTo>
                  <a:cubicBezTo>
                    <a:pt x="16240" y="1621"/>
                    <a:pt x="16894" y="1351"/>
                    <a:pt x="17595" y="1351"/>
                  </a:cubicBezTo>
                  <a:cubicBezTo>
                    <a:pt x="18292" y="1351"/>
                    <a:pt x="18946" y="1621"/>
                    <a:pt x="19439" y="2116"/>
                  </a:cubicBezTo>
                  <a:cubicBezTo>
                    <a:pt x="19933" y="2610"/>
                    <a:pt x="20206" y="3268"/>
                    <a:pt x="20206" y="3968"/>
                  </a:cubicBezTo>
                  <a:cubicBezTo>
                    <a:pt x="20206" y="4667"/>
                    <a:pt x="19936" y="5325"/>
                    <a:pt x="19439" y="5820"/>
                  </a:cubicBezTo>
                  <a:cubicBezTo>
                    <a:pt x="19439" y="5820"/>
                    <a:pt x="19439" y="5820"/>
                    <a:pt x="19439" y="5820"/>
                  </a:cubicBezTo>
                  <a:close/>
                  <a:moveTo>
                    <a:pt x="16710" y="8553"/>
                  </a:moveTo>
                  <a:lnTo>
                    <a:pt x="8506" y="16775"/>
                  </a:lnTo>
                  <a:lnTo>
                    <a:pt x="8742" y="15665"/>
                  </a:lnTo>
                  <a:cubicBezTo>
                    <a:pt x="8785" y="15463"/>
                    <a:pt x="8735" y="15259"/>
                    <a:pt x="8608" y="15100"/>
                  </a:cubicBezTo>
                  <a:cubicBezTo>
                    <a:pt x="8478" y="14938"/>
                    <a:pt x="8285" y="14850"/>
                    <a:pt x="8084" y="14850"/>
                  </a:cubicBezTo>
                  <a:lnTo>
                    <a:pt x="6735" y="14850"/>
                  </a:lnTo>
                  <a:lnTo>
                    <a:pt x="6735" y="13499"/>
                  </a:lnTo>
                  <a:cubicBezTo>
                    <a:pt x="6735" y="13126"/>
                    <a:pt x="6433" y="12823"/>
                    <a:pt x="6061" y="12823"/>
                  </a:cubicBezTo>
                  <a:lnTo>
                    <a:pt x="5000" y="12823"/>
                  </a:lnTo>
                  <a:lnTo>
                    <a:pt x="13011" y="4841"/>
                  </a:lnTo>
                  <a:lnTo>
                    <a:pt x="13017" y="4851"/>
                  </a:lnTo>
                  <a:cubicBezTo>
                    <a:pt x="13510" y="4356"/>
                    <a:pt x="14168" y="4084"/>
                    <a:pt x="14865" y="4084"/>
                  </a:cubicBezTo>
                  <a:cubicBezTo>
                    <a:pt x="15562" y="4084"/>
                    <a:pt x="16220" y="4356"/>
                    <a:pt x="16710" y="4851"/>
                  </a:cubicBezTo>
                  <a:cubicBezTo>
                    <a:pt x="17203" y="5346"/>
                    <a:pt x="17476" y="6001"/>
                    <a:pt x="17476" y="6700"/>
                  </a:cubicBezTo>
                  <a:cubicBezTo>
                    <a:pt x="17476" y="7402"/>
                    <a:pt x="17207" y="8058"/>
                    <a:pt x="16710" y="8553"/>
                  </a:cubicBezTo>
                  <a:cubicBezTo>
                    <a:pt x="16710" y="8553"/>
                    <a:pt x="16710" y="8553"/>
                    <a:pt x="16710" y="8553"/>
                  </a:cubicBezTo>
                  <a:close/>
                  <a:moveTo>
                    <a:pt x="6798" y="18334"/>
                  </a:moveTo>
                  <a:lnTo>
                    <a:pt x="4289" y="19109"/>
                  </a:lnTo>
                  <a:cubicBezTo>
                    <a:pt x="4144" y="18677"/>
                    <a:pt x="3917" y="18297"/>
                    <a:pt x="3605" y="17985"/>
                  </a:cubicBezTo>
                  <a:cubicBezTo>
                    <a:pt x="3335" y="17714"/>
                    <a:pt x="3023" y="17506"/>
                    <a:pt x="2694" y="17336"/>
                  </a:cubicBezTo>
                  <a:lnTo>
                    <a:pt x="3839" y="14175"/>
                  </a:lnTo>
                  <a:lnTo>
                    <a:pt x="5387" y="14175"/>
                  </a:lnTo>
                  <a:lnTo>
                    <a:pt x="5387" y="15522"/>
                  </a:lnTo>
                  <a:cubicBezTo>
                    <a:pt x="5387" y="15898"/>
                    <a:pt x="5690" y="16198"/>
                    <a:pt x="6061" y="16198"/>
                  </a:cubicBezTo>
                  <a:lnTo>
                    <a:pt x="7251" y="16198"/>
                  </a:lnTo>
                  <a:cubicBezTo>
                    <a:pt x="7251" y="16198"/>
                    <a:pt x="6798" y="18334"/>
                    <a:pt x="6798" y="18334"/>
                  </a:cubicBezTo>
                  <a:close/>
                  <a:moveTo>
                    <a:pt x="20394" y="1163"/>
                  </a:moveTo>
                  <a:cubicBezTo>
                    <a:pt x="19646" y="412"/>
                    <a:pt x="18651" y="0"/>
                    <a:pt x="17595" y="0"/>
                  </a:cubicBezTo>
                  <a:cubicBezTo>
                    <a:pt x="16536" y="0"/>
                    <a:pt x="15543" y="412"/>
                    <a:pt x="14796" y="1160"/>
                  </a:cubicBezTo>
                  <a:lnTo>
                    <a:pt x="2895" y="13022"/>
                  </a:lnTo>
                  <a:cubicBezTo>
                    <a:pt x="2823" y="13090"/>
                    <a:pt x="2770" y="13176"/>
                    <a:pt x="2733" y="13268"/>
                  </a:cubicBezTo>
                  <a:lnTo>
                    <a:pt x="40" y="20694"/>
                  </a:lnTo>
                  <a:cubicBezTo>
                    <a:pt x="-46" y="20931"/>
                    <a:pt x="11" y="21205"/>
                    <a:pt x="185" y="21389"/>
                  </a:cubicBezTo>
                  <a:cubicBezTo>
                    <a:pt x="316" y="21524"/>
                    <a:pt x="491" y="21600"/>
                    <a:pt x="675" y="21600"/>
                  </a:cubicBezTo>
                  <a:cubicBezTo>
                    <a:pt x="741" y="21600"/>
                    <a:pt x="806" y="21590"/>
                    <a:pt x="872" y="21571"/>
                  </a:cubicBezTo>
                  <a:lnTo>
                    <a:pt x="7571" y="19511"/>
                  </a:lnTo>
                  <a:cubicBezTo>
                    <a:pt x="7676" y="19478"/>
                    <a:pt x="7771" y="19419"/>
                    <a:pt x="7850" y="19343"/>
                  </a:cubicBezTo>
                  <a:lnTo>
                    <a:pt x="20394" y="6771"/>
                  </a:lnTo>
                  <a:cubicBezTo>
                    <a:pt x="21140" y="6025"/>
                    <a:pt x="21554" y="5026"/>
                    <a:pt x="21554" y="3968"/>
                  </a:cubicBezTo>
                  <a:cubicBezTo>
                    <a:pt x="21551" y="2906"/>
                    <a:pt x="21140" y="1912"/>
                    <a:pt x="20394" y="1163"/>
                  </a:cubicBezTo>
                  <a:cubicBezTo>
                    <a:pt x="20394" y="1163"/>
                    <a:pt x="20394" y="1163"/>
                    <a:pt x="20394" y="11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542" name="Group 542"/>
          <p:cNvGrpSpPr/>
          <p:nvPr/>
        </p:nvGrpSpPr>
        <p:grpSpPr>
          <a:xfrm>
            <a:off x="6343650" y="4253542"/>
            <a:ext cx="626139" cy="626139"/>
            <a:chOff x="0" y="0"/>
            <a:chExt cx="1252277" cy="1252277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1252278" cy="125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5"/>
                  </a:moveTo>
                  <a:cubicBezTo>
                    <a:pt x="21600" y="20228"/>
                    <a:pt x="20228" y="21600"/>
                    <a:pt x="18535" y="21600"/>
                  </a:cubicBezTo>
                  <a:lnTo>
                    <a:pt x="3065" y="21600"/>
                  </a:lnTo>
                  <a:cubicBezTo>
                    <a:pt x="1372" y="21600"/>
                    <a:pt x="0" y="20228"/>
                    <a:pt x="0" y="18535"/>
                  </a:cubicBezTo>
                  <a:lnTo>
                    <a:pt x="0" y="3064"/>
                  </a:lnTo>
                  <a:cubicBezTo>
                    <a:pt x="0" y="1372"/>
                    <a:pt x="1372" y="0"/>
                    <a:pt x="3065" y="0"/>
                  </a:cubicBezTo>
                  <a:lnTo>
                    <a:pt x="18535" y="0"/>
                  </a:lnTo>
                  <a:cubicBezTo>
                    <a:pt x="20228" y="0"/>
                    <a:pt x="21600" y="1372"/>
                    <a:pt x="21600" y="3064"/>
                  </a:cubicBezTo>
                  <a:cubicBezTo>
                    <a:pt x="21600" y="3064"/>
                    <a:pt x="21600" y="18535"/>
                    <a:pt x="21600" y="1853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92937" y="261367"/>
              <a:ext cx="666403" cy="72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7" y="0"/>
                  </a:moveTo>
                  <a:cubicBezTo>
                    <a:pt x="2408" y="0"/>
                    <a:pt x="2017" y="357"/>
                    <a:pt x="2017" y="795"/>
                  </a:cubicBezTo>
                  <a:lnTo>
                    <a:pt x="2017" y="9673"/>
                  </a:lnTo>
                  <a:cubicBezTo>
                    <a:pt x="2017" y="10110"/>
                    <a:pt x="2408" y="10468"/>
                    <a:pt x="2887" y="10468"/>
                  </a:cubicBezTo>
                  <a:cubicBezTo>
                    <a:pt x="3366" y="10468"/>
                    <a:pt x="3757" y="10110"/>
                    <a:pt x="3757" y="9673"/>
                  </a:cubicBezTo>
                  <a:lnTo>
                    <a:pt x="3757" y="1589"/>
                  </a:lnTo>
                  <a:lnTo>
                    <a:pt x="12607" y="1589"/>
                  </a:lnTo>
                  <a:lnTo>
                    <a:pt x="12607" y="7685"/>
                  </a:lnTo>
                  <a:cubicBezTo>
                    <a:pt x="12607" y="8122"/>
                    <a:pt x="12998" y="8480"/>
                    <a:pt x="13477" y="8480"/>
                  </a:cubicBezTo>
                  <a:lnTo>
                    <a:pt x="19713" y="8480"/>
                  </a:lnTo>
                  <a:cubicBezTo>
                    <a:pt x="19757" y="8480"/>
                    <a:pt x="19817" y="8481"/>
                    <a:pt x="19860" y="8468"/>
                  </a:cubicBezTo>
                  <a:lnTo>
                    <a:pt x="19860" y="20011"/>
                  </a:lnTo>
                  <a:lnTo>
                    <a:pt x="3757" y="20011"/>
                  </a:lnTo>
                  <a:lnTo>
                    <a:pt x="3757" y="16829"/>
                  </a:lnTo>
                  <a:cubicBezTo>
                    <a:pt x="3757" y="16391"/>
                    <a:pt x="3366" y="16034"/>
                    <a:pt x="2887" y="16034"/>
                  </a:cubicBezTo>
                  <a:cubicBezTo>
                    <a:pt x="2408" y="16034"/>
                    <a:pt x="2017" y="16391"/>
                    <a:pt x="2017" y="16829"/>
                  </a:cubicBezTo>
                  <a:lnTo>
                    <a:pt x="2017" y="20805"/>
                  </a:lnTo>
                  <a:cubicBezTo>
                    <a:pt x="2017" y="21243"/>
                    <a:pt x="2408" y="21600"/>
                    <a:pt x="2887" y="21600"/>
                  </a:cubicBezTo>
                  <a:lnTo>
                    <a:pt x="20730" y="21600"/>
                  </a:lnTo>
                  <a:cubicBezTo>
                    <a:pt x="21209" y="21600"/>
                    <a:pt x="21600" y="21243"/>
                    <a:pt x="21600" y="20805"/>
                  </a:cubicBezTo>
                  <a:lnTo>
                    <a:pt x="21600" y="6744"/>
                  </a:lnTo>
                  <a:cubicBezTo>
                    <a:pt x="21600" y="6519"/>
                    <a:pt x="21501" y="6307"/>
                    <a:pt x="21327" y="6161"/>
                  </a:cubicBezTo>
                  <a:lnTo>
                    <a:pt x="14317" y="211"/>
                  </a:lnTo>
                  <a:cubicBezTo>
                    <a:pt x="14158" y="79"/>
                    <a:pt x="13943" y="0"/>
                    <a:pt x="13725" y="0"/>
                  </a:cubicBezTo>
                  <a:lnTo>
                    <a:pt x="2887" y="0"/>
                  </a:lnTo>
                  <a:close/>
                  <a:moveTo>
                    <a:pt x="14347" y="2411"/>
                  </a:moveTo>
                  <a:lnTo>
                    <a:pt x="19612" y="6890"/>
                  </a:lnTo>
                  <a:lnTo>
                    <a:pt x="14347" y="6890"/>
                  </a:lnTo>
                  <a:cubicBezTo>
                    <a:pt x="14347" y="6890"/>
                    <a:pt x="14347" y="2411"/>
                    <a:pt x="14347" y="2411"/>
                  </a:cubicBezTo>
                  <a:close/>
                  <a:moveTo>
                    <a:pt x="7665" y="8599"/>
                  </a:moveTo>
                  <a:cubicBezTo>
                    <a:pt x="7442" y="8610"/>
                    <a:pt x="7224" y="8702"/>
                    <a:pt x="7064" y="8867"/>
                  </a:cubicBezTo>
                  <a:cubicBezTo>
                    <a:pt x="6745" y="9198"/>
                    <a:pt x="6773" y="9701"/>
                    <a:pt x="7136" y="9992"/>
                  </a:cubicBezTo>
                  <a:lnTo>
                    <a:pt x="9981" y="12299"/>
                  </a:lnTo>
                  <a:lnTo>
                    <a:pt x="870" y="12299"/>
                  </a:lnTo>
                  <a:cubicBezTo>
                    <a:pt x="392" y="12299"/>
                    <a:pt x="0" y="12656"/>
                    <a:pt x="0" y="13094"/>
                  </a:cubicBezTo>
                  <a:cubicBezTo>
                    <a:pt x="0" y="13531"/>
                    <a:pt x="392" y="13888"/>
                    <a:pt x="870" y="13888"/>
                  </a:cubicBezTo>
                  <a:lnTo>
                    <a:pt x="9939" y="13888"/>
                  </a:lnTo>
                  <a:lnTo>
                    <a:pt x="7136" y="16168"/>
                  </a:lnTo>
                  <a:cubicBezTo>
                    <a:pt x="6773" y="16460"/>
                    <a:pt x="6744" y="16962"/>
                    <a:pt x="7064" y="17293"/>
                  </a:cubicBezTo>
                  <a:cubicBezTo>
                    <a:pt x="7238" y="17465"/>
                    <a:pt x="7473" y="17558"/>
                    <a:pt x="7720" y="17558"/>
                  </a:cubicBezTo>
                  <a:cubicBezTo>
                    <a:pt x="7923" y="17558"/>
                    <a:pt x="8125" y="17494"/>
                    <a:pt x="8300" y="17362"/>
                  </a:cubicBezTo>
                  <a:lnTo>
                    <a:pt x="12826" y="13677"/>
                  </a:lnTo>
                  <a:cubicBezTo>
                    <a:pt x="13014" y="13532"/>
                    <a:pt x="13115" y="13307"/>
                    <a:pt x="13115" y="13082"/>
                  </a:cubicBezTo>
                  <a:cubicBezTo>
                    <a:pt x="13115" y="12857"/>
                    <a:pt x="13014" y="12641"/>
                    <a:pt x="12826" y="12483"/>
                  </a:cubicBezTo>
                  <a:lnTo>
                    <a:pt x="8300" y="8802"/>
                  </a:lnTo>
                  <a:cubicBezTo>
                    <a:pt x="8118" y="8656"/>
                    <a:pt x="7888" y="8587"/>
                    <a:pt x="7665" y="85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545" name="Group 545"/>
          <p:cNvGrpSpPr/>
          <p:nvPr/>
        </p:nvGrpSpPr>
        <p:grpSpPr>
          <a:xfrm>
            <a:off x="6343650" y="1688142"/>
            <a:ext cx="626139" cy="626143"/>
            <a:chOff x="0" y="0"/>
            <a:chExt cx="1252277" cy="1252283"/>
          </a:xfrm>
        </p:grpSpPr>
        <p:sp>
          <p:nvSpPr>
            <p:cNvPr id="543" name="Shape 543"/>
            <p:cNvSpPr/>
            <p:nvPr/>
          </p:nvSpPr>
          <p:spPr>
            <a:xfrm>
              <a:off x="0" y="0"/>
              <a:ext cx="1252278" cy="125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5"/>
                  </a:moveTo>
                  <a:cubicBezTo>
                    <a:pt x="21600" y="20228"/>
                    <a:pt x="20228" y="21600"/>
                    <a:pt x="18535" y="21600"/>
                  </a:cubicBezTo>
                  <a:lnTo>
                    <a:pt x="3065" y="21600"/>
                  </a:lnTo>
                  <a:cubicBezTo>
                    <a:pt x="1372" y="21600"/>
                    <a:pt x="0" y="20228"/>
                    <a:pt x="0" y="18535"/>
                  </a:cubicBezTo>
                  <a:lnTo>
                    <a:pt x="0" y="3065"/>
                  </a:lnTo>
                  <a:cubicBezTo>
                    <a:pt x="0" y="1372"/>
                    <a:pt x="1372" y="0"/>
                    <a:pt x="3065" y="0"/>
                  </a:cubicBezTo>
                  <a:lnTo>
                    <a:pt x="18535" y="0"/>
                  </a:lnTo>
                  <a:cubicBezTo>
                    <a:pt x="20228" y="0"/>
                    <a:pt x="21600" y="1372"/>
                    <a:pt x="21600" y="3065"/>
                  </a:cubicBezTo>
                  <a:cubicBezTo>
                    <a:pt x="21600" y="3065"/>
                    <a:pt x="21600" y="18535"/>
                    <a:pt x="21600" y="1853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74925" y="178870"/>
              <a:ext cx="715140" cy="88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10986" y="13727"/>
                  </a:moveTo>
                  <a:cubicBezTo>
                    <a:pt x="10886" y="13807"/>
                    <a:pt x="10821" y="13909"/>
                    <a:pt x="10796" y="14020"/>
                  </a:cubicBezTo>
                  <a:cubicBezTo>
                    <a:pt x="10633" y="14769"/>
                    <a:pt x="10770" y="15397"/>
                    <a:pt x="10871" y="15855"/>
                  </a:cubicBezTo>
                  <a:cubicBezTo>
                    <a:pt x="11001" y="16451"/>
                    <a:pt x="10988" y="16602"/>
                    <a:pt x="10801" y="16704"/>
                  </a:cubicBezTo>
                  <a:cubicBezTo>
                    <a:pt x="10735" y="16740"/>
                    <a:pt x="10638" y="16782"/>
                    <a:pt x="10550" y="16782"/>
                  </a:cubicBezTo>
                  <a:cubicBezTo>
                    <a:pt x="10314" y="16782"/>
                    <a:pt x="10122" y="16462"/>
                    <a:pt x="10068" y="16363"/>
                  </a:cubicBezTo>
                  <a:cubicBezTo>
                    <a:pt x="9922" y="16094"/>
                    <a:pt x="9539" y="15965"/>
                    <a:pt x="9200" y="16072"/>
                  </a:cubicBezTo>
                  <a:cubicBezTo>
                    <a:pt x="7672" y="16550"/>
                    <a:pt x="8012" y="17811"/>
                    <a:pt x="8260" y="18731"/>
                  </a:cubicBezTo>
                  <a:cubicBezTo>
                    <a:pt x="8389" y="19208"/>
                    <a:pt x="8535" y="19749"/>
                    <a:pt x="8343" y="19941"/>
                  </a:cubicBezTo>
                  <a:cubicBezTo>
                    <a:pt x="8243" y="20040"/>
                    <a:pt x="8009" y="20062"/>
                    <a:pt x="7830" y="20062"/>
                  </a:cubicBezTo>
                  <a:cubicBezTo>
                    <a:pt x="7302" y="20062"/>
                    <a:pt x="6955" y="19979"/>
                    <a:pt x="6796" y="19815"/>
                  </a:cubicBezTo>
                  <a:cubicBezTo>
                    <a:pt x="6502" y="19511"/>
                    <a:pt x="6717" y="18819"/>
                    <a:pt x="6944" y="18086"/>
                  </a:cubicBezTo>
                  <a:cubicBezTo>
                    <a:pt x="7166" y="17371"/>
                    <a:pt x="7417" y="16560"/>
                    <a:pt x="7319" y="15789"/>
                  </a:cubicBezTo>
                  <a:cubicBezTo>
                    <a:pt x="7246" y="15220"/>
                    <a:pt x="6922" y="14932"/>
                    <a:pt x="6356" y="14932"/>
                  </a:cubicBezTo>
                  <a:lnTo>
                    <a:pt x="6356" y="14932"/>
                  </a:lnTo>
                  <a:cubicBezTo>
                    <a:pt x="6230" y="14932"/>
                    <a:pt x="6108" y="14945"/>
                    <a:pt x="5989" y="14958"/>
                  </a:cubicBezTo>
                  <a:cubicBezTo>
                    <a:pt x="5884" y="14969"/>
                    <a:pt x="5786" y="14980"/>
                    <a:pt x="5699" y="14980"/>
                  </a:cubicBezTo>
                  <a:cubicBezTo>
                    <a:pt x="5524" y="14980"/>
                    <a:pt x="5483" y="14931"/>
                    <a:pt x="5454" y="14896"/>
                  </a:cubicBezTo>
                  <a:cubicBezTo>
                    <a:pt x="5379" y="14807"/>
                    <a:pt x="5290" y="14599"/>
                    <a:pt x="5290" y="14121"/>
                  </a:cubicBezTo>
                  <a:lnTo>
                    <a:pt x="5292" y="12768"/>
                  </a:lnTo>
                  <a:cubicBezTo>
                    <a:pt x="5292" y="12623"/>
                    <a:pt x="5221" y="12484"/>
                    <a:pt x="5094" y="12380"/>
                  </a:cubicBezTo>
                  <a:lnTo>
                    <a:pt x="2415" y="10213"/>
                  </a:lnTo>
                  <a:lnTo>
                    <a:pt x="6779" y="6693"/>
                  </a:lnTo>
                  <a:lnTo>
                    <a:pt x="8570" y="8137"/>
                  </a:lnTo>
                  <a:lnTo>
                    <a:pt x="6405" y="10150"/>
                  </a:lnTo>
                  <a:cubicBezTo>
                    <a:pt x="6358" y="10194"/>
                    <a:pt x="6361" y="10259"/>
                    <a:pt x="6411" y="10300"/>
                  </a:cubicBezTo>
                  <a:cubicBezTo>
                    <a:pt x="6438" y="10321"/>
                    <a:pt x="6473" y="10332"/>
                    <a:pt x="6507" y="10332"/>
                  </a:cubicBezTo>
                  <a:cubicBezTo>
                    <a:pt x="6539" y="10332"/>
                    <a:pt x="6571" y="10323"/>
                    <a:pt x="6596" y="10305"/>
                  </a:cubicBezTo>
                  <a:lnTo>
                    <a:pt x="9093" y="8560"/>
                  </a:lnTo>
                  <a:lnTo>
                    <a:pt x="11369" y="10394"/>
                  </a:lnTo>
                  <a:lnTo>
                    <a:pt x="9906" y="11755"/>
                  </a:lnTo>
                  <a:cubicBezTo>
                    <a:pt x="9860" y="11798"/>
                    <a:pt x="9862" y="11864"/>
                    <a:pt x="9913" y="11905"/>
                  </a:cubicBezTo>
                  <a:cubicBezTo>
                    <a:pt x="9939" y="11926"/>
                    <a:pt x="9974" y="11937"/>
                    <a:pt x="10009" y="11937"/>
                  </a:cubicBezTo>
                  <a:cubicBezTo>
                    <a:pt x="10040" y="11937"/>
                    <a:pt x="10072" y="11928"/>
                    <a:pt x="10098" y="11910"/>
                  </a:cubicBezTo>
                  <a:lnTo>
                    <a:pt x="11785" y="10730"/>
                  </a:lnTo>
                  <a:lnTo>
                    <a:pt x="13244" y="11906"/>
                  </a:lnTo>
                  <a:cubicBezTo>
                    <a:pt x="13244" y="11906"/>
                    <a:pt x="10986" y="13727"/>
                    <a:pt x="10986" y="13727"/>
                  </a:cubicBezTo>
                  <a:close/>
                  <a:moveTo>
                    <a:pt x="21534" y="2084"/>
                  </a:moveTo>
                  <a:cubicBezTo>
                    <a:pt x="21534" y="1527"/>
                    <a:pt x="21265" y="1004"/>
                    <a:pt x="20777" y="610"/>
                  </a:cubicBezTo>
                  <a:cubicBezTo>
                    <a:pt x="20289" y="216"/>
                    <a:pt x="19641" y="0"/>
                    <a:pt x="18950" y="0"/>
                  </a:cubicBezTo>
                  <a:cubicBezTo>
                    <a:pt x="18261" y="0"/>
                    <a:pt x="17612" y="216"/>
                    <a:pt x="17124" y="610"/>
                  </a:cubicBezTo>
                  <a:lnTo>
                    <a:pt x="13867" y="3237"/>
                  </a:lnTo>
                  <a:lnTo>
                    <a:pt x="12140" y="1845"/>
                  </a:lnTo>
                  <a:cubicBezTo>
                    <a:pt x="11741" y="1523"/>
                    <a:pt x="11210" y="1346"/>
                    <a:pt x="10646" y="1346"/>
                  </a:cubicBezTo>
                  <a:cubicBezTo>
                    <a:pt x="10082" y="1346"/>
                    <a:pt x="9551" y="1523"/>
                    <a:pt x="9152" y="1845"/>
                  </a:cubicBezTo>
                  <a:lnTo>
                    <a:pt x="5804" y="4545"/>
                  </a:lnTo>
                  <a:cubicBezTo>
                    <a:pt x="5676" y="4648"/>
                    <a:pt x="5604" y="4788"/>
                    <a:pt x="5604" y="4933"/>
                  </a:cubicBezTo>
                  <a:cubicBezTo>
                    <a:pt x="5604" y="5075"/>
                    <a:pt x="5672" y="5211"/>
                    <a:pt x="5794" y="5313"/>
                  </a:cubicBezTo>
                  <a:lnTo>
                    <a:pt x="199" y="9824"/>
                  </a:lnTo>
                  <a:cubicBezTo>
                    <a:pt x="-65" y="10038"/>
                    <a:pt x="-66" y="10385"/>
                    <a:pt x="199" y="10598"/>
                  </a:cubicBezTo>
                  <a:lnTo>
                    <a:pt x="3384" y="13176"/>
                  </a:lnTo>
                  <a:lnTo>
                    <a:pt x="3382" y="14119"/>
                  </a:lnTo>
                  <a:cubicBezTo>
                    <a:pt x="3382" y="14838"/>
                    <a:pt x="3539" y="15359"/>
                    <a:pt x="3874" y="15758"/>
                  </a:cubicBezTo>
                  <a:cubicBezTo>
                    <a:pt x="4226" y="16178"/>
                    <a:pt x="4774" y="16441"/>
                    <a:pt x="5405" y="16504"/>
                  </a:cubicBezTo>
                  <a:cubicBezTo>
                    <a:pt x="5350" y="16886"/>
                    <a:pt x="5220" y="17304"/>
                    <a:pt x="5094" y="17713"/>
                  </a:cubicBezTo>
                  <a:cubicBezTo>
                    <a:pt x="4766" y="18772"/>
                    <a:pt x="4426" y="19866"/>
                    <a:pt x="5293" y="20761"/>
                  </a:cubicBezTo>
                  <a:cubicBezTo>
                    <a:pt x="5831" y="21318"/>
                    <a:pt x="6685" y="21600"/>
                    <a:pt x="7830" y="21600"/>
                  </a:cubicBezTo>
                  <a:cubicBezTo>
                    <a:pt x="8909" y="21600"/>
                    <a:pt x="9512" y="21222"/>
                    <a:pt x="9829" y="20906"/>
                  </a:cubicBezTo>
                  <a:cubicBezTo>
                    <a:pt x="10593" y="20141"/>
                    <a:pt x="10333" y="19179"/>
                    <a:pt x="10124" y="18404"/>
                  </a:cubicBezTo>
                  <a:cubicBezTo>
                    <a:pt x="10114" y="18363"/>
                    <a:pt x="10103" y="18323"/>
                    <a:pt x="10092" y="18282"/>
                  </a:cubicBezTo>
                  <a:cubicBezTo>
                    <a:pt x="10240" y="18308"/>
                    <a:pt x="10393" y="18321"/>
                    <a:pt x="10550" y="18321"/>
                  </a:cubicBezTo>
                  <a:cubicBezTo>
                    <a:pt x="11010" y="18321"/>
                    <a:pt x="11453" y="18206"/>
                    <a:pt x="11870" y="17979"/>
                  </a:cubicBezTo>
                  <a:cubicBezTo>
                    <a:pt x="12464" y="17654"/>
                    <a:pt x="12807" y="17168"/>
                    <a:pt x="12859" y="16573"/>
                  </a:cubicBezTo>
                  <a:cubicBezTo>
                    <a:pt x="12890" y="16231"/>
                    <a:pt x="12818" y="15904"/>
                    <a:pt x="12749" y="15588"/>
                  </a:cubicBezTo>
                  <a:cubicBezTo>
                    <a:pt x="12676" y="15252"/>
                    <a:pt x="12606" y="14934"/>
                    <a:pt x="12633" y="14574"/>
                  </a:cubicBezTo>
                  <a:lnTo>
                    <a:pt x="14956" y="12701"/>
                  </a:lnTo>
                  <a:cubicBezTo>
                    <a:pt x="15082" y="12794"/>
                    <a:pt x="15246" y="12847"/>
                    <a:pt x="15417" y="12847"/>
                  </a:cubicBezTo>
                  <a:cubicBezTo>
                    <a:pt x="15597" y="12847"/>
                    <a:pt x="15771" y="12789"/>
                    <a:pt x="15898" y="12686"/>
                  </a:cubicBezTo>
                  <a:lnTo>
                    <a:pt x="19246" y="9986"/>
                  </a:lnTo>
                  <a:cubicBezTo>
                    <a:pt x="19645" y="9663"/>
                    <a:pt x="19865" y="9236"/>
                    <a:pt x="19865" y="8781"/>
                  </a:cubicBezTo>
                  <a:cubicBezTo>
                    <a:pt x="19865" y="8326"/>
                    <a:pt x="19645" y="7898"/>
                    <a:pt x="19246" y="7576"/>
                  </a:cubicBezTo>
                  <a:lnTo>
                    <a:pt x="17520" y="6184"/>
                  </a:lnTo>
                  <a:lnTo>
                    <a:pt x="20777" y="3557"/>
                  </a:lnTo>
                  <a:cubicBezTo>
                    <a:pt x="21265" y="3163"/>
                    <a:pt x="21534" y="2640"/>
                    <a:pt x="21534" y="2084"/>
                  </a:cubicBezTo>
                  <a:cubicBezTo>
                    <a:pt x="21534" y="2084"/>
                    <a:pt x="21534" y="2084"/>
                    <a:pt x="21534" y="20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546" name="Shape 546"/>
          <p:cNvSpPr/>
          <p:nvPr/>
        </p:nvSpPr>
        <p:spPr>
          <a:xfrm>
            <a:off x="2051747" y="3723419"/>
            <a:ext cx="224708" cy="31414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grpSp>
        <p:nvGrpSpPr>
          <p:cNvPr id="549" name="Group 549"/>
          <p:cNvGrpSpPr/>
          <p:nvPr/>
        </p:nvGrpSpPr>
        <p:grpSpPr>
          <a:xfrm>
            <a:off x="1860550" y="3275642"/>
            <a:ext cx="626151" cy="626142"/>
            <a:chOff x="0" y="0"/>
            <a:chExt cx="1252301" cy="1252283"/>
          </a:xfrm>
        </p:grpSpPr>
        <p:sp>
          <p:nvSpPr>
            <p:cNvPr id="547" name="Shape 547"/>
            <p:cNvSpPr/>
            <p:nvPr/>
          </p:nvSpPr>
          <p:spPr>
            <a:xfrm>
              <a:off x="0" y="0"/>
              <a:ext cx="1252302" cy="125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5"/>
                  </a:moveTo>
                  <a:cubicBezTo>
                    <a:pt x="21600" y="20227"/>
                    <a:pt x="20228" y="21600"/>
                    <a:pt x="18535" y="21600"/>
                  </a:cubicBezTo>
                  <a:lnTo>
                    <a:pt x="3065" y="21600"/>
                  </a:lnTo>
                  <a:cubicBezTo>
                    <a:pt x="1372" y="21600"/>
                    <a:pt x="0" y="20227"/>
                    <a:pt x="0" y="18535"/>
                  </a:cubicBezTo>
                  <a:lnTo>
                    <a:pt x="0" y="3065"/>
                  </a:lnTo>
                  <a:cubicBezTo>
                    <a:pt x="0" y="1372"/>
                    <a:pt x="1372" y="0"/>
                    <a:pt x="3065" y="0"/>
                  </a:cubicBezTo>
                  <a:lnTo>
                    <a:pt x="18535" y="0"/>
                  </a:lnTo>
                  <a:cubicBezTo>
                    <a:pt x="20228" y="0"/>
                    <a:pt x="21600" y="1372"/>
                    <a:pt x="21600" y="3065"/>
                  </a:cubicBezTo>
                  <a:cubicBezTo>
                    <a:pt x="21600" y="3065"/>
                    <a:pt x="21600" y="18535"/>
                    <a:pt x="21600" y="1853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219660" y="248677"/>
              <a:ext cx="812981" cy="751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31" y="0"/>
                  </a:moveTo>
                  <a:cubicBezTo>
                    <a:pt x="10354" y="0"/>
                    <a:pt x="10049" y="329"/>
                    <a:pt x="10049" y="738"/>
                  </a:cubicBezTo>
                  <a:lnTo>
                    <a:pt x="10049" y="3384"/>
                  </a:lnTo>
                  <a:cubicBezTo>
                    <a:pt x="10049" y="3790"/>
                    <a:pt x="10354" y="4122"/>
                    <a:pt x="10731" y="4122"/>
                  </a:cubicBezTo>
                  <a:cubicBezTo>
                    <a:pt x="11107" y="4122"/>
                    <a:pt x="11414" y="3790"/>
                    <a:pt x="11414" y="3384"/>
                  </a:cubicBezTo>
                  <a:lnTo>
                    <a:pt x="11414" y="738"/>
                  </a:lnTo>
                  <a:cubicBezTo>
                    <a:pt x="11414" y="329"/>
                    <a:pt x="11107" y="0"/>
                    <a:pt x="10731" y="0"/>
                  </a:cubicBezTo>
                  <a:close/>
                  <a:moveTo>
                    <a:pt x="3570" y="3247"/>
                  </a:moveTo>
                  <a:cubicBezTo>
                    <a:pt x="3388" y="3247"/>
                    <a:pt x="3215" y="3325"/>
                    <a:pt x="3086" y="3466"/>
                  </a:cubicBezTo>
                  <a:cubicBezTo>
                    <a:pt x="2957" y="3603"/>
                    <a:pt x="2888" y="3788"/>
                    <a:pt x="2888" y="3985"/>
                  </a:cubicBezTo>
                  <a:cubicBezTo>
                    <a:pt x="2888" y="4182"/>
                    <a:pt x="2957" y="4368"/>
                    <a:pt x="3086" y="4508"/>
                  </a:cubicBezTo>
                  <a:cubicBezTo>
                    <a:pt x="3086" y="4508"/>
                    <a:pt x="4819" y="6378"/>
                    <a:pt x="4819" y="6378"/>
                  </a:cubicBezTo>
                  <a:cubicBezTo>
                    <a:pt x="4946" y="6516"/>
                    <a:pt x="5117" y="6592"/>
                    <a:pt x="5299" y="6592"/>
                  </a:cubicBezTo>
                  <a:cubicBezTo>
                    <a:pt x="5484" y="6592"/>
                    <a:pt x="5655" y="6518"/>
                    <a:pt x="5783" y="6378"/>
                  </a:cubicBezTo>
                  <a:cubicBezTo>
                    <a:pt x="6050" y="6091"/>
                    <a:pt x="6050" y="5623"/>
                    <a:pt x="5783" y="5336"/>
                  </a:cubicBezTo>
                  <a:lnTo>
                    <a:pt x="4054" y="3466"/>
                  </a:lnTo>
                  <a:cubicBezTo>
                    <a:pt x="3924" y="3328"/>
                    <a:pt x="3753" y="3247"/>
                    <a:pt x="3570" y="3247"/>
                  </a:cubicBezTo>
                  <a:close/>
                  <a:moveTo>
                    <a:pt x="17889" y="3247"/>
                  </a:moveTo>
                  <a:cubicBezTo>
                    <a:pt x="17707" y="3247"/>
                    <a:pt x="17535" y="3325"/>
                    <a:pt x="17406" y="3466"/>
                  </a:cubicBezTo>
                  <a:lnTo>
                    <a:pt x="15677" y="5332"/>
                  </a:lnTo>
                  <a:cubicBezTo>
                    <a:pt x="15547" y="5472"/>
                    <a:pt x="15478" y="5660"/>
                    <a:pt x="15478" y="5855"/>
                  </a:cubicBezTo>
                  <a:cubicBezTo>
                    <a:pt x="15478" y="6054"/>
                    <a:pt x="15547" y="6238"/>
                    <a:pt x="15677" y="6378"/>
                  </a:cubicBezTo>
                  <a:cubicBezTo>
                    <a:pt x="15806" y="6518"/>
                    <a:pt x="15976" y="6592"/>
                    <a:pt x="16160" y="6592"/>
                  </a:cubicBezTo>
                  <a:cubicBezTo>
                    <a:pt x="16342" y="6592"/>
                    <a:pt x="16515" y="6516"/>
                    <a:pt x="16644" y="6378"/>
                  </a:cubicBezTo>
                  <a:lnTo>
                    <a:pt x="18373" y="4504"/>
                  </a:lnTo>
                  <a:cubicBezTo>
                    <a:pt x="18502" y="4364"/>
                    <a:pt x="18572" y="4182"/>
                    <a:pt x="18572" y="3985"/>
                  </a:cubicBezTo>
                  <a:cubicBezTo>
                    <a:pt x="18572" y="3791"/>
                    <a:pt x="18502" y="3602"/>
                    <a:pt x="18373" y="3462"/>
                  </a:cubicBezTo>
                  <a:cubicBezTo>
                    <a:pt x="18244" y="3324"/>
                    <a:pt x="18071" y="3247"/>
                    <a:pt x="17889" y="3247"/>
                  </a:cubicBezTo>
                  <a:close/>
                  <a:moveTo>
                    <a:pt x="10742" y="6245"/>
                  </a:moveTo>
                  <a:cubicBezTo>
                    <a:pt x="8004" y="6245"/>
                    <a:pt x="5775" y="8654"/>
                    <a:pt x="5775" y="11612"/>
                  </a:cubicBezTo>
                  <a:cubicBezTo>
                    <a:pt x="5775" y="13742"/>
                    <a:pt x="6904" y="16089"/>
                    <a:pt x="8457" y="17291"/>
                  </a:cubicBezTo>
                  <a:lnTo>
                    <a:pt x="8457" y="20425"/>
                  </a:lnTo>
                  <a:cubicBezTo>
                    <a:pt x="8457" y="20755"/>
                    <a:pt x="8662" y="21041"/>
                    <a:pt x="8955" y="21124"/>
                  </a:cubicBezTo>
                  <a:lnTo>
                    <a:pt x="10573" y="21577"/>
                  </a:lnTo>
                  <a:cubicBezTo>
                    <a:pt x="10628" y="21591"/>
                    <a:pt x="10685" y="21600"/>
                    <a:pt x="10742" y="21600"/>
                  </a:cubicBezTo>
                  <a:cubicBezTo>
                    <a:pt x="10799" y="21600"/>
                    <a:pt x="10853" y="21591"/>
                    <a:pt x="10908" y="21577"/>
                  </a:cubicBezTo>
                  <a:lnTo>
                    <a:pt x="12525" y="21124"/>
                  </a:lnTo>
                  <a:cubicBezTo>
                    <a:pt x="12819" y="21041"/>
                    <a:pt x="13024" y="20752"/>
                    <a:pt x="13024" y="20425"/>
                  </a:cubicBezTo>
                  <a:lnTo>
                    <a:pt x="13024" y="17291"/>
                  </a:lnTo>
                  <a:cubicBezTo>
                    <a:pt x="14577" y="16089"/>
                    <a:pt x="15705" y="13742"/>
                    <a:pt x="15705" y="11612"/>
                  </a:cubicBezTo>
                  <a:cubicBezTo>
                    <a:pt x="15705" y="8654"/>
                    <a:pt x="13478" y="6245"/>
                    <a:pt x="10742" y="6245"/>
                  </a:cubicBezTo>
                  <a:close/>
                  <a:moveTo>
                    <a:pt x="10742" y="7693"/>
                  </a:moveTo>
                  <a:cubicBezTo>
                    <a:pt x="12741" y="7693"/>
                    <a:pt x="14366" y="9453"/>
                    <a:pt x="14366" y="11616"/>
                  </a:cubicBezTo>
                  <a:cubicBezTo>
                    <a:pt x="14368" y="13412"/>
                    <a:pt x="13315" y="15469"/>
                    <a:pt x="11970" y="16303"/>
                  </a:cubicBezTo>
                  <a:cubicBezTo>
                    <a:pt x="11706" y="16468"/>
                    <a:pt x="11576" y="16801"/>
                    <a:pt x="11655" y="17119"/>
                  </a:cubicBezTo>
                  <a:cubicBezTo>
                    <a:pt x="11664" y="17153"/>
                    <a:pt x="11675" y="17186"/>
                    <a:pt x="11688" y="17217"/>
                  </a:cubicBezTo>
                  <a:lnTo>
                    <a:pt x="11688" y="17896"/>
                  </a:lnTo>
                  <a:lnTo>
                    <a:pt x="9793" y="17896"/>
                  </a:lnTo>
                  <a:lnTo>
                    <a:pt x="9793" y="17217"/>
                  </a:lnTo>
                  <a:cubicBezTo>
                    <a:pt x="9806" y="17186"/>
                    <a:pt x="9816" y="17153"/>
                    <a:pt x="9825" y="17119"/>
                  </a:cubicBezTo>
                  <a:cubicBezTo>
                    <a:pt x="9902" y="16804"/>
                    <a:pt x="9773" y="16468"/>
                    <a:pt x="9511" y="16303"/>
                  </a:cubicBezTo>
                  <a:cubicBezTo>
                    <a:pt x="8167" y="15469"/>
                    <a:pt x="7115" y="13412"/>
                    <a:pt x="7115" y="11616"/>
                  </a:cubicBezTo>
                  <a:cubicBezTo>
                    <a:pt x="7115" y="9453"/>
                    <a:pt x="8741" y="7693"/>
                    <a:pt x="10742" y="7693"/>
                  </a:cubicBezTo>
                  <a:close/>
                  <a:moveTo>
                    <a:pt x="682" y="10866"/>
                  </a:moveTo>
                  <a:cubicBezTo>
                    <a:pt x="305" y="10866"/>
                    <a:pt x="0" y="11196"/>
                    <a:pt x="0" y="11604"/>
                  </a:cubicBezTo>
                  <a:cubicBezTo>
                    <a:pt x="0" y="12009"/>
                    <a:pt x="305" y="12342"/>
                    <a:pt x="682" y="12342"/>
                  </a:cubicBezTo>
                  <a:lnTo>
                    <a:pt x="3130" y="12342"/>
                  </a:lnTo>
                  <a:cubicBezTo>
                    <a:pt x="3505" y="12342"/>
                    <a:pt x="3808" y="12009"/>
                    <a:pt x="3808" y="11604"/>
                  </a:cubicBezTo>
                  <a:cubicBezTo>
                    <a:pt x="3808" y="11196"/>
                    <a:pt x="3505" y="10866"/>
                    <a:pt x="3130" y="10866"/>
                  </a:cubicBezTo>
                  <a:lnTo>
                    <a:pt x="682" y="10866"/>
                  </a:lnTo>
                  <a:close/>
                  <a:moveTo>
                    <a:pt x="18470" y="10866"/>
                  </a:moveTo>
                  <a:cubicBezTo>
                    <a:pt x="18095" y="10866"/>
                    <a:pt x="17788" y="11196"/>
                    <a:pt x="17788" y="11604"/>
                  </a:cubicBezTo>
                  <a:cubicBezTo>
                    <a:pt x="17788" y="12009"/>
                    <a:pt x="18095" y="12342"/>
                    <a:pt x="18470" y="12342"/>
                  </a:cubicBezTo>
                  <a:lnTo>
                    <a:pt x="20918" y="12342"/>
                  </a:lnTo>
                  <a:cubicBezTo>
                    <a:pt x="21295" y="12342"/>
                    <a:pt x="21600" y="12009"/>
                    <a:pt x="21600" y="11604"/>
                  </a:cubicBezTo>
                  <a:cubicBezTo>
                    <a:pt x="21600" y="11196"/>
                    <a:pt x="21295" y="10866"/>
                    <a:pt x="20918" y="10866"/>
                  </a:cubicBezTo>
                  <a:lnTo>
                    <a:pt x="18470" y="10866"/>
                  </a:lnTo>
                  <a:close/>
                  <a:moveTo>
                    <a:pt x="5299" y="16737"/>
                  </a:moveTo>
                  <a:cubicBezTo>
                    <a:pt x="5117" y="16737"/>
                    <a:pt x="4945" y="16811"/>
                    <a:pt x="4815" y="16951"/>
                  </a:cubicBezTo>
                  <a:lnTo>
                    <a:pt x="3086" y="18821"/>
                  </a:lnTo>
                  <a:cubicBezTo>
                    <a:pt x="2820" y="19111"/>
                    <a:pt x="2820" y="19580"/>
                    <a:pt x="3086" y="19867"/>
                  </a:cubicBezTo>
                  <a:cubicBezTo>
                    <a:pt x="3215" y="20007"/>
                    <a:pt x="3388" y="20082"/>
                    <a:pt x="3570" y="20082"/>
                  </a:cubicBezTo>
                  <a:cubicBezTo>
                    <a:pt x="3753" y="20082"/>
                    <a:pt x="3924" y="20007"/>
                    <a:pt x="4054" y="19867"/>
                  </a:cubicBezTo>
                  <a:lnTo>
                    <a:pt x="5783" y="17993"/>
                  </a:lnTo>
                  <a:cubicBezTo>
                    <a:pt x="5912" y="17856"/>
                    <a:pt x="5981" y="17669"/>
                    <a:pt x="5981" y="17474"/>
                  </a:cubicBezTo>
                  <a:cubicBezTo>
                    <a:pt x="5981" y="17277"/>
                    <a:pt x="5912" y="17092"/>
                    <a:pt x="5783" y="16951"/>
                  </a:cubicBezTo>
                  <a:cubicBezTo>
                    <a:pt x="5655" y="16811"/>
                    <a:pt x="5484" y="16737"/>
                    <a:pt x="5299" y="16737"/>
                  </a:cubicBezTo>
                  <a:close/>
                  <a:moveTo>
                    <a:pt x="16160" y="16737"/>
                  </a:moveTo>
                  <a:cubicBezTo>
                    <a:pt x="15978" y="16737"/>
                    <a:pt x="15806" y="16811"/>
                    <a:pt x="15677" y="16951"/>
                  </a:cubicBezTo>
                  <a:cubicBezTo>
                    <a:pt x="15547" y="17092"/>
                    <a:pt x="15478" y="17277"/>
                    <a:pt x="15478" y="17474"/>
                  </a:cubicBezTo>
                  <a:cubicBezTo>
                    <a:pt x="15478" y="17669"/>
                    <a:pt x="15547" y="17856"/>
                    <a:pt x="15677" y="17993"/>
                  </a:cubicBezTo>
                  <a:lnTo>
                    <a:pt x="17409" y="19867"/>
                  </a:lnTo>
                  <a:cubicBezTo>
                    <a:pt x="17536" y="20007"/>
                    <a:pt x="17707" y="20082"/>
                    <a:pt x="17889" y="20082"/>
                  </a:cubicBezTo>
                  <a:cubicBezTo>
                    <a:pt x="18071" y="20082"/>
                    <a:pt x="18244" y="20007"/>
                    <a:pt x="18373" y="19867"/>
                  </a:cubicBezTo>
                  <a:cubicBezTo>
                    <a:pt x="18638" y="19578"/>
                    <a:pt x="18638" y="19108"/>
                    <a:pt x="18373" y="18821"/>
                  </a:cubicBezTo>
                  <a:cubicBezTo>
                    <a:pt x="18373" y="18821"/>
                    <a:pt x="16640" y="16951"/>
                    <a:pt x="16640" y="16951"/>
                  </a:cubicBezTo>
                  <a:cubicBezTo>
                    <a:pt x="16513" y="16811"/>
                    <a:pt x="16342" y="16737"/>
                    <a:pt x="16160" y="16737"/>
                  </a:cubicBezTo>
                  <a:close/>
                  <a:moveTo>
                    <a:pt x="9797" y="18985"/>
                  </a:moveTo>
                  <a:lnTo>
                    <a:pt x="11688" y="18985"/>
                  </a:lnTo>
                  <a:cubicBezTo>
                    <a:pt x="11688" y="18985"/>
                    <a:pt x="11688" y="19863"/>
                    <a:pt x="11688" y="19863"/>
                  </a:cubicBezTo>
                  <a:lnTo>
                    <a:pt x="10742" y="20129"/>
                  </a:lnTo>
                  <a:lnTo>
                    <a:pt x="9797" y="19863"/>
                  </a:lnTo>
                  <a:lnTo>
                    <a:pt x="9797" y="1898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2D2EC629-9611-4168-9397-E761F29B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754FF194-D55A-4495-8A01-12B51A3870E4}"/>
              </a:ext>
            </a:extLst>
          </p:cNvPr>
          <p:cNvSpPr txBox="1">
            <a:spLocks/>
          </p:cNvSpPr>
          <p:nvPr/>
        </p:nvSpPr>
        <p:spPr>
          <a:xfrm>
            <a:off x="224826" y="666714"/>
            <a:ext cx="812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308864A-6261-4242-AC78-198485BD57C5}" type="slidenum">
              <a:rPr lang="en-US" sz="1600" smtClean="0">
                <a:solidFill>
                  <a:srgbClr val="FFFFFF"/>
                </a:solidFill>
                <a:latin typeface="Source Sans Pro"/>
              </a:rPr>
              <a:pPr algn="ctr">
                <a:defRPr/>
              </a:pPr>
              <a:t>19</a:t>
            </a:fld>
            <a:endParaRPr lang="en-US" sz="1600">
              <a:solidFill>
                <a:srgbClr val="FFFFFF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986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4" grpId="0" animBg="1" advAuto="0"/>
      <p:bldP spid="525" grpId="0" animBg="1" advAuto="0"/>
      <p:bldP spid="526" grpId="0" animBg="1" advAuto="0"/>
      <p:bldP spid="527" grpId="0" animBg="1" advAuto="0"/>
      <p:bldP spid="529" grpId="0" animBg="1" advAuto="0"/>
      <p:bldP spid="530" grpId="0" animBg="1" advAuto="0"/>
      <p:bldP spid="533" grpId="0" animBg="1" advAuto="0"/>
      <p:bldP spid="536" grpId="0" animBg="1" advAuto="0"/>
      <p:bldP spid="539" grpId="0" animBg="1" advAuto="0"/>
      <p:bldP spid="542" grpId="0" animBg="1" advAuto="0"/>
      <p:bldP spid="545" grpId="0" animBg="1" advAuto="0"/>
      <p:bldP spid="546" grpId="0" animBg="1" advAuto="0"/>
      <p:bldP spid="54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96" name="Group 11">
            <a:extLst>
              <a:ext uri="{FF2B5EF4-FFF2-40B4-BE49-F238E27FC236}">
                <a16:creationId xmlns:a16="http://schemas.microsoft.com/office/drawing/2014/main" id="{EDFEC833-FD7C-4849-BED4-0ECBD83C05C1}"/>
              </a:ext>
            </a:extLst>
          </p:cNvPr>
          <p:cNvGrpSpPr/>
          <p:nvPr/>
        </p:nvGrpSpPr>
        <p:grpSpPr>
          <a:xfrm>
            <a:off x="3020320" y="3300053"/>
            <a:ext cx="927848" cy="1598973"/>
            <a:chOff x="4530479" y="5178679"/>
            <a:chExt cx="1391772" cy="2398459"/>
          </a:xfrm>
        </p:grpSpPr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1F2ABA9D-6FA9-4E03-946A-1682C949F309}"/>
                </a:ext>
              </a:extLst>
            </p:cNvPr>
            <p:cNvSpPr/>
            <p:nvPr/>
          </p:nvSpPr>
          <p:spPr>
            <a:xfrm>
              <a:off x="4530479" y="5179573"/>
              <a:ext cx="1391772" cy="2049658"/>
            </a:xfrm>
            <a:custGeom>
              <a:avLst/>
              <a:gdLst>
                <a:gd name="connsiteX0" fmla="*/ 120749 w 1391772"/>
                <a:gd name="connsiteY0" fmla="*/ 0 h 2049658"/>
                <a:gd name="connsiteX1" fmla="*/ 1271022 w 1391772"/>
                <a:gd name="connsiteY1" fmla="*/ 0 h 2049658"/>
                <a:gd name="connsiteX2" fmla="*/ 1391771 w 1391772"/>
                <a:gd name="connsiteY2" fmla="*/ 120749 h 2049658"/>
                <a:gd name="connsiteX3" fmla="*/ 1391771 w 1391772"/>
                <a:gd name="connsiteY3" fmla="*/ 273200 h 2049658"/>
                <a:gd name="connsiteX4" fmla="*/ 1391772 w 1391772"/>
                <a:gd name="connsiteY4" fmla="*/ 273200 h 2049658"/>
                <a:gd name="connsiteX5" fmla="*/ 1391772 w 1391772"/>
                <a:gd name="connsiteY5" fmla="*/ 1417490 h 2049658"/>
                <a:gd name="connsiteX6" fmla="*/ 1390078 w 1391772"/>
                <a:gd name="connsiteY6" fmla="*/ 1450741 h 2049658"/>
                <a:gd name="connsiteX7" fmla="*/ 1385000 w 1391772"/>
                <a:gd name="connsiteY7" fmla="*/ 1482860 h 2049658"/>
                <a:gd name="connsiteX8" fmla="*/ 1377212 w 1391772"/>
                <a:gd name="connsiteY8" fmla="*/ 1514601 h 2049658"/>
                <a:gd name="connsiteX9" fmla="*/ 1366714 w 1391772"/>
                <a:gd name="connsiteY9" fmla="*/ 1544830 h 2049658"/>
                <a:gd name="connsiteX10" fmla="*/ 1353167 w 1391772"/>
                <a:gd name="connsiteY10" fmla="*/ 1573926 h 2049658"/>
                <a:gd name="connsiteX11" fmla="*/ 1336913 w 1391772"/>
                <a:gd name="connsiteY11" fmla="*/ 1601132 h 2049658"/>
                <a:gd name="connsiteX12" fmla="*/ 1317952 w 1391772"/>
                <a:gd name="connsiteY12" fmla="*/ 1625693 h 2049658"/>
                <a:gd name="connsiteX13" fmla="*/ 1297294 w 1391772"/>
                <a:gd name="connsiteY13" fmla="*/ 1648742 h 2049658"/>
                <a:gd name="connsiteX14" fmla="*/ 1273252 w 1391772"/>
                <a:gd name="connsiteY14" fmla="*/ 1669148 h 2049658"/>
                <a:gd name="connsiteX15" fmla="*/ 854027 w 1391772"/>
                <a:gd name="connsiteY15" fmla="*/ 1995245 h 2049658"/>
                <a:gd name="connsiteX16" fmla="*/ 827614 w 1391772"/>
                <a:gd name="connsiteY16" fmla="*/ 2013761 h 2049658"/>
                <a:gd name="connsiteX17" fmla="*/ 799846 w 1391772"/>
                <a:gd name="connsiteY17" fmla="*/ 2028120 h 2049658"/>
                <a:gd name="connsiteX18" fmla="*/ 771063 w 1391772"/>
                <a:gd name="connsiteY18" fmla="*/ 2038701 h 2049658"/>
                <a:gd name="connsiteX19" fmla="*/ 741602 w 1391772"/>
                <a:gd name="connsiteY19" fmla="*/ 2046258 h 2049658"/>
                <a:gd name="connsiteX20" fmla="*/ 711803 w 1391772"/>
                <a:gd name="connsiteY20" fmla="*/ 2049658 h 2049658"/>
                <a:gd name="connsiteX21" fmla="*/ 682003 w 1391772"/>
                <a:gd name="connsiteY21" fmla="*/ 2049658 h 2049658"/>
                <a:gd name="connsiteX22" fmla="*/ 651865 w 1391772"/>
                <a:gd name="connsiteY22" fmla="*/ 2046258 h 2049658"/>
                <a:gd name="connsiteX23" fmla="*/ 622742 w 1391772"/>
                <a:gd name="connsiteY23" fmla="*/ 2038701 h 2049658"/>
                <a:gd name="connsiteX24" fmla="*/ 593959 w 1391772"/>
                <a:gd name="connsiteY24" fmla="*/ 2028120 h 2049658"/>
                <a:gd name="connsiteX25" fmla="*/ 565853 w 1391772"/>
                <a:gd name="connsiteY25" fmla="*/ 2013761 h 2049658"/>
                <a:gd name="connsiteX26" fmla="*/ 539778 w 1391772"/>
                <a:gd name="connsiteY26" fmla="*/ 1995245 h 2049658"/>
                <a:gd name="connsiteX27" fmla="*/ 118521 w 1391772"/>
                <a:gd name="connsiteY27" fmla="*/ 1669148 h 2049658"/>
                <a:gd name="connsiteX28" fmla="*/ 95156 w 1391772"/>
                <a:gd name="connsiteY28" fmla="*/ 1648742 h 2049658"/>
                <a:gd name="connsiteX29" fmla="*/ 73823 w 1391772"/>
                <a:gd name="connsiteY29" fmla="*/ 1625693 h 2049658"/>
                <a:gd name="connsiteX30" fmla="*/ 54859 w 1391772"/>
                <a:gd name="connsiteY30" fmla="*/ 1600376 h 2049658"/>
                <a:gd name="connsiteX31" fmla="*/ 39282 w 1391772"/>
                <a:gd name="connsiteY31" fmla="*/ 1573926 h 2049658"/>
                <a:gd name="connsiteX32" fmla="*/ 25059 w 1391772"/>
                <a:gd name="connsiteY32" fmla="*/ 1544830 h 2049658"/>
                <a:gd name="connsiteX33" fmla="*/ 14563 w 1391772"/>
                <a:gd name="connsiteY33" fmla="*/ 1514601 h 2049658"/>
                <a:gd name="connsiteX34" fmla="*/ 6773 w 1391772"/>
                <a:gd name="connsiteY34" fmla="*/ 1482860 h 2049658"/>
                <a:gd name="connsiteX35" fmla="*/ 2034 w 1391772"/>
                <a:gd name="connsiteY35" fmla="*/ 1449985 h 2049658"/>
                <a:gd name="connsiteX36" fmla="*/ 1 w 1391772"/>
                <a:gd name="connsiteY36" fmla="*/ 1417490 h 2049658"/>
                <a:gd name="connsiteX37" fmla="*/ 1 w 1391772"/>
                <a:gd name="connsiteY37" fmla="*/ 946601 h 2049658"/>
                <a:gd name="connsiteX38" fmla="*/ 0 w 1391772"/>
                <a:gd name="connsiteY38" fmla="*/ 946596 h 2049658"/>
                <a:gd name="connsiteX39" fmla="*/ 0 w 1391772"/>
                <a:gd name="connsiteY39" fmla="*/ 120749 h 2049658"/>
                <a:gd name="connsiteX40" fmla="*/ 120749 w 1391772"/>
                <a:gd name="connsiteY40" fmla="*/ 0 h 204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1772" h="2049658">
                  <a:moveTo>
                    <a:pt x="120749" y="0"/>
                  </a:moveTo>
                  <a:lnTo>
                    <a:pt x="1271022" y="0"/>
                  </a:lnTo>
                  <a:cubicBezTo>
                    <a:pt x="1337710" y="0"/>
                    <a:pt x="1391771" y="54061"/>
                    <a:pt x="1391771" y="120749"/>
                  </a:cubicBezTo>
                  <a:lnTo>
                    <a:pt x="1391771" y="273200"/>
                  </a:lnTo>
                  <a:lnTo>
                    <a:pt x="1391772" y="273200"/>
                  </a:lnTo>
                  <a:lnTo>
                    <a:pt x="1391772" y="1417490"/>
                  </a:lnTo>
                  <a:lnTo>
                    <a:pt x="1390078" y="1450741"/>
                  </a:lnTo>
                  <a:lnTo>
                    <a:pt x="1385000" y="1482860"/>
                  </a:lnTo>
                  <a:lnTo>
                    <a:pt x="1377212" y="1514601"/>
                  </a:lnTo>
                  <a:lnTo>
                    <a:pt x="1366714" y="1544830"/>
                  </a:lnTo>
                  <a:lnTo>
                    <a:pt x="1353167" y="1573926"/>
                  </a:lnTo>
                  <a:lnTo>
                    <a:pt x="1336913" y="1601132"/>
                  </a:lnTo>
                  <a:lnTo>
                    <a:pt x="1317952" y="1625693"/>
                  </a:lnTo>
                  <a:lnTo>
                    <a:pt x="1297294" y="1648742"/>
                  </a:lnTo>
                  <a:lnTo>
                    <a:pt x="1273252" y="1669148"/>
                  </a:lnTo>
                  <a:lnTo>
                    <a:pt x="854027" y="1995245"/>
                  </a:lnTo>
                  <a:lnTo>
                    <a:pt x="827614" y="2013761"/>
                  </a:lnTo>
                  <a:lnTo>
                    <a:pt x="799846" y="2028120"/>
                  </a:lnTo>
                  <a:lnTo>
                    <a:pt x="771063" y="2038701"/>
                  </a:lnTo>
                  <a:lnTo>
                    <a:pt x="741602" y="2046258"/>
                  </a:lnTo>
                  <a:lnTo>
                    <a:pt x="711803" y="2049658"/>
                  </a:lnTo>
                  <a:lnTo>
                    <a:pt x="682003" y="2049658"/>
                  </a:lnTo>
                  <a:lnTo>
                    <a:pt x="651865" y="2046258"/>
                  </a:lnTo>
                  <a:lnTo>
                    <a:pt x="622742" y="2038701"/>
                  </a:lnTo>
                  <a:lnTo>
                    <a:pt x="593959" y="2028120"/>
                  </a:lnTo>
                  <a:lnTo>
                    <a:pt x="565853" y="2013761"/>
                  </a:lnTo>
                  <a:lnTo>
                    <a:pt x="539778" y="1995245"/>
                  </a:lnTo>
                  <a:lnTo>
                    <a:pt x="118521" y="1669148"/>
                  </a:lnTo>
                  <a:lnTo>
                    <a:pt x="95156" y="1648742"/>
                  </a:lnTo>
                  <a:lnTo>
                    <a:pt x="73823" y="1625693"/>
                  </a:lnTo>
                  <a:lnTo>
                    <a:pt x="54859" y="1600376"/>
                  </a:lnTo>
                  <a:lnTo>
                    <a:pt x="39282" y="1573926"/>
                  </a:lnTo>
                  <a:lnTo>
                    <a:pt x="25059" y="1544830"/>
                  </a:lnTo>
                  <a:lnTo>
                    <a:pt x="14563" y="1514601"/>
                  </a:lnTo>
                  <a:lnTo>
                    <a:pt x="6773" y="1482860"/>
                  </a:lnTo>
                  <a:lnTo>
                    <a:pt x="2034" y="1449985"/>
                  </a:lnTo>
                  <a:lnTo>
                    <a:pt x="1" y="1417490"/>
                  </a:lnTo>
                  <a:lnTo>
                    <a:pt x="1" y="946601"/>
                  </a:lnTo>
                  <a:lnTo>
                    <a:pt x="0" y="946596"/>
                  </a:lnTo>
                  <a:lnTo>
                    <a:pt x="0" y="120749"/>
                  </a:lnTo>
                  <a:cubicBezTo>
                    <a:pt x="0" y="54061"/>
                    <a:pt x="54061" y="0"/>
                    <a:pt x="120749" y="0"/>
                  </a:cubicBezTo>
                  <a:close/>
                </a:path>
              </a:pathLst>
            </a:custGeom>
            <a:solidFill>
              <a:srgbClr val="1B6AA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8CF87CC6-5A36-4F6F-83B9-8427130520EF}"/>
                </a:ext>
              </a:extLst>
            </p:cNvPr>
            <p:cNvSpPr/>
            <p:nvPr/>
          </p:nvSpPr>
          <p:spPr>
            <a:xfrm>
              <a:off x="4530479" y="5178679"/>
              <a:ext cx="1391772" cy="385058"/>
            </a:xfrm>
            <a:custGeom>
              <a:avLst/>
              <a:gdLst>
                <a:gd name="connsiteX0" fmla="*/ 105157 w 1391772"/>
                <a:gd name="connsiteY0" fmla="*/ 0 h 385058"/>
                <a:gd name="connsiteX1" fmla="*/ 1286615 w 1391772"/>
                <a:gd name="connsiteY1" fmla="*/ 0 h 385058"/>
                <a:gd name="connsiteX2" fmla="*/ 1391772 w 1391772"/>
                <a:gd name="connsiteY2" fmla="*/ 105157 h 385058"/>
                <a:gd name="connsiteX3" fmla="*/ 1391772 w 1391772"/>
                <a:gd name="connsiteY3" fmla="*/ 385058 h 385058"/>
                <a:gd name="connsiteX4" fmla="*/ 0 w 1391772"/>
                <a:gd name="connsiteY4" fmla="*/ 385058 h 385058"/>
                <a:gd name="connsiteX5" fmla="*/ 0 w 1391772"/>
                <a:gd name="connsiteY5" fmla="*/ 105157 h 385058"/>
                <a:gd name="connsiteX6" fmla="*/ 105157 w 1391772"/>
                <a:gd name="connsiteY6" fmla="*/ 0 h 3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772" h="385058">
                  <a:moveTo>
                    <a:pt x="105157" y="0"/>
                  </a:moveTo>
                  <a:lnTo>
                    <a:pt x="1286615" y="0"/>
                  </a:lnTo>
                  <a:cubicBezTo>
                    <a:pt x="1344692" y="0"/>
                    <a:pt x="1391772" y="47080"/>
                    <a:pt x="1391772" y="105157"/>
                  </a:cubicBezTo>
                  <a:lnTo>
                    <a:pt x="1391772" y="385058"/>
                  </a:lnTo>
                  <a:lnTo>
                    <a:pt x="0" y="385058"/>
                  </a:lnTo>
                  <a:lnTo>
                    <a:pt x="0" y="105157"/>
                  </a:lnTo>
                  <a:cubicBezTo>
                    <a:pt x="0" y="47080"/>
                    <a:pt x="47080" y="0"/>
                    <a:pt x="105157" y="0"/>
                  </a:cubicBezTo>
                  <a:close/>
                </a:path>
              </a:pathLst>
            </a:custGeom>
            <a:solidFill>
              <a:srgbClr val="222A35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99" name="Straight Connector 99">
              <a:extLst>
                <a:ext uri="{FF2B5EF4-FFF2-40B4-BE49-F238E27FC236}">
                  <a16:creationId xmlns:a16="http://schemas.microsoft.com/office/drawing/2014/main" id="{B8DB8487-298B-4566-B20F-004E8686E2A2}"/>
                </a:ext>
              </a:extLst>
            </p:cNvPr>
            <p:cNvCxnSpPr/>
            <p:nvPr/>
          </p:nvCxnSpPr>
          <p:spPr>
            <a:xfrm>
              <a:off x="5222164" y="7155058"/>
              <a:ext cx="0" cy="422080"/>
            </a:xfrm>
            <a:prstGeom prst="line">
              <a:avLst/>
            </a:prstGeom>
            <a:noFill/>
            <a:ln w="28575" cap="flat" cmpd="sng" algn="ctr">
              <a:solidFill>
                <a:srgbClr val="1B6AA3"/>
              </a:solidFill>
              <a:prstDash val="sysDash"/>
              <a:miter lim="800000"/>
              <a:tailEnd type="oval"/>
            </a:ln>
            <a:effectLst/>
          </p:spPr>
        </p:cxnSp>
      </p:grpSp>
      <p:grpSp>
        <p:nvGrpSpPr>
          <p:cNvPr id="100" name="Group 12">
            <a:extLst>
              <a:ext uri="{FF2B5EF4-FFF2-40B4-BE49-F238E27FC236}">
                <a16:creationId xmlns:a16="http://schemas.microsoft.com/office/drawing/2014/main" id="{89C112C7-81DE-4605-BF34-CE96AB12A1AE}"/>
              </a:ext>
            </a:extLst>
          </p:cNvPr>
          <p:cNvGrpSpPr/>
          <p:nvPr/>
        </p:nvGrpSpPr>
        <p:grpSpPr>
          <a:xfrm>
            <a:off x="4810570" y="2778003"/>
            <a:ext cx="927848" cy="1598973"/>
            <a:chOff x="7215854" y="4395603"/>
            <a:chExt cx="1391772" cy="2398459"/>
          </a:xfrm>
        </p:grpSpPr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E1EE77D0-5B48-43A9-89DB-9059582E65D6}"/>
                </a:ext>
              </a:extLst>
            </p:cNvPr>
            <p:cNvSpPr/>
            <p:nvPr/>
          </p:nvSpPr>
          <p:spPr>
            <a:xfrm>
              <a:off x="7215854" y="4396497"/>
              <a:ext cx="1391772" cy="2049658"/>
            </a:xfrm>
            <a:custGeom>
              <a:avLst/>
              <a:gdLst>
                <a:gd name="connsiteX0" fmla="*/ 120749 w 1391772"/>
                <a:gd name="connsiteY0" fmla="*/ 0 h 2049658"/>
                <a:gd name="connsiteX1" fmla="*/ 1271022 w 1391772"/>
                <a:gd name="connsiteY1" fmla="*/ 0 h 2049658"/>
                <a:gd name="connsiteX2" fmla="*/ 1391771 w 1391772"/>
                <a:gd name="connsiteY2" fmla="*/ 120749 h 2049658"/>
                <a:gd name="connsiteX3" fmla="*/ 1391771 w 1391772"/>
                <a:gd name="connsiteY3" fmla="*/ 273200 h 2049658"/>
                <a:gd name="connsiteX4" fmla="*/ 1391772 w 1391772"/>
                <a:gd name="connsiteY4" fmla="*/ 273200 h 2049658"/>
                <a:gd name="connsiteX5" fmla="*/ 1391772 w 1391772"/>
                <a:gd name="connsiteY5" fmla="*/ 1417490 h 2049658"/>
                <a:gd name="connsiteX6" fmla="*/ 1390078 w 1391772"/>
                <a:gd name="connsiteY6" fmla="*/ 1450741 h 2049658"/>
                <a:gd name="connsiteX7" fmla="*/ 1385000 w 1391772"/>
                <a:gd name="connsiteY7" fmla="*/ 1482860 h 2049658"/>
                <a:gd name="connsiteX8" fmla="*/ 1377212 w 1391772"/>
                <a:gd name="connsiteY8" fmla="*/ 1514601 h 2049658"/>
                <a:gd name="connsiteX9" fmla="*/ 1366714 w 1391772"/>
                <a:gd name="connsiteY9" fmla="*/ 1544830 h 2049658"/>
                <a:gd name="connsiteX10" fmla="*/ 1353167 w 1391772"/>
                <a:gd name="connsiteY10" fmla="*/ 1573926 h 2049658"/>
                <a:gd name="connsiteX11" fmla="*/ 1336913 w 1391772"/>
                <a:gd name="connsiteY11" fmla="*/ 1601132 h 2049658"/>
                <a:gd name="connsiteX12" fmla="*/ 1317952 w 1391772"/>
                <a:gd name="connsiteY12" fmla="*/ 1625693 h 2049658"/>
                <a:gd name="connsiteX13" fmla="*/ 1297294 w 1391772"/>
                <a:gd name="connsiteY13" fmla="*/ 1648742 h 2049658"/>
                <a:gd name="connsiteX14" fmla="*/ 1273252 w 1391772"/>
                <a:gd name="connsiteY14" fmla="*/ 1669148 h 2049658"/>
                <a:gd name="connsiteX15" fmla="*/ 854027 w 1391772"/>
                <a:gd name="connsiteY15" fmla="*/ 1995245 h 2049658"/>
                <a:gd name="connsiteX16" fmla="*/ 827614 w 1391772"/>
                <a:gd name="connsiteY16" fmla="*/ 2013761 h 2049658"/>
                <a:gd name="connsiteX17" fmla="*/ 799846 w 1391772"/>
                <a:gd name="connsiteY17" fmla="*/ 2028120 h 2049658"/>
                <a:gd name="connsiteX18" fmla="*/ 771063 w 1391772"/>
                <a:gd name="connsiteY18" fmla="*/ 2038701 h 2049658"/>
                <a:gd name="connsiteX19" fmla="*/ 741602 w 1391772"/>
                <a:gd name="connsiteY19" fmla="*/ 2046258 h 2049658"/>
                <a:gd name="connsiteX20" fmla="*/ 711803 w 1391772"/>
                <a:gd name="connsiteY20" fmla="*/ 2049658 h 2049658"/>
                <a:gd name="connsiteX21" fmla="*/ 682003 w 1391772"/>
                <a:gd name="connsiteY21" fmla="*/ 2049658 h 2049658"/>
                <a:gd name="connsiteX22" fmla="*/ 651865 w 1391772"/>
                <a:gd name="connsiteY22" fmla="*/ 2046258 h 2049658"/>
                <a:gd name="connsiteX23" fmla="*/ 622742 w 1391772"/>
                <a:gd name="connsiteY23" fmla="*/ 2038701 h 2049658"/>
                <a:gd name="connsiteX24" fmla="*/ 593959 w 1391772"/>
                <a:gd name="connsiteY24" fmla="*/ 2028120 h 2049658"/>
                <a:gd name="connsiteX25" fmla="*/ 565853 w 1391772"/>
                <a:gd name="connsiteY25" fmla="*/ 2013761 h 2049658"/>
                <a:gd name="connsiteX26" fmla="*/ 539778 w 1391772"/>
                <a:gd name="connsiteY26" fmla="*/ 1995245 h 2049658"/>
                <a:gd name="connsiteX27" fmla="*/ 118521 w 1391772"/>
                <a:gd name="connsiteY27" fmla="*/ 1669148 h 2049658"/>
                <a:gd name="connsiteX28" fmla="*/ 95156 w 1391772"/>
                <a:gd name="connsiteY28" fmla="*/ 1648742 h 2049658"/>
                <a:gd name="connsiteX29" fmla="*/ 73823 w 1391772"/>
                <a:gd name="connsiteY29" fmla="*/ 1625693 h 2049658"/>
                <a:gd name="connsiteX30" fmla="*/ 54859 w 1391772"/>
                <a:gd name="connsiteY30" fmla="*/ 1600376 h 2049658"/>
                <a:gd name="connsiteX31" fmla="*/ 39282 w 1391772"/>
                <a:gd name="connsiteY31" fmla="*/ 1573926 h 2049658"/>
                <a:gd name="connsiteX32" fmla="*/ 25059 w 1391772"/>
                <a:gd name="connsiteY32" fmla="*/ 1544830 h 2049658"/>
                <a:gd name="connsiteX33" fmla="*/ 14563 w 1391772"/>
                <a:gd name="connsiteY33" fmla="*/ 1514601 h 2049658"/>
                <a:gd name="connsiteX34" fmla="*/ 6773 w 1391772"/>
                <a:gd name="connsiteY34" fmla="*/ 1482860 h 2049658"/>
                <a:gd name="connsiteX35" fmla="*/ 2034 w 1391772"/>
                <a:gd name="connsiteY35" fmla="*/ 1449985 h 2049658"/>
                <a:gd name="connsiteX36" fmla="*/ 1 w 1391772"/>
                <a:gd name="connsiteY36" fmla="*/ 1417490 h 2049658"/>
                <a:gd name="connsiteX37" fmla="*/ 1 w 1391772"/>
                <a:gd name="connsiteY37" fmla="*/ 946601 h 2049658"/>
                <a:gd name="connsiteX38" fmla="*/ 0 w 1391772"/>
                <a:gd name="connsiteY38" fmla="*/ 946596 h 2049658"/>
                <a:gd name="connsiteX39" fmla="*/ 0 w 1391772"/>
                <a:gd name="connsiteY39" fmla="*/ 120749 h 2049658"/>
                <a:gd name="connsiteX40" fmla="*/ 120749 w 1391772"/>
                <a:gd name="connsiteY40" fmla="*/ 0 h 204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1772" h="2049658">
                  <a:moveTo>
                    <a:pt x="120749" y="0"/>
                  </a:moveTo>
                  <a:lnTo>
                    <a:pt x="1271022" y="0"/>
                  </a:lnTo>
                  <a:cubicBezTo>
                    <a:pt x="1337710" y="0"/>
                    <a:pt x="1391771" y="54061"/>
                    <a:pt x="1391771" y="120749"/>
                  </a:cubicBezTo>
                  <a:lnTo>
                    <a:pt x="1391771" y="273200"/>
                  </a:lnTo>
                  <a:lnTo>
                    <a:pt x="1391772" y="273200"/>
                  </a:lnTo>
                  <a:lnTo>
                    <a:pt x="1391772" y="1417490"/>
                  </a:lnTo>
                  <a:lnTo>
                    <a:pt x="1390078" y="1450741"/>
                  </a:lnTo>
                  <a:lnTo>
                    <a:pt x="1385000" y="1482860"/>
                  </a:lnTo>
                  <a:lnTo>
                    <a:pt x="1377212" y="1514601"/>
                  </a:lnTo>
                  <a:lnTo>
                    <a:pt x="1366714" y="1544830"/>
                  </a:lnTo>
                  <a:lnTo>
                    <a:pt x="1353167" y="1573926"/>
                  </a:lnTo>
                  <a:lnTo>
                    <a:pt x="1336913" y="1601132"/>
                  </a:lnTo>
                  <a:lnTo>
                    <a:pt x="1317952" y="1625693"/>
                  </a:lnTo>
                  <a:lnTo>
                    <a:pt x="1297294" y="1648742"/>
                  </a:lnTo>
                  <a:lnTo>
                    <a:pt x="1273252" y="1669148"/>
                  </a:lnTo>
                  <a:lnTo>
                    <a:pt x="854027" y="1995245"/>
                  </a:lnTo>
                  <a:lnTo>
                    <a:pt x="827614" y="2013761"/>
                  </a:lnTo>
                  <a:lnTo>
                    <a:pt x="799846" y="2028120"/>
                  </a:lnTo>
                  <a:lnTo>
                    <a:pt x="771063" y="2038701"/>
                  </a:lnTo>
                  <a:lnTo>
                    <a:pt x="741602" y="2046258"/>
                  </a:lnTo>
                  <a:lnTo>
                    <a:pt x="711803" y="2049658"/>
                  </a:lnTo>
                  <a:lnTo>
                    <a:pt x="682003" y="2049658"/>
                  </a:lnTo>
                  <a:lnTo>
                    <a:pt x="651865" y="2046258"/>
                  </a:lnTo>
                  <a:lnTo>
                    <a:pt x="622742" y="2038701"/>
                  </a:lnTo>
                  <a:lnTo>
                    <a:pt x="593959" y="2028120"/>
                  </a:lnTo>
                  <a:lnTo>
                    <a:pt x="565853" y="2013761"/>
                  </a:lnTo>
                  <a:lnTo>
                    <a:pt x="539778" y="1995245"/>
                  </a:lnTo>
                  <a:lnTo>
                    <a:pt x="118521" y="1669148"/>
                  </a:lnTo>
                  <a:lnTo>
                    <a:pt x="95156" y="1648742"/>
                  </a:lnTo>
                  <a:lnTo>
                    <a:pt x="73823" y="1625693"/>
                  </a:lnTo>
                  <a:lnTo>
                    <a:pt x="54859" y="1600376"/>
                  </a:lnTo>
                  <a:lnTo>
                    <a:pt x="39282" y="1573926"/>
                  </a:lnTo>
                  <a:lnTo>
                    <a:pt x="25059" y="1544830"/>
                  </a:lnTo>
                  <a:lnTo>
                    <a:pt x="14563" y="1514601"/>
                  </a:lnTo>
                  <a:lnTo>
                    <a:pt x="6773" y="1482860"/>
                  </a:lnTo>
                  <a:lnTo>
                    <a:pt x="2034" y="1449985"/>
                  </a:lnTo>
                  <a:lnTo>
                    <a:pt x="1" y="1417490"/>
                  </a:lnTo>
                  <a:lnTo>
                    <a:pt x="1" y="946601"/>
                  </a:lnTo>
                  <a:lnTo>
                    <a:pt x="0" y="946596"/>
                  </a:lnTo>
                  <a:lnTo>
                    <a:pt x="0" y="120749"/>
                  </a:lnTo>
                  <a:cubicBezTo>
                    <a:pt x="0" y="54061"/>
                    <a:pt x="54061" y="0"/>
                    <a:pt x="120749" y="0"/>
                  </a:cubicBezTo>
                  <a:close/>
                </a:path>
              </a:pathLst>
            </a:custGeom>
            <a:solidFill>
              <a:srgbClr val="F8D3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7346ADCE-8C78-4689-990D-DE136A425F09}"/>
                </a:ext>
              </a:extLst>
            </p:cNvPr>
            <p:cNvSpPr/>
            <p:nvPr/>
          </p:nvSpPr>
          <p:spPr>
            <a:xfrm>
              <a:off x="7215854" y="4395603"/>
              <a:ext cx="1391772" cy="385058"/>
            </a:xfrm>
            <a:custGeom>
              <a:avLst/>
              <a:gdLst>
                <a:gd name="connsiteX0" fmla="*/ 105157 w 1391772"/>
                <a:gd name="connsiteY0" fmla="*/ 0 h 385058"/>
                <a:gd name="connsiteX1" fmla="*/ 1286615 w 1391772"/>
                <a:gd name="connsiteY1" fmla="*/ 0 h 385058"/>
                <a:gd name="connsiteX2" fmla="*/ 1391772 w 1391772"/>
                <a:gd name="connsiteY2" fmla="*/ 105157 h 385058"/>
                <a:gd name="connsiteX3" fmla="*/ 1391772 w 1391772"/>
                <a:gd name="connsiteY3" fmla="*/ 385058 h 385058"/>
                <a:gd name="connsiteX4" fmla="*/ 0 w 1391772"/>
                <a:gd name="connsiteY4" fmla="*/ 385058 h 385058"/>
                <a:gd name="connsiteX5" fmla="*/ 0 w 1391772"/>
                <a:gd name="connsiteY5" fmla="*/ 105157 h 385058"/>
                <a:gd name="connsiteX6" fmla="*/ 105157 w 1391772"/>
                <a:gd name="connsiteY6" fmla="*/ 0 h 3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772" h="385058">
                  <a:moveTo>
                    <a:pt x="105157" y="0"/>
                  </a:moveTo>
                  <a:lnTo>
                    <a:pt x="1286615" y="0"/>
                  </a:lnTo>
                  <a:cubicBezTo>
                    <a:pt x="1344692" y="0"/>
                    <a:pt x="1391772" y="47080"/>
                    <a:pt x="1391772" y="105157"/>
                  </a:cubicBezTo>
                  <a:lnTo>
                    <a:pt x="1391772" y="385058"/>
                  </a:lnTo>
                  <a:lnTo>
                    <a:pt x="0" y="385058"/>
                  </a:lnTo>
                  <a:lnTo>
                    <a:pt x="0" y="105157"/>
                  </a:lnTo>
                  <a:cubicBezTo>
                    <a:pt x="0" y="47080"/>
                    <a:pt x="47080" y="0"/>
                    <a:pt x="105157" y="0"/>
                  </a:cubicBezTo>
                  <a:close/>
                </a:path>
              </a:pathLst>
            </a:custGeom>
            <a:solidFill>
              <a:srgbClr val="222A35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03" name="Straight Connector 103">
              <a:extLst>
                <a:ext uri="{FF2B5EF4-FFF2-40B4-BE49-F238E27FC236}">
                  <a16:creationId xmlns:a16="http://schemas.microsoft.com/office/drawing/2014/main" id="{5BBBED87-A536-4123-8121-32D90F641F4C}"/>
                </a:ext>
              </a:extLst>
            </p:cNvPr>
            <p:cNvCxnSpPr/>
            <p:nvPr/>
          </p:nvCxnSpPr>
          <p:spPr>
            <a:xfrm>
              <a:off x="7907539" y="6371982"/>
              <a:ext cx="0" cy="422080"/>
            </a:xfrm>
            <a:prstGeom prst="line">
              <a:avLst/>
            </a:prstGeom>
            <a:noFill/>
            <a:ln w="28575" cap="flat" cmpd="sng" algn="ctr">
              <a:solidFill>
                <a:srgbClr val="F8D35E"/>
              </a:solidFill>
              <a:prstDash val="sysDash"/>
              <a:miter lim="800000"/>
              <a:tailEnd type="oval"/>
            </a:ln>
            <a:effectLst/>
          </p:spPr>
        </p:cxnSp>
      </p:grpSp>
      <p:grpSp>
        <p:nvGrpSpPr>
          <p:cNvPr id="104" name="Group 13">
            <a:extLst>
              <a:ext uri="{FF2B5EF4-FFF2-40B4-BE49-F238E27FC236}">
                <a16:creationId xmlns:a16="http://schemas.microsoft.com/office/drawing/2014/main" id="{A1C59F89-B115-4287-90C5-B75DDE628A11}"/>
              </a:ext>
            </a:extLst>
          </p:cNvPr>
          <p:cNvGrpSpPr/>
          <p:nvPr/>
        </p:nvGrpSpPr>
        <p:grpSpPr>
          <a:xfrm>
            <a:off x="6600820" y="2243252"/>
            <a:ext cx="927848" cy="1598973"/>
            <a:chOff x="9901229" y="3593477"/>
            <a:chExt cx="1391772" cy="2398459"/>
          </a:xfrm>
        </p:grpSpPr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14ABF06D-A620-4974-A1E7-681C61408C19}"/>
                </a:ext>
              </a:extLst>
            </p:cNvPr>
            <p:cNvSpPr/>
            <p:nvPr/>
          </p:nvSpPr>
          <p:spPr>
            <a:xfrm>
              <a:off x="9901229" y="3594371"/>
              <a:ext cx="1391772" cy="2049658"/>
            </a:xfrm>
            <a:custGeom>
              <a:avLst/>
              <a:gdLst>
                <a:gd name="connsiteX0" fmla="*/ 120749 w 1391772"/>
                <a:gd name="connsiteY0" fmla="*/ 0 h 2049658"/>
                <a:gd name="connsiteX1" fmla="*/ 1271022 w 1391772"/>
                <a:gd name="connsiteY1" fmla="*/ 0 h 2049658"/>
                <a:gd name="connsiteX2" fmla="*/ 1391771 w 1391772"/>
                <a:gd name="connsiteY2" fmla="*/ 120749 h 2049658"/>
                <a:gd name="connsiteX3" fmla="*/ 1391771 w 1391772"/>
                <a:gd name="connsiteY3" fmla="*/ 273200 h 2049658"/>
                <a:gd name="connsiteX4" fmla="*/ 1391772 w 1391772"/>
                <a:gd name="connsiteY4" fmla="*/ 273200 h 2049658"/>
                <a:gd name="connsiteX5" fmla="*/ 1391772 w 1391772"/>
                <a:gd name="connsiteY5" fmla="*/ 1417490 h 2049658"/>
                <a:gd name="connsiteX6" fmla="*/ 1390078 w 1391772"/>
                <a:gd name="connsiteY6" fmla="*/ 1450741 h 2049658"/>
                <a:gd name="connsiteX7" fmla="*/ 1385000 w 1391772"/>
                <a:gd name="connsiteY7" fmla="*/ 1482860 h 2049658"/>
                <a:gd name="connsiteX8" fmla="*/ 1377212 w 1391772"/>
                <a:gd name="connsiteY8" fmla="*/ 1514601 h 2049658"/>
                <a:gd name="connsiteX9" fmla="*/ 1366714 w 1391772"/>
                <a:gd name="connsiteY9" fmla="*/ 1544830 h 2049658"/>
                <a:gd name="connsiteX10" fmla="*/ 1353167 w 1391772"/>
                <a:gd name="connsiteY10" fmla="*/ 1573926 h 2049658"/>
                <a:gd name="connsiteX11" fmla="*/ 1336913 w 1391772"/>
                <a:gd name="connsiteY11" fmla="*/ 1601132 h 2049658"/>
                <a:gd name="connsiteX12" fmla="*/ 1317952 w 1391772"/>
                <a:gd name="connsiteY12" fmla="*/ 1625693 h 2049658"/>
                <a:gd name="connsiteX13" fmla="*/ 1297294 w 1391772"/>
                <a:gd name="connsiteY13" fmla="*/ 1648742 h 2049658"/>
                <a:gd name="connsiteX14" fmla="*/ 1273252 w 1391772"/>
                <a:gd name="connsiteY14" fmla="*/ 1669148 h 2049658"/>
                <a:gd name="connsiteX15" fmla="*/ 854027 w 1391772"/>
                <a:gd name="connsiteY15" fmla="*/ 1995245 h 2049658"/>
                <a:gd name="connsiteX16" fmla="*/ 827614 w 1391772"/>
                <a:gd name="connsiteY16" fmla="*/ 2013761 h 2049658"/>
                <a:gd name="connsiteX17" fmla="*/ 799846 w 1391772"/>
                <a:gd name="connsiteY17" fmla="*/ 2028120 h 2049658"/>
                <a:gd name="connsiteX18" fmla="*/ 771063 w 1391772"/>
                <a:gd name="connsiteY18" fmla="*/ 2038701 h 2049658"/>
                <a:gd name="connsiteX19" fmla="*/ 741602 w 1391772"/>
                <a:gd name="connsiteY19" fmla="*/ 2046258 h 2049658"/>
                <a:gd name="connsiteX20" fmla="*/ 711803 w 1391772"/>
                <a:gd name="connsiteY20" fmla="*/ 2049658 h 2049658"/>
                <a:gd name="connsiteX21" fmla="*/ 682003 w 1391772"/>
                <a:gd name="connsiteY21" fmla="*/ 2049658 h 2049658"/>
                <a:gd name="connsiteX22" fmla="*/ 651865 w 1391772"/>
                <a:gd name="connsiteY22" fmla="*/ 2046258 h 2049658"/>
                <a:gd name="connsiteX23" fmla="*/ 622742 w 1391772"/>
                <a:gd name="connsiteY23" fmla="*/ 2038701 h 2049658"/>
                <a:gd name="connsiteX24" fmla="*/ 593959 w 1391772"/>
                <a:gd name="connsiteY24" fmla="*/ 2028120 h 2049658"/>
                <a:gd name="connsiteX25" fmla="*/ 565853 w 1391772"/>
                <a:gd name="connsiteY25" fmla="*/ 2013761 h 2049658"/>
                <a:gd name="connsiteX26" fmla="*/ 539778 w 1391772"/>
                <a:gd name="connsiteY26" fmla="*/ 1995245 h 2049658"/>
                <a:gd name="connsiteX27" fmla="*/ 118521 w 1391772"/>
                <a:gd name="connsiteY27" fmla="*/ 1669148 h 2049658"/>
                <a:gd name="connsiteX28" fmla="*/ 95156 w 1391772"/>
                <a:gd name="connsiteY28" fmla="*/ 1648742 h 2049658"/>
                <a:gd name="connsiteX29" fmla="*/ 73823 w 1391772"/>
                <a:gd name="connsiteY29" fmla="*/ 1625693 h 2049658"/>
                <a:gd name="connsiteX30" fmla="*/ 54859 w 1391772"/>
                <a:gd name="connsiteY30" fmla="*/ 1600376 h 2049658"/>
                <a:gd name="connsiteX31" fmla="*/ 39282 w 1391772"/>
                <a:gd name="connsiteY31" fmla="*/ 1573926 h 2049658"/>
                <a:gd name="connsiteX32" fmla="*/ 25059 w 1391772"/>
                <a:gd name="connsiteY32" fmla="*/ 1544830 h 2049658"/>
                <a:gd name="connsiteX33" fmla="*/ 14563 w 1391772"/>
                <a:gd name="connsiteY33" fmla="*/ 1514601 h 2049658"/>
                <a:gd name="connsiteX34" fmla="*/ 6773 w 1391772"/>
                <a:gd name="connsiteY34" fmla="*/ 1482860 h 2049658"/>
                <a:gd name="connsiteX35" fmla="*/ 2034 w 1391772"/>
                <a:gd name="connsiteY35" fmla="*/ 1449985 h 2049658"/>
                <a:gd name="connsiteX36" fmla="*/ 1 w 1391772"/>
                <a:gd name="connsiteY36" fmla="*/ 1417490 h 2049658"/>
                <a:gd name="connsiteX37" fmla="*/ 1 w 1391772"/>
                <a:gd name="connsiteY37" fmla="*/ 946601 h 2049658"/>
                <a:gd name="connsiteX38" fmla="*/ 0 w 1391772"/>
                <a:gd name="connsiteY38" fmla="*/ 946596 h 2049658"/>
                <a:gd name="connsiteX39" fmla="*/ 0 w 1391772"/>
                <a:gd name="connsiteY39" fmla="*/ 120749 h 2049658"/>
                <a:gd name="connsiteX40" fmla="*/ 120749 w 1391772"/>
                <a:gd name="connsiteY40" fmla="*/ 0 h 204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1772" h="2049658">
                  <a:moveTo>
                    <a:pt x="120749" y="0"/>
                  </a:moveTo>
                  <a:lnTo>
                    <a:pt x="1271022" y="0"/>
                  </a:lnTo>
                  <a:cubicBezTo>
                    <a:pt x="1337710" y="0"/>
                    <a:pt x="1391771" y="54061"/>
                    <a:pt x="1391771" y="120749"/>
                  </a:cubicBezTo>
                  <a:lnTo>
                    <a:pt x="1391771" y="273200"/>
                  </a:lnTo>
                  <a:lnTo>
                    <a:pt x="1391772" y="273200"/>
                  </a:lnTo>
                  <a:lnTo>
                    <a:pt x="1391772" y="1417490"/>
                  </a:lnTo>
                  <a:lnTo>
                    <a:pt x="1390078" y="1450741"/>
                  </a:lnTo>
                  <a:lnTo>
                    <a:pt x="1385000" y="1482860"/>
                  </a:lnTo>
                  <a:lnTo>
                    <a:pt x="1377212" y="1514601"/>
                  </a:lnTo>
                  <a:lnTo>
                    <a:pt x="1366714" y="1544830"/>
                  </a:lnTo>
                  <a:lnTo>
                    <a:pt x="1353167" y="1573926"/>
                  </a:lnTo>
                  <a:lnTo>
                    <a:pt x="1336913" y="1601132"/>
                  </a:lnTo>
                  <a:lnTo>
                    <a:pt x="1317952" y="1625693"/>
                  </a:lnTo>
                  <a:lnTo>
                    <a:pt x="1297294" y="1648742"/>
                  </a:lnTo>
                  <a:lnTo>
                    <a:pt x="1273252" y="1669148"/>
                  </a:lnTo>
                  <a:lnTo>
                    <a:pt x="854027" y="1995245"/>
                  </a:lnTo>
                  <a:lnTo>
                    <a:pt x="827614" y="2013761"/>
                  </a:lnTo>
                  <a:lnTo>
                    <a:pt x="799846" y="2028120"/>
                  </a:lnTo>
                  <a:lnTo>
                    <a:pt x="771063" y="2038701"/>
                  </a:lnTo>
                  <a:lnTo>
                    <a:pt x="741602" y="2046258"/>
                  </a:lnTo>
                  <a:lnTo>
                    <a:pt x="711803" y="2049658"/>
                  </a:lnTo>
                  <a:lnTo>
                    <a:pt x="682003" y="2049658"/>
                  </a:lnTo>
                  <a:lnTo>
                    <a:pt x="651865" y="2046258"/>
                  </a:lnTo>
                  <a:lnTo>
                    <a:pt x="622742" y="2038701"/>
                  </a:lnTo>
                  <a:lnTo>
                    <a:pt x="593959" y="2028120"/>
                  </a:lnTo>
                  <a:lnTo>
                    <a:pt x="565853" y="2013761"/>
                  </a:lnTo>
                  <a:lnTo>
                    <a:pt x="539778" y="1995245"/>
                  </a:lnTo>
                  <a:lnTo>
                    <a:pt x="118521" y="1669148"/>
                  </a:lnTo>
                  <a:lnTo>
                    <a:pt x="95156" y="1648742"/>
                  </a:lnTo>
                  <a:lnTo>
                    <a:pt x="73823" y="1625693"/>
                  </a:lnTo>
                  <a:lnTo>
                    <a:pt x="54859" y="1600376"/>
                  </a:lnTo>
                  <a:lnTo>
                    <a:pt x="39282" y="1573926"/>
                  </a:lnTo>
                  <a:lnTo>
                    <a:pt x="25059" y="1544830"/>
                  </a:lnTo>
                  <a:lnTo>
                    <a:pt x="14563" y="1514601"/>
                  </a:lnTo>
                  <a:lnTo>
                    <a:pt x="6773" y="1482860"/>
                  </a:lnTo>
                  <a:lnTo>
                    <a:pt x="2034" y="1449985"/>
                  </a:lnTo>
                  <a:lnTo>
                    <a:pt x="1" y="1417490"/>
                  </a:lnTo>
                  <a:lnTo>
                    <a:pt x="1" y="946601"/>
                  </a:lnTo>
                  <a:lnTo>
                    <a:pt x="0" y="946596"/>
                  </a:lnTo>
                  <a:lnTo>
                    <a:pt x="0" y="120749"/>
                  </a:lnTo>
                  <a:cubicBezTo>
                    <a:pt x="0" y="54061"/>
                    <a:pt x="54061" y="0"/>
                    <a:pt x="120749" y="0"/>
                  </a:cubicBezTo>
                  <a:close/>
                </a:path>
              </a:pathLst>
            </a:custGeom>
            <a:solidFill>
              <a:srgbClr val="F4726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7D60E2DF-9216-40AB-BBC6-F0CF29970AD0}"/>
                </a:ext>
              </a:extLst>
            </p:cNvPr>
            <p:cNvSpPr/>
            <p:nvPr/>
          </p:nvSpPr>
          <p:spPr>
            <a:xfrm>
              <a:off x="9901229" y="3593477"/>
              <a:ext cx="1391772" cy="385058"/>
            </a:xfrm>
            <a:custGeom>
              <a:avLst/>
              <a:gdLst>
                <a:gd name="connsiteX0" fmla="*/ 105157 w 1391772"/>
                <a:gd name="connsiteY0" fmla="*/ 0 h 385058"/>
                <a:gd name="connsiteX1" fmla="*/ 1286615 w 1391772"/>
                <a:gd name="connsiteY1" fmla="*/ 0 h 385058"/>
                <a:gd name="connsiteX2" fmla="*/ 1391772 w 1391772"/>
                <a:gd name="connsiteY2" fmla="*/ 105157 h 385058"/>
                <a:gd name="connsiteX3" fmla="*/ 1391772 w 1391772"/>
                <a:gd name="connsiteY3" fmla="*/ 385058 h 385058"/>
                <a:gd name="connsiteX4" fmla="*/ 0 w 1391772"/>
                <a:gd name="connsiteY4" fmla="*/ 385058 h 385058"/>
                <a:gd name="connsiteX5" fmla="*/ 0 w 1391772"/>
                <a:gd name="connsiteY5" fmla="*/ 105157 h 385058"/>
                <a:gd name="connsiteX6" fmla="*/ 105157 w 1391772"/>
                <a:gd name="connsiteY6" fmla="*/ 0 h 3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772" h="385058">
                  <a:moveTo>
                    <a:pt x="105157" y="0"/>
                  </a:moveTo>
                  <a:lnTo>
                    <a:pt x="1286615" y="0"/>
                  </a:lnTo>
                  <a:cubicBezTo>
                    <a:pt x="1344692" y="0"/>
                    <a:pt x="1391772" y="47080"/>
                    <a:pt x="1391772" y="105157"/>
                  </a:cubicBezTo>
                  <a:lnTo>
                    <a:pt x="1391772" y="385058"/>
                  </a:lnTo>
                  <a:lnTo>
                    <a:pt x="0" y="385058"/>
                  </a:lnTo>
                  <a:lnTo>
                    <a:pt x="0" y="105157"/>
                  </a:lnTo>
                  <a:cubicBezTo>
                    <a:pt x="0" y="47080"/>
                    <a:pt x="47080" y="0"/>
                    <a:pt x="105157" y="0"/>
                  </a:cubicBezTo>
                  <a:close/>
                </a:path>
              </a:pathLst>
            </a:custGeom>
            <a:solidFill>
              <a:srgbClr val="222A35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07" name="Straight Connector 107">
              <a:extLst>
                <a:ext uri="{FF2B5EF4-FFF2-40B4-BE49-F238E27FC236}">
                  <a16:creationId xmlns:a16="http://schemas.microsoft.com/office/drawing/2014/main" id="{C602D811-9E9E-4A58-A2FC-0D99FCD75ED5}"/>
                </a:ext>
              </a:extLst>
            </p:cNvPr>
            <p:cNvCxnSpPr/>
            <p:nvPr/>
          </p:nvCxnSpPr>
          <p:spPr>
            <a:xfrm>
              <a:off x="10592914" y="5569856"/>
              <a:ext cx="0" cy="422080"/>
            </a:xfrm>
            <a:prstGeom prst="line">
              <a:avLst/>
            </a:prstGeom>
            <a:noFill/>
            <a:ln w="28575" cap="flat" cmpd="sng" algn="ctr">
              <a:solidFill>
                <a:srgbClr val="F47264"/>
              </a:solidFill>
              <a:prstDash val="sysDash"/>
              <a:miter lim="800000"/>
              <a:tailEnd type="oval"/>
            </a:ln>
            <a:effectLst/>
          </p:spPr>
        </p:cxnSp>
      </p:grpSp>
      <p:grpSp>
        <p:nvGrpSpPr>
          <p:cNvPr id="108" name="Group 14">
            <a:extLst>
              <a:ext uri="{FF2B5EF4-FFF2-40B4-BE49-F238E27FC236}">
                <a16:creationId xmlns:a16="http://schemas.microsoft.com/office/drawing/2014/main" id="{B43E06BD-B458-4DB7-9222-767442B15430}"/>
              </a:ext>
            </a:extLst>
          </p:cNvPr>
          <p:cNvGrpSpPr/>
          <p:nvPr/>
        </p:nvGrpSpPr>
        <p:grpSpPr>
          <a:xfrm>
            <a:off x="8391070" y="1721201"/>
            <a:ext cx="927848" cy="1598973"/>
            <a:chOff x="12586604" y="2810401"/>
            <a:chExt cx="1391772" cy="2398459"/>
          </a:xfrm>
        </p:grpSpPr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985F59EE-F5D3-407B-AF0F-22E64BD8A365}"/>
                </a:ext>
              </a:extLst>
            </p:cNvPr>
            <p:cNvSpPr/>
            <p:nvPr/>
          </p:nvSpPr>
          <p:spPr>
            <a:xfrm>
              <a:off x="12586604" y="2811295"/>
              <a:ext cx="1391772" cy="2049658"/>
            </a:xfrm>
            <a:custGeom>
              <a:avLst/>
              <a:gdLst>
                <a:gd name="connsiteX0" fmla="*/ 120749 w 1391772"/>
                <a:gd name="connsiteY0" fmla="*/ 0 h 2049658"/>
                <a:gd name="connsiteX1" fmla="*/ 1271022 w 1391772"/>
                <a:gd name="connsiteY1" fmla="*/ 0 h 2049658"/>
                <a:gd name="connsiteX2" fmla="*/ 1391771 w 1391772"/>
                <a:gd name="connsiteY2" fmla="*/ 120749 h 2049658"/>
                <a:gd name="connsiteX3" fmla="*/ 1391771 w 1391772"/>
                <a:gd name="connsiteY3" fmla="*/ 273200 h 2049658"/>
                <a:gd name="connsiteX4" fmla="*/ 1391772 w 1391772"/>
                <a:gd name="connsiteY4" fmla="*/ 273200 h 2049658"/>
                <a:gd name="connsiteX5" fmla="*/ 1391772 w 1391772"/>
                <a:gd name="connsiteY5" fmla="*/ 1417490 h 2049658"/>
                <a:gd name="connsiteX6" fmla="*/ 1390078 w 1391772"/>
                <a:gd name="connsiteY6" fmla="*/ 1450741 h 2049658"/>
                <a:gd name="connsiteX7" fmla="*/ 1385000 w 1391772"/>
                <a:gd name="connsiteY7" fmla="*/ 1482860 h 2049658"/>
                <a:gd name="connsiteX8" fmla="*/ 1377212 w 1391772"/>
                <a:gd name="connsiteY8" fmla="*/ 1514601 h 2049658"/>
                <a:gd name="connsiteX9" fmla="*/ 1366714 w 1391772"/>
                <a:gd name="connsiteY9" fmla="*/ 1544830 h 2049658"/>
                <a:gd name="connsiteX10" fmla="*/ 1353167 w 1391772"/>
                <a:gd name="connsiteY10" fmla="*/ 1573926 h 2049658"/>
                <a:gd name="connsiteX11" fmla="*/ 1336913 w 1391772"/>
                <a:gd name="connsiteY11" fmla="*/ 1601132 h 2049658"/>
                <a:gd name="connsiteX12" fmla="*/ 1317952 w 1391772"/>
                <a:gd name="connsiteY12" fmla="*/ 1625693 h 2049658"/>
                <a:gd name="connsiteX13" fmla="*/ 1297294 w 1391772"/>
                <a:gd name="connsiteY13" fmla="*/ 1648742 h 2049658"/>
                <a:gd name="connsiteX14" fmla="*/ 1273252 w 1391772"/>
                <a:gd name="connsiteY14" fmla="*/ 1669148 h 2049658"/>
                <a:gd name="connsiteX15" fmla="*/ 854027 w 1391772"/>
                <a:gd name="connsiteY15" fmla="*/ 1995245 h 2049658"/>
                <a:gd name="connsiteX16" fmla="*/ 827614 w 1391772"/>
                <a:gd name="connsiteY16" fmla="*/ 2013761 h 2049658"/>
                <a:gd name="connsiteX17" fmla="*/ 799846 w 1391772"/>
                <a:gd name="connsiteY17" fmla="*/ 2028120 h 2049658"/>
                <a:gd name="connsiteX18" fmla="*/ 771063 w 1391772"/>
                <a:gd name="connsiteY18" fmla="*/ 2038701 h 2049658"/>
                <a:gd name="connsiteX19" fmla="*/ 741602 w 1391772"/>
                <a:gd name="connsiteY19" fmla="*/ 2046258 h 2049658"/>
                <a:gd name="connsiteX20" fmla="*/ 711803 w 1391772"/>
                <a:gd name="connsiteY20" fmla="*/ 2049658 h 2049658"/>
                <a:gd name="connsiteX21" fmla="*/ 682003 w 1391772"/>
                <a:gd name="connsiteY21" fmla="*/ 2049658 h 2049658"/>
                <a:gd name="connsiteX22" fmla="*/ 651865 w 1391772"/>
                <a:gd name="connsiteY22" fmla="*/ 2046258 h 2049658"/>
                <a:gd name="connsiteX23" fmla="*/ 622742 w 1391772"/>
                <a:gd name="connsiteY23" fmla="*/ 2038701 h 2049658"/>
                <a:gd name="connsiteX24" fmla="*/ 593959 w 1391772"/>
                <a:gd name="connsiteY24" fmla="*/ 2028120 h 2049658"/>
                <a:gd name="connsiteX25" fmla="*/ 565853 w 1391772"/>
                <a:gd name="connsiteY25" fmla="*/ 2013761 h 2049658"/>
                <a:gd name="connsiteX26" fmla="*/ 539778 w 1391772"/>
                <a:gd name="connsiteY26" fmla="*/ 1995245 h 2049658"/>
                <a:gd name="connsiteX27" fmla="*/ 118521 w 1391772"/>
                <a:gd name="connsiteY27" fmla="*/ 1669148 h 2049658"/>
                <a:gd name="connsiteX28" fmla="*/ 95156 w 1391772"/>
                <a:gd name="connsiteY28" fmla="*/ 1648742 h 2049658"/>
                <a:gd name="connsiteX29" fmla="*/ 73823 w 1391772"/>
                <a:gd name="connsiteY29" fmla="*/ 1625693 h 2049658"/>
                <a:gd name="connsiteX30" fmla="*/ 54859 w 1391772"/>
                <a:gd name="connsiteY30" fmla="*/ 1600376 h 2049658"/>
                <a:gd name="connsiteX31" fmla="*/ 39282 w 1391772"/>
                <a:gd name="connsiteY31" fmla="*/ 1573926 h 2049658"/>
                <a:gd name="connsiteX32" fmla="*/ 25059 w 1391772"/>
                <a:gd name="connsiteY32" fmla="*/ 1544830 h 2049658"/>
                <a:gd name="connsiteX33" fmla="*/ 14563 w 1391772"/>
                <a:gd name="connsiteY33" fmla="*/ 1514601 h 2049658"/>
                <a:gd name="connsiteX34" fmla="*/ 6773 w 1391772"/>
                <a:gd name="connsiteY34" fmla="*/ 1482860 h 2049658"/>
                <a:gd name="connsiteX35" fmla="*/ 2034 w 1391772"/>
                <a:gd name="connsiteY35" fmla="*/ 1449985 h 2049658"/>
                <a:gd name="connsiteX36" fmla="*/ 1 w 1391772"/>
                <a:gd name="connsiteY36" fmla="*/ 1417490 h 2049658"/>
                <a:gd name="connsiteX37" fmla="*/ 1 w 1391772"/>
                <a:gd name="connsiteY37" fmla="*/ 946601 h 2049658"/>
                <a:gd name="connsiteX38" fmla="*/ 0 w 1391772"/>
                <a:gd name="connsiteY38" fmla="*/ 946596 h 2049658"/>
                <a:gd name="connsiteX39" fmla="*/ 0 w 1391772"/>
                <a:gd name="connsiteY39" fmla="*/ 120749 h 2049658"/>
                <a:gd name="connsiteX40" fmla="*/ 120749 w 1391772"/>
                <a:gd name="connsiteY40" fmla="*/ 0 h 204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1772" h="2049658">
                  <a:moveTo>
                    <a:pt x="120749" y="0"/>
                  </a:moveTo>
                  <a:lnTo>
                    <a:pt x="1271022" y="0"/>
                  </a:lnTo>
                  <a:cubicBezTo>
                    <a:pt x="1337710" y="0"/>
                    <a:pt x="1391771" y="54061"/>
                    <a:pt x="1391771" y="120749"/>
                  </a:cubicBezTo>
                  <a:lnTo>
                    <a:pt x="1391771" y="273200"/>
                  </a:lnTo>
                  <a:lnTo>
                    <a:pt x="1391772" y="273200"/>
                  </a:lnTo>
                  <a:lnTo>
                    <a:pt x="1391772" y="1417490"/>
                  </a:lnTo>
                  <a:lnTo>
                    <a:pt x="1390078" y="1450741"/>
                  </a:lnTo>
                  <a:lnTo>
                    <a:pt x="1385000" y="1482860"/>
                  </a:lnTo>
                  <a:lnTo>
                    <a:pt x="1377212" y="1514601"/>
                  </a:lnTo>
                  <a:lnTo>
                    <a:pt x="1366714" y="1544830"/>
                  </a:lnTo>
                  <a:lnTo>
                    <a:pt x="1353167" y="1573926"/>
                  </a:lnTo>
                  <a:lnTo>
                    <a:pt x="1336913" y="1601132"/>
                  </a:lnTo>
                  <a:lnTo>
                    <a:pt x="1317952" y="1625693"/>
                  </a:lnTo>
                  <a:lnTo>
                    <a:pt x="1297294" y="1648742"/>
                  </a:lnTo>
                  <a:lnTo>
                    <a:pt x="1273252" y="1669148"/>
                  </a:lnTo>
                  <a:lnTo>
                    <a:pt x="854027" y="1995245"/>
                  </a:lnTo>
                  <a:lnTo>
                    <a:pt x="827614" y="2013761"/>
                  </a:lnTo>
                  <a:lnTo>
                    <a:pt x="799846" y="2028120"/>
                  </a:lnTo>
                  <a:lnTo>
                    <a:pt x="771063" y="2038701"/>
                  </a:lnTo>
                  <a:lnTo>
                    <a:pt x="741602" y="2046258"/>
                  </a:lnTo>
                  <a:lnTo>
                    <a:pt x="711803" y="2049658"/>
                  </a:lnTo>
                  <a:lnTo>
                    <a:pt x="682003" y="2049658"/>
                  </a:lnTo>
                  <a:lnTo>
                    <a:pt x="651865" y="2046258"/>
                  </a:lnTo>
                  <a:lnTo>
                    <a:pt x="622742" y="2038701"/>
                  </a:lnTo>
                  <a:lnTo>
                    <a:pt x="593959" y="2028120"/>
                  </a:lnTo>
                  <a:lnTo>
                    <a:pt x="565853" y="2013761"/>
                  </a:lnTo>
                  <a:lnTo>
                    <a:pt x="539778" y="1995245"/>
                  </a:lnTo>
                  <a:lnTo>
                    <a:pt x="118521" y="1669148"/>
                  </a:lnTo>
                  <a:lnTo>
                    <a:pt x="95156" y="1648742"/>
                  </a:lnTo>
                  <a:lnTo>
                    <a:pt x="73823" y="1625693"/>
                  </a:lnTo>
                  <a:lnTo>
                    <a:pt x="54859" y="1600376"/>
                  </a:lnTo>
                  <a:lnTo>
                    <a:pt x="39282" y="1573926"/>
                  </a:lnTo>
                  <a:lnTo>
                    <a:pt x="25059" y="1544830"/>
                  </a:lnTo>
                  <a:lnTo>
                    <a:pt x="14563" y="1514601"/>
                  </a:lnTo>
                  <a:lnTo>
                    <a:pt x="6773" y="1482860"/>
                  </a:lnTo>
                  <a:lnTo>
                    <a:pt x="2034" y="1449985"/>
                  </a:lnTo>
                  <a:lnTo>
                    <a:pt x="1" y="1417490"/>
                  </a:lnTo>
                  <a:lnTo>
                    <a:pt x="1" y="946601"/>
                  </a:lnTo>
                  <a:lnTo>
                    <a:pt x="0" y="946596"/>
                  </a:lnTo>
                  <a:lnTo>
                    <a:pt x="0" y="120749"/>
                  </a:lnTo>
                  <a:cubicBezTo>
                    <a:pt x="0" y="54061"/>
                    <a:pt x="54061" y="0"/>
                    <a:pt x="120749" y="0"/>
                  </a:cubicBezTo>
                  <a:close/>
                </a:path>
              </a:pathLst>
            </a:custGeom>
            <a:solidFill>
              <a:srgbClr val="7CC8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84CAD112-BD10-42C3-8983-AEFC67DEF7F1}"/>
                </a:ext>
              </a:extLst>
            </p:cNvPr>
            <p:cNvSpPr/>
            <p:nvPr/>
          </p:nvSpPr>
          <p:spPr>
            <a:xfrm>
              <a:off x="12586604" y="2810401"/>
              <a:ext cx="1391772" cy="385058"/>
            </a:xfrm>
            <a:custGeom>
              <a:avLst/>
              <a:gdLst>
                <a:gd name="connsiteX0" fmla="*/ 105157 w 1391772"/>
                <a:gd name="connsiteY0" fmla="*/ 0 h 385058"/>
                <a:gd name="connsiteX1" fmla="*/ 1286615 w 1391772"/>
                <a:gd name="connsiteY1" fmla="*/ 0 h 385058"/>
                <a:gd name="connsiteX2" fmla="*/ 1391772 w 1391772"/>
                <a:gd name="connsiteY2" fmla="*/ 105157 h 385058"/>
                <a:gd name="connsiteX3" fmla="*/ 1391772 w 1391772"/>
                <a:gd name="connsiteY3" fmla="*/ 385058 h 385058"/>
                <a:gd name="connsiteX4" fmla="*/ 0 w 1391772"/>
                <a:gd name="connsiteY4" fmla="*/ 385058 h 385058"/>
                <a:gd name="connsiteX5" fmla="*/ 0 w 1391772"/>
                <a:gd name="connsiteY5" fmla="*/ 105157 h 385058"/>
                <a:gd name="connsiteX6" fmla="*/ 105157 w 1391772"/>
                <a:gd name="connsiteY6" fmla="*/ 0 h 3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772" h="385058">
                  <a:moveTo>
                    <a:pt x="105157" y="0"/>
                  </a:moveTo>
                  <a:lnTo>
                    <a:pt x="1286615" y="0"/>
                  </a:lnTo>
                  <a:cubicBezTo>
                    <a:pt x="1344692" y="0"/>
                    <a:pt x="1391772" y="47080"/>
                    <a:pt x="1391772" y="105157"/>
                  </a:cubicBezTo>
                  <a:lnTo>
                    <a:pt x="1391772" y="385058"/>
                  </a:lnTo>
                  <a:lnTo>
                    <a:pt x="0" y="385058"/>
                  </a:lnTo>
                  <a:lnTo>
                    <a:pt x="0" y="105157"/>
                  </a:lnTo>
                  <a:cubicBezTo>
                    <a:pt x="0" y="47080"/>
                    <a:pt x="47080" y="0"/>
                    <a:pt x="105157" y="0"/>
                  </a:cubicBezTo>
                  <a:close/>
                </a:path>
              </a:pathLst>
            </a:custGeom>
            <a:solidFill>
              <a:srgbClr val="222A35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11" name="Straight Connector 111">
              <a:extLst>
                <a:ext uri="{FF2B5EF4-FFF2-40B4-BE49-F238E27FC236}">
                  <a16:creationId xmlns:a16="http://schemas.microsoft.com/office/drawing/2014/main" id="{06CAA6CC-0BD9-44AB-96F8-DD513DAE03C3}"/>
                </a:ext>
              </a:extLst>
            </p:cNvPr>
            <p:cNvCxnSpPr/>
            <p:nvPr/>
          </p:nvCxnSpPr>
          <p:spPr>
            <a:xfrm>
              <a:off x="13278289" y="4786780"/>
              <a:ext cx="0" cy="422080"/>
            </a:xfrm>
            <a:prstGeom prst="line">
              <a:avLst/>
            </a:prstGeom>
            <a:noFill/>
            <a:ln w="28575" cap="flat" cmpd="sng" algn="ctr">
              <a:solidFill>
                <a:srgbClr val="7CC8EC"/>
              </a:solidFill>
              <a:prstDash val="sysDash"/>
              <a:miter lim="800000"/>
              <a:tailEnd type="oval"/>
            </a:ln>
            <a:effectLst/>
          </p:spPr>
        </p:cxnSp>
      </p:grpSp>
      <p:grpSp>
        <p:nvGrpSpPr>
          <p:cNvPr id="112" name="Group 15">
            <a:extLst>
              <a:ext uri="{FF2B5EF4-FFF2-40B4-BE49-F238E27FC236}">
                <a16:creationId xmlns:a16="http://schemas.microsoft.com/office/drawing/2014/main" id="{BDFFB5A6-A833-42CD-A8E2-72F6D3A67137}"/>
              </a:ext>
            </a:extLst>
          </p:cNvPr>
          <p:cNvGrpSpPr/>
          <p:nvPr/>
        </p:nvGrpSpPr>
        <p:grpSpPr>
          <a:xfrm>
            <a:off x="10181320" y="1161051"/>
            <a:ext cx="927848" cy="1598973"/>
            <a:chOff x="15271979" y="1970175"/>
            <a:chExt cx="1391772" cy="2398459"/>
          </a:xfrm>
        </p:grpSpPr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91203C2E-FA03-47E4-B7CC-9ADABCC4E2DB}"/>
                </a:ext>
              </a:extLst>
            </p:cNvPr>
            <p:cNvSpPr/>
            <p:nvPr/>
          </p:nvSpPr>
          <p:spPr>
            <a:xfrm>
              <a:off x="15271979" y="1971069"/>
              <a:ext cx="1391772" cy="2049658"/>
            </a:xfrm>
            <a:custGeom>
              <a:avLst/>
              <a:gdLst>
                <a:gd name="connsiteX0" fmla="*/ 120749 w 1391772"/>
                <a:gd name="connsiteY0" fmla="*/ 0 h 2049658"/>
                <a:gd name="connsiteX1" fmla="*/ 1271022 w 1391772"/>
                <a:gd name="connsiteY1" fmla="*/ 0 h 2049658"/>
                <a:gd name="connsiteX2" fmla="*/ 1391771 w 1391772"/>
                <a:gd name="connsiteY2" fmla="*/ 120749 h 2049658"/>
                <a:gd name="connsiteX3" fmla="*/ 1391771 w 1391772"/>
                <a:gd name="connsiteY3" fmla="*/ 273200 h 2049658"/>
                <a:gd name="connsiteX4" fmla="*/ 1391772 w 1391772"/>
                <a:gd name="connsiteY4" fmla="*/ 273200 h 2049658"/>
                <a:gd name="connsiteX5" fmla="*/ 1391772 w 1391772"/>
                <a:gd name="connsiteY5" fmla="*/ 1417490 h 2049658"/>
                <a:gd name="connsiteX6" fmla="*/ 1390078 w 1391772"/>
                <a:gd name="connsiteY6" fmla="*/ 1450741 h 2049658"/>
                <a:gd name="connsiteX7" fmla="*/ 1385000 w 1391772"/>
                <a:gd name="connsiteY7" fmla="*/ 1482860 h 2049658"/>
                <a:gd name="connsiteX8" fmla="*/ 1377212 w 1391772"/>
                <a:gd name="connsiteY8" fmla="*/ 1514601 h 2049658"/>
                <a:gd name="connsiteX9" fmla="*/ 1366714 w 1391772"/>
                <a:gd name="connsiteY9" fmla="*/ 1544830 h 2049658"/>
                <a:gd name="connsiteX10" fmla="*/ 1353167 w 1391772"/>
                <a:gd name="connsiteY10" fmla="*/ 1573926 h 2049658"/>
                <a:gd name="connsiteX11" fmla="*/ 1336913 w 1391772"/>
                <a:gd name="connsiteY11" fmla="*/ 1601132 h 2049658"/>
                <a:gd name="connsiteX12" fmla="*/ 1317952 w 1391772"/>
                <a:gd name="connsiteY12" fmla="*/ 1625693 h 2049658"/>
                <a:gd name="connsiteX13" fmla="*/ 1297294 w 1391772"/>
                <a:gd name="connsiteY13" fmla="*/ 1648742 h 2049658"/>
                <a:gd name="connsiteX14" fmla="*/ 1273252 w 1391772"/>
                <a:gd name="connsiteY14" fmla="*/ 1669148 h 2049658"/>
                <a:gd name="connsiteX15" fmla="*/ 854027 w 1391772"/>
                <a:gd name="connsiteY15" fmla="*/ 1995245 h 2049658"/>
                <a:gd name="connsiteX16" fmla="*/ 827614 w 1391772"/>
                <a:gd name="connsiteY16" fmla="*/ 2013761 h 2049658"/>
                <a:gd name="connsiteX17" fmla="*/ 799846 w 1391772"/>
                <a:gd name="connsiteY17" fmla="*/ 2028120 h 2049658"/>
                <a:gd name="connsiteX18" fmla="*/ 771063 w 1391772"/>
                <a:gd name="connsiteY18" fmla="*/ 2038701 h 2049658"/>
                <a:gd name="connsiteX19" fmla="*/ 741602 w 1391772"/>
                <a:gd name="connsiteY19" fmla="*/ 2046258 h 2049658"/>
                <a:gd name="connsiteX20" fmla="*/ 711803 w 1391772"/>
                <a:gd name="connsiteY20" fmla="*/ 2049658 h 2049658"/>
                <a:gd name="connsiteX21" fmla="*/ 682003 w 1391772"/>
                <a:gd name="connsiteY21" fmla="*/ 2049658 h 2049658"/>
                <a:gd name="connsiteX22" fmla="*/ 651865 w 1391772"/>
                <a:gd name="connsiteY22" fmla="*/ 2046258 h 2049658"/>
                <a:gd name="connsiteX23" fmla="*/ 622742 w 1391772"/>
                <a:gd name="connsiteY23" fmla="*/ 2038701 h 2049658"/>
                <a:gd name="connsiteX24" fmla="*/ 593959 w 1391772"/>
                <a:gd name="connsiteY24" fmla="*/ 2028120 h 2049658"/>
                <a:gd name="connsiteX25" fmla="*/ 565853 w 1391772"/>
                <a:gd name="connsiteY25" fmla="*/ 2013761 h 2049658"/>
                <a:gd name="connsiteX26" fmla="*/ 539778 w 1391772"/>
                <a:gd name="connsiteY26" fmla="*/ 1995245 h 2049658"/>
                <a:gd name="connsiteX27" fmla="*/ 118521 w 1391772"/>
                <a:gd name="connsiteY27" fmla="*/ 1669148 h 2049658"/>
                <a:gd name="connsiteX28" fmla="*/ 95156 w 1391772"/>
                <a:gd name="connsiteY28" fmla="*/ 1648742 h 2049658"/>
                <a:gd name="connsiteX29" fmla="*/ 73823 w 1391772"/>
                <a:gd name="connsiteY29" fmla="*/ 1625693 h 2049658"/>
                <a:gd name="connsiteX30" fmla="*/ 54859 w 1391772"/>
                <a:gd name="connsiteY30" fmla="*/ 1600376 h 2049658"/>
                <a:gd name="connsiteX31" fmla="*/ 39282 w 1391772"/>
                <a:gd name="connsiteY31" fmla="*/ 1573926 h 2049658"/>
                <a:gd name="connsiteX32" fmla="*/ 25059 w 1391772"/>
                <a:gd name="connsiteY32" fmla="*/ 1544830 h 2049658"/>
                <a:gd name="connsiteX33" fmla="*/ 14563 w 1391772"/>
                <a:gd name="connsiteY33" fmla="*/ 1514601 h 2049658"/>
                <a:gd name="connsiteX34" fmla="*/ 6773 w 1391772"/>
                <a:gd name="connsiteY34" fmla="*/ 1482860 h 2049658"/>
                <a:gd name="connsiteX35" fmla="*/ 2034 w 1391772"/>
                <a:gd name="connsiteY35" fmla="*/ 1449985 h 2049658"/>
                <a:gd name="connsiteX36" fmla="*/ 1 w 1391772"/>
                <a:gd name="connsiteY36" fmla="*/ 1417490 h 2049658"/>
                <a:gd name="connsiteX37" fmla="*/ 1 w 1391772"/>
                <a:gd name="connsiteY37" fmla="*/ 946601 h 2049658"/>
                <a:gd name="connsiteX38" fmla="*/ 0 w 1391772"/>
                <a:gd name="connsiteY38" fmla="*/ 946596 h 2049658"/>
                <a:gd name="connsiteX39" fmla="*/ 0 w 1391772"/>
                <a:gd name="connsiteY39" fmla="*/ 120749 h 2049658"/>
                <a:gd name="connsiteX40" fmla="*/ 120749 w 1391772"/>
                <a:gd name="connsiteY40" fmla="*/ 0 h 204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1772" h="2049658">
                  <a:moveTo>
                    <a:pt x="120749" y="0"/>
                  </a:moveTo>
                  <a:lnTo>
                    <a:pt x="1271022" y="0"/>
                  </a:lnTo>
                  <a:cubicBezTo>
                    <a:pt x="1337710" y="0"/>
                    <a:pt x="1391771" y="54061"/>
                    <a:pt x="1391771" y="120749"/>
                  </a:cubicBezTo>
                  <a:lnTo>
                    <a:pt x="1391771" y="273200"/>
                  </a:lnTo>
                  <a:lnTo>
                    <a:pt x="1391772" y="273200"/>
                  </a:lnTo>
                  <a:lnTo>
                    <a:pt x="1391772" y="1417490"/>
                  </a:lnTo>
                  <a:lnTo>
                    <a:pt x="1390078" y="1450741"/>
                  </a:lnTo>
                  <a:lnTo>
                    <a:pt x="1385000" y="1482860"/>
                  </a:lnTo>
                  <a:lnTo>
                    <a:pt x="1377212" y="1514601"/>
                  </a:lnTo>
                  <a:lnTo>
                    <a:pt x="1366714" y="1544830"/>
                  </a:lnTo>
                  <a:lnTo>
                    <a:pt x="1353167" y="1573926"/>
                  </a:lnTo>
                  <a:lnTo>
                    <a:pt x="1336913" y="1601132"/>
                  </a:lnTo>
                  <a:lnTo>
                    <a:pt x="1317952" y="1625693"/>
                  </a:lnTo>
                  <a:lnTo>
                    <a:pt x="1297294" y="1648742"/>
                  </a:lnTo>
                  <a:lnTo>
                    <a:pt x="1273252" y="1669148"/>
                  </a:lnTo>
                  <a:lnTo>
                    <a:pt x="854027" y="1995245"/>
                  </a:lnTo>
                  <a:lnTo>
                    <a:pt x="827614" y="2013761"/>
                  </a:lnTo>
                  <a:lnTo>
                    <a:pt x="799846" y="2028120"/>
                  </a:lnTo>
                  <a:lnTo>
                    <a:pt x="771063" y="2038701"/>
                  </a:lnTo>
                  <a:lnTo>
                    <a:pt x="741602" y="2046258"/>
                  </a:lnTo>
                  <a:lnTo>
                    <a:pt x="711803" y="2049658"/>
                  </a:lnTo>
                  <a:lnTo>
                    <a:pt x="682003" y="2049658"/>
                  </a:lnTo>
                  <a:lnTo>
                    <a:pt x="651865" y="2046258"/>
                  </a:lnTo>
                  <a:lnTo>
                    <a:pt x="622742" y="2038701"/>
                  </a:lnTo>
                  <a:lnTo>
                    <a:pt x="593959" y="2028120"/>
                  </a:lnTo>
                  <a:lnTo>
                    <a:pt x="565853" y="2013761"/>
                  </a:lnTo>
                  <a:lnTo>
                    <a:pt x="539778" y="1995245"/>
                  </a:lnTo>
                  <a:lnTo>
                    <a:pt x="118521" y="1669148"/>
                  </a:lnTo>
                  <a:lnTo>
                    <a:pt x="95156" y="1648742"/>
                  </a:lnTo>
                  <a:lnTo>
                    <a:pt x="73823" y="1625693"/>
                  </a:lnTo>
                  <a:lnTo>
                    <a:pt x="54859" y="1600376"/>
                  </a:lnTo>
                  <a:lnTo>
                    <a:pt x="39282" y="1573926"/>
                  </a:lnTo>
                  <a:lnTo>
                    <a:pt x="25059" y="1544830"/>
                  </a:lnTo>
                  <a:lnTo>
                    <a:pt x="14563" y="1514601"/>
                  </a:lnTo>
                  <a:lnTo>
                    <a:pt x="6773" y="1482860"/>
                  </a:lnTo>
                  <a:lnTo>
                    <a:pt x="2034" y="1449985"/>
                  </a:lnTo>
                  <a:lnTo>
                    <a:pt x="1" y="1417490"/>
                  </a:lnTo>
                  <a:lnTo>
                    <a:pt x="1" y="946601"/>
                  </a:lnTo>
                  <a:lnTo>
                    <a:pt x="0" y="946596"/>
                  </a:lnTo>
                  <a:lnTo>
                    <a:pt x="0" y="120749"/>
                  </a:lnTo>
                  <a:cubicBezTo>
                    <a:pt x="0" y="54061"/>
                    <a:pt x="54061" y="0"/>
                    <a:pt x="120749" y="0"/>
                  </a:cubicBezTo>
                  <a:close/>
                </a:path>
              </a:pathLst>
            </a:custGeom>
            <a:solidFill>
              <a:srgbClr val="868A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D5103696-B22A-49F5-9492-D75588AB31F7}"/>
                </a:ext>
              </a:extLst>
            </p:cNvPr>
            <p:cNvSpPr/>
            <p:nvPr/>
          </p:nvSpPr>
          <p:spPr>
            <a:xfrm>
              <a:off x="15271979" y="1970175"/>
              <a:ext cx="1391772" cy="385058"/>
            </a:xfrm>
            <a:custGeom>
              <a:avLst/>
              <a:gdLst>
                <a:gd name="connsiteX0" fmla="*/ 105157 w 1391772"/>
                <a:gd name="connsiteY0" fmla="*/ 0 h 385058"/>
                <a:gd name="connsiteX1" fmla="*/ 1286615 w 1391772"/>
                <a:gd name="connsiteY1" fmla="*/ 0 h 385058"/>
                <a:gd name="connsiteX2" fmla="*/ 1391772 w 1391772"/>
                <a:gd name="connsiteY2" fmla="*/ 105157 h 385058"/>
                <a:gd name="connsiteX3" fmla="*/ 1391772 w 1391772"/>
                <a:gd name="connsiteY3" fmla="*/ 385058 h 385058"/>
                <a:gd name="connsiteX4" fmla="*/ 0 w 1391772"/>
                <a:gd name="connsiteY4" fmla="*/ 385058 h 385058"/>
                <a:gd name="connsiteX5" fmla="*/ 0 w 1391772"/>
                <a:gd name="connsiteY5" fmla="*/ 105157 h 385058"/>
                <a:gd name="connsiteX6" fmla="*/ 105157 w 1391772"/>
                <a:gd name="connsiteY6" fmla="*/ 0 h 3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772" h="385058">
                  <a:moveTo>
                    <a:pt x="105157" y="0"/>
                  </a:moveTo>
                  <a:lnTo>
                    <a:pt x="1286615" y="0"/>
                  </a:lnTo>
                  <a:cubicBezTo>
                    <a:pt x="1344692" y="0"/>
                    <a:pt x="1391772" y="47080"/>
                    <a:pt x="1391772" y="105157"/>
                  </a:cubicBezTo>
                  <a:lnTo>
                    <a:pt x="1391772" y="385058"/>
                  </a:lnTo>
                  <a:lnTo>
                    <a:pt x="0" y="385058"/>
                  </a:lnTo>
                  <a:lnTo>
                    <a:pt x="0" y="105157"/>
                  </a:lnTo>
                  <a:cubicBezTo>
                    <a:pt x="0" y="47080"/>
                    <a:pt x="47080" y="0"/>
                    <a:pt x="105157" y="0"/>
                  </a:cubicBezTo>
                  <a:close/>
                </a:path>
              </a:pathLst>
            </a:custGeom>
            <a:solidFill>
              <a:srgbClr val="222A35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15" name="Straight Connector 115">
              <a:extLst>
                <a:ext uri="{FF2B5EF4-FFF2-40B4-BE49-F238E27FC236}">
                  <a16:creationId xmlns:a16="http://schemas.microsoft.com/office/drawing/2014/main" id="{794273C8-3AB9-4D25-B27F-3A5894AD0FA5}"/>
                </a:ext>
              </a:extLst>
            </p:cNvPr>
            <p:cNvCxnSpPr/>
            <p:nvPr/>
          </p:nvCxnSpPr>
          <p:spPr>
            <a:xfrm>
              <a:off x="15963664" y="3946554"/>
              <a:ext cx="0" cy="422080"/>
            </a:xfrm>
            <a:prstGeom prst="line">
              <a:avLst/>
            </a:prstGeom>
            <a:noFill/>
            <a:ln w="28575" cap="flat" cmpd="sng" algn="ctr">
              <a:solidFill>
                <a:srgbClr val="868AD1"/>
              </a:solidFill>
              <a:prstDash val="sysDash"/>
              <a:miter lim="800000"/>
              <a:tailEnd type="oval"/>
            </a:ln>
            <a:effectLst/>
          </p:spPr>
        </p:cxnSp>
      </p:grpSp>
      <p:grpSp>
        <p:nvGrpSpPr>
          <p:cNvPr id="116" name="Group 5">
            <a:extLst>
              <a:ext uri="{FF2B5EF4-FFF2-40B4-BE49-F238E27FC236}">
                <a16:creationId xmlns:a16="http://schemas.microsoft.com/office/drawing/2014/main" id="{90787C8F-83AF-4085-8BB1-365979D3DF60}"/>
              </a:ext>
            </a:extLst>
          </p:cNvPr>
          <p:cNvGrpSpPr/>
          <p:nvPr/>
        </p:nvGrpSpPr>
        <p:grpSpPr>
          <a:xfrm>
            <a:off x="1231277" y="3831345"/>
            <a:ext cx="927848" cy="1598973"/>
            <a:chOff x="1846915" y="5975616"/>
            <a:chExt cx="1391772" cy="2398459"/>
          </a:xfrm>
        </p:grpSpPr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53962AD4-AC61-4830-8A04-A9AAA34EACD5}"/>
                </a:ext>
              </a:extLst>
            </p:cNvPr>
            <p:cNvSpPr/>
            <p:nvPr/>
          </p:nvSpPr>
          <p:spPr>
            <a:xfrm>
              <a:off x="1846915" y="5976510"/>
              <a:ext cx="1391772" cy="2049658"/>
            </a:xfrm>
            <a:custGeom>
              <a:avLst/>
              <a:gdLst>
                <a:gd name="connsiteX0" fmla="*/ 120749 w 1391772"/>
                <a:gd name="connsiteY0" fmla="*/ 0 h 2049658"/>
                <a:gd name="connsiteX1" fmla="*/ 1271022 w 1391772"/>
                <a:gd name="connsiteY1" fmla="*/ 0 h 2049658"/>
                <a:gd name="connsiteX2" fmla="*/ 1391771 w 1391772"/>
                <a:gd name="connsiteY2" fmla="*/ 120749 h 2049658"/>
                <a:gd name="connsiteX3" fmla="*/ 1391771 w 1391772"/>
                <a:gd name="connsiteY3" fmla="*/ 273200 h 2049658"/>
                <a:gd name="connsiteX4" fmla="*/ 1391772 w 1391772"/>
                <a:gd name="connsiteY4" fmla="*/ 273200 h 2049658"/>
                <a:gd name="connsiteX5" fmla="*/ 1391772 w 1391772"/>
                <a:gd name="connsiteY5" fmla="*/ 1417490 h 2049658"/>
                <a:gd name="connsiteX6" fmla="*/ 1390078 w 1391772"/>
                <a:gd name="connsiteY6" fmla="*/ 1450741 h 2049658"/>
                <a:gd name="connsiteX7" fmla="*/ 1385000 w 1391772"/>
                <a:gd name="connsiteY7" fmla="*/ 1482860 h 2049658"/>
                <a:gd name="connsiteX8" fmla="*/ 1377212 w 1391772"/>
                <a:gd name="connsiteY8" fmla="*/ 1514601 h 2049658"/>
                <a:gd name="connsiteX9" fmla="*/ 1366714 w 1391772"/>
                <a:gd name="connsiteY9" fmla="*/ 1544830 h 2049658"/>
                <a:gd name="connsiteX10" fmla="*/ 1353167 w 1391772"/>
                <a:gd name="connsiteY10" fmla="*/ 1573926 h 2049658"/>
                <a:gd name="connsiteX11" fmla="*/ 1336913 w 1391772"/>
                <a:gd name="connsiteY11" fmla="*/ 1601132 h 2049658"/>
                <a:gd name="connsiteX12" fmla="*/ 1317952 w 1391772"/>
                <a:gd name="connsiteY12" fmla="*/ 1625693 h 2049658"/>
                <a:gd name="connsiteX13" fmla="*/ 1297294 w 1391772"/>
                <a:gd name="connsiteY13" fmla="*/ 1648742 h 2049658"/>
                <a:gd name="connsiteX14" fmla="*/ 1273252 w 1391772"/>
                <a:gd name="connsiteY14" fmla="*/ 1669148 h 2049658"/>
                <a:gd name="connsiteX15" fmla="*/ 854027 w 1391772"/>
                <a:gd name="connsiteY15" fmla="*/ 1995245 h 2049658"/>
                <a:gd name="connsiteX16" fmla="*/ 827614 w 1391772"/>
                <a:gd name="connsiteY16" fmla="*/ 2013761 h 2049658"/>
                <a:gd name="connsiteX17" fmla="*/ 799846 w 1391772"/>
                <a:gd name="connsiteY17" fmla="*/ 2028120 h 2049658"/>
                <a:gd name="connsiteX18" fmla="*/ 771063 w 1391772"/>
                <a:gd name="connsiteY18" fmla="*/ 2038701 h 2049658"/>
                <a:gd name="connsiteX19" fmla="*/ 741602 w 1391772"/>
                <a:gd name="connsiteY19" fmla="*/ 2046258 h 2049658"/>
                <a:gd name="connsiteX20" fmla="*/ 711803 w 1391772"/>
                <a:gd name="connsiteY20" fmla="*/ 2049658 h 2049658"/>
                <a:gd name="connsiteX21" fmla="*/ 682003 w 1391772"/>
                <a:gd name="connsiteY21" fmla="*/ 2049658 h 2049658"/>
                <a:gd name="connsiteX22" fmla="*/ 651865 w 1391772"/>
                <a:gd name="connsiteY22" fmla="*/ 2046258 h 2049658"/>
                <a:gd name="connsiteX23" fmla="*/ 622742 w 1391772"/>
                <a:gd name="connsiteY23" fmla="*/ 2038701 h 2049658"/>
                <a:gd name="connsiteX24" fmla="*/ 593959 w 1391772"/>
                <a:gd name="connsiteY24" fmla="*/ 2028120 h 2049658"/>
                <a:gd name="connsiteX25" fmla="*/ 565853 w 1391772"/>
                <a:gd name="connsiteY25" fmla="*/ 2013761 h 2049658"/>
                <a:gd name="connsiteX26" fmla="*/ 539778 w 1391772"/>
                <a:gd name="connsiteY26" fmla="*/ 1995245 h 2049658"/>
                <a:gd name="connsiteX27" fmla="*/ 118521 w 1391772"/>
                <a:gd name="connsiteY27" fmla="*/ 1669148 h 2049658"/>
                <a:gd name="connsiteX28" fmla="*/ 95156 w 1391772"/>
                <a:gd name="connsiteY28" fmla="*/ 1648742 h 2049658"/>
                <a:gd name="connsiteX29" fmla="*/ 73823 w 1391772"/>
                <a:gd name="connsiteY29" fmla="*/ 1625693 h 2049658"/>
                <a:gd name="connsiteX30" fmla="*/ 54859 w 1391772"/>
                <a:gd name="connsiteY30" fmla="*/ 1600376 h 2049658"/>
                <a:gd name="connsiteX31" fmla="*/ 39282 w 1391772"/>
                <a:gd name="connsiteY31" fmla="*/ 1573926 h 2049658"/>
                <a:gd name="connsiteX32" fmla="*/ 25059 w 1391772"/>
                <a:gd name="connsiteY32" fmla="*/ 1544830 h 2049658"/>
                <a:gd name="connsiteX33" fmla="*/ 14563 w 1391772"/>
                <a:gd name="connsiteY33" fmla="*/ 1514601 h 2049658"/>
                <a:gd name="connsiteX34" fmla="*/ 6773 w 1391772"/>
                <a:gd name="connsiteY34" fmla="*/ 1482860 h 2049658"/>
                <a:gd name="connsiteX35" fmla="*/ 2034 w 1391772"/>
                <a:gd name="connsiteY35" fmla="*/ 1449985 h 2049658"/>
                <a:gd name="connsiteX36" fmla="*/ 1 w 1391772"/>
                <a:gd name="connsiteY36" fmla="*/ 1417490 h 2049658"/>
                <a:gd name="connsiteX37" fmla="*/ 1 w 1391772"/>
                <a:gd name="connsiteY37" fmla="*/ 946601 h 2049658"/>
                <a:gd name="connsiteX38" fmla="*/ 0 w 1391772"/>
                <a:gd name="connsiteY38" fmla="*/ 946596 h 2049658"/>
                <a:gd name="connsiteX39" fmla="*/ 0 w 1391772"/>
                <a:gd name="connsiteY39" fmla="*/ 120749 h 2049658"/>
                <a:gd name="connsiteX40" fmla="*/ 120749 w 1391772"/>
                <a:gd name="connsiteY40" fmla="*/ 0 h 204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1772" h="2049658">
                  <a:moveTo>
                    <a:pt x="120749" y="0"/>
                  </a:moveTo>
                  <a:lnTo>
                    <a:pt x="1271022" y="0"/>
                  </a:lnTo>
                  <a:cubicBezTo>
                    <a:pt x="1337710" y="0"/>
                    <a:pt x="1391771" y="54061"/>
                    <a:pt x="1391771" y="120749"/>
                  </a:cubicBezTo>
                  <a:lnTo>
                    <a:pt x="1391771" y="273200"/>
                  </a:lnTo>
                  <a:lnTo>
                    <a:pt x="1391772" y="273200"/>
                  </a:lnTo>
                  <a:lnTo>
                    <a:pt x="1391772" y="1417490"/>
                  </a:lnTo>
                  <a:lnTo>
                    <a:pt x="1390078" y="1450741"/>
                  </a:lnTo>
                  <a:lnTo>
                    <a:pt x="1385000" y="1482860"/>
                  </a:lnTo>
                  <a:lnTo>
                    <a:pt x="1377212" y="1514601"/>
                  </a:lnTo>
                  <a:lnTo>
                    <a:pt x="1366714" y="1544830"/>
                  </a:lnTo>
                  <a:lnTo>
                    <a:pt x="1353167" y="1573926"/>
                  </a:lnTo>
                  <a:lnTo>
                    <a:pt x="1336913" y="1601132"/>
                  </a:lnTo>
                  <a:lnTo>
                    <a:pt x="1317952" y="1625693"/>
                  </a:lnTo>
                  <a:lnTo>
                    <a:pt x="1297294" y="1648742"/>
                  </a:lnTo>
                  <a:lnTo>
                    <a:pt x="1273252" y="1669148"/>
                  </a:lnTo>
                  <a:lnTo>
                    <a:pt x="854027" y="1995245"/>
                  </a:lnTo>
                  <a:lnTo>
                    <a:pt x="827614" y="2013761"/>
                  </a:lnTo>
                  <a:lnTo>
                    <a:pt x="799846" y="2028120"/>
                  </a:lnTo>
                  <a:lnTo>
                    <a:pt x="771063" y="2038701"/>
                  </a:lnTo>
                  <a:lnTo>
                    <a:pt x="741602" y="2046258"/>
                  </a:lnTo>
                  <a:lnTo>
                    <a:pt x="711803" y="2049658"/>
                  </a:lnTo>
                  <a:lnTo>
                    <a:pt x="682003" y="2049658"/>
                  </a:lnTo>
                  <a:lnTo>
                    <a:pt x="651865" y="2046258"/>
                  </a:lnTo>
                  <a:lnTo>
                    <a:pt x="622742" y="2038701"/>
                  </a:lnTo>
                  <a:lnTo>
                    <a:pt x="593959" y="2028120"/>
                  </a:lnTo>
                  <a:lnTo>
                    <a:pt x="565853" y="2013761"/>
                  </a:lnTo>
                  <a:lnTo>
                    <a:pt x="539778" y="1995245"/>
                  </a:lnTo>
                  <a:lnTo>
                    <a:pt x="118521" y="1669148"/>
                  </a:lnTo>
                  <a:lnTo>
                    <a:pt x="95156" y="1648742"/>
                  </a:lnTo>
                  <a:lnTo>
                    <a:pt x="73823" y="1625693"/>
                  </a:lnTo>
                  <a:lnTo>
                    <a:pt x="54859" y="1600376"/>
                  </a:lnTo>
                  <a:lnTo>
                    <a:pt x="39282" y="1573926"/>
                  </a:lnTo>
                  <a:lnTo>
                    <a:pt x="25059" y="1544830"/>
                  </a:lnTo>
                  <a:lnTo>
                    <a:pt x="14563" y="1514601"/>
                  </a:lnTo>
                  <a:lnTo>
                    <a:pt x="6773" y="1482860"/>
                  </a:lnTo>
                  <a:lnTo>
                    <a:pt x="2034" y="1449985"/>
                  </a:lnTo>
                  <a:lnTo>
                    <a:pt x="1" y="1417490"/>
                  </a:lnTo>
                  <a:lnTo>
                    <a:pt x="1" y="946601"/>
                  </a:lnTo>
                  <a:lnTo>
                    <a:pt x="0" y="946596"/>
                  </a:lnTo>
                  <a:lnTo>
                    <a:pt x="0" y="120749"/>
                  </a:lnTo>
                  <a:cubicBezTo>
                    <a:pt x="0" y="54061"/>
                    <a:pt x="54061" y="0"/>
                    <a:pt x="120749" y="0"/>
                  </a:cubicBezTo>
                  <a:close/>
                </a:path>
              </a:pathLst>
            </a:cu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46B4F70F-9FDC-40F5-A394-ED1CF7258EB3}"/>
                </a:ext>
              </a:extLst>
            </p:cNvPr>
            <p:cNvSpPr/>
            <p:nvPr/>
          </p:nvSpPr>
          <p:spPr>
            <a:xfrm>
              <a:off x="1846915" y="5975616"/>
              <a:ext cx="1391772" cy="385058"/>
            </a:xfrm>
            <a:custGeom>
              <a:avLst/>
              <a:gdLst>
                <a:gd name="connsiteX0" fmla="*/ 105157 w 1391772"/>
                <a:gd name="connsiteY0" fmla="*/ 0 h 385058"/>
                <a:gd name="connsiteX1" fmla="*/ 1286615 w 1391772"/>
                <a:gd name="connsiteY1" fmla="*/ 0 h 385058"/>
                <a:gd name="connsiteX2" fmla="*/ 1391772 w 1391772"/>
                <a:gd name="connsiteY2" fmla="*/ 105157 h 385058"/>
                <a:gd name="connsiteX3" fmla="*/ 1391772 w 1391772"/>
                <a:gd name="connsiteY3" fmla="*/ 385058 h 385058"/>
                <a:gd name="connsiteX4" fmla="*/ 0 w 1391772"/>
                <a:gd name="connsiteY4" fmla="*/ 385058 h 385058"/>
                <a:gd name="connsiteX5" fmla="*/ 0 w 1391772"/>
                <a:gd name="connsiteY5" fmla="*/ 105157 h 385058"/>
                <a:gd name="connsiteX6" fmla="*/ 105157 w 1391772"/>
                <a:gd name="connsiteY6" fmla="*/ 0 h 3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772" h="385058">
                  <a:moveTo>
                    <a:pt x="105157" y="0"/>
                  </a:moveTo>
                  <a:lnTo>
                    <a:pt x="1286615" y="0"/>
                  </a:lnTo>
                  <a:cubicBezTo>
                    <a:pt x="1344692" y="0"/>
                    <a:pt x="1391772" y="47080"/>
                    <a:pt x="1391772" y="105157"/>
                  </a:cubicBezTo>
                  <a:lnTo>
                    <a:pt x="1391772" y="385058"/>
                  </a:lnTo>
                  <a:lnTo>
                    <a:pt x="0" y="385058"/>
                  </a:lnTo>
                  <a:lnTo>
                    <a:pt x="0" y="105157"/>
                  </a:lnTo>
                  <a:cubicBezTo>
                    <a:pt x="0" y="47080"/>
                    <a:pt x="47080" y="0"/>
                    <a:pt x="105157" y="0"/>
                  </a:cubicBezTo>
                  <a:close/>
                </a:path>
              </a:pathLst>
            </a:custGeom>
            <a:solidFill>
              <a:srgbClr val="222A35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19" name="Straight Connector 119">
              <a:extLst>
                <a:ext uri="{FF2B5EF4-FFF2-40B4-BE49-F238E27FC236}">
                  <a16:creationId xmlns:a16="http://schemas.microsoft.com/office/drawing/2014/main" id="{28F11806-14CD-4C22-8A92-C5DC49130837}"/>
                </a:ext>
              </a:extLst>
            </p:cNvPr>
            <p:cNvCxnSpPr/>
            <p:nvPr/>
          </p:nvCxnSpPr>
          <p:spPr>
            <a:xfrm>
              <a:off x="2538600" y="7951995"/>
              <a:ext cx="0" cy="422080"/>
            </a:xfrm>
            <a:prstGeom prst="line">
              <a:avLst/>
            </a:prstGeom>
            <a:noFill/>
            <a:ln w="28575" cap="flat" cmpd="sng" algn="ctr">
              <a:solidFill>
                <a:srgbClr val="84CBC5"/>
              </a:solidFill>
              <a:prstDash val="sysDash"/>
              <a:miter lim="800000"/>
              <a:tailEnd type="oval"/>
            </a:ln>
            <a:effectLst/>
          </p:spPr>
        </p:cxnSp>
      </p:grpSp>
      <p:grpSp>
        <p:nvGrpSpPr>
          <p:cNvPr id="120" name="Group 120">
            <a:extLst>
              <a:ext uri="{FF2B5EF4-FFF2-40B4-BE49-F238E27FC236}">
                <a16:creationId xmlns:a16="http://schemas.microsoft.com/office/drawing/2014/main" id="{8FBBC66F-54F0-4856-858C-0D3FF996E501}"/>
              </a:ext>
            </a:extLst>
          </p:cNvPr>
          <p:cNvGrpSpPr/>
          <p:nvPr/>
        </p:nvGrpSpPr>
        <p:grpSpPr>
          <a:xfrm>
            <a:off x="10487834" y="1711616"/>
            <a:ext cx="319437" cy="312080"/>
            <a:chOff x="914400" y="3809997"/>
            <a:chExt cx="1654177" cy="1616075"/>
          </a:xfrm>
          <a:solidFill>
            <a:srgbClr val="FFFFFF"/>
          </a:solidFill>
        </p:grpSpPr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41FFBC32-C34F-41A6-A355-B0E325A2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2" y="3809997"/>
              <a:ext cx="925515" cy="909637"/>
            </a:xfrm>
            <a:custGeom>
              <a:avLst/>
              <a:gdLst>
                <a:gd name="T0" fmla="*/ 1228 w 2334"/>
                <a:gd name="T1" fmla="*/ 1 h 2291"/>
                <a:gd name="T2" fmla="*/ 1351 w 2334"/>
                <a:gd name="T3" fmla="*/ 19 h 2291"/>
                <a:gd name="T4" fmla="*/ 1468 w 2334"/>
                <a:gd name="T5" fmla="*/ 63 h 2291"/>
                <a:gd name="T6" fmla="*/ 1576 w 2334"/>
                <a:gd name="T7" fmla="*/ 131 h 2291"/>
                <a:gd name="T8" fmla="*/ 2158 w 2334"/>
                <a:gd name="T9" fmla="*/ 702 h 2291"/>
                <a:gd name="T10" fmla="*/ 2240 w 2334"/>
                <a:gd name="T11" fmla="*/ 803 h 2291"/>
                <a:gd name="T12" fmla="*/ 2297 w 2334"/>
                <a:gd name="T13" fmla="*/ 914 h 2291"/>
                <a:gd name="T14" fmla="*/ 2328 w 2334"/>
                <a:gd name="T15" fmla="*/ 1032 h 2291"/>
                <a:gd name="T16" fmla="*/ 2333 w 2334"/>
                <a:gd name="T17" fmla="*/ 1153 h 2291"/>
                <a:gd name="T18" fmla="*/ 2314 w 2334"/>
                <a:gd name="T19" fmla="*/ 1273 h 2291"/>
                <a:gd name="T20" fmla="*/ 2270 w 2334"/>
                <a:gd name="T21" fmla="*/ 1389 h 2291"/>
                <a:gd name="T22" fmla="*/ 2200 w 2334"/>
                <a:gd name="T23" fmla="*/ 1494 h 2291"/>
                <a:gd name="T24" fmla="*/ 1564 w 2334"/>
                <a:gd name="T25" fmla="*/ 2118 h 2291"/>
                <a:gd name="T26" fmla="*/ 1463 w 2334"/>
                <a:gd name="T27" fmla="*/ 2198 h 2291"/>
                <a:gd name="T28" fmla="*/ 1349 w 2334"/>
                <a:gd name="T29" fmla="*/ 2254 h 2291"/>
                <a:gd name="T30" fmla="*/ 1230 w 2334"/>
                <a:gd name="T31" fmla="*/ 2284 h 2291"/>
                <a:gd name="T32" fmla="*/ 1106 w 2334"/>
                <a:gd name="T33" fmla="*/ 2291 h 2291"/>
                <a:gd name="T34" fmla="*/ 983 w 2334"/>
                <a:gd name="T35" fmla="*/ 2272 h 2291"/>
                <a:gd name="T36" fmla="*/ 865 w 2334"/>
                <a:gd name="T37" fmla="*/ 2228 h 2291"/>
                <a:gd name="T38" fmla="*/ 759 w 2334"/>
                <a:gd name="T39" fmla="*/ 2160 h 2291"/>
                <a:gd name="T40" fmla="*/ 1040 w 2334"/>
                <a:gd name="T41" fmla="*/ 1791 h 2291"/>
                <a:gd name="T42" fmla="*/ 1120 w 2334"/>
                <a:gd name="T43" fmla="*/ 1799 h 2291"/>
                <a:gd name="T44" fmla="*/ 1205 w 2334"/>
                <a:gd name="T45" fmla="*/ 1784 h 2291"/>
                <a:gd name="T46" fmla="*/ 1284 w 2334"/>
                <a:gd name="T47" fmla="*/ 1749 h 2291"/>
                <a:gd name="T48" fmla="*/ 1352 w 2334"/>
                <a:gd name="T49" fmla="*/ 1697 h 2291"/>
                <a:gd name="T50" fmla="*/ 1757 w 2334"/>
                <a:gd name="T51" fmla="*/ 1297 h 2291"/>
                <a:gd name="T52" fmla="*/ 1799 w 2334"/>
                <a:gd name="T53" fmla="*/ 1222 h 2291"/>
                <a:gd name="T54" fmla="*/ 1817 w 2334"/>
                <a:gd name="T55" fmla="*/ 1141 h 2291"/>
                <a:gd name="T56" fmla="*/ 1812 w 2334"/>
                <a:gd name="T57" fmla="*/ 1059 h 2291"/>
                <a:gd name="T58" fmla="*/ 1782 w 2334"/>
                <a:gd name="T59" fmla="*/ 980 h 2291"/>
                <a:gd name="T60" fmla="*/ 1729 w 2334"/>
                <a:gd name="T61" fmla="*/ 911 h 2291"/>
                <a:gd name="T62" fmla="*/ 1375 w 2334"/>
                <a:gd name="T63" fmla="*/ 566 h 2291"/>
                <a:gd name="T64" fmla="*/ 1299 w 2334"/>
                <a:gd name="T65" fmla="*/ 525 h 2291"/>
                <a:gd name="T66" fmla="*/ 1217 w 2334"/>
                <a:gd name="T67" fmla="*/ 508 h 2291"/>
                <a:gd name="T68" fmla="*/ 1133 w 2334"/>
                <a:gd name="T69" fmla="*/ 513 h 2291"/>
                <a:gd name="T70" fmla="*/ 1053 w 2334"/>
                <a:gd name="T71" fmla="*/ 542 h 2291"/>
                <a:gd name="T72" fmla="*/ 981 w 2334"/>
                <a:gd name="T73" fmla="*/ 593 h 2291"/>
                <a:gd name="T74" fmla="*/ 576 w 2334"/>
                <a:gd name="T75" fmla="*/ 992 h 2291"/>
                <a:gd name="T76" fmla="*/ 531 w 2334"/>
                <a:gd name="T77" fmla="*/ 1065 h 2291"/>
                <a:gd name="T78" fmla="*/ 505 w 2334"/>
                <a:gd name="T79" fmla="*/ 1144 h 2291"/>
                <a:gd name="T80" fmla="*/ 504 w 2334"/>
                <a:gd name="T81" fmla="*/ 1225 h 2291"/>
                <a:gd name="T82" fmla="*/ 175 w 2334"/>
                <a:gd name="T83" fmla="*/ 1589 h 2291"/>
                <a:gd name="T84" fmla="*/ 94 w 2334"/>
                <a:gd name="T85" fmla="*/ 1489 h 2291"/>
                <a:gd name="T86" fmla="*/ 38 w 2334"/>
                <a:gd name="T87" fmla="*/ 1378 h 2291"/>
                <a:gd name="T88" fmla="*/ 7 w 2334"/>
                <a:gd name="T89" fmla="*/ 1260 h 2291"/>
                <a:gd name="T90" fmla="*/ 0 w 2334"/>
                <a:gd name="T91" fmla="*/ 1138 h 2291"/>
                <a:gd name="T92" fmla="*/ 20 w 2334"/>
                <a:gd name="T93" fmla="*/ 1018 h 2291"/>
                <a:gd name="T94" fmla="*/ 65 w 2334"/>
                <a:gd name="T95" fmla="*/ 903 h 2291"/>
                <a:gd name="T96" fmla="*/ 134 w 2334"/>
                <a:gd name="T97" fmla="*/ 796 h 2291"/>
                <a:gd name="T98" fmla="*/ 770 w 2334"/>
                <a:gd name="T99" fmla="*/ 172 h 2291"/>
                <a:gd name="T100" fmla="*/ 872 w 2334"/>
                <a:gd name="T101" fmla="*/ 92 h 2291"/>
                <a:gd name="T102" fmla="*/ 985 w 2334"/>
                <a:gd name="T103" fmla="*/ 37 h 2291"/>
                <a:gd name="T104" fmla="*/ 1105 w 2334"/>
                <a:gd name="T105" fmla="*/ 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4" h="2291">
                  <a:moveTo>
                    <a:pt x="1167" y="0"/>
                  </a:moveTo>
                  <a:lnTo>
                    <a:pt x="1228" y="1"/>
                  </a:lnTo>
                  <a:lnTo>
                    <a:pt x="1290" y="7"/>
                  </a:lnTo>
                  <a:lnTo>
                    <a:pt x="1351" y="19"/>
                  </a:lnTo>
                  <a:lnTo>
                    <a:pt x="1410" y="38"/>
                  </a:lnTo>
                  <a:lnTo>
                    <a:pt x="1468" y="63"/>
                  </a:lnTo>
                  <a:lnTo>
                    <a:pt x="1523" y="94"/>
                  </a:lnTo>
                  <a:lnTo>
                    <a:pt x="1576" y="131"/>
                  </a:lnTo>
                  <a:lnTo>
                    <a:pt x="1625" y="175"/>
                  </a:lnTo>
                  <a:lnTo>
                    <a:pt x="2158" y="702"/>
                  </a:lnTo>
                  <a:lnTo>
                    <a:pt x="2202" y="750"/>
                  </a:lnTo>
                  <a:lnTo>
                    <a:pt x="2240" y="803"/>
                  </a:lnTo>
                  <a:lnTo>
                    <a:pt x="2271" y="857"/>
                  </a:lnTo>
                  <a:lnTo>
                    <a:pt x="2297" y="914"/>
                  </a:lnTo>
                  <a:lnTo>
                    <a:pt x="2315" y="971"/>
                  </a:lnTo>
                  <a:lnTo>
                    <a:pt x="2328" y="1032"/>
                  </a:lnTo>
                  <a:lnTo>
                    <a:pt x="2334" y="1092"/>
                  </a:lnTo>
                  <a:lnTo>
                    <a:pt x="2333" y="1153"/>
                  </a:lnTo>
                  <a:lnTo>
                    <a:pt x="2326" y="1213"/>
                  </a:lnTo>
                  <a:lnTo>
                    <a:pt x="2314" y="1273"/>
                  </a:lnTo>
                  <a:lnTo>
                    <a:pt x="2296" y="1332"/>
                  </a:lnTo>
                  <a:lnTo>
                    <a:pt x="2270" y="1389"/>
                  </a:lnTo>
                  <a:lnTo>
                    <a:pt x="2238" y="1443"/>
                  </a:lnTo>
                  <a:lnTo>
                    <a:pt x="2200" y="1494"/>
                  </a:lnTo>
                  <a:lnTo>
                    <a:pt x="2155" y="1542"/>
                  </a:lnTo>
                  <a:lnTo>
                    <a:pt x="1564" y="2118"/>
                  </a:lnTo>
                  <a:lnTo>
                    <a:pt x="1515" y="2162"/>
                  </a:lnTo>
                  <a:lnTo>
                    <a:pt x="1463" y="2198"/>
                  </a:lnTo>
                  <a:lnTo>
                    <a:pt x="1407" y="2229"/>
                  </a:lnTo>
                  <a:lnTo>
                    <a:pt x="1349" y="2254"/>
                  </a:lnTo>
                  <a:lnTo>
                    <a:pt x="1290" y="2273"/>
                  </a:lnTo>
                  <a:lnTo>
                    <a:pt x="1230" y="2284"/>
                  </a:lnTo>
                  <a:lnTo>
                    <a:pt x="1168" y="2291"/>
                  </a:lnTo>
                  <a:lnTo>
                    <a:pt x="1106" y="2291"/>
                  </a:lnTo>
                  <a:lnTo>
                    <a:pt x="1044" y="2284"/>
                  </a:lnTo>
                  <a:lnTo>
                    <a:pt x="983" y="2272"/>
                  </a:lnTo>
                  <a:lnTo>
                    <a:pt x="923" y="2252"/>
                  </a:lnTo>
                  <a:lnTo>
                    <a:pt x="865" y="2228"/>
                  </a:lnTo>
                  <a:lnTo>
                    <a:pt x="810" y="2197"/>
                  </a:lnTo>
                  <a:lnTo>
                    <a:pt x="759" y="2160"/>
                  </a:lnTo>
                  <a:lnTo>
                    <a:pt x="710" y="2116"/>
                  </a:lnTo>
                  <a:lnTo>
                    <a:pt x="1040" y="1791"/>
                  </a:lnTo>
                  <a:lnTo>
                    <a:pt x="1080" y="1798"/>
                  </a:lnTo>
                  <a:lnTo>
                    <a:pt x="1120" y="1799"/>
                  </a:lnTo>
                  <a:lnTo>
                    <a:pt x="1163" y="1794"/>
                  </a:lnTo>
                  <a:lnTo>
                    <a:pt x="1205" y="1784"/>
                  </a:lnTo>
                  <a:lnTo>
                    <a:pt x="1245" y="1768"/>
                  </a:lnTo>
                  <a:lnTo>
                    <a:pt x="1284" y="1749"/>
                  </a:lnTo>
                  <a:lnTo>
                    <a:pt x="1320" y="1726"/>
                  </a:lnTo>
                  <a:lnTo>
                    <a:pt x="1352" y="1697"/>
                  </a:lnTo>
                  <a:lnTo>
                    <a:pt x="1729" y="1331"/>
                  </a:lnTo>
                  <a:lnTo>
                    <a:pt x="1757" y="1297"/>
                  </a:lnTo>
                  <a:lnTo>
                    <a:pt x="1782" y="1261"/>
                  </a:lnTo>
                  <a:lnTo>
                    <a:pt x="1799" y="1222"/>
                  </a:lnTo>
                  <a:lnTo>
                    <a:pt x="1810" y="1183"/>
                  </a:lnTo>
                  <a:lnTo>
                    <a:pt x="1817" y="1141"/>
                  </a:lnTo>
                  <a:lnTo>
                    <a:pt x="1817" y="1100"/>
                  </a:lnTo>
                  <a:lnTo>
                    <a:pt x="1812" y="1059"/>
                  </a:lnTo>
                  <a:lnTo>
                    <a:pt x="1800" y="1019"/>
                  </a:lnTo>
                  <a:lnTo>
                    <a:pt x="1782" y="980"/>
                  </a:lnTo>
                  <a:lnTo>
                    <a:pt x="1759" y="944"/>
                  </a:lnTo>
                  <a:lnTo>
                    <a:pt x="1729" y="911"/>
                  </a:lnTo>
                  <a:lnTo>
                    <a:pt x="1410" y="594"/>
                  </a:lnTo>
                  <a:lnTo>
                    <a:pt x="1375" y="566"/>
                  </a:lnTo>
                  <a:lnTo>
                    <a:pt x="1339" y="543"/>
                  </a:lnTo>
                  <a:lnTo>
                    <a:pt x="1299" y="525"/>
                  </a:lnTo>
                  <a:lnTo>
                    <a:pt x="1259" y="513"/>
                  </a:lnTo>
                  <a:lnTo>
                    <a:pt x="1217" y="508"/>
                  </a:lnTo>
                  <a:lnTo>
                    <a:pt x="1176" y="508"/>
                  </a:lnTo>
                  <a:lnTo>
                    <a:pt x="1133" y="513"/>
                  </a:lnTo>
                  <a:lnTo>
                    <a:pt x="1092" y="525"/>
                  </a:lnTo>
                  <a:lnTo>
                    <a:pt x="1053" y="542"/>
                  </a:lnTo>
                  <a:lnTo>
                    <a:pt x="1016" y="565"/>
                  </a:lnTo>
                  <a:lnTo>
                    <a:pt x="981" y="593"/>
                  </a:lnTo>
                  <a:lnTo>
                    <a:pt x="605" y="960"/>
                  </a:lnTo>
                  <a:lnTo>
                    <a:pt x="576" y="992"/>
                  </a:lnTo>
                  <a:lnTo>
                    <a:pt x="551" y="1028"/>
                  </a:lnTo>
                  <a:lnTo>
                    <a:pt x="531" y="1065"/>
                  </a:lnTo>
                  <a:lnTo>
                    <a:pt x="515" y="1104"/>
                  </a:lnTo>
                  <a:lnTo>
                    <a:pt x="505" y="1144"/>
                  </a:lnTo>
                  <a:lnTo>
                    <a:pt x="501" y="1184"/>
                  </a:lnTo>
                  <a:lnTo>
                    <a:pt x="504" y="1225"/>
                  </a:lnTo>
                  <a:lnTo>
                    <a:pt x="514" y="1264"/>
                  </a:lnTo>
                  <a:lnTo>
                    <a:pt x="175" y="1589"/>
                  </a:lnTo>
                  <a:lnTo>
                    <a:pt x="132" y="1540"/>
                  </a:lnTo>
                  <a:lnTo>
                    <a:pt x="94" y="1489"/>
                  </a:lnTo>
                  <a:lnTo>
                    <a:pt x="63" y="1435"/>
                  </a:lnTo>
                  <a:lnTo>
                    <a:pt x="38" y="1378"/>
                  </a:lnTo>
                  <a:lnTo>
                    <a:pt x="20" y="1319"/>
                  </a:lnTo>
                  <a:lnTo>
                    <a:pt x="7" y="1260"/>
                  </a:lnTo>
                  <a:lnTo>
                    <a:pt x="0" y="1199"/>
                  </a:lnTo>
                  <a:lnTo>
                    <a:pt x="0" y="1138"/>
                  </a:lnTo>
                  <a:lnTo>
                    <a:pt x="7" y="1077"/>
                  </a:lnTo>
                  <a:lnTo>
                    <a:pt x="20" y="1018"/>
                  </a:lnTo>
                  <a:lnTo>
                    <a:pt x="39" y="960"/>
                  </a:lnTo>
                  <a:lnTo>
                    <a:pt x="65" y="903"/>
                  </a:lnTo>
                  <a:lnTo>
                    <a:pt x="96" y="848"/>
                  </a:lnTo>
                  <a:lnTo>
                    <a:pt x="134" y="796"/>
                  </a:lnTo>
                  <a:lnTo>
                    <a:pt x="178" y="749"/>
                  </a:lnTo>
                  <a:lnTo>
                    <a:pt x="770" y="172"/>
                  </a:lnTo>
                  <a:lnTo>
                    <a:pt x="819" y="128"/>
                  </a:lnTo>
                  <a:lnTo>
                    <a:pt x="872" y="92"/>
                  </a:lnTo>
                  <a:lnTo>
                    <a:pt x="927" y="61"/>
                  </a:lnTo>
                  <a:lnTo>
                    <a:pt x="985" y="37"/>
                  </a:lnTo>
                  <a:lnTo>
                    <a:pt x="1044" y="19"/>
                  </a:lnTo>
                  <a:lnTo>
                    <a:pt x="1105" y="6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7D4F8AD3-1BA5-41DF-97FC-EAEB1BE0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511674"/>
              <a:ext cx="930275" cy="914398"/>
            </a:xfrm>
            <a:custGeom>
              <a:avLst/>
              <a:gdLst>
                <a:gd name="T0" fmla="*/ 1247 w 2345"/>
                <a:gd name="T1" fmla="*/ 2 h 2301"/>
                <a:gd name="T2" fmla="*/ 1363 w 2345"/>
                <a:gd name="T3" fmla="*/ 24 h 2301"/>
                <a:gd name="T4" fmla="*/ 1475 w 2345"/>
                <a:gd name="T5" fmla="*/ 69 h 2301"/>
                <a:gd name="T6" fmla="*/ 1577 w 2345"/>
                <a:gd name="T7" fmla="*/ 136 h 2301"/>
                <a:gd name="T8" fmla="*/ 1285 w 2345"/>
                <a:gd name="T9" fmla="*/ 513 h 2301"/>
                <a:gd name="T10" fmla="*/ 1202 w 2345"/>
                <a:gd name="T11" fmla="*/ 500 h 2301"/>
                <a:gd name="T12" fmla="*/ 1119 w 2345"/>
                <a:gd name="T13" fmla="*/ 514 h 2301"/>
                <a:gd name="T14" fmla="*/ 1039 w 2345"/>
                <a:gd name="T15" fmla="*/ 549 h 2301"/>
                <a:gd name="T16" fmla="*/ 968 w 2345"/>
                <a:gd name="T17" fmla="*/ 603 h 2301"/>
                <a:gd name="T18" fmla="*/ 587 w 2345"/>
                <a:gd name="T19" fmla="*/ 980 h 2301"/>
                <a:gd name="T20" fmla="*/ 545 w 2345"/>
                <a:gd name="T21" fmla="*/ 1056 h 2301"/>
                <a:gd name="T22" fmla="*/ 526 w 2345"/>
                <a:gd name="T23" fmla="*/ 1139 h 2301"/>
                <a:gd name="T24" fmla="*/ 532 w 2345"/>
                <a:gd name="T25" fmla="*/ 1224 h 2301"/>
                <a:gd name="T26" fmla="*/ 561 w 2345"/>
                <a:gd name="T27" fmla="*/ 1304 h 2301"/>
                <a:gd name="T28" fmla="*/ 614 w 2345"/>
                <a:gd name="T29" fmla="*/ 1374 h 2301"/>
                <a:gd name="T30" fmla="*/ 976 w 2345"/>
                <a:gd name="T31" fmla="*/ 1726 h 2301"/>
                <a:gd name="T32" fmla="*/ 1053 w 2345"/>
                <a:gd name="T33" fmla="*/ 1767 h 2301"/>
                <a:gd name="T34" fmla="*/ 1138 w 2345"/>
                <a:gd name="T35" fmla="*/ 1785 h 2301"/>
                <a:gd name="T36" fmla="*/ 1223 w 2345"/>
                <a:gd name="T37" fmla="*/ 1780 h 2301"/>
                <a:gd name="T38" fmla="*/ 1304 w 2345"/>
                <a:gd name="T39" fmla="*/ 1750 h 2301"/>
                <a:gd name="T40" fmla="*/ 1376 w 2345"/>
                <a:gd name="T41" fmla="*/ 1699 h 2301"/>
                <a:gd name="T42" fmla="*/ 1757 w 2345"/>
                <a:gd name="T43" fmla="*/ 1323 h 2301"/>
                <a:gd name="T44" fmla="*/ 1802 w 2345"/>
                <a:gd name="T45" fmla="*/ 1248 h 2301"/>
                <a:gd name="T46" fmla="*/ 1829 w 2345"/>
                <a:gd name="T47" fmla="*/ 1166 h 2301"/>
                <a:gd name="T48" fmla="*/ 1834 w 2345"/>
                <a:gd name="T49" fmla="*/ 1082 h 2301"/>
                <a:gd name="T50" fmla="*/ 2166 w 2345"/>
                <a:gd name="T51" fmla="*/ 714 h 2301"/>
                <a:gd name="T52" fmla="*/ 2250 w 2345"/>
                <a:gd name="T53" fmla="*/ 816 h 2301"/>
                <a:gd name="T54" fmla="*/ 2307 w 2345"/>
                <a:gd name="T55" fmla="*/ 929 h 2301"/>
                <a:gd name="T56" fmla="*/ 2339 w 2345"/>
                <a:gd name="T57" fmla="*/ 1050 h 2301"/>
                <a:gd name="T58" fmla="*/ 2344 w 2345"/>
                <a:gd name="T59" fmla="*/ 1174 h 2301"/>
                <a:gd name="T60" fmla="*/ 2325 w 2345"/>
                <a:gd name="T61" fmla="*/ 1296 h 2301"/>
                <a:gd name="T62" fmla="*/ 2280 w 2345"/>
                <a:gd name="T63" fmla="*/ 1413 h 2301"/>
                <a:gd name="T64" fmla="*/ 2209 w 2345"/>
                <a:gd name="T65" fmla="*/ 1521 h 2301"/>
                <a:gd name="T66" fmla="*/ 1594 w 2345"/>
                <a:gd name="T67" fmla="*/ 2126 h 2301"/>
                <a:gd name="T68" fmla="*/ 1489 w 2345"/>
                <a:gd name="T69" fmla="*/ 2209 h 2301"/>
                <a:gd name="T70" fmla="*/ 1375 w 2345"/>
                <a:gd name="T71" fmla="*/ 2264 h 2301"/>
                <a:gd name="T72" fmla="*/ 1251 w 2345"/>
                <a:gd name="T73" fmla="*/ 2296 h 2301"/>
                <a:gd name="T74" fmla="*/ 1125 w 2345"/>
                <a:gd name="T75" fmla="*/ 2301 h 2301"/>
                <a:gd name="T76" fmla="*/ 1001 w 2345"/>
                <a:gd name="T77" fmla="*/ 2282 h 2301"/>
                <a:gd name="T78" fmla="*/ 882 w 2345"/>
                <a:gd name="T79" fmla="*/ 2238 h 2301"/>
                <a:gd name="T80" fmla="*/ 772 w 2345"/>
                <a:gd name="T81" fmla="*/ 2169 h 2301"/>
                <a:gd name="T82" fmla="*/ 179 w 2345"/>
                <a:gd name="T83" fmla="*/ 1588 h 2301"/>
                <a:gd name="T84" fmla="*/ 100 w 2345"/>
                <a:gd name="T85" fmla="*/ 1493 h 2301"/>
                <a:gd name="T86" fmla="*/ 45 w 2345"/>
                <a:gd name="T87" fmla="*/ 1387 h 2301"/>
                <a:gd name="T88" fmla="*/ 12 w 2345"/>
                <a:gd name="T89" fmla="*/ 1275 h 2301"/>
                <a:gd name="T90" fmla="*/ 0 w 2345"/>
                <a:gd name="T91" fmla="*/ 1159 h 2301"/>
                <a:gd name="T92" fmla="*/ 12 w 2345"/>
                <a:gd name="T93" fmla="*/ 1044 h 2301"/>
                <a:gd name="T94" fmla="*/ 46 w 2345"/>
                <a:gd name="T95" fmla="*/ 932 h 2301"/>
                <a:gd name="T96" fmla="*/ 103 w 2345"/>
                <a:gd name="T97" fmla="*/ 826 h 2301"/>
                <a:gd name="T98" fmla="*/ 182 w 2345"/>
                <a:gd name="T99" fmla="*/ 732 h 2301"/>
                <a:gd name="T100" fmla="*/ 799 w 2345"/>
                <a:gd name="T101" fmla="*/ 133 h 2301"/>
                <a:gd name="T102" fmla="*/ 901 w 2345"/>
                <a:gd name="T103" fmla="*/ 68 h 2301"/>
                <a:gd name="T104" fmla="*/ 1013 w 2345"/>
                <a:gd name="T105" fmla="*/ 24 h 2301"/>
                <a:gd name="T106" fmla="*/ 1129 w 2345"/>
                <a:gd name="T107" fmla="*/ 2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5" h="2301">
                  <a:moveTo>
                    <a:pt x="1188" y="0"/>
                  </a:moveTo>
                  <a:lnTo>
                    <a:pt x="1247" y="2"/>
                  </a:lnTo>
                  <a:lnTo>
                    <a:pt x="1307" y="11"/>
                  </a:lnTo>
                  <a:lnTo>
                    <a:pt x="1363" y="24"/>
                  </a:lnTo>
                  <a:lnTo>
                    <a:pt x="1420" y="45"/>
                  </a:lnTo>
                  <a:lnTo>
                    <a:pt x="1475" y="69"/>
                  </a:lnTo>
                  <a:lnTo>
                    <a:pt x="1527" y="100"/>
                  </a:lnTo>
                  <a:lnTo>
                    <a:pt x="1577" y="136"/>
                  </a:lnTo>
                  <a:lnTo>
                    <a:pt x="1623" y="177"/>
                  </a:lnTo>
                  <a:lnTo>
                    <a:pt x="1285" y="513"/>
                  </a:lnTo>
                  <a:lnTo>
                    <a:pt x="1244" y="504"/>
                  </a:lnTo>
                  <a:lnTo>
                    <a:pt x="1202" y="500"/>
                  </a:lnTo>
                  <a:lnTo>
                    <a:pt x="1160" y="504"/>
                  </a:lnTo>
                  <a:lnTo>
                    <a:pt x="1119" y="514"/>
                  </a:lnTo>
                  <a:lnTo>
                    <a:pt x="1077" y="529"/>
                  </a:lnTo>
                  <a:lnTo>
                    <a:pt x="1039" y="549"/>
                  </a:lnTo>
                  <a:lnTo>
                    <a:pt x="1001" y="575"/>
                  </a:lnTo>
                  <a:lnTo>
                    <a:pt x="968" y="603"/>
                  </a:lnTo>
                  <a:lnTo>
                    <a:pt x="617" y="947"/>
                  </a:lnTo>
                  <a:lnTo>
                    <a:pt x="587" y="980"/>
                  </a:lnTo>
                  <a:lnTo>
                    <a:pt x="563" y="1018"/>
                  </a:lnTo>
                  <a:lnTo>
                    <a:pt x="545" y="1056"/>
                  </a:lnTo>
                  <a:lnTo>
                    <a:pt x="533" y="1098"/>
                  </a:lnTo>
                  <a:lnTo>
                    <a:pt x="526" y="1139"/>
                  </a:lnTo>
                  <a:lnTo>
                    <a:pt x="526" y="1181"/>
                  </a:lnTo>
                  <a:lnTo>
                    <a:pt x="532" y="1224"/>
                  </a:lnTo>
                  <a:lnTo>
                    <a:pt x="543" y="1265"/>
                  </a:lnTo>
                  <a:lnTo>
                    <a:pt x="561" y="1304"/>
                  </a:lnTo>
                  <a:lnTo>
                    <a:pt x="584" y="1341"/>
                  </a:lnTo>
                  <a:lnTo>
                    <a:pt x="614" y="1374"/>
                  </a:lnTo>
                  <a:lnTo>
                    <a:pt x="941" y="1696"/>
                  </a:lnTo>
                  <a:lnTo>
                    <a:pt x="976" y="1726"/>
                  </a:lnTo>
                  <a:lnTo>
                    <a:pt x="1013" y="1749"/>
                  </a:lnTo>
                  <a:lnTo>
                    <a:pt x="1053" y="1767"/>
                  </a:lnTo>
                  <a:lnTo>
                    <a:pt x="1095" y="1779"/>
                  </a:lnTo>
                  <a:lnTo>
                    <a:pt x="1138" y="1785"/>
                  </a:lnTo>
                  <a:lnTo>
                    <a:pt x="1180" y="1785"/>
                  </a:lnTo>
                  <a:lnTo>
                    <a:pt x="1223" y="1780"/>
                  </a:lnTo>
                  <a:lnTo>
                    <a:pt x="1264" y="1768"/>
                  </a:lnTo>
                  <a:lnTo>
                    <a:pt x="1304" y="1750"/>
                  </a:lnTo>
                  <a:lnTo>
                    <a:pt x="1343" y="1727"/>
                  </a:lnTo>
                  <a:lnTo>
                    <a:pt x="1376" y="1699"/>
                  </a:lnTo>
                  <a:lnTo>
                    <a:pt x="1729" y="1355"/>
                  </a:lnTo>
                  <a:lnTo>
                    <a:pt x="1757" y="1323"/>
                  </a:lnTo>
                  <a:lnTo>
                    <a:pt x="1782" y="1287"/>
                  </a:lnTo>
                  <a:lnTo>
                    <a:pt x="1802" y="1248"/>
                  </a:lnTo>
                  <a:lnTo>
                    <a:pt x="1819" y="1207"/>
                  </a:lnTo>
                  <a:lnTo>
                    <a:pt x="1829" y="1166"/>
                  </a:lnTo>
                  <a:lnTo>
                    <a:pt x="1834" y="1123"/>
                  </a:lnTo>
                  <a:lnTo>
                    <a:pt x="1834" y="1082"/>
                  </a:lnTo>
                  <a:lnTo>
                    <a:pt x="1827" y="1044"/>
                  </a:lnTo>
                  <a:lnTo>
                    <a:pt x="2166" y="714"/>
                  </a:lnTo>
                  <a:lnTo>
                    <a:pt x="2212" y="763"/>
                  </a:lnTo>
                  <a:lnTo>
                    <a:pt x="2250" y="816"/>
                  </a:lnTo>
                  <a:lnTo>
                    <a:pt x="2281" y="871"/>
                  </a:lnTo>
                  <a:lnTo>
                    <a:pt x="2307" y="929"/>
                  </a:lnTo>
                  <a:lnTo>
                    <a:pt x="2326" y="989"/>
                  </a:lnTo>
                  <a:lnTo>
                    <a:pt x="2339" y="1050"/>
                  </a:lnTo>
                  <a:lnTo>
                    <a:pt x="2345" y="1112"/>
                  </a:lnTo>
                  <a:lnTo>
                    <a:pt x="2344" y="1174"/>
                  </a:lnTo>
                  <a:lnTo>
                    <a:pt x="2338" y="1235"/>
                  </a:lnTo>
                  <a:lnTo>
                    <a:pt x="2325" y="1296"/>
                  </a:lnTo>
                  <a:lnTo>
                    <a:pt x="2306" y="1355"/>
                  </a:lnTo>
                  <a:lnTo>
                    <a:pt x="2280" y="1413"/>
                  </a:lnTo>
                  <a:lnTo>
                    <a:pt x="2248" y="1468"/>
                  </a:lnTo>
                  <a:lnTo>
                    <a:pt x="2209" y="1521"/>
                  </a:lnTo>
                  <a:lnTo>
                    <a:pt x="2164" y="1570"/>
                  </a:lnTo>
                  <a:lnTo>
                    <a:pt x="1594" y="2126"/>
                  </a:lnTo>
                  <a:lnTo>
                    <a:pt x="1543" y="2171"/>
                  </a:lnTo>
                  <a:lnTo>
                    <a:pt x="1489" y="2209"/>
                  </a:lnTo>
                  <a:lnTo>
                    <a:pt x="1433" y="2239"/>
                  </a:lnTo>
                  <a:lnTo>
                    <a:pt x="1375" y="2264"/>
                  </a:lnTo>
                  <a:lnTo>
                    <a:pt x="1314" y="2283"/>
                  </a:lnTo>
                  <a:lnTo>
                    <a:pt x="1251" y="2296"/>
                  </a:lnTo>
                  <a:lnTo>
                    <a:pt x="1189" y="2301"/>
                  </a:lnTo>
                  <a:lnTo>
                    <a:pt x="1125" y="2301"/>
                  </a:lnTo>
                  <a:lnTo>
                    <a:pt x="1063" y="2295"/>
                  </a:lnTo>
                  <a:lnTo>
                    <a:pt x="1001" y="2282"/>
                  </a:lnTo>
                  <a:lnTo>
                    <a:pt x="940" y="2264"/>
                  </a:lnTo>
                  <a:lnTo>
                    <a:pt x="882" y="2238"/>
                  </a:lnTo>
                  <a:lnTo>
                    <a:pt x="825" y="2206"/>
                  </a:lnTo>
                  <a:lnTo>
                    <a:pt x="772" y="2169"/>
                  </a:lnTo>
                  <a:lnTo>
                    <a:pt x="722" y="2125"/>
                  </a:lnTo>
                  <a:lnTo>
                    <a:pt x="179" y="1588"/>
                  </a:lnTo>
                  <a:lnTo>
                    <a:pt x="138" y="1542"/>
                  </a:lnTo>
                  <a:lnTo>
                    <a:pt x="100" y="1493"/>
                  </a:lnTo>
                  <a:lnTo>
                    <a:pt x="70" y="1441"/>
                  </a:lnTo>
                  <a:lnTo>
                    <a:pt x="45" y="1387"/>
                  </a:lnTo>
                  <a:lnTo>
                    <a:pt x="24" y="1332"/>
                  </a:lnTo>
                  <a:lnTo>
                    <a:pt x="12" y="1275"/>
                  </a:lnTo>
                  <a:lnTo>
                    <a:pt x="3" y="1217"/>
                  </a:lnTo>
                  <a:lnTo>
                    <a:pt x="0" y="1159"/>
                  </a:lnTo>
                  <a:lnTo>
                    <a:pt x="3" y="1101"/>
                  </a:lnTo>
                  <a:lnTo>
                    <a:pt x="12" y="1044"/>
                  </a:lnTo>
                  <a:lnTo>
                    <a:pt x="26" y="987"/>
                  </a:lnTo>
                  <a:lnTo>
                    <a:pt x="46" y="932"/>
                  </a:lnTo>
                  <a:lnTo>
                    <a:pt x="72" y="878"/>
                  </a:lnTo>
                  <a:lnTo>
                    <a:pt x="103" y="826"/>
                  </a:lnTo>
                  <a:lnTo>
                    <a:pt x="139" y="777"/>
                  </a:lnTo>
                  <a:lnTo>
                    <a:pt x="182" y="732"/>
                  </a:lnTo>
                  <a:lnTo>
                    <a:pt x="752" y="175"/>
                  </a:lnTo>
                  <a:lnTo>
                    <a:pt x="799" y="133"/>
                  </a:lnTo>
                  <a:lnTo>
                    <a:pt x="848" y="97"/>
                  </a:lnTo>
                  <a:lnTo>
                    <a:pt x="901" y="68"/>
                  </a:lnTo>
                  <a:lnTo>
                    <a:pt x="956" y="42"/>
                  </a:lnTo>
                  <a:lnTo>
                    <a:pt x="1013" y="24"/>
                  </a:lnTo>
                  <a:lnTo>
                    <a:pt x="1071" y="10"/>
                  </a:lnTo>
                  <a:lnTo>
                    <a:pt x="1129" y="2"/>
                  </a:lnTo>
                  <a:lnTo>
                    <a:pt x="1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AFC1A89F-C316-44AD-B037-6301EFF76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439" y="4341812"/>
              <a:ext cx="550863" cy="547688"/>
            </a:xfrm>
            <a:custGeom>
              <a:avLst/>
              <a:gdLst>
                <a:gd name="T0" fmla="*/ 1163 w 1386"/>
                <a:gd name="T1" fmla="*/ 0 h 1381"/>
                <a:gd name="T2" fmla="*/ 1198 w 1386"/>
                <a:gd name="T3" fmla="*/ 0 h 1381"/>
                <a:gd name="T4" fmla="*/ 1233 w 1386"/>
                <a:gd name="T5" fmla="*/ 6 h 1381"/>
                <a:gd name="T6" fmla="*/ 1266 w 1386"/>
                <a:gd name="T7" fmla="*/ 18 h 1381"/>
                <a:gd name="T8" fmla="*/ 1299 w 1386"/>
                <a:gd name="T9" fmla="*/ 36 h 1381"/>
                <a:gd name="T10" fmla="*/ 1327 w 1386"/>
                <a:gd name="T11" fmla="*/ 60 h 1381"/>
                <a:gd name="T12" fmla="*/ 1350 w 1386"/>
                <a:gd name="T13" fmla="*/ 88 h 1381"/>
                <a:gd name="T14" fmla="*/ 1368 w 1386"/>
                <a:gd name="T15" fmla="*/ 121 h 1381"/>
                <a:gd name="T16" fmla="*/ 1380 w 1386"/>
                <a:gd name="T17" fmla="*/ 154 h 1381"/>
                <a:gd name="T18" fmla="*/ 1386 w 1386"/>
                <a:gd name="T19" fmla="*/ 189 h 1381"/>
                <a:gd name="T20" fmla="*/ 1386 w 1386"/>
                <a:gd name="T21" fmla="*/ 224 h 1381"/>
                <a:gd name="T22" fmla="*/ 1380 w 1386"/>
                <a:gd name="T23" fmla="*/ 258 h 1381"/>
                <a:gd name="T24" fmla="*/ 1368 w 1386"/>
                <a:gd name="T25" fmla="*/ 292 h 1381"/>
                <a:gd name="T26" fmla="*/ 1350 w 1386"/>
                <a:gd name="T27" fmla="*/ 324 h 1381"/>
                <a:gd name="T28" fmla="*/ 1326 w 1386"/>
                <a:gd name="T29" fmla="*/ 352 h 1381"/>
                <a:gd name="T30" fmla="*/ 351 w 1386"/>
                <a:gd name="T31" fmla="*/ 1322 h 1381"/>
                <a:gd name="T32" fmla="*/ 322 w 1386"/>
                <a:gd name="T33" fmla="*/ 1345 h 1381"/>
                <a:gd name="T34" fmla="*/ 291 w 1386"/>
                <a:gd name="T35" fmla="*/ 1363 h 1381"/>
                <a:gd name="T36" fmla="*/ 257 w 1386"/>
                <a:gd name="T37" fmla="*/ 1374 h 1381"/>
                <a:gd name="T38" fmla="*/ 222 w 1386"/>
                <a:gd name="T39" fmla="*/ 1381 h 1381"/>
                <a:gd name="T40" fmla="*/ 186 w 1386"/>
                <a:gd name="T41" fmla="*/ 1381 h 1381"/>
                <a:gd name="T42" fmla="*/ 152 w 1386"/>
                <a:gd name="T43" fmla="*/ 1374 h 1381"/>
                <a:gd name="T44" fmla="*/ 118 w 1386"/>
                <a:gd name="T45" fmla="*/ 1362 h 1381"/>
                <a:gd name="T46" fmla="*/ 87 w 1386"/>
                <a:gd name="T47" fmla="*/ 1344 h 1381"/>
                <a:gd name="T48" fmla="*/ 59 w 1386"/>
                <a:gd name="T49" fmla="*/ 1320 h 1381"/>
                <a:gd name="T50" fmla="*/ 36 w 1386"/>
                <a:gd name="T51" fmla="*/ 1292 h 1381"/>
                <a:gd name="T52" fmla="*/ 18 w 1386"/>
                <a:gd name="T53" fmla="*/ 1260 h 1381"/>
                <a:gd name="T54" fmla="*/ 6 w 1386"/>
                <a:gd name="T55" fmla="*/ 1226 h 1381"/>
                <a:gd name="T56" fmla="*/ 0 w 1386"/>
                <a:gd name="T57" fmla="*/ 1192 h 1381"/>
                <a:gd name="T58" fmla="*/ 0 w 1386"/>
                <a:gd name="T59" fmla="*/ 1157 h 1381"/>
                <a:gd name="T60" fmla="*/ 6 w 1386"/>
                <a:gd name="T61" fmla="*/ 1122 h 1381"/>
                <a:gd name="T62" fmla="*/ 18 w 1386"/>
                <a:gd name="T63" fmla="*/ 1089 h 1381"/>
                <a:gd name="T64" fmla="*/ 36 w 1386"/>
                <a:gd name="T65" fmla="*/ 1056 h 1381"/>
                <a:gd name="T66" fmla="*/ 60 w 1386"/>
                <a:gd name="T67" fmla="*/ 1028 h 1381"/>
                <a:gd name="T68" fmla="*/ 1036 w 1386"/>
                <a:gd name="T69" fmla="*/ 59 h 1381"/>
                <a:gd name="T70" fmla="*/ 1064 w 1386"/>
                <a:gd name="T71" fmla="*/ 36 h 1381"/>
                <a:gd name="T72" fmla="*/ 1095 w 1386"/>
                <a:gd name="T73" fmla="*/ 18 h 1381"/>
                <a:gd name="T74" fmla="*/ 1129 w 1386"/>
                <a:gd name="T75" fmla="*/ 6 h 1381"/>
                <a:gd name="T76" fmla="*/ 1163 w 1386"/>
                <a:gd name="T77" fmla="*/ 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86" h="1381">
                  <a:moveTo>
                    <a:pt x="1163" y="0"/>
                  </a:moveTo>
                  <a:lnTo>
                    <a:pt x="1198" y="0"/>
                  </a:lnTo>
                  <a:lnTo>
                    <a:pt x="1233" y="6"/>
                  </a:lnTo>
                  <a:lnTo>
                    <a:pt x="1266" y="18"/>
                  </a:lnTo>
                  <a:lnTo>
                    <a:pt x="1299" y="36"/>
                  </a:lnTo>
                  <a:lnTo>
                    <a:pt x="1327" y="60"/>
                  </a:lnTo>
                  <a:lnTo>
                    <a:pt x="1350" y="88"/>
                  </a:lnTo>
                  <a:lnTo>
                    <a:pt x="1368" y="121"/>
                  </a:lnTo>
                  <a:lnTo>
                    <a:pt x="1380" y="154"/>
                  </a:lnTo>
                  <a:lnTo>
                    <a:pt x="1386" y="189"/>
                  </a:lnTo>
                  <a:lnTo>
                    <a:pt x="1386" y="224"/>
                  </a:lnTo>
                  <a:lnTo>
                    <a:pt x="1380" y="258"/>
                  </a:lnTo>
                  <a:lnTo>
                    <a:pt x="1368" y="292"/>
                  </a:lnTo>
                  <a:lnTo>
                    <a:pt x="1350" y="324"/>
                  </a:lnTo>
                  <a:lnTo>
                    <a:pt x="1326" y="352"/>
                  </a:lnTo>
                  <a:lnTo>
                    <a:pt x="351" y="1322"/>
                  </a:lnTo>
                  <a:lnTo>
                    <a:pt x="322" y="1345"/>
                  </a:lnTo>
                  <a:lnTo>
                    <a:pt x="291" y="1363"/>
                  </a:lnTo>
                  <a:lnTo>
                    <a:pt x="257" y="1374"/>
                  </a:lnTo>
                  <a:lnTo>
                    <a:pt x="222" y="1381"/>
                  </a:lnTo>
                  <a:lnTo>
                    <a:pt x="186" y="1381"/>
                  </a:lnTo>
                  <a:lnTo>
                    <a:pt x="152" y="1374"/>
                  </a:lnTo>
                  <a:lnTo>
                    <a:pt x="118" y="1362"/>
                  </a:lnTo>
                  <a:lnTo>
                    <a:pt x="87" y="1344"/>
                  </a:lnTo>
                  <a:lnTo>
                    <a:pt x="59" y="1320"/>
                  </a:lnTo>
                  <a:lnTo>
                    <a:pt x="36" y="1292"/>
                  </a:lnTo>
                  <a:lnTo>
                    <a:pt x="18" y="1260"/>
                  </a:lnTo>
                  <a:lnTo>
                    <a:pt x="6" y="1226"/>
                  </a:lnTo>
                  <a:lnTo>
                    <a:pt x="0" y="1192"/>
                  </a:lnTo>
                  <a:lnTo>
                    <a:pt x="0" y="1157"/>
                  </a:lnTo>
                  <a:lnTo>
                    <a:pt x="6" y="1122"/>
                  </a:lnTo>
                  <a:lnTo>
                    <a:pt x="18" y="1089"/>
                  </a:lnTo>
                  <a:lnTo>
                    <a:pt x="36" y="1056"/>
                  </a:lnTo>
                  <a:lnTo>
                    <a:pt x="60" y="1028"/>
                  </a:lnTo>
                  <a:lnTo>
                    <a:pt x="1036" y="59"/>
                  </a:lnTo>
                  <a:lnTo>
                    <a:pt x="1064" y="36"/>
                  </a:lnTo>
                  <a:lnTo>
                    <a:pt x="1095" y="18"/>
                  </a:lnTo>
                  <a:lnTo>
                    <a:pt x="1129" y="6"/>
                  </a:lnTo>
                  <a:lnTo>
                    <a:pt x="1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</p:grpSp>
      <p:grpSp>
        <p:nvGrpSpPr>
          <p:cNvPr id="124" name="Group 124">
            <a:extLst>
              <a:ext uri="{FF2B5EF4-FFF2-40B4-BE49-F238E27FC236}">
                <a16:creationId xmlns:a16="http://schemas.microsoft.com/office/drawing/2014/main" id="{D7701726-295E-4952-89FF-596A3ED65734}"/>
              </a:ext>
            </a:extLst>
          </p:cNvPr>
          <p:cNvGrpSpPr/>
          <p:nvPr/>
        </p:nvGrpSpPr>
        <p:grpSpPr>
          <a:xfrm>
            <a:off x="3314126" y="3846045"/>
            <a:ext cx="332834" cy="311252"/>
            <a:chOff x="2995614" y="1004888"/>
            <a:chExt cx="1566863" cy="1465262"/>
          </a:xfrm>
          <a:solidFill>
            <a:srgbClr val="FFFFFF"/>
          </a:solidFill>
        </p:grpSpPr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E0C0BD1E-FFC0-400A-9F07-02D9953D3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4" y="1004888"/>
              <a:ext cx="1566863" cy="1139826"/>
            </a:xfrm>
            <a:custGeom>
              <a:avLst/>
              <a:gdLst>
                <a:gd name="T0" fmla="*/ 2720 w 3950"/>
                <a:gd name="T1" fmla="*/ 1847 h 2873"/>
                <a:gd name="T2" fmla="*/ 3421 w 3950"/>
                <a:gd name="T3" fmla="*/ 1437 h 2873"/>
                <a:gd name="T4" fmla="*/ 1898 w 3950"/>
                <a:gd name="T5" fmla="*/ 1437 h 2873"/>
                <a:gd name="T6" fmla="*/ 2513 w 3950"/>
                <a:gd name="T7" fmla="*/ 1847 h 2873"/>
                <a:gd name="T8" fmla="*/ 1898 w 3950"/>
                <a:gd name="T9" fmla="*/ 1437 h 2873"/>
                <a:gd name="T10" fmla="*/ 1148 w 3950"/>
                <a:gd name="T11" fmla="*/ 1847 h 2873"/>
                <a:gd name="T12" fmla="*/ 1694 w 3950"/>
                <a:gd name="T13" fmla="*/ 1437 h 2873"/>
                <a:gd name="T14" fmla="*/ 2720 w 3950"/>
                <a:gd name="T15" fmla="*/ 821 h 2873"/>
                <a:gd name="T16" fmla="*/ 3450 w 3950"/>
                <a:gd name="T17" fmla="*/ 1231 h 2873"/>
                <a:gd name="T18" fmla="*/ 2720 w 3950"/>
                <a:gd name="T19" fmla="*/ 821 h 2873"/>
                <a:gd name="T20" fmla="*/ 1898 w 3950"/>
                <a:gd name="T21" fmla="*/ 1231 h 2873"/>
                <a:gd name="T22" fmla="*/ 2513 w 3950"/>
                <a:gd name="T23" fmla="*/ 821 h 2873"/>
                <a:gd name="T24" fmla="*/ 977 w 3950"/>
                <a:gd name="T25" fmla="*/ 821 h 2873"/>
                <a:gd name="T26" fmla="*/ 1062 w 3950"/>
                <a:gd name="T27" fmla="*/ 1233 h 2873"/>
                <a:gd name="T28" fmla="*/ 1694 w 3950"/>
                <a:gd name="T29" fmla="*/ 1231 h 2873"/>
                <a:gd name="T30" fmla="*/ 977 w 3950"/>
                <a:gd name="T31" fmla="*/ 821 h 2873"/>
                <a:gd name="T32" fmla="*/ 668 w 3950"/>
                <a:gd name="T33" fmla="*/ 0 h 2873"/>
                <a:gd name="T34" fmla="*/ 739 w 3950"/>
                <a:gd name="T35" fmla="*/ 13 h 2873"/>
                <a:gd name="T36" fmla="*/ 800 w 3950"/>
                <a:gd name="T37" fmla="*/ 49 h 2873"/>
                <a:gd name="T38" fmla="*/ 844 w 3950"/>
                <a:gd name="T39" fmla="*/ 102 h 2873"/>
                <a:gd name="T40" fmla="*/ 869 w 3950"/>
                <a:gd name="T41" fmla="*/ 172 h 2873"/>
                <a:gd name="T42" fmla="*/ 3746 w 3950"/>
                <a:gd name="T43" fmla="*/ 411 h 2873"/>
                <a:gd name="T44" fmla="*/ 3814 w 3950"/>
                <a:gd name="T45" fmla="*/ 423 h 2873"/>
                <a:gd name="T46" fmla="*/ 3874 w 3950"/>
                <a:gd name="T47" fmla="*/ 457 h 2873"/>
                <a:gd name="T48" fmla="*/ 3920 w 3950"/>
                <a:gd name="T49" fmla="*/ 509 h 2873"/>
                <a:gd name="T50" fmla="*/ 3946 w 3950"/>
                <a:gd name="T51" fmla="*/ 574 h 2873"/>
                <a:gd name="T52" fmla="*/ 3947 w 3950"/>
                <a:gd name="T53" fmla="*/ 644 h 2873"/>
                <a:gd name="T54" fmla="*/ 3735 w 3950"/>
                <a:gd name="T55" fmla="*/ 2118 h 2873"/>
                <a:gd name="T56" fmla="*/ 3700 w 3950"/>
                <a:gd name="T57" fmla="*/ 2182 h 2873"/>
                <a:gd name="T58" fmla="*/ 3645 w 3950"/>
                <a:gd name="T59" fmla="*/ 2229 h 2873"/>
                <a:gd name="T60" fmla="*/ 3578 w 3950"/>
                <a:gd name="T61" fmla="*/ 2254 h 2873"/>
                <a:gd name="T62" fmla="*/ 1218 w 3950"/>
                <a:gd name="T63" fmla="*/ 2257 h 2873"/>
                <a:gd name="T64" fmla="*/ 3334 w 3950"/>
                <a:gd name="T65" fmla="*/ 2463 h 2873"/>
                <a:gd name="T66" fmla="*/ 3406 w 3950"/>
                <a:gd name="T67" fmla="*/ 2475 h 2873"/>
                <a:gd name="T68" fmla="*/ 3467 w 3950"/>
                <a:gd name="T69" fmla="*/ 2511 h 2873"/>
                <a:gd name="T70" fmla="*/ 3512 w 3950"/>
                <a:gd name="T71" fmla="*/ 2563 h 2873"/>
                <a:gd name="T72" fmla="*/ 3537 w 3950"/>
                <a:gd name="T73" fmla="*/ 2631 h 2873"/>
                <a:gd name="T74" fmla="*/ 3537 w 3950"/>
                <a:gd name="T75" fmla="*/ 2704 h 2873"/>
                <a:gd name="T76" fmla="*/ 3512 w 3950"/>
                <a:gd name="T77" fmla="*/ 2771 h 2873"/>
                <a:gd name="T78" fmla="*/ 3467 w 3950"/>
                <a:gd name="T79" fmla="*/ 2825 h 2873"/>
                <a:gd name="T80" fmla="*/ 3406 w 3950"/>
                <a:gd name="T81" fmla="*/ 2859 h 2873"/>
                <a:gd name="T82" fmla="*/ 3334 w 3950"/>
                <a:gd name="T83" fmla="*/ 2873 h 2873"/>
                <a:gd name="T84" fmla="*/ 1051 w 3950"/>
                <a:gd name="T85" fmla="*/ 2871 h 2873"/>
                <a:gd name="T86" fmla="*/ 1002 w 3950"/>
                <a:gd name="T87" fmla="*/ 2858 h 2873"/>
                <a:gd name="T88" fmla="*/ 979 w 3950"/>
                <a:gd name="T89" fmla="*/ 2844 h 2873"/>
                <a:gd name="T90" fmla="*/ 939 w 3950"/>
                <a:gd name="T91" fmla="*/ 2817 h 2873"/>
                <a:gd name="T92" fmla="*/ 920 w 3950"/>
                <a:gd name="T93" fmla="*/ 2795 h 2873"/>
                <a:gd name="T94" fmla="*/ 894 w 3950"/>
                <a:gd name="T95" fmla="*/ 2757 h 2873"/>
                <a:gd name="T96" fmla="*/ 884 w 3950"/>
                <a:gd name="T97" fmla="*/ 2726 h 2873"/>
                <a:gd name="T98" fmla="*/ 874 w 3950"/>
                <a:gd name="T99" fmla="*/ 2701 h 2873"/>
                <a:gd name="T100" fmla="*/ 205 w 3950"/>
                <a:gd name="T101" fmla="*/ 411 h 2873"/>
                <a:gd name="T102" fmla="*/ 134 w 3950"/>
                <a:gd name="T103" fmla="*/ 398 h 2873"/>
                <a:gd name="T104" fmla="*/ 73 w 3950"/>
                <a:gd name="T105" fmla="*/ 362 h 2873"/>
                <a:gd name="T106" fmla="*/ 29 w 3950"/>
                <a:gd name="T107" fmla="*/ 309 h 2873"/>
                <a:gd name="T108" fmla="*/ 4 w 3950"/>
                <a:gd name="T109" fmla="*/ 243 h 2873"/>
                <a:gd name="T110" fmla="*/ 4 w 3950"/>
                <a:gd name="T111" fmla="*/ 168 h 2873"/>
                <a:gd name="T112" fmla="*/ 29 w 3950"/>
                <a:gd name="T113" fmla="*/ 102 h 2873"/>
                <a:gd name="T114" fmla="*/ 73 w 3950"/>
                <a:gd name="T115" fmla="*/ 49 h 2873"/>
                <a:gd name="T116" fmla="*/ 134 w 3950"/>
                <a:gd name="T117" fmla="*/ 13 h 2873"/>
                <a:gd name="T118" fmla="*/ 205 w 3950"/>
                <a:gd name="T119" fmla="*/ 0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50" h="2873">
                  <a:moveTo>
                    <a:pt x="2720" y="1437"/>
                  </a:moveTo>
                  <a:lnTo>
                    <a:pt x="2720" y="1847"/>
                  </a:lnTo>
                  <a:lnTo>
                    <a:pt x="3362" y="1847"/>
                  </a:lnTo>
                  <a:lnTo>
                    <a:pt x="3421" y="1437"/>
                  </a:lnTo>
                  <a:lnTo>
                    <a:pt x="2720" y="1437"/>
                  </a:lnTo>
                  <a:close/>
                  <a:moveTo>
                    <a:pt x="1898" y="1437"/>
                  </a:moveTo>
                  <a:lnTo>
                    <a:pt x="1898" y="1847"/>
                  </a:lnTo>
                  <a:lnTo>
                    <a:pt x="2513" y="1847"/>
                  </a:lnTo>
                  <a:lnTo>
                    <a:pt x="2513" y="1437"/>
                  </a:lnTo>
                  <a:lnTo>
                    <a:pt x="1898" y="1437"/>
                  </a:lnTo>
                  <a:close/>
                  <a:moveTo>
                    <a:pt x="1081" y="1437"/>
                  </a:moveTo>
                  <a:lnTo>
                    <a:pt x="1148" y="1847"/>
                  </a:lnTo>
                  <a:lnTo>
                    <a:pt x="1694" y="1847"/>
                  </a:lnTo>
                  <a:lnTo>
                    <a:pt x="1694" y="1437"/>
                  </a:lnTo>
                  <a:lnTo>
                    <a:pt x="1081" y="1437"/>
                  </a:lnTo>
                  <a:close/>
                  <a:moveTo>
                    <a:pt x="2720" y="821"/>
                  </a:moveTo>
                  <a:lnTo>
                    <a:pt x="2720" y="1231"/>
                  </a:lnTo>
                  <a:lnTo>
                    <a:pt x="3450" y="1231"/>
                  </a:lnTo>
                  <a:lnTo>
                    <a:pt x="3508" y="821"/>
                  </a:lnTo>
                  <a:lnTo>
                    <a:pt x="2720" y="821"/>
                  </a:lnTo>
                  <a:close/>
                  <a:moveTo>
                    <a:pt x="1898" y="821"/>
                  </a:moveTo>
                  <a:lnTo>
                    <a:pt x="1898" y="1231"/>
                  </a:lnTo>
                  <a:lnTo>
                    <a:pt x="2513" y="1231"/>
                  </a:lnTo>
                  <a:lnTo>
                    <a:pt x="2513" y="821"/>
                  </a:lnTo>
                  <a:lnTo>
                    <a:pt x="1898" y="821"/>
                  </a:lnTo>
                  <a:close/>
                  <a:moveTo>
                    <a:pt x="977" y="821"/>
                  </a:moveTo>
                  <a:lnTo>
                    <a:pt x="1047" y="1238"/>
                  </a:lnTo>
                  <a:lnTo>
                    <a:pt x="1062" y="1233"/>
                  </a:lnTo>
                  <a:lnTo>
                    <a:pt x="1077" y="1231"/>
                  </a:lnTo>
                  <a:lnTo>
                    <a:pt x="1694" y="1231"/>
                  </a:lnTo>
                  <a:lnTo>
                    <a:pt x="1694" y="821"/>
                  </a:lnTo>
                  <a:lnTo>
                    <a:pt x="977" y="821"/>
                  </a:lnTo>
                  <a:close/>
                  <a:moveTo>
                    <a:pt x="205" y="0"/>
                  </a:moveTo>
                  <a:lnTo>
                    <a:pt x="668" y="0"/>
                  </a:lnTo>
                  <a:lnTo>
                    <a:pt x="704" y="3"/>
                  </a:lnTo>
                  <a:lnTo>
                    <a:pt x="739" y="13"/>
                  </a:lnTo>
                  <a:lnTo>
                    <a:pt x="771" y="28"/>
                  </a:lnTo>
                  <a:lnTo>
                    <a:pt x="800" y="49"/>
                  </a:lnTo>
                  <a:lnTo>
                    <a:pt x="825" y="74"/>
                  </a:lnTo>
                  <a:lnTo>
                    <a:pt x="844" y="102"/>
                  </a:lnTo>
                  <a:lnTo>
                    <a:pt x="861" y="136"/>
                  </a:lnTo>
                  <a:lnTo>
                    <a:pt x="869" y="172"/>
                  </a:lnTo>
                  <a:lnTo>
                    <a:pt x="909" y="411"/>
                  </a:lnTo>
                  <a:lnTo>
                    <a:pt x="3746" y="411"/>
                  </a:lnTo>
                  <a:lnTo>
                    <a:pt x="3781" y="414"/>
                  </a:lnTo>
                  <a:lnTo>
                    <a:pt x="3814" y="423"/>
                  </a:lnTo>
                  <a:lnTo>
                    <a:pt x="3845" y="437"/>
                  </a:lnTo>
                  <a:lnTo>
                    <a:pt x="3874" y="457"/>
                  </a:lnTo>
                  <a:lnTo>
                    <a:pt x="3900" y="480"/>
                  </a:lnTo>
                  <a:lnTo>
                    <a:pt x="3920" y="509"/>
                  </a:lnTo>
                  <a:lnTo>
                    <a:pt x="3936" y="541"/>
                  </a:lnTo>
                  <a:lnTo>
                    <a:pt x="3946" y="574"/>
                  </a:lnTo>
                  <a:lnTo>
                    <a:pt x="3950" y="608"/>
                  </a:lnTo>
                  <a:lnTo>
                    <a:pt x="3947" y="644"/>
                  </a:lnTo>
                  <a:lnTo>
                    <a:pt x="3743" y="2081"/>
                  </a:lnTo>
                  <a:lnTo>
                    <a:pt x="3735" y="2118"/>
                  </a:lnTo>
                  <a:lnTo>
                    <a:pt x="3720" y="2152"/>
                  </a:lnTo>
                  <a:lnTo>
                    <a:pt x="3700" y="2182"/>
                  </a:lnTo>
                  <a:lnTo>
                    <a:pt x="3674" y="2208"/>
                  </a:lnTo>
                  <a:lnTo>
                    <a:pt x="3645" y="2229"/>
                  </a:lnTo>
                  <a:lnTo>
                    <a:pt x="3613" y="2244"/>
                  </a:lnTo>
                  <a:lnTo>
                    <a:pt x="3578" y="2254"/>
                  </a:lnTo>
                  <a:lnTo>
                    <a:pt x="3539" y="2257"/>
                  </a:lnTo>
                  <a:lnTo>
                    <a:pt x="1218" y="2257"/>
                  </a:lnTo>
                  <a:lnTo>
                    <a:pt x="1251" y="2463"/>
                  </a:lnTo>
                  <a:lnTo>
                    <a:pt x="3334" y="2463"/>
                  </a:lnTo>
                  <a:lnTo>
                    <a:pt x="3371" y="2466"/>
                  </a:lnTo>
                  <a:lnTo>
                    <a:pt x="3406" y="2475"/>
                  </a:lnTo>
                  <a:lnTo>
                    <a:pt x="3439" y="2491"/>
                  </a:lnTo>
                  <a:lnTo>
                    <a:pt x="3467" y="2511"/>
                  </a:lnTo>
                  <a:lnTo>
                    <a:pt x="3492" y="2535"/>
                  </a:lnTo>
                  <a:lnTo>
                    <a:pt x="3512" y="2563"/>
                  </a:lnTo>
                  <a:lnTo>
                    <a:pt x="3527" y="2596"/>
                  </a:lnTo>
                  <a:lnTo>
                    <a:pt x="3537" y="2631"/>
                  </a:lnTo>
                  <a:lnTo>
                    <a:pt x="3539" y="2667"/>
                  </a:lnTo>
                  <a:lnTo>
                    <a:pt x="3537" y="2704"/>
                  </a:lnTo>
                  <a:lnTo>
                    <a:pt x="3527" y="2739"/>
                  </a:lnTo>
                  <a:lnTo>
                    <a:pt x="3512" y="2771"/>
                  </a:lnTo>
                  <a:lnTo>
                    <a:pt x="3492" y="2800"/>
                  </a:lnTo>
                  <a:lnTo>
                    <a:pt x="3467" y="2825"/>
                  </a:lnTo>
                  <a:lnTo>
                    <a:pt x="3439" y="2844"/>
                  </a:lnTo>
                  <a:lnTo>
                    <a:pt x="3406" y="2859"/>
                  </a:lnTo>
                  <a:lnTo>
                    <a:pt x="3371" y="2869"/>
                  </a:lnTo>
                  <a:lnTo>
                    <a:pt x="3334" y="2873"/>
                  </a:lnTo>
                  <a:lnTo>
                    <a:pt x="1077" y="2873"/>
                  </a:lnTo>
                  <a:lnTo>
                    <a:pt x="1051" y="2871"/>
                  </a:lnTo>
                  <a:lnTo>
                    <a:pt x="1026" y="2866"/>
                  </a:lnTo>
                  <a:lnTo>
                    <a:pt x="1002" y="2858"/>
                  </a:lnTo>
                  <a:lnTo>
                    <a:pt x="990" y="2852"/>
                  </a:lnTo>
                  <a:lnTo>
                    <a:pt x="979" y="2844"/>
                  </a:lnTo>
                  <a:lnTo>
                    <a:pt x="958" y="2832"/>
                  </a:lnTo>
                  <a:lnTo>
                    <a:pt x="939" y="2817"/>
                  </a:lnTo>
                  <a:lnTo>
                    <a:pt x="929" y="2806"/>
                  </a:lnTo>
                  <a:lnTo>
                    <a:pt x="920" y="2795"/>
                  </a:lnTo>
                  <a:lnTo>
                    <a:pt x="907" y="2777"/>
                  </a:lnTo>
                  <a:lnTo>
                    <a:pt x="894" y="2757"/>
                  </a:lnTo>
                  <a:lnTo>
                    <a:pt x="889" y="2742"/>
                  </a:lnTo>
                  <a:lnTo>
                    <a:pt x="884" y="2726"/>
                  </a:lnTo>
                  <a:lnTo>
                    <a:pt x="879" y="2714"/>
                  </a:lnTo>
                  <a:lnTo>
                    <a:pt x="874" y="2701"/>
                  </a:lnTo>
                  <a:lnTo>
                    <a:pt x="492" y="411"/>
                  </a:lnTo>
                  <a:lnTo>
                    <a:pt x="205" y="411"/>
                  </a:lnTo>
                  <a:lnTo>
                    <a:pt x="169" y="407"/>
                  </a:lnTo>
                  <a:lnTo>
                    <a:pt x="134" y="398"/>
                  </a:lnTo>
                  <a:lnTo>
                    <a:pt x="102" y="383"/>
                  </a:lnTo>
                  <a:lnTo>
                    <a:pt x="73" y="362"/>
                  </a:lnTo>
                  <a:lnTo>
                    <a:pt x="49" y="337"/>
                  </a:lnTo>
                  <a:lnTo>
                    <a:pt x="29" y="309"/>
                  </a:lnTo>
                  <a:lnTo>
                    <a:pt x="12" y="276"/>
                  </a:lnTo>
                  <a:lnTo>
                    <a:pt x="4" y="243"/>
                  </a:lnTo>
                  <a:lnTo>
                    <a:pt x="0" y="205"/>
                  </a:lnTo>
                  <a:lnTo>
                    <a:pt x="4" y="168"/>
                  </a:lnTo>
                  <a:lnTo>
                    <a:pt x="12" y="133"/>
                  </a:lnTo>
                  <a:lnTo>
                    <a:pt x="29" y="102"/>
                  </a:lnTo>
                  <a:lnTo>
                    <a:pt x="49" y="74"/>
                  </a:lnTo>
                  <a:lnTo>
                    <a:pt x="73" y="49"/>
                  </a:lnTo>
                  <a:lnTo>
                    <a:pt x="102" y="28"/>
                  </a:lnTo>
                  <a:lnTo>
                    <a:pt x="134" y="13"/>
                  </a:lnTo>
                  <a:lnTo>
                    <a:pt x="169" y="3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FB1826B7-094A-4AB2-95FA-5CF5D6DC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3" y="2225676"/>
              <a:ext cx="244474" cy="244474"/>
            </a:xfrm>
            <a:custGeom>
              <a:avLst/>
              <a:gdLst>
                <a:gd name="T0" fmla="*/ 307 w 617"/>
                <a:gd name="T1" fmla="*/ 0 h 615"/>
                <a:gd name="T2" fmla="*/ 353 w 617"/>
                <a:gd name="T3" fmla="*/ 3 h 615"/>
                <a:gd name="T4" fmla="*/ 397 w 617"/>
                <a:gd name="T5" fmla="*/ 13 h 615"/>
                <a:gd name="T6" fmla="*/ 438 w 617"/>
                <a:gd name="T7" fmla="*/ 29 h 615"/>
                <a:gd name="T8" fmla="*/ 475 w 617"/>
                <a:gd name="T9" fmla="*/ 50 h 615"/>
                <a:gd name="T10" fmla="*/ 510 w 617"/>
                <a:gd name="T11" fmla="*/ 76 h 615"/>
                <a:gd name="T12" fmla="*/ 541 w 617"/>
                <a:gd name="T13" fmla="*/ 106 h 615"/>
                <a:gd name="T14" fmla="*/ 567 w 617"/>
                <a:gd name="T15" fmla="*/ 141 h 615"/>
                <a:gd name="T16" fmla="*/ 588 w 617"/>
                <a:gd name="T17" fmla="*/ 178 h 615"/>
                <a:gd name="T18" fmla="*/ 603 w 617"/>
                <a:gd name="T19" fmla="*/ 219 h 615"/>
                <a:gd name="T20" fmla="*/ 613 w 617"/>
                <a:gd name="T21" fmla="*/ 263 h 615"/>
                <a:gd name="T22" fmla="*/ 617 w 617"/>
                <a:gd name="T23" fmla="*/ 307 h 615"/>
                <a:gd name="T24" fmla="*/ 613 w 617"/>
                <a:gd name="T25" fmla="*/ 353 h 615"/>
                <a:gd name="T26" fmla="*/ 603 w 617"/>
                <a:gd name="T27" fmla="*/ 397 h 615"/>
                <a:gd name="T28" fmla="*/ 588 w 617"/>
                <a:gd name="T29" fmla="*/ 437 h 615"/>
                <a:gd name="T30" fmla="*/ 567 w 617"/>
                <a:gd name="T31" fmla="*/ 475 h 615"/>
                <a:gd name="T32" fmla="*/ 541 w 617"/>
                <a:gd name="T33" fmla="*/ 509 h 615"/>
                <a:gd name="T34" fmla="*/ 510 w 617"/>
                <a:gd name="T35" fmla="*/ 540 h 615"/>
                <a:gd name="T36" fmla="*/ 475 w 617"/>
                <a:gd name="T37" fmla="*/ 566 h 615"/>
                <a:gd name="T38" fmla="*/ 438 w 617"/>
                <a:gd name="T39" fmla="*/ 586 h 615"/>
                <a:gd name="T40" fmla="*/ 397 w 617"/>
                <a:gd name="T41" fmla="*/ 602 h 615"/>
                <a:gd name="T42" fmla="*/ 353 w 617"/>
                <a:gd name="T43" fmla="*/ 612 h 615"/>
                <a:gd name="T44" fmla="*/ 307 w 617"/>
                <a:gd name="T45" fmla="*/ 615 h 615"/>
                <a:gd name="T46" fmla="*/ 262 w 617"/>
                <a:gd name="T47" fmla="*/ 612 h 615"/>
                <a:gd name="T48" fmla="*/ 219 w 617"/>
                <a:gd name="T49" fmla="*/ 602 h 615"/>
                <a:gd name="T50" fmla="*/ 178 w 617"/>
                <a:gd name="T51" fmla="*/ 586 h 615"/>
                <a:gd name="T52" fmla="*/ 141 w 617"/>
                <a:gd name="T53" fmla="*/ 566 h 615"/>
                <a:gd name="T54" fmla="*/ 106 w 617"/>
                <a:gd name="T55" fmla="*/ 540 h 615"/>
                <a:gd name="T56" fmla="*/ 76 w 617"/>
                <a:gd name="T57" fmla="*/ 509 h 615"/>
                <a:gd name="T58" fmla="*/ 50 w 617"/>
                <a:gd name="T59" fmla="*/ 475 h 615"/>
                <a:gd name="T60" fmla="*/ 29 w 617"/>
                <a:gd name="T61" fmla="*/ 437 h 615"/>
                <a:gd name="T62" fmla="*/ 14 w 617"/>
                <a:gd name="T63" fmla="*/ 397 h 615"/>
                <a:gd name="T64" fmla="*/ 4 w 617"/>
                <a:gd name="T65" fmla="*/ 353 h 615"/>
                <a:gd name="T66" fmla="*/ 0 w 617"/>
                <a:gd name="T67" fmla="*/ 307 h 615"/>
                <a:gd name="T68" fmla="*/ 4 w 617"/>
                <a:gd name="T69" fmla="*/ 263 h 615"/>
                <a:gd name="T70" fmla="*/ 14 w 617"/>
                <a:gd name="T71" fmla="*/ 219 h 615"/>
                <a:gd name="T72" fmla="*/ 29 w 617"/>
                <a:gd name="T73" fmla="*/ 178 h 615"/>
                <a:gd name="T74" fmla="*/ 50 w 617"/>
                <a:gd name="T75" fmla="*/ 141 h 615"/>
                <a:gd name="T76" fmla="*/ 76 w 617"/>
                <a:gd name="T77" fmla="*/ 106 h 615"/>
                <a:gd name="T78" fmla="*/ 106 w 617"/>
                <a:gd name="T79" fmla="*/ 76 h 615"/>
                <a:gd name="T80" fmla="*/ 141 w 617"/>
                <a:gd name="T81" fmla="*/ 50 h 615"/>
                <a:gd name="T82" fmla="*/ 178 w 617"/>
                <a:gd name="T83" fmla="*/ 29 h 615"/>
                <a:gd name="T84" fmla="*/ 219 w 617"/>
                <a:gd name="T85" fmla="*/ 13 h 615"/>
                <a:gd name="T86" fmla="*/ 262 w 617"/>
                <a:gd name="T87" fmla="*/ 3 h 615"/>
                <a:gd name="T88" fmla="*/ 307 w 617"/>
                <a:gd name="T8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15">
                  <a:moveTo>
                    <a:pt x="307" y="0"/>
                  </a:moveTo>
                  <a:lnTo>
                    <a:pt x="353" y="3"/>
                  </a:lnTo>
                  <a:lnTo>
                    <a:pt x="397" y="13"/>
                  </a:lnTo>
                  <a:lnTo>
                    <a:pt x="438" y="29"/>
                  </a:lnTo>
                  <a:lnTo>
                    <a:pt x="475" y="50"/>
                  </a:lnTo>
                  <a:lnTo>
                    <a:pt x="510" y="76"/>
                  </a:lnTo>
                  <a:lnTo>
                    <a:pt x="541" y="106"/>
                  </a:lnTo>
                  <a:lnTo>
                    <a:pt x="567" y="141"/>
                  </a:lnTo>
                  <a:lnTo>
                    <a:pt x="588" y="178"/>
                  </a:lnTo>
                  <a:lnTo>
                    <a:pt x="603" y="219"/>
                  </a:lnTo>
                  <a:lnTo>
                    <a:pt x="613" y="263"/>
                  </a:lnTo>
                  <a:lnTo>
                    <a:pt x="617" y="307"/>
                  </a:lnTo>
                  <a:lnTo>
                    <a:pt x="613" y="353"/>
                  </a:lnTo>
                  <a:lnTo>
                    <a:pt x="603" y="397"/>
                  </a:lnTo>
                  <a:lnTo>
                    <a:pt x="588" y="437"/>
                  </a:lnTo>
                  <a:lnTo>
                    <a:pt x="567" y="475"/>
                  </a:lnTo>
                  <a:lnTo>
                    <a:pt x="541" y="509"/>
                  </a:lnTo>
                  <a:lnTo>
                    <a:pt x="510" y="540"/>
                  </a:lnTo>
                  <a:lnTo>
                    <a:pt x="475" y="566"/>
                  </a:lnTo>
                  <a:lnTo>
                    <a:pt x="438" y="586"/>
                  </a:lnTo>
                  <a:lnTo>
                    <a:pt x="397" y="602"/>
                  </a:lnTo>
                  <a:lnTo>
                    <a:pt x="353" y="612"/>
                  </a:lnTo>
                  <a:lnTo>
                    <a:pt x="307" y="615"/>
                  </a:lnTo>
                  <a:lnTo>
                    <a:pt x="262" y="612"/>
                  </a:lnTo>
                  <a:lnTo>
                    <a:pt x="219" y="602"/>
                  </a:lnTo>
                  <a:lnTo>
                    <a:pt x="178" y="586"/>
                  </a:lnTo>
                  <a:lnTo>
                    <a:pt x="141" y="566"/>
                  </a:lnTo>
                  <a:lnTo>
                    <a:pt x="106" y="540"/>
                  </a:lnTo>
                  <a:lnTo>
                    <a:pt x="76" y="509"/>
                  </a:lnTo>
                  <a:lnTo>
                    <a:pt x="50" y="475"/>
                  </a:lnTo>
                  <a:lnTo>
                    <a:pt x="29" y="437"/>
                  </a:lnTo>
                  <a:lnTo>
                    <a:pt x="14" y="397"/>
                  </a:lnTo>
                  <a:lnTo>
                    <a:pt x="4" y="353"/>
                  </a:lnTo>
                  <a:lnTo>
                    <a:pt x="0" y="307"/>
                  </a:lnTo>
                  <a:lnTo>
                    <a:pt x="4" y="263"/>
                  </a:lnTo>
                  <a:lnTo>
                    <a:pt x="14" y="219"/>
                  </a:lnTo>
                  <a:lnTo>
                    <a:pt x="29" y="178"/>
                  </a:lnTo>
                  <a:lnTo>
                    <a:pt x="50" y="141"/>
                  </a:lnTo>
                  <a:lnTo>
                    <a:pt x="76" y="106"/>
                  </a:lnTo>
                  <a:lnTo>
                    <a:pt x="106" y="76"/>
                  </a:lnTo>
                  <a:lnTo>
                    <a:pt x="141" y="50"/>
                  </a:lnTo>
                  <a:lnTo>
                    <a:pt x="178" y="29"/>
                  </a:lnTo>
                  <a:lnTo>
                    <a:pt x="219" y="13"/>
                  </a:lnTo>
                  <a:lnTo>
                    <a:pt x="262" y="3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BA83AE31-0A27-494F-91AF-E8796440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2225676"/>
              <a:ext cx="244474" cy="244474"/>
            </a:xfrm>
            <a:custGeom>
              <a:avLst/>
              <a:gdLst>
                <a:gd name="T0" fmla="*/ 308 w 615"/>
                <a:gd name="T1" fmla="*/ 0 h 615"/>
                <a:gd name="T2" fmla="*/ 354 w 615"/>
                <a:gd name="T3" fmla="*/ 3 h 615"/>
                <a:gd name="T4" fmla="*/ 397 w 615"/>
                <a:gd name="T5" fmla="*/ 13 h 615"/>
                <a:gd name="T6" fmla="*/ 438 w 615"/>
                <a:gd name="T7" fmla="*/ 29 h 615"/>
                <a:gd name="T8" fmla="*/ 476 w 615"/>
                <a:gd name="T9" fmla="*/ 50 h 615"/>
                <a:gd name="T10" fmla="*/ 510 w 615"/>
                <a:gd name="T11" fmla="*/ 76 h 615"/>
                <a:gd name="T12" fmla="*/ 541 w 615"/>
                <a:gd name="T13" fmla="*/ 106 h 615"/>
                <a:gd name="T14" fmla="*/ 567 w 615"/>
                <a:gd name="T15" fmla="*/ 141 h 615"/>
                <a:gd name="T16" fmla="*/ 587 w 615"/>
                <a:gd name="T17" fmla="*/ 178 h 615"/>
                <a:gd name="T18" fmla="*/ 603 w 615"/>
                <a:gd name="T19" fmla="*/ 219 h 615"/>
                <a:gd name="T20" fmla="*/ 613 w 615"/>
                <a:gd name="T21" fmla="*/ 263 h 615"/>
                <a:gd name="T22" fmla="*/ 615 w 615"/>
                <a:gd name="T23" fmla="*/ 307 h 615"/>
                <a:gd name="T24" fmla="*/ 613 w 615"/>
                <a:gd name="T25" fmla="*/ 353 h 615"/>
                <a:gd name="T26" fmla="*/ 603 w 615"/>
                <a:gd name="T27" fmla="*/ 397 h 615"/>
                <a:gd name="T28" fmla="*/ 587 w 615"/>
                <a:gd name="T29" fmla="*/ 437 h 615"/>
                <a:gd name="T30" fmla="*/ 567 w 615"/>
                <a:gd name="T31" fmla="*/ 475 h 615"/>
                <a:gd name="T32" fmla="*/ 541 w 615"/>
                <a:gd name="T33" fmla="*/ 509 h 615"/>
                <a:gd name="T34" fmla="*/ 510 w 615"/>
                <a:gd name="T35" fmla="*/ 540 h 615"/>
                <a:gd name="T36" fmla="*/ 476 w 615"/>
                <a:gd name="T37" fmla="*/ 566 h 615"/>
                <a:gd name="T38" fmla="*/ 438 w 615"/>
                <a:gd name="T39" fmla="*/ 586 h 615"/>
                <a:gd name="T40" fmla="*/ 397 w 615"/>
                <a:gd name="T41" fmla="*/ 602 h 615"/>
                <a:gd name="T42" fmla="*/ 354 w 615"/>
                <a:gd name="T43" fmla="*/ 612 h 615"/>
                <a:gd name="T44" fmla="*/ 308 w 615"/>
                <a:gd name="T45" fmla="*/ 615 h 615"/>
                <a:gd name="T46" fmla="*/ 263 w 615"/>
                <a:gd name="T47" fmla="*/ 612 h 615"/>
                <a:gd name="T48" fmla="*/ 220 w 615"/>
                <a:gd name="T49" fmla="*/ 602 h 615"/>
                <a:gd name="T50" fmla="*/ 179 w 615"/>
                <a:gd name="T51" fmla="*/ 586 h 615"/>
                <a:gd name="T52" fmla="*/ 140 w 615"/>
                <a:gd name="T53" fmla="*/ 566 h 615"/>
                <a:gd name="T54" fmla="*/ 105 w 615"/>
                <a:gd name="T55" fmla="*/ 540 h 615"/>
                <a:gd name="T56" fmla="*/ 76 w 615"/>
                <a:gd name="T57" fmla="*/ 509 h 615"/>
                <a:gd name="T58" fmla="*/ 50 w 615"/>
                <a:gd name="T59" fmla="*/ 475 h 615"/>
                <a:gd name="T60" fmla="*/ 28 w 615"/>
                <a:gd name="T61" fmla="*/ 437 h 615"/>
                <a:gd name="T62" fmla="*/ 12 w 615"/>
                <a:gd name="T63" fmla="*/ 397 h 615"/>
                <a:gd name="T64" fmla="*/ 4 w 615"/>
                <a:gd name="T65" fmla="*/ 353 h 615"/>
                <a:gd name="T66" fmla="*/ 0 w 615"/>
                <a:gd name="T67" fmla="*/ 307 h 615"/>
                <a:gd name="T68" fmla="*/ 4 w 615"/>
                <a:gd name="T69" fmla="*/ 263 h 615"/>
                <a:gd name="T70" fmla="*/ 12 w 615"/>
                <a:gd name="T71" fmla="*/ 219 h 615"/>
                <a:gd name="T72" fmla="*/ 28 w 615"/>
                <a:gd name="T73" fmla="*/ 178 h 615"/>
                <a:gd name="T74" fmla="*/ 50 w 615"/>
                <a:gd name="T75" fmla="*/ 141 h 615"/>
                <a:gd name="T76" fmla="*/ 76 w 615"/>
                <a:gd name="T77" fmla="*/ 106 h 615"/>
                <a:gd name="T78" fmla="*/ 105 w 615"/>
                <a:gd name="T79" fmla="*/ 76 h 615"/>
                <a:gd name="T80" fmla="*/ 140 w 615"/>
                <a:gd name="T81" fmla="*/ 50 h 615"/>
                <a:gd name="T82" fmla="*/ 179 w 615"/>
                <a:gd name="T83" fmla="*/ 29 h 615"/>
                <a:gd name="T84" fmla="*/ 220 w 615"/>
                <a:gd name="T85" fmla="*/ 13 h 615"/>
                <a:gd name="T86" fmla="*/ 263 w 615"/>
                <a:gd name="T87" fmla="*/ 3 h 615"/>
                <a:gd name="T88" fmla="*/ 308 w 615"/>
                <a:gd name="T8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54" y="3"/>
                  </a:lnTo>
                  <a:lnTo>
                    <a:pt x="397" y="13"/>
                  </a:lnTo>
                  <a:lnTo>
                    <a:pt x="438" y="29"/>
                  </a:lnTo>
                  <a:lnTo>
                    <a:pt x="476" y="50"/>
                  </a:lnTo>
                  <a:lnTo>
                    <a:pt x="510" y="76"/>
                  </a:lnTo>
                  <a:lnTo>
                    <a:pt x="541" y="106"/>
                  </a:lnTo>
                  <a:lnTo>
                    <a:pt x="567" y="141"/>
                  </a:lnTo>
                  <a:lnTo>
                    <a:pt x="587" y="178"/>
                  </a:lnTo>
                  <a:lnTo>
                    <a:pt x="603" y="219"/>
                  </a:lnTo>
                  <a:lnTo>
                    <a:pt x="613" y="263"/>
                  </a:lnTo>
                  <a:lnTo>
                    <a:pt x="615" y="307"/>
                  </a:lnTo>
                  <a:lnTo>
                    <a:pt x="613" y="353"/>
                  </a:lnTo>
                  <a:lnTo>
                    <a:pt x="603" y="397"/>
                  </a:lnTo>
                  <a:lnTo>
                    <a:pt x="587" y="437"/>
                  </a:lnTo>
                  <a:lnTo>
                    <a:pt x="567" y="475"/>
                  </a:lnTo>
                  <a:lnTo>
                    <a:pt x="541" y="509"/>
                  </a:lnTo>
                  <a:lnTo>
                    <a:pt x="510" y="540"/>
                  </a:lnTo>
                  <a:lnTo>
                    <a:pt x="476" y="566"/>
                  </a:lnTo>
                  <a:lnTo>
                    <a:pt x="438" y="586"/>
                  </a:lnTo>
                  <a:lnTo>
                    <a:pt x="397" y="602"/>
                  </a:lnTo>
                  <a:lnTo>
                    <a:pt x="354" y="612"/>
                  </a:lnTo>
                  <a:lnTo>
                    <a:pt x="308" y="615"/>
                  </a:lnTo>
                  <a:lnTo>
                    <a:pt x="263" y="612"/>
                  </a:lnTo>
                  <a:lnTo>
                    <a:pt x="220" y="602"/>
                  </a:lnTo>
                  <a:lnTo>
                    <a:pt x="179" y="586"/>
                  </a:lnTo>
                  <a:lnTo>
                    <a:pt x="140" y="566"/>
                  </a:lnTo>
                  <a:lnTo>
                    <a:pt x="105" y="540"/>
                  </a:lnTo>
                  <a:lnTo>
                    <a:pt x="76" y="509"/>
                  </a:lnTo>
                  <a:lnTo>
                    <a:pt x="50" y="475"/>
                  </a:lnTo>
                  <a:lnTo>
                    <a:pt x="28" y="437"/>
                  </a:lnTo>
                  <a:lnTo>
                    <a:pt x="12" y="397"/>
                  </a:lnTo>
                  <a:lnTo>
                    <a:pt x="4" y="353"/>
                  </a:lnTo>
                  <a:lnTo>
                    <a:pt x="0" y="307"/>
                  </a:lnTo>
                  <a:lnTo>
                    <a:pt x="4" y="263"/>
                  </a:lnTo>
                  <a:lnTo>
                    <a:pt x="12" y="219"/>
                  </a:lnTo>
                  <a:lnTo>
                    <a:pt x="28" y="178"/>
                  </a:lnTo>
                  <a:lnTo>
                    <a:pt x="50" y="141"/>
                  </a:lnTo>
                  <a:lnTo>
                    <a:pt x="76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9" y="29"/>
                  </a:lnTo>
                  <a:lnTo>
                    <a:pt x="220" y="13"/>
                  </a:lnTo>
                  <a:lnTo>
                    <a:pt x="263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</p:grpSp>
      <p:grpSp>
        <p:nvGrpSpPr>
          <p:cNvPr id="128" name="Group 128">
            <a:extLst>
              <a:ext uri="{FF2B5EF4-FFF2-40B4-BE49-F238E27FC236}">
                <a16:creationId xmlns:a16="http://schemas.microsoft.com/office/drawing/2014/main" id="{0B6DDB16-6577-4311-86B5-725A3B695FDD}"/>
              </a:ext>
            </a:extLst>
          </p:cNvPr>
          <p:cNvGrpSpPr/>
          <p:nvPr/>
        </p:nvGrpSpPr>
        <p:grpSpPr>
          <a:xfrm>
            <a:off x="1556685" y="4472552"/>
            <a:ext cx="309070" cy="236051"/>
            <a:chOff x="5127625" y="4429126"/>
            <a:chExt cx="1760538" cy="1344608"/>
          </a:xfrm>
          <a:solidFill>
            <a:srgbClr val="FFFFFF"/>
          </a:solidFill>
        </p:grpSpPr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9215B3C1-FD29-4544-A51B-E5E152E6A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411" y="5438771"/>
              <a:ext cx="334962" cy="334963"/>
            </a:xfrm>
            <a:custGeom>
              <a:avLst/>
              <a:gdLst>
                <a:gd name="T0" fmla="*/ 298 w 634"/>
                <a:gd name="T1" fmla="*/ 0 h 635"/>
                <a:gd name="T2" fmla="*/ 336 w 634"/>
                <a:gd name="T3" fmla="*/ 0 h 635"/>
                <a:gd name="T4" fmla="*/ 373 w 634"/>
                <a:gd name="T5" fmla="*/ 4 h 635"/>
                <a:gd name="T6" fmla="*/ 410 w 634"/>
                <a:gd name="T7" fmla="*/ 13 h 635"/>
                <a:gd name="T8" fmla="*/ 445 w 634"/>
                <a:gd name="T9" fmla="*/ 27 h 635"/>
                <a:gd name="T10" fmla="*/ 479 w 634"/>
                <a:gd name="T11" fmla="*/ 44 h 635"/>
                <a:gd name="T12" fmla="*/ 512 w 634"/>
                <a:gd name="T13" fmla="*/ 67 h 635"/>
                <a:gd name="T14" fmla="*/ 541 w 634"/>
                <a:gd name="T15" fmla="*/ 92 h 635"/>
                <a:gd name="T16" fmla="*/ 568 w 634"/>
                <a:gd name="T17" fmla="*/ 123 h 635"/>
                <a:gd name="T18" fmla="*/ 590 w 634"/>
                <a:gd name="T19" fmla="*/ 155 h 635"/>
                <a:gd name="T20" fmla="*/ 608 w 634"/>
                <a:gd name="T21" fmla="*/ 189 h 635"/>
                <a:gd name="T22" fmla="*/ 621 w 634"/>
                <a:gd name="T23" fmla="*/ 224 h 635"/>
                <a:gd name="T24" fmla="*/ 630 w 634"/>
                <a:gd name="T25" fmla="*/ 261 h 635"/>
                <a:gd name="T26" fmla="*/ 634 w 634"/>
                <a:gd name="T27" fmla="*/ 299 h 635"/>
                <a:gd name="T28" fmla="*/ 634 w 634"/>
                <a:gd name="T29" fmla="*/ 336 h 635"/>
                <a:gd name="T30" fmla="*/ 630 w 634"/>
                <a:gd name="T31" fmla="*/ 374 h 635"/>
                <a:gd name="T32" fmla="*/ 621 w 634"/>
                <a:gd name="T33" fmla="*/ 411 h 635"/>
                <a:gd name="T34" fmla="*/ 608 w 634"/>
                <a:gd name="T35" fmla="*/ 446 h 635"/>
                <a:gd name="T36" fmla="*/ 590 w 634"/>
                <a:gd name="T37" fmla="*/ 480 h 635"/>
                <a:gd name="T38" fmla="*/ 568 w 634"/>
                <a:gd name="T39" fmla="*/ 512 h 635"/>
                <a:gd name="T40" fmla="*/ 541 w 634"/>
                <a:gd name="T41" fmla="*/ 542 h 635"/>
                <a:gd name="T42" fmla="*/ 512 w 634"/>
                <a:gd name="T43" fmla="*/ 569 h 635"/>
                <a:gd name="T44" fmla="*/ 479 w 634"/>
                <a:gd name="T45" fmla="*/ 591 h 635"/>
                <a:gd name="T46" fmla="*/ 445 w 634"/>
                <a:gd name="T47" fmla="*/ 609 h 635"/>
                <a:gd name="T48" fmla="*/ 410 w 634"/>
                <a:gd name="T49" fmla="*/ 622 h 635"/>
                <a:gd name="T50" fmla="*/ 373 w 634"/>
                <a:gd name="T51" fmla="*/ 631 h 635"/>
                <a:gd name="T52" fmla="*/ 336 w 634"/>
                <a:gd name="T53" fmla="*/ 635 h 635"/>
                <a:gd name="T54" fmla="*/ 298 w 634"/>
                <a:gd name="T55" fmla="*/ 635 h 635"/>
                <a:gd name="T56" fmla="*/ 261 w 634"/>
                <a:gd name="T57" fmla="*/ 631 h 635"/>
                <a:gd name="T58" fmla="*/ 225 w 634"/>
                <a:gd name="T59" fmla="*/ 622 h 635"/>
                <a:gd name="T60" fmla="*/ 189 w 634"/>
                <a:gd name="T61" fmla="*/ 609 h 635"/>
                <a:gd name="T62" fmla="*/ 155 w 634"/>
                <a:gd name="T63" fmla="*/ 591 h 635"/>
                <a:gd name="T64" fmla="*/ 122 w 634"/>
                <a:gd name="T65" fmla="*/ 570 h 635"/>
                <a:gd name="T66" fmla="*/ 93 w 634"/>
                <a:gd name="T67" fmla="*/ 543 h 635"/>
                <a:gd name="T68" fmla="*/ 66 w 634"/>
                <a:gd name="T69" fmla="*/ 513 h 635"/>
                <a:gd name="T70" fmla="*/ 45 w 634"/>
                <a:gd name="T71" fmla="*/ 480 h 635"/>
                <a:gd name="T72" fmla="*/ 26 w 634"/>
                <a:gd name="T73" fmla="*/ 447 h 635"/>
                <a:gd name="T74" fmla="*/ 13 w 634"/>
                <a:gd name="T75" fmla="*/ 411 h 635"/>
                <a:gd name="T76" fmla="*/ 5 w 634"/>
                <a:gd name="T77" fmla="*/ 374 h 635"/>
                <a:gd name="T78" fmla="*/ 0 w 634"/>
                <a:gd name="T79" fmla="*/ 337 h 635"/>
                <a:gd name="T80" fmla="*/ 0 w 634"/>
                <a:gd name="T81" fmla="*/ 299 h 635"/>
                <a:gd name="T82" fmla="*/ 5 w 634"/>
                <a:gd name="T83" fmla="*/ 261 h 635"/>
                <a:gd name="T84" fmla="*/ 13 w 634"/>
                <a:gd name="T85" fmla="*/ 224 h 635"/>
                <a:gd name="T86" fmla="*/ 26 w 634"/>
                <a:gd name="T87" fmla="*/ 189 h 635"/>
                <a:gd name="T88" fmla="*/ 45 w 634"/>
                <a:gd name="T89" fmla="*/ 155 h 635"/>
                <a:gd name="T90" fmla="*/ 66 w 634"/>
                <a:gd name="T91" fmla="*/ 123 h 635"/>
                <a:gd name="T92" fmla="*/ 93 w 634"/>
                <a:gd name="T93" fmla="*/ 92 h 635"/>
                <a:gd name="T94" fmla="*/ 122 w 634"/>
                <a:gd name="T95" fmla="*/ 67 h 635"/>
                <a:gd name="T96" fmla="*/ 155 w 634"/>
                <a:gd name="T97" fmla="*/ 44 h 635"/>
                <a:gd name="T98" fmla="*/ 189 w 634"/>
                <a:gd name="T99" fmla="*/ 27 h 635"/>
                <a:gd name="T100" fmla="*/ 225 w 634"/>
                <a:gd name="T101" fmla="*/ 13 h 635"/>
                <a:gd name="T102" fmla="*/ 261 w 634"/>
                <a:gd name="T103" fmla="*/ 4 h 635"/>
                <a:gd name="T104" fmla="*/ 298 w 634"/>
                <a:gd name="T10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4" h="635">
                  <a:moveTo>
                    <a:pt x="298" y="0"/>
                  </a:moveTo>
                  <a:lnTo>
                    <a:pt x="336" y="0"/>
                  </a:lnTo>
                  <a:lnTo>
                    <a:pt x="373" y="4"/>
                  </a:lnTo>
                  <a:lnTo>
                    <a:pt x="410" y="13"/>
                  </a:lnTo>
                  <a:lnTo>
                    <a:pt x="445" y="27"/>
                  </a:lnTo>
                  <a:lnTo>
                    <a:pt x="479" y="44"/>
                  </a:lnTo>
                  <a:lnTo>
                    <a:pt x="512" y="67"/>
                  </a:lnTo>
                  <a:lnTo>
                    <a:pt x="541" y="92"/>
                  </a:lnTo>
                  <a:lnTo>
                    <a:pt x="568" y="123"/>
                  </a:lnTo>
                  <a:lnTo>
                    <a:pt x="590" y="155"/>
                  </a:lnTo>
                  <a:lnTo>
                    <a:pt x="608" y="189"/>
                  </a:lnTo>
                  <a:lnTo>
                    <a:pt x="621" y="224"/>
                  </a:lnTo>
                  <a:lnTo>
                    <a:pt x="630" y="261"/>
                  </a:lnTo>
                  <a:lnTo>
                    <a:pt x="634" y="299"/>
                  </a:lnTo>
                  <a:lnTo>
                    <a:pt x="634" y="336"/>
                  </a:lnTo>
                  <a:lnTo>
                    <a:pt x="630" y="374"/>
                  </a:lnTo>
                  <a:lnTo>
                    <a:pt x="621" y="411"/>
                  </a:lnTo>
                  <a:lnTo>
                    <a:pt x="608" y="446"/>
                  </a:lnTo>
                  <a:lnTo>
                    <a:pt x="590" y="480"/>
                  </a:lnTo>
                  <a:lnTo>
                    <a:pt x="568" y="512"/>
                  </a:lnTo>
                  <a:lnTo>
                    <a:pt x="541" y="542"/>
                  </a:lnTo>
                  <a:lnTo>
                    <a:pt x="512" y="569"/>
                  </a:lnTo>
                  <a:lnTo>
                    <a:pt x="479" y="591"/>
                  </a:lnTo>
                  <a:lnTo>
                    <a:pt x="445" y="609"/>
                  </a:lnTo>
                  <a:lnTo>
                    <a:pt x="410" y="622"/>
                  </a:lnTo>
                  <a:lnTo>
                    <a:pt x="373" y="631"/>
                  </a:lnTo>
                  <a:lnTo>
                    <a:pt x="336" y="635"/>
                  </a:lnTo>
                  <a:lnTo>
                    <a:pt x="298" y="635"/>
                  </a:lnTo>
                  <a:lnTo>
                    <a:pt x="261" y="631"/>
                  </a:lnTo>
                  <a:lnTo>
                    <a:pt x="225" y="622"/>
                  </a:lnTo>
                  <a:lnTo>
                    <a:pt x="189" y="609"/>
                  </a:lnTo>
                  <a:lnTo>
                    <a:pt x="155" y="591"/>
                  </a:lnTo>
                  <a:lnTo>
                    <a:pt x="122" y="570"/>
                  </a:lnTo>
                  <a:lnTo>
                    <a:pt x="93" y="543"/>
                  </a:lnTo>
                  <a:lnTo>
                    <a:pt x="66" y="513"/>
                  </a:lnTo>
                  <a:lnTo>
                    <a:pt x="45" y="480"/>
                  </a:lnTo>
                  <a:lnTo>
                    <a:pt x="26" y="447"/>
                  </a:lnTo>
                  <a:lnTo>
                    <a:pt x="13" y="411"/>
                  </a:lnTo>
                  <a:lnTo>
                    <a:pt x="5" y="374"/>
                  </a:lnTo>
                  <a:lnTo>
                    <a:pt x="0" y="337"/>
                  </a:lnTo>
                  <a:lnTo>
                    <a:pt x="0" y="299"/>
                  </a:lnTo>
                  <a:lnTo>
                    <a:pt x="5" y="261"/>
                  </a:lnTo>
                  <a:lnTo>
                    <a:pt x="13" y="224"/>
                  </a:lnTo>
                  <a:lnTo>
                    <a:pt x="26" y="189"/>
                  </a:lnTo>
                  <a:lnTo>
                    <a:pt x="45" y="155"/>
                  </a:lnTo>
                  <a:lnTo>
                    <a:pt x="66" y="123"/>
                  </a:lnTo>
                  <a:lnTo>
                    <a:pt x="93" y="92"/>
                  </a:lnTo>
                  <a:lnTo>
                    <a:pt x="122" y="67"/>
                  </a:lnTo>
                  <a:lnTo>
                    <a:pt x="155" y="44"/>
                  </a:lnTo>
                  <a:lnTo>
                    <a:pt x="189" y="27"/>
                  </a:lnTo>
                  <a:lnTo>
                    <a:pt x="225" y="13"/>
                  </a:lnTo>
                  <a:lnTo>
                    <a:pt x="261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D5EF6C8D-0BA6-48C5-88C7-C9F8B8A2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25" y="4429126"/>
              <a:ext cx="1760538" cy="631827"/>
            </a:xfrm>
            <a:custGeom>
              <a:avLst/>
              <a:gdLst>
                <a:gd name="T0" fmla="*/ 1715 w 3326"/>
                <a:gd name="T1" fmla="*/ 0 h 1194"/>
                <a:gd name="T2" fmla="*/ 1921 w 3326"/>
                <a:gd name="T3" fmla="*/ 14 h 1194"/>
                <a:gd name="T4" fmla="*/ 2125 w 3326"/>
                <a:gd name="T5" fmla="*/ 47 h 1194"/>
                <a:gd name="T6" fmla="*/ 2327 w 3326"/>
                <a:gd name="T7" fmla="*/ 100 h 1194"/>
                <a:gd name="T8" fmla="*/ 2524 w 3326"/>
                <a:gd name="T9" fmla="*/ 172 h 1194"/>
                <a:gd name="T10" fmla="*/ 2714 w 3326"/>
                <a:gd name="T11" fmla="*/ 262 h 1194"/>
                <a:gd name="T12" fmla="*/ 2897 w 3326"/>
                <a:gd name="T13" fmla="*/ 373 h 1194"/>
                <a:gd name="T14" fmla="*/ 3071 w 3326"/>
                <a:gd name="T15" fmla="*/ 502 h 1194"/>
                <a:gd name="T16" fmla="*/ 3234 w 3326"/>
                <a:gd name="T17" fmla="*/ 651 h 1194"/>
                <a:gd name="T18" fmla="*/ 3282 w 3326"/>
                <a:gd name="T19" fmla="*/ 712 h 1194"/>
                <a:gd name="T20" fmla="*/ 3313 w 3326"/>
                <a:gd name="T21" fmla="*/ 783 h 1194"/>
                <a:gd name="T22" fmla="*/ 3326 w 3326"/>
                <a:gd name="T23" fmla="*/ 857 h 1194"/>
                <a:gd name="T24" fmla="*/ 3322 w 3326"/>
                <a:gd name="T25" fmla="*/ 931 h 1194"/>
                <a:gd name="T26" fmla="*/ 3299 w 3326"/>
                <a:gd name="T27" fmla="*/ 1004 h 1194"/>
                <a:gd name="T28" fmla="*/ 3261 w 3326"/>
                <a:gd name="T29" fmla="*/ 1071 h 1194"/>
                <a:gd name="T30" fmla="*/ 3206 w 3326"/>
                <a:gd name="T31" fmla="*/ 1125 h 1194"/>
                <a:gd name="T32" fmla="*/ 3145 w 3326"/>
                <a:gd name="T33" fmla="*/ 1164 h 1194"/>
                <a:gd name="T34" fmla="*/ 3079 w 3326"/>
                <a:gd name="T35" fmla="*/ 1187 h 1194"/>
                <a:gd name="T36" fmla="*/ 3009 w 3326"/>
                <a:gd name="T37" fmla="*/ 1194 h 1194"/>
                <a:gd name="T38" fmla="*/ 2941 w 3326"/>
                <a:gd name="T39" fmla="*/ 1187 h 1194"/>
                <a:gd name="T40" fmla="*/ 2874 w 3326"/>
                <a:gd name="T41" fmla="*/ 1164 h 1194"/>
                <a:gd name="T42" fmla="*/ 2813 w 3326"/>
                <a:gd name="T43" fmla="*/ 1125 h 1194"/>
                <a:gd name="T44" fmla="*/ 2717 w 3326"/>
                <a:gd name="T45" fmla="*/ 1037 h 1194"/>
                <a:gd name="T46" fmla="*/ 2574 w 3326"/>
                <a:gd name="T47" fmla="*/ 922 h 1194"/>
                <a:gd name="T48" fmla="*/ 2421 w 3326"/>
                <a:gd name="T49" fmla="*/ 828 h 1194"/>
                <a:gd name="T50" fmla="*/ 2260 w 3326"/>
                <a:gd name="T51" fmla="*/ 751 h 1194"/>
                <a:gd name="T52" fmla="*/ 2094 w 3326"/>
                <a:gd name="T53" fmla="*/ 695 h 1194"/>
                <a:gd name="T54" fmla="*/ 1923 w 3326"/>
                <a:gd name="T55" fmla="*/ 657 h 1194"/>
                <a:gd name="T56" fmla="*/ 1750 w 3326"/>
                <a:gd name="T57" fmla="*/ 637 h 1194"/>
                <a:gd name="T58" fmla="*/ 1576 w 3326"/>
                <a:gd name="T59" fmla="*/ 637 h 1194"/>
                <a:gd name="T60" fmla="*/ 1403 w 3326"/>
                <a:gd name="T61" fmla="*/ 657 h 1194"/>
                <a:gd name="T62" fmla="*/ 1232 w 3326"/>
                <a:gd name="T63" fmla="*/ 695 h 1194"/>
                <a:gd name="T64" fmla="*/ 1066 w 3326"/>
                <a:gd name="T65" fmla="*/ 751 h 1194"/>
                <a:gd name="T66" fmla="*/ 905 w 3326"/>
                <a:gd name="T67" fmla="*/ 828 h 1194"/>
                <a:gd name="T68" fmla="*/ 752 w 3326"/>
                <a:gd name="T69" fmla="*/ 922 h 1194"/>
                <a:gd name="T70" fmla="*/ 608 w 3326"/>
                <a:gd name="T71" fmla="*/ 1037 h 1194"/>
                <a:gd name="T72" fmla="*/ 511 w 3326"/>
                <a:gd name="T73" fmla="*/ 1127 h 1194"/>
                <a:gd name="T74" fmla="*/ 445 w 3326"/>
                <a:gd name="T75" fmla="*/ 1167 h 1194"/>
                <a:gd name="T76" fmla="*/ 372 w 3326"/>
                <a:gd name="T77" fmla="*/ 1189 h 1194"/>
                <a:gd name="T78" fmla="*/ 297 w 3326"/>
                <a:gd name="T79" fmla="*/ 1193 h 1194"/>
                <a:gd name="T80" fmla="*/ 224 w 3326"/>
                <a:gd name="T81" fmla="*/ 1179 h 1194"/>
                <a:gd name="T82" fmla="*/ 154 w 3326"/>
                <a:gd name="T83" fmla="*/ 1149 h 1194"/>
                <a:gd name="T84" fmla="*/ 92 w 3326"/>
                <a:gd name="T85" fmla="*/ 1100 h 1194"/>
                <a:gd name="T86" fmla="*/ 44 w 3326"/>
                <a:gd name="T87" fmla="*/ 1038 h 1194"/>
                <a:gd name="T88" fmla="*/ 13 w 3326"/>
                <a:gd name="T89" fmla="*/ 968 h 1194"/>
                <a:gd name="T90" fmla="*/ 0 w 3326"/>
                <a:gd name="T91" fmla="*/ 895 h 1194"/>
                <a:gd name="T92" fmla="*/ 4 w 3326"/>
                <a:gd name="T93" fmla="*/ 820 h 1194"/>
                <a:gd name="T94" fmla="*/ 26 w 3326"/>
                <a:gd name="T95" fmla="*/ 747 h 1194"/>
                <a:gd name="T96" fmla="*/ 65 w 3326"/>
                <a:gd name="T97" fmla="*/ 680 h 1194"/>
                <a:gd name="T98" fmla="*/ 173 w 3326"/>
                <a:gd name="T99" fmla="*/ 574 h 1194"/>
                <a:gd name="T100" fmla="*/ 341 w 3326"/>
                <a:gd name="T101" fmla="*/ 434 h 1194"/>
                <a:gd name="T102" fmla="*/ 519 w 3326"/>
                <a:gd name="T103" fmla="*/ 316 h 1194"/>
                <a:gd name="T104" fmla="*/ 706 w 3326"/>
                <a:gd name="T105" fmla="*/ 215 h 1194"/>
                <a:gd name="T106" fmla="*/ 900 w 3326"/>
                <a:gd name="T107" fmla="*/ 133 h 1194"/>
                <a:gd name="T108" fmla="*/ 1099 w 3326"/>
                <a:gd name="T109" fmla="*/ 72 h 1194"/>
                <a:gd name="T110" fmla="*/ 1302 w 3326"/>
                <a:gd name="T111" fmla="*/ 29 h 1194"/>
                <a:gd name="T112" fmla="*/ 1508 w 3326"/>
                <a:gd name="T113" fmla="*/ 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26" h="1194">
                  <a:moveTo>
                    <a:pt x="1611" y="0"/>
                  </a:moveTo>
                  <a:lnTo>
                    <a:pt x="1715" y="0"/>
                  </a:lnTo>
                  <a:lnTo>
                    <a:pt x="1818" y="4"/>
                  </a:lnTo>
                  <a:lnTo>
                    <a:pt x="1921" y="14"/>
                  </a:lnTo>
                  <a:lnTo>
                    <a:pt x="2023" y="29"/>
                  </a:lnTo>
                  <a:lnTo>
                    <a:pt x="2125" y="47"/>
                  </a:lnTo>
                  <a:lnTo>
                    <a:pt x="2227" y="72"/>
                  </a:lnTo>
                  <a:lnTo>
                    <a:pt x="2327" y="100"/>
                  </a:lnTo>
                  <a:lnTo>
                    <a:pt x="2426" y="133"/>
                  </a:lnTo>
                  <a:lnTo>
                    <a:pt x="2524" y="172"/>
                  </a:lnTo>
                  <a:lnTo>
                    <a:pt x="2620" y="215"/>
                  </a:lnTo>
                  <a:lnTo>
                    <a:pt x="2714" y="262"/>
                  </a:lnTo>
                  <a:lnTo>
                    <a:pt x="2807" y="316"/>
                  </a:lnTo>
                  <a:lnTo>
                    <a:pt x="2897" y="373"/>
                  </a:lnTo>
                  <a:lnTo>
                    <a:pt x="2985" y="434"/>
                  </a:lnTo>
                  <a:lnTo>
                    <a:pt x="3071" y="502"/>
                  </a:lnTo>
                  <a:lnTo>
                    <a:pt x="3153" y="574"/>
                  </a:lnTo>
                  <a:lnTo>
                    <a:pt x="3234" y="651"/>
                  </a:lnTo>
                  <a:lnTo>
                    <a:pt x="3261" y="680"/>
                  </a:lnTo>
                  <a:lnTo>
                    <a:pt x="3282" y="712"/>
                  </a:lnTo>
                  <a:lnTo>
                    <a:pt x="3299" y="747"/>
                  </a:lnTo>
                  <a:lnTo>
                    <a:pt x="3313" y="783"/>
                  </a:lnTo>
                  <a:lnTo>
                    <a:pt x="3322" y="819"/>
                  </a:lnTo>
                  <a:lnTo>
                    <a:pt x="3326" y="857"/>
                  </a:lnTo>
                  <a:lnTo>
                    <a:pt x="3326" y="895"/>
                  </a:lnTo>
                  <a:lnTo>
                    <a:pt x="3322" y="931"/>
                  </a:lnTo>
                  <a:lnTo>
                    <a:pt x="3313" y="968"/>
                  </a:lnTo>
                  <a:lnTo>
                    <a:pt x="3299" y="1004"/>
                  </a:lnTo>
                  <a:lnTo>
                    <a:pt x="3282" y="1038"/>
                  </a:lnTo>
                  <a:lnTo>
                    <a:pt x="3261" y="1071"/>
                  </a:lnTo>
                  <a:lnTo>
                    <a:pt x="3234" y="1100"/>
                  </a:lnTo>
                  <a:lnTo>
                    <a:pt x="3206" y="1125"/>
                  </a:lnTo>
                  <a:lnTo>
                    <a:pt x="3177" y="1147"/>
                  </a:lnTo>
                  <a:lnTo>
                    <a:pt x="3145" y="1164"/>
                  </a:lnTo>
                  <a:lnTo>
                    <a:pt x="3112" y="1177"/>
                  </a:lnTo>
                  <a:lnTo>
                    <a:pt x="3079" y="1187"/>
                  </a:lnTo>
                  <a:lnTo>
                    <a:pt x="3044" y="1192"/>
                  </a:lnTo>
                  <a:lnTo>
                    <a:pt x="3009" y="1194"/>
                  </a:lnTo>
                  <a:lnTo>
                    <a:pt x="2975" y="1192"/>
                  </a:lnTo>
                  <a:lnTo>
                    <a:pt x="2941" y="1187"/>
                  </a:lnTo>
                  <a:lnTo>
                    <a:pt x="2907" y="1177"/>
                  </a:lnTo>
                  <a:lnTo>
                    <a:pt x="2874" y="1164"/>
                  </a:lnTo>
                  <a:lnTo>
                    <a:pt x="2843" y="1147"/>
                  </a:lnTo>
                  <a:lnTo>
                    <a:pt x="2813" y="1125"/>
                  </a:lnTo>
                  <a:lnTo>
                    <a:pt x="2785" y="1100"/>
                  </a:lnTo>
                  <a:lnTo>
                    <a:pt x="2717" y="1037"/>
                  </a:lnTo>
                  <a:lnTo>
                    <a:pt x="2647" y="978"/>
                  </a:lnTo>
                  <a:lnTo>
                    <a:pt x="2574" y="922"/>
                  </a:lnTo>
                  <a:lnTo>
                    <a:pt x="2498" y="873"/>
                  </a:lnTo>
                  <a:lnTo>
                    <a:pt x="2421" y="828"/>
                  </a:lnTo>
                  <a:lnTo>
                    <a:pt x="2342" y="787"/>
                  </a:lnTo>
                  <a:lnTo>
                    <a:pt x="2260" y="751"/>
                  </a:lnTo>
                  <a:lnTo>
                    <a:pt x="2178" y="720"/>
                  </a:lnTo>
                  <a:lnTo>
                    <a:pt x="2094" y="695"/>
                  </a:lnTo>
                  <a:lnTo>
                    <a:pt x="2009" y="673"/>
                  </a:lnTo>
                  <a:lnTo>
                    <a:pt x="1923" y="657"/>
                  </a:lnTo>
                  <a:lnTo>
                    <a:pt x="1837" y="644"/>
                  </a:lnTo>
                  <a:lnTo>
                    <a:pt x="1750" y="637"/>
                  </a:lnTo>
                  <a:lnTo>
                    <a:pt x="1663" y="635"/>
                  </a:lnTo>
                  <a:lnTo>
                    <a:pt x="1576" y="637"/>
                  </a:lnTo>
                  <a:lnTo>
                    <a:pt x="1489" y="644"/>
                  </a:lnTo>
                  <a:lnTo>
                    <a:pt x="1403" y="657"/>
                  </a:lnTo>
                  <a:lnTo>
                    <a:pt x="1317" y="673"/>
                  </a:lnTo>
                  <a:lnTo>
                    <a:pt x="1232" y="695"/>
                  </a:lnTo>
                  <a:lnTo>
                    <a:pt x="1149" y="720"/>
                  </a:lnTo>
                  <a:lnTo>
                    <a:pt x="1066" y="751"/>
                  </a:lnTo>
                  <a:lnTo>
                    <a:pt x="984" y="787"/>
                  </a:lnTo>
                  <a:lnTo>
                    <a:pt x="905" y="828"/>
                  </a:lnTo>
                  <a:lnTo>
                    <a:pt x="828" y="873"/>
                  </a:lnTo>
                  <a:lnTo>
                    <a:pt x="752" y="922"/>
                  </a:lnTo>
                  <a:lnTo>
                    <a:pt x="679" y="978"/>
                  </a:lnTo>
                  <a:lnTo>
                    <a:pt x="608" y="1037"/>
                  </a:lnTo>
                  <a:lnTo>
                    <a:pt x="541" y="1100"/>
                  </a:lnTo>
                  <a:lnTo>
                    <a:pt x="511" y="1127"/>
                  </a:lnTo>
                  <a:lnTo>
                    <a:pt x="478" y="1150"/>
                  </a:lnTo>
                  <a:lnTo>
                    <a:pt x="445" y="1167"/>
                  </a:lnTo>
                  <a:lnTo>
                    <a:pt x="409" y="1180"/>
                  </a:lnTo>
                  <a:lnTo>
                    <a:pt x="372" y="1189"/>
                  </a:lnTo>
                  <a:lnTo>
                    <a:pt x="335" y="1193"/>
                  </a:lnTo>
                  <a:lnTo>
                    <a:pt x="297" y="1193"/>
                  </a:lnTo>
                  <a:lnTo>
                    <a:pt x="261" y="1189"/>
                  </a:lnTo>
                  <a:lnTo>
                    <a:pt x="224" y="1179"/>
                  </a:lnTo>
                  <a:lnTo>
                    <a:pt x="188" y="1166"/>
                  </a:lnTo>
                  <a:lnTo>
                    <a:pt x="154" y="1149"/>
                  </a:lnTo>
                  <a:lnTo>
                    <a:pt x="122" y="1127"/>
                  </a:lnTo>
                  <a:lnTo>
                    <a:pt x="92" y="1100"/>
                  </a:lnTo>
                  <a:lnTo>
                    <a:pt x="65" y="1071"/>
                  </a:lnTo>
                  <a:lnTo>
                    <a:pt x="44" y="1038"/>
                  </a:lnTo>
                  <a:lnTo>
                    <a:pt x="26" y="1004"/>
                  </a:lnTo>
                  <a:lnTo>
                    <a:pt x="13" y="968"/>
                  </a:lnTo>
                  <a:lnTo>
                    <a:pt x="4" y="931"/>
                  </a:lnTo>
                  <a:lnTo>
                    <a:pt x="0" y="895"/>
                  </a:lnTo>
                  <a:lnTo>
                    <a:pt x="0" y="857"/>
                  </a:lnTo>
                  <a:lnTo>
                    <a:pt x="4" y="820"/>
                  </a:lnTo>
                  <a:lnTo>
                    <a:pt x="13" y="783"/>
                  </a:lnTo>
                  <a:lnTo>
                    <a:pt x="26" y="747"/>
                  </a:lnTo>
                  <a:lnTo>
                    <a:pt x="44" y="713"/>
                  </a:lnTo>
                  <a:lnTo>
                    <a:pt x="65" y="680"/>
                  </a:lnTo>
                  <a:lnTo>
                    <a:pt x="92" y="651"/>
                  </a:lnTo>
                  <a:lnTo>
                    <a:pt x="173" y="574"/>
                  </a:lnTo>
                  <a:lnTo>
                    <a:pt x="255" y="502"/>
                  </a:lnTo>
                  <a:lnTo>
                    <a:pt x="341" y="434"/>
                  </a:lnTo>
                  <a:lnTo>
                    <a:pt x="429" y="373"/>
                  </a:lnTo>
                  <a:lnTo>
                    <a:pt x="519" y="316"/>
                  </a:lnTo>
                  <a:lnTo>
                    <a:pt x="612" y="262"/>
                  </a:lnTo>
                  <a:lnTo>
                    <a:pt x="706" y="215"/>
                  </a:lnTo>
                  <a:lnTo>
                    <a:pt x="802" y="172"/>
                  </a:lnTo>
                  <a:lnTo>
                    <a:pt x="900" y="133"/>
                  </a:lnTo>
                  <a:lnTo>
                    <a:pt x="999" y="100"/>
                  </a:lnTo>
                  <a:lnTo>
                    <a:pt x="1099" y="72"/>
                  </a:lnTo>
                  <a:lnTo>
                    <a:pt x="1201" y="47"/>
                  </a:lnTo>
                  <a:lnTo>
                    <a:pt x="1302" y="29"/>
                  </a:lnTo>
                  <a:lnTo>
                    <a:pt x="1405" y="14"/>
                  </a:lnTo>
                  <a:lnTo>
                    <a:pt x="1508" y="4"/>
                  </a:lnTo>
                  <a:lnTo>
                    <a:pt x="16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B8A0258D-A557-4977-BCDB-B5F8638E0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933952"/>
              <a:ext cx="1049339" cy="484187"/>
            </a:xfrm>
            <a:custGeom>
              <a:avLst/>
              <a:gdLst>
                <a:gd name="T0" fmla="*/ 1108 w 1981"/>
                <a:gd name="T1" fmla="*/ 5 h 915"/>
                <a:gd name="T2" fmla="*/ 1262 w 1981"/>
                <a:gd name="T3" fmla="*/ 29 h 915"/>
                <a:gd name="T4" fmla="*/ 1414 w 1981"/>
                <a:gd name="T5" fmla="*/ 72 h 915"/>
                <a:gd name="T6" fmla="*/ 1560 w 1981"/>
                <a:gd name="T7" fmla="*/ 133 h 915"/>
                <a:gd name="T8" fmla="*/ 1698 w 1981"/>
                <a:gd name="T9" fmla="*/ 214 h 915"/>
                <a:gd name="T10" fmla="*/ 1827 w 1981"/>
                <a:gd name="T11" fmla="*/ 315 h 915"/>
                <a:gd name="T12" fmla="*/ 1915 w 1981"/>
                <a:gd name="T13" fmla="*/ 402 h 915"/>
                <a:gd name="T14" fmla="*/ 1954 w 1981"/>
                <a:gd name="T15" fmla="*/ 468 h 915"/>
                <a:gd name="T16" fmla="*/ 1977 w 1981"/>
                <a:gd name="T17" fmla="*/ 540 h 915"/>
                <a:gd name="T18" fmla="*/ 1981 w 1981"/>
                <a:gd name="T19" fmla="*/ 616 h 915"/>
                <a:gd name="T20" fmla="*/ 1967 w 1981"/>
                <a:gd name="T21" fmla="*/ 690 h 915"/>
                <a:gd name="T22" fmla="*/ 1937 w 1981"/>
                <a:gd name="T23" fmla="*/ 759 h 915"/>
                <a:gd name="T24" fmla="*/ 1889 w 1981"/>
                <a:gd name="T25" fmla="*/ 822 h 915"/>
                <a:gd name="T26" fmla="*/ 1826 w 1981"/>
                <a:gd name="T27" fmla="*/ 871 h 915"/>
                <a:gd name="T28" fmla="*/ 1757 w 1981"/>
                <a:gd name="T29" fmla="*/ 902 h 915"/>
                <a:gd name="T30" fmla="*/ 1683 w 1981"/>
                <a:gd name="T31" fmla="*/ 915 h 915"/>
                <a:gd name="T32" fmla="*/ 1609 w 1981"/>
                <a:gd name="T33" fmla="*/ 910 h 915"/>
                <a:gd name="T34" fmla="*/ 1536 w 1981"/>
                <a:gd name="T35" fmla="*/ 888 h 915"/>
                <a:gd name="T36" fmla="*/ 1470 w 1981"/>
                <a:gd name="T37" fmla="*/ 848 h 915"/>
                <a:gd name="T38" fmla="*/ 1397 w 1981"/>
                <a:gd name="T39" fmla="*/ 783 h 915"/>
                <a:gd name="T40" fmla="*/ 1304 w 1981"/>
                <a:gd name="T41" fmla="*/ 718 h 915"/>
                <a:gd name="T42" fmla="*/ 1204 w 1981"/>
                <a:gd name="T43" fmla="*/ 672 h 915"/>
                <a:gd name="T44" fmla="*/ 1099 w 1981"/>
                <a:gd name="T45" fmla="*/ 644 h 915"/>
                <a:gd name="T46" fmla="*/ 991 w 1981"/>
                <a:gd name="T47" fmla="*/ 635 h 915"/>
                <a:gd name="T48" fmla="*/ 883 w 1981"/>
                <a:gd name="T49" fmla="*/ 644 h 915"/>
                <a:gd name="T50" fmla="*/ 778 w 1981"/>
                <a:gd name="T51" fmla="*/ 672 h 915"/>
                <a:gd name="T52" fmla="*/ 677 w 1981"/>
                <a:gd name="T53" fmla="*/ 718 h 915"/>
                <a:gd name="T54" fmla="*/ 585 w 1981"/>
                <a:gd name="T55" fmla="*/ 783 h 915"/>
                <a:gd name="T56" fmla="*/ 514 w 1981"/>
                <a:gd name="T57" fmla="*/ 846 h 915"/>
                <a:gd name="T58" fmla="*/ 453 w 1981"/>
                <a:gd name="T59" fmla="*/ 884 h 915"/>
                <a:gd name="T60" fmla="*/ 387 w 1981"/>
                <a:gd name="T61" fmla="*/ 908 h 915"/>
                <a:gd name="T62" fmla="*/ 318 w 1981"/>
                <a:gd name="T63" fmla="*/ 915 h 915"/>
                <a:gd name="T64" fmla="*/ 249 w 1981"/>
                <a:gd name="T65" fmla="*/ 908 h 915"/>
                <a:gd name="T66" fmla="*/ 182 w 1981"/>
                <a:gd name="T67" fmla="*/ 884 h 915"/>
                <a:gd name="T68" fmla="*/ 121 w 1981"/>
                <a:gd name="T69" fmla="*/ 846 h 915"/>
                <a:gd name="T70" fmla="*/ 67 w 1981"/>
                <a:gd name="T71" fmla="*/ 791 h 915"/>
                <a:gd name="T72" fmla="*/ 27 w 1981"/>
                <a:gd name="T73" fmla="*/ 725 h 915"/>
                <a:gd name="T74" fmla="*/ 5 w 1981"/>
                <a:gd name="T75" fmla="*/ 653 h 915"/>
                <a:gd name="T76" fmla="*/ 0 w 1981"/>
                <a:gd name="T77" fmla="*/ 578 h 915"/>
                <a:gd name="T78" fmla="*/ 14 w 1981"/>
                <a:gd name="T79" fmla="*/ 503 h 915"/>
                <a:gd name="T80" fmla="*/ 44 w 1981"/>
                <a:gd name="T81" fmla="*/ 433 h 915"/>
                <a:gd name="T82" fmla="*/ 93 w 1981"/>
                <a:gd name="T83" fmla="*/ 371 h 915"/>
                <a:gd name="T84" fmla="*/ 218 w 1981"/>
                <a:gd name="T85" fmla="*/ 262 h 915"/>
                <a:gd name="T86" fmla="*/ 352 w 1981"/>
                <a:gd name="T87" fmla="*/ 171 h 915"/>
                <a:gd name="T88" fmla="*/ 495 w 1981"/>
                <a:gd name="T89" fmla="*/ 100 h 915"/>
                <a:gd name="T90" fmla="*/ 643 w 1981"/>
                <a:gd name="T91" fmla="*/ 48 h 915"/>
                <a:gd name="T92" fmla="*/ 796 w 1981"/>
                <a:gd name="T93" fmla="*/ 14 h 915"/>
                <a:gd name="T94" fmla="*/ 952 w 1981"/>
                <a:gd name="T95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81" h="915">
                  <a:moveTo>
                    <a:pt x="1030" y="0"/>
                  </a:moveTo>
                  <a:lnTo>
                    <a:pt x="1108" y="5"/>
                  </a:lnTo>
                  <a:lnTo>
                    <a:pt x="1186" y="14"/>
                  </a:lnTo>
                  <a:lnTo>
                    <a:pt x="1262" y="29"/>
                  </a:lnTo>
                  <a:lnTo>
                    <a:pt x="1338" y="48"/>
                  </a:lnTo>
                  <a:lnTo>
                    <a:pt x="1414" y="72"/>
                  </a:lnTo>
                  <a:lnTo>
                    <a:pt x="1487" y="100"/>
                  </a:lnTo>
                  <a:lnTo>
                    <a:pt x="1560" y="133"/>
                  </a:lnTo>
                  <a:lnTo>
                    <a:pt x="1629" y="171"/>
                  </a:lnTo>
                  <a:lnTo>
                    <a:pt x="1698" y="214"/>
                  </a:lnTo>
                  <a:lnTo>
                    <a:pt x="1764" y="262"/>
                  </a:lnTo>
                  <a:lnTo>
                    <a:pt x="1827" y="315"/>
                  </a:lnTo>
                  <a:lnTo>
                    <a:pt x="1889" y="371"/>
                  </a:lnTo>
                  <a:lnTo>
                    <a:pt x="1915" y="402"/>
                  </a:lnTo>
                  <a:lnTo>
                    <a:pt x="1937" y="433"/>
                  </a:lnTo>
                  <a:lnTo>
                    <a:pt x="1954" y="468"/>
                  </a:lnTo>
                  <a:lnTo>
                    <a:pt x="1967" y="503"/>
                  </a:lnTo>
                  <a:lnTo>
                    <a:pt x="1977" y="540"/>
                  </a:lnTo>
                  <a:lnTo>
                    <a:pt x="1981" y="578"/>
                  </a:lnTo>
                  <a:lnTo>
                    <a:pt x="1981" y="616"/>
                  </a:lnTo>
                  <a:lnTo>
                    <a:pt x="1977" y="653"/>
                  </a:lnTo>
                  <a:lnTo>
                    <a:pt x="1967" y="690"/>
                  </a:lnTo>
                  <a:lnTo>
                    <a:pt x="1954" y="725"/>
                  </a:lnTo>
                  <a:lnTo>
                    <a:pt x="1937" y="759"/>
                  </a:lnTo>
                  <a:lnTo>
                    <a:pt x="1915" y="792"/>
                  </a:lnTo>
                  <a:lnTo>
                    <a:pt x="1889" y="822"/>
                  </a:lnTo>
                  <a:lnTo>
                    <a:pt x="1859" y="848"/>
                  </a:lnTo>
                  <a:lnTo>
                    <a:pt x="1826" y="871"/>
                  </a:lnTo>
                  <a:lnTo>
                    <a:pt x="1793" y="888"/>
                  </a:lnTo>
                  <a:lnTo>
                    <a:pt x="1757" y="902"/>
                  </a:lnTo>
                  <a:lnTo>
                    <a:pt x="1720" y="910"/>
                  </a:lnTo>
                  <a:lnTo>
                    <a:pt x="1683" y="915"/>
                  </a:lnTo>
                  <a:lnTo>
                    <a:pt x="1646" y="915"/>
                  </a:lnTo>
                  <a:lnTo>
                    <a:pt x="1609" y="910"/>
                  </a:lnTo>
                  <a:lnTo>
                    <a:pt x="1572" y="902"/>
                  </a:lnTo>
                  <a:lnTo>
                    <a:pt x="1536" y="888"/>
                  </a:lnTo>
                  <a:lnTo>
                    <a:pt x="1502" y="871"/>
                  </a:lnTo>
                  <a:lnTo>
                    <a:pt x="1470" y="848"/>
                  </a:lnTo>
                  <a:lnTo>
                    <a:pt x="1440" y="822"/>
                  </a:lnTo>
                  <a:lnTo>
                    <a:pt x="1397" y="783"/>
                  </a:lnTo>
                  <a:lnTo>
                    <a:pt x="1352" y="748"/>
                  </a:lnTo>
                  <a:lnTo>
                    <a:pt x="1304" y="718"/>
                  </a:lnTo>
                  <a:lnTo>
                    <a:pt x="1255" y="693"/>
                  </a:lnTo>
                  <a:lnTo>
                    <a:pt x="1204" y="672"/>
                  </a:lnTo>
                  <a:lnTo>
                    <a:pt x="1152" y="656"/>
                  </a:lnTo>
                  <a:lnTo>
                    <a:pt x="1099" y="644"/>
                  </a:lnTo>
                  <a:lnTo>
                    <a:pt x="1045" y="637"/>
                  </a:lnTo>
                  <a:lnTo>
                    <a:pt x="991" y="635"/>
                  </a:lnTo>
                  <a:lnTo>
                    <a:pt x="936" y="637"/>
                  </a:lnTo>
                  <a:lnTo>
                    <a:pt x="883" y="644"/>
                  </a:lnTo>
                  <a:lnTo>
                    <a:pt x="830" y="656"/>
                  </a:lnTo>
                  <a:lnTo>
                    <a:pt x="778" y="672"/>
                  </a:lnTo>
                  <a:lnTo>
                    <a:pt x="727" y="693"/>
                  </a:lnTo>
                  <a:lnTo>
                    <a:pt x="677" y="718"/>
                  </a:lnTo>
                  <a:lnTo>
                    <a:pt x="630" y="748"/>
                  </a:lnTo>
                  <a:lnTo>
                    <a:pt x="585" y="783"/>
                  </a:lnTo>
                  <a:lnTo>
                    <a:pt x="542" y="822"/>
                  </a:lnTo>
                  <a:lnTo>
                    <a:pt x="514" y="846"/>
                  </a:lnTo>
                  <a:lnTo>
                    <a:pt x="485" y="868"/>
                  </a:lnTo>
                  <a:lnTo>
                    <a:pt x="453" y="884"/>
                  </a:lnTo>
                  <a:lnTo>
                    <a:pt x="420" y="898"/>
                  </a:lnTo>
                  <a:lnTo>
                    <a:pt x="387" y="908"/>
                  </a:lnTo>
                  <a:lnTo>
                    <a:pt x="353" y="913"/>
                  </a:lnTo>
                  <a:lnTo>
                    <a:pt x="318" y="915"/>
                  </a:lnTo>
                  <a:lnTo>
                    <a:pt x="283" y="913"/>
                  </a:lnTo>
                  <a:lnTo>
                    <a:pt x="249" y="908"/>
                  </a:lnTo>
                  <a:lnTo>
                    <a:pt x="215" y="898"/>
                  </a:lnTo>
                  <a:lnTo>
                    <a:pt x="182" y="884"/>
                  </a:lnTo>
                  <a:lnTo>
                    <a:pt x="151" y="867"/>
                  </a:lnTo>
                  <a:lnTo>
                    <a:pt x="121" y="846"/>
                  </a:lnTo>
                  <a:lnTo>
                    <a:pt x="93" y="821"/>
                  </a:lnTo>
                  <a:lnTo>
                    <a:pt x="67" y="791"/>
                  </a:lnTo>
                  <a:lnTo>
                    <a:pt x="44" y="759"/>
                  </a:lnTo>
                  <a:lnTo>
                    <a:pt x="27" y="725"/>
                  </a:lnTo>
                  <a:lnTo>
                    <a:pt x="14" y="690"/>
                  </a:lnTo>
                  <a:lnTo>
                    <a:pt x="5" y="653"/>
                  </a:lnTo>
                  <a:lnTo>
                    <a:pt x="0" y="616"/>
                  </a:lnTo>
                  <a:lnTo>
                    <a:pt x="0" y="578"/>
                  </a:lnTo>
                  <a:lnTo>
                    <a:pt x="5" y="540"/>
                  </a:lnTo>
                  <a:lnTo>
                    <a:pt x="14" y="503"/>
                  </a:lnTo>
                  <a:lnTo>
                    <a:pt x="27" y="468"/>
                  </a:lnTo>
                  <a:lnTo>
                    <a:pt x="44" y="433"/>
                  </a:lnTo>
                  <a:lnTo>
                    <a:pt x="67" y="402"/>
                  </a:lnTo>
                  <a:lnTo>
                    <a:pt x="93" y="371"/>
                  </a:lnTo>
                  <a:lnTo>
                    <a:pt x="154" y="315"/>
                  </a:lnTo>
                  <a:lnTo>
                    <a:pt x="218" y="262"/>
                  </a:lnTo>
                  <a:lnTo>
                    <a:pt x="283" y="214"/>
                  </a:lnTo>
                  <a:lnTo>
                    <a:pt x="352" y="171"/>
                  </a:lnTo>
                  <a:lnTo>
                    <a:pt x="422" y="133"/>
                  </a:lnTo>
                  <a:lnTo>
                    <a:pt x="495" y="100"/>
                  </a:lnTo>
                  <a:lnTo>
                    <a:pt x="569" y="72"/>
                  </a:lnTo>
                  <a:lnTo>
                    <a:pt x="643" y="48"/>
                  </a:lnTo>
                  <a:lnTo>
                    <a:pt x="720" y="29"/>
                  </a:lnTo>
                  <a:lnTo>
                    <a:pt x="796" y="14"/>
                  </a:lnTo>
                  <a:lnTo>
                    <a:pt x="874" y="5"/>
                  </a:lnTo>
                  <a:lnTo>
                    <a:pt x="952" y="0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sym typeface="Helvetica Light"/>
              </a:endParaRPr>
            </a:p>
          </p:txBody>
        </p:sp>
      </p:grpSp>
      <p:sp>
        <p:nvSpPr>
          <p:cNvPr id="132" name="Freeform 26">
            <a:extLst>
              <a:ext uri="{FF2B5EF4-FFF2-40B4-BE49-F238E27FC236}">
                <a16:creationId xmlns:a16="http://schemas.microsoft.com/office/drawing/2014/main" id="{BDE13A4E-F006-407F-9806-1F678C4240FE}"/>
              </a:ext>
            </a:extLst>
          </p:cNvPr>
          <p:cNvSpPr>
            <a:spLocks noEditPoints="1"/>
          </p:cNvSpPr>
          <p:nvPr/>
        </p:nvSpPr>
        <p:spPr bwMode="auto">
          <a:xfrm>
            <a:off x="6920088" y="2736364"/>
            <a:ext cx="283710" cy="349201"/>
          </a:xfrm>
          <a:custGeom>
            <a:avLst/>
            <a:gdLst>
              <a:gd name="T0" fmla="*/ 2207 w 3055"/>
              <a:gd name="T1" fmla="*/ 1688 h 3760"/>
              <a:gd name="T2" fmla="*/ 2229 w 3055"/>
              <a:gd name="T3" fmla="*/ 3199 h 3760"/>
              <a:gd name="T4" fmla="*/ 2142 w 3055"/>
              <a:gd name="T5" fmla="*/ 3287 h 3760"/>
              <a:gd name="T6" fmla="*/ 2023 w 3055"/>
              <a:gd name="T7" fmla="*/ 3246 h 3760"/>
              <a:gd name="T8" fmla="*/ 2001 w 3055"/>
              <a:gd name="T9" fmla="*/ 1735 h 3760"/>
              <a:gd name="T10" fmla="*/ 2088 w 3055"/>
              <a:gd name="T11" fmla="*/ 1648 h 3760"/>
              <a:gd name="T12" fmla="*/ 1601 w 3055"/>
              <a:gd name="T13" fmla="*/ 1670 h 3760"/>
              <a:gd name="T14" fmla="*/ 1644 w 3055"/>
              <a:gd name="T15" fmla="*/ 3173 h 3760"/>
              <a:gd name="T16" fmla="*/ 1579 w 3055"/>
              <a:gd name="T17" fmla="*/ 3278 h 3760"/>
              <a:gd name="T18" fmla="*/ 1454 w 3055"/>
              <a:gd name="T19" fmla="*/ 3264 h 3760"/>
              <a:gd name="T20" fmla="*/ 1410 w 3055"/>
              <a:gd name="T21" fmla="*/ 1763 h 3760"/>
              <a:gd name="T22" fmla="*/ 1476 w 3055"/>
              <a:gd name="T23" fmla="*/ 1657 h 3760"/>
              <a:gd name="T24" fmla="*/ 992 w 3055"/>
              <a:gd name="T25" fmla="*/ 1657 h 3760"/>
              <a:gd name="T26" fmla="*/ 1058 w 3055"/>
              <a:gd name="T27" fmla="*/ 1763 h 3760"/>
              <a:gd name="T28" fmla="*/ 1013 w 3055"/>
              <a:gd name="T29" fmla="*/ 3264 h 3760"/>
              <a:gd name="T30" fmla="*/ 888 w 3055"/>
              <a:gd name="T31" fmla="*/ 3278 h 3760"/>
              <a:gd name="T32" fmla="*/ 822 w 3055"/>
              <a:gd name="T33" fmla="*/ 3173 h 3760"/>
              <a:gd name="T34" fmla="*/ 867 w 3055"/>
              <a:gd name="T35" fmla="*/ 1670 h 3760"/>
              <a:gd name="T36" fmla="*/ 470 w 3055"/>
              <a:gd name="T37" fmla="*/ 3289 h 3760"/>
              <a:gd name="T38" fmla="*/ 538 w 3055"/>
              <a:gd name="T39" fmla="*/ 3456 h 3760"/>
              <a:gd name="T40" fmla="*/ 704 w 3055"/>
              <a:gd name="T41" fmla="*/ 3525 h 3760"/>
              <a:gd name="T42" fmla="*/ 2501 w 3055"/>
              <a:gd name="T43" fmla="*/ 3470 h 3760"/>
              <a:gd name="T44" fmla="*/ 2585 w 3055"/>
              <a:gd name="T45" fmla="*/ 3289 h 3760"/>
              <a:gd name="T46" fmla="*/ 300 w 3055"/>
              <a:gd name="T47" fmla="*/ 717 h 3760"/>
              <a:gd name="T48" fmla="*/ 234 w 3055"/>
              <a:gd name="T49" fmla="*/ 823 h 3760"/>
              <a:gd name="T50" fmla="*/ 300 w 3055"/>
              <a:gd name="T51" fmla="*/ 928 h 3760"/>
              <a:gd name="T52" fmla="*/ 2753 w 3055"/>
              <a:gd name="T53" fmla="*/ 928 h 3760"/>
              <a:gd name="T54" fmla="*/ 2820 w 3055"/>
              <a:gd name="T55" fmla="*/ 823 h 3760"/>
              <a:gd name="T56" fmla="*/ 2753 w 3055"/>
              <a:gd name="T57" fmla="*/ 717 h 3760"/>
              <a:gd name="T58" fmla="*/ 1266 w 3055"/>
              <a:gd name="T59" fmla="*/ 238 h 3760"/>
              <a:gd name="T60" fmla="*/ 1178 w 3055"/>
              <a:gd name="T61" fmla="*/ 326 h 3760"/>
              <a:gd name="T62" fmla="*/ 1877 w 3055"/>
              <a:gd name="T63" fmla="*/ 326 h 3760"/>
              <a:gd name="T64" fmla="*/ 1790 w 3055"/>
              <a:gd name="T65" fmla="*/ 238 h 3760"/>
              <a:gd name="T66" fmla="*/ 1918 w 3055"/>
              <a:gd name="T67" fmla="*/ 2 h 3760"/>
              <a:gd name="T68" fmla="*/ 2070 w 3055"/>
              <a:gd name="T69" fmla="*/ 96 h 3760"/>
              <a:gd name="T70" fmla="*/ 2114 w 3055"/>
              <a:gd name="T71" fmla="*/ 470 h 3760"/>
              <a:gd name="T72" fmla="*/ 2959 w 3055"/>
              <a:gd name="T73" fmla="*/ 515 h 3760"/>
              <a:gd name="T74" fmla="*/ 3052 w 3055"/>
              <a:gd name="T75" fmla="*/ 667 h 3760"/>
              <a:gd name="T76" fmla="*/ 3029 w 3055"/>
              <a:gd name="T77" fmla="*/ 1048 h 3760"/>
              <a:gd name="T78" fmla="*/ 2894 w 3055"/>
              <a:gd name="T79" fmla="*/ 1163 h 3760"/>
              <a:gd name="T80" fmla="*/ 2805 w 3055"/>
              <a:gd name="T81" fmla="*/ 3406 h 3760"/>
              <a:gd name="T82" fmla="*/ 2662 w 3055"/>
              <a:gd name="T83" fmla="*/ 3641 h 3760"/>
              <a:gd name="T84" fmla="*/ 2409 w 3055"/>
              <a:gd name="T85" fmla="*/ 3757 h 3760"/>
              <a:gd name="T86" fmla="*/ 535 w 3055"/>
              <a:gd name="T87" fmla="*/ 3729 h 3760"/>
              <a:gd name="T88" fmla="*/ 318 w 3055"/>
              <a:gd name="T89" fmla="*/ 3558 h 3760"/>
              <a:gd name="T90" fmla="*/ 234 w 3055"/>
              <a:gd name="T91" fmla="*/ 3289 h 3760"/>
              <a:gd name="T92" fmla="*/ 96 w 3055"/>
              <a:gd name="T93" fmla="*/ 1130 h 3760"/>
              <a:gd name="T94" fmla="*/ 2 w 3055"/>
              <a:gd name="T95" fmla="*/ 978 h 3760"/>
              <a:gd name="T96" fmla="*/ 25 w 3055"/>
              <a:gd name="T97" fmla="*/ 597 h 3760"/>
              <a:gd name="T98" fmla="*/ 160 w 3055"/>
              <a:gd name="T99" fmla="*/ 482 h 3760"/>
              <a:gd name="T100" fmla="*/ 942 w 3055"/>
              <a:gd name="T101" fmla="*/ 197 h 3760"/>
              <a:gd name="T102" fmla="*/ 1036 w 3055"/>
              <a:gd name="T103" fmla="*/ 46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55" h="3760">
                <a:moveTo>
                  <a:pt x="2114" y="1645"/>
                </a:moveTo>
                <a:lnTo>
                  <a:pt x="2142" y="1648"/>
                </a:lnTo>
                <a:lnTo>
                  <a:pt x="2166" y="1657"/>
                </a:lnTo>
                <a:lnTo>
                  <a:pt x="2189" y="1670"/>
                </a:lnTo>
                <a:lnTo>
                  <a:pt x="2207" y="1688"/>
                </a:lnTo>
                <a:lnTo>
                  <a:pt x="2220" y="1711"/>
                </a:lnTo>
                <a:lnTo>
                  <a:pt x="2229" y="1735"/>
                </a:lnTo>
                <a:lnTo>
                  <a:pt x="2232" y="1763"/>
                </a:lnTo>
                <a:lnTo>
                  <a:pt x="2232" y="3173"/>
                </a:lnTo>
                <a:lnTo>
                  <a:pt x="2229" y="3199"/>
                </a:lnTo>
                <a:lnTo>
                  <a:pt x="2220" y="3224"/>
                </a:lnTo>
                <a:lnTo>
                  <a:pt x="2207" y="3246"/>
                </a:lnTo>
                <a:lnTo>
                  <a:pt x="2189" y="3264"/>
                </a:lnTo>
                <a:lnTo>
                  <a:pt x="2166" y="3278"/>
                </a:lnTo>
                <a:lnTo>
                  <a:pt x="2142" y="3287"/>
                </a:lnTo>
                <a:lnTo>
                  <a:pt x="2114" y="3289"/>
                </a:lnTo>
                <a:lnTo>
                  <a:pt x="2088" y="3287"/>
                </a:lnTo>
                <a:lnTo>
                  <a:pt x="2064" y="3278"/>
                </a:lnTo>
                <a:lnTo>
                  <a:pt x="2042" y="3264"/>
                </a:lnTo>
                <a:lnTo>
                  <a:pt x="2023" y="3246"/>
                </a:lnTo>
                <a:lnTo>
                  <a:pt x="2010" y="3224"/>
                </a:lnTo>
                <a:lnTo>
                  <a:pt x="2001" y="3199"/>
                </a:lnTo>
                <a:lnTo>
                  <a:pt x="1998" y="3173"/>
                </a:lnTo>
                <a:lnTo>
                  <a:pt x="1998" y="1763"/>
                </a:lnTo>
                <a:lnTo>
                  <a:pt x="2001" y="1735"/>
                </a:lnTo>
                <a:lnTo>
                  <a:pt x="2010" y="1711"/>
                </a:lnTo>
                <a:lnTo>
                  <a:pt x="2023" y="1688"/>
                </a:lnTo>
                <a:lnTo>
                  <a:pt x="2042" y="1670"/>
                </a:lnTo>
                <a:lnTo>
                  <a:pt x="2064" y="1657"/>
                </a:lnTo>
                <a:lnTo>
                  <a:pt x="2088" y="1648"/>
                </a:lnTo>
                <a:lnTo>
                  <a:pt x="2114" y="1645"/>
                </a:lnTo>
                <a:close/>
                <a:moveTo>
                  <a:pt x="1528" y="1645"/>
                </a:moveTo>
                <a:lnTo>
                  <a:pt x="1554" y="1648"/>
                </a:lnTo>
                <a:lnTo>
                  <a:pt x="1579" y="1657"/>
                </a:lnTo>
                <a:lnTo>
                  <a:pt x="1601" y="1670"/>
                </a:lnTo>
                <a:lnTo>
                  <a:pt x="1619" y="1688"/>
                </a:lnTo>
                <a:lnTo>
                  <a:pt x="1632" y="1711"/>
                </a:lnTo>
                <a:lnTo>
                  <a:pt x="1642" y="1735"/>
                </a:lnTo>
                <a:lnTo>
                  <a:pt x="1644" y="1763"/>
                </a:lnTo>
                <a:lnTo>
                  <a:pt x="1644" y="3173"/>
                </a:lnTo>
                <a:lnTo>
                  <a:pt x="1642" y="3199"/>
                </a:lnTo>
                <a:lnTo>
                  <a:pt x="1632" y="3224"/>
                </a:lnTo>
                <a:lnTo>
                  <a:pt x="1619" y="3246"/>
                </a:lnTo>
                <a:lnTo>
                  <a:pt x="1601" y="3264"/>
                </a:lnTo>
                <a:lnTo>
                  <a:pt x="1579" y="3278"/>
                </a:lnTo>
                <a:lnTo>
                  <a:pt x="1554" y="3287"/>
                </a:lnTo>
                <a:lnTo>
                  <a:pt x="1528" y="3289"/>
                </a:lnTo>
                <a:lnTo>
                  <a:pt x="1500" y="3287"/>
                </a:lnTo>
                <a:lnTo>
                  <a:pt x="1476" y="3278"/>
                </a:lnTo>
                <a:lnTo>
                  <a:pt x="1454" y="3264"/>
                </a:lnTo>
                <a:lnTo>
                  <a:pt x="1436" y="3246"/>
                </a:lnTo>
                <a:lnTo>
                  <a:pt x="1422" y="3224"/>
                </a:lnTo>
                <a:lnTo>
                  <a:pt x="1413" y="3199"/>
                </a:lnTo>
                <a:lnTo>
                  <a:pt x="1410" y="3173"/>
                </a:lnTo>
                <a:lnTo>
                  <a:pt x="1410" y="1763"/>
                </a:lnTo>
                <a:lnTo>
                  <a:pt x="1413" y="1735"/>
                </a:lnTo>
                <a:lnTo>
                  <a:pt x="1422" y="1711"/>
                </a:lnTo>
                <a:lnTo>
                  <a:pt x="1436" y="1688"/>
                </a:lnTo>
                <a:lnTo>
                  <a:pt x="1454" y="1670"/>
                </a:lnTo>
                <a:lnTo>
                  <a:pt x="1476" y="1657"/>
                </a:lnTo>
                <a:lnTo>
                  <a:pt x="1500" y="1648"/>
                </a:lnTo>
                <a:lnTo>
                  <a:pt x="1528" y="1645"/>
                </a:lnTo>
                <a:close/>
                <a:moveTo>
                  <a:pt x="940" y="1645"/>
                </a:moveTo>
                <a:lnTo>
                  <a:pt x="966" y="1648"/>
                </a:lnTo>
                <a:lnTo>
                  <a:pt x="992" y="1657"/>
                </a:lnTo>
                <a:lnTo>
                  <a:pt x="1013" y="1670"/>
                </a:lnTo>
                <a:lnTo>
                  <a:pt x="1031" y="1688"/>
                </a:lnTo>
                <a:lnTo>
                  <a:pt x="1046" y="1711"/>
                </a:lnTo>
                <a:lnTo>
                  <a:pt x="1054" y="1735"/>
                </a:lnTo>
                <a:lnTo>
                  <a:pt x="1058" y="1763"/>
                </a:lnTo>
                <a:lnTo>
                  <a:pt x="1058" y="3173"/>
                </a:lnTo>
                <a:lnTo>
                  <a:pt x="1054" y="3199"/>
                </a:lnTo>
                <a:lnTo>
                  <a:pt x="1046" y="3224"/>
                </a:lnTo>
                <a:lnTo>
                  <a:pt x="1031" y="3246"/>
                </a:lnTo>
                <a:lnTo>
                  <a:pt x="1013" y="3264"/>
                </a:lnTo>
                <a:lnTo>
                  <a:pt x="992" y="3278"/>
                </a:lnTo>
                <a:lnTo>
                  <a:pt x="966" y="3287"/>
                </a:lnTo>
                <a:lnTo>
                  <a:pt x="940" y="3289"/>
                </a:lnTo>
                <a:lnTo>
                  <a:pt x="912" y="3287"/>
                </a:lnTo>
                <a:lnTo>
                  <a:pt x="888" y="3278"/>
                </a:lnTo>
                <a:lnTo>
                  <a:pt x="867" y="3264"/>
                </a:lnTo>
                <a:lnTo>
                  <a:pt x="849" y="3246"/>
                </a:lnTo>
                <a:lnTo>
                  <a:pt x="834" y="3224"/>
                </a:lnTo>
                <a:lnTo>
                  <a:pt x="826" y="3199"/>
                </a:lnTo>
                <a:lnTo>
                  <a:pt x="822" y="3173"/>
                </a:lnTo>
                <a:lnTo>
                  <a:pt x="822" y="1763"/>
                </a:lnTo>
                <a:lnTo>
                  <a:pt x="826" y="1735"/>
                </a:lnTo>
                <a:lnTo>
                  <a:pt x="834" y="1711"/>
                </a:lnTo>
                <a:lnTo>
                  <a:pt x="849" y="1688"/>
                </a:lnTo>
                <a:lnTo>
                  <a:pt x="867" y="1670"/>
                </a:lnTo>
                <a:lnTo>
                  <a:pt x="888" y="1657"/>
                </a:lnTo>
                <a:lnTo>
                  <a:pt x="912" y="1648"/>
                </a:lnTo>
                <a:lnTo>
                  <a:pt x="940" y="1645"/>
                </a:lnTo>
                <a:close/>
                <a:moveTo>
                  <a:pt x="470" y="1175"/>
                </a:moveTo>
                <a:lnTo>
                  <a:pt x="470" y="3289"/>
                </a:lnTo>
                <a:lnTo>
                  <a:pt x="472" y="3328"/>
                </a:lnTo>
                <a:lnTo>
                  <a:pt x="482" y="3364"/>
                </a:lnTo>
                <a:lnTo>
                  <a:pt x="495" y="3397"/>
                </a:lnTo>
                <a:lnTo>
                  <a:pt x="514" y="3429"/>
                </a:lnTo>
                <a:lnTo>
                  <a:pt x="538" y="3456"/>
                </a:lnTo>
                <a:lnTo>
                  <a:pt x="566" y="3479"/>
                </a:lnTo>
                <a:lnTo>
                  <a:pt x="596" y="3498"/>
                </a:lnTo>
                <a:lnTo>
                  <a:pt x="630" y="3513"/>
                </a:lnTo>
                <a:lnTo>
                  <a:pt x="667" y="3522"/>
                </a:lnTo>
                <a:lnTo>
                  <a:pt x="704" y="3525"/>
                </a:lnTo>
                <a:lnTo>
                  <a:pt x="2350" y="3525"/>
                </a:lnTo>
                <a:lnTo>
                  <a:pt x="2392" y="3521"/>
                </a:lnTo>
                <a:lnTo>
                  <a:pt x="2431" y="3510"/>
                </a:lnTo>
                <a:lnTo>
                  <a:pt x="2469" y="3492"/>
                </a:lnTo>
                <a:lnTo>
                  <a:pt x="2501" y="3470"/>
                </a:lnTo>
                <a:lnTo>
                  <a:pt x="2530" y="3441"/>
                </a:lnTo>
                <a:lnTo>
                  <a:pt x="2553" y="3408"/>
                </a:lnTo>
                <a:lnTo>
                  <a:pt x="2571" y="3372"/>
                </a:lnTo>
                <a:lnTo>
                  <a:pt x="2582" y="3333"/>
                </a:lnTo>
                <a:lnTo>
                  <a:pt x="2585" y="3289"/>
                </a:lnTo>
                <a:lnTo>
                  <a:pt x="2585" y="1175"/>
                </a:lnTo>
                <a:lnTo>
                  <a:pt x="470" y="1175"/>
                </a:lnTo>
                <a:close/>
                <a:moveTo>
                  <a:pt x="352" y="705"/>
                </a:moveTo>
                <a:lnTo>
                  <a:pt x="325" y="708"/>
                </a:lnTo>
                <a:lnTo>
                  <a:pt x="300" y="717"/>
                </a:lnTo>
                <a:lnTo>
                  <a:pt x="279" y="731"/>
                </a:lnTo>
                <a:lnTo>
                  <a:pt x="261" y="749"/>
                </a:lnTo>
                <a:lnTo>
                  <a:pt x="246" y="771"/>
                </a:lnTo>
                <a:lnTo>
                  <a:pt x="238" y="795"/>
                </a:lnTo>
                <a:lnTo>
                  <a:pt x="234" y="823"/>
                </a:lnTo>
                <a:lnTo>
                  <a:pt x="238" y="850"/>
                </a:lnTo>
                <a:lnTo>
                  <a:pt x="246" y="874"/>
                </a:lnTo>
                <a:lnTo>
                  <a:pt x="261" y="895"/>
                </a:lnTo>
                <a:lnTo>
                  <a:pt x="279" y="914"/>
                </a:lnTo>
                <a:lnTo>
                  <a:pt x="300" y="928"/>
                </a:lnTo>
                <a:lnTo>
                  <a:pt x="325" y="936"/>
                </a:lnTo>
                <a:lnTo>
                  <a:pt x="352" y="940"/>
                </a:lnTo>
                <a:lnTo>
                  <a:pt x="2702" y="940"/>
                </a:lnTo>
                <a:lnTo>
                  <a:pt x="2729" y="936"/>
                </a:lnTo>
                <a:lnTo>
                  <a:pt x="2753" y="928"/>
                </a:lnTo>
                <a:lnTo>
                  <a:pt x="2776" y="914"/>
                </a:lnTo>
                <a:lnTo>
                  <a:pt x="2794" y="895"/>
                </a:lnTo>
                <a:lnTo>
                  <a:pt x="2808" y="874"/>
                </a:lnTo>
                <a:lnTo>
                  <a:pt x="2817" y="850"/>
                </a:lnTo>
                <a:lnTo>
                  <a:pt x="2820" y="823"/>
                </a:lnTo>
                <a:lnTo>
                  <a:pt x="2817" y="795"/>
                </a:lnTo>
                <a:lnTo>
                  <a:pt x="2808" y="771"/>
                </a:lnTo>
                <a:lnTo>
                  <a:pt x="2794" y="749"/>
                </a:lnTo>
                <a:lnTo>
                  <a:pt x="2776" y="731"/>
                </a:lnTo>
                <a:lnTo>
                  <a:pt x="2753" y="717"/>
                </a:lnTo>
                <a:lnTo>
                  <a:pt x="2729" y="708"/>
                </a:lnTo>
                <a:lnTo>
                  <a:pt x="2702" y="705"/>
                </a:lnTo>
                <a:lnTo>
                  <a:pt x="352" y="705"/>
                </a:lnTo>
                <a:close/>
                <a:moveTo>
                  <a:pt x="1292" y="235"/>
                </a:moveTo>
                <a:lnTo>
                  <a:pt x="1266" y="238"/>
                </a:lnTo>
                <a:lnTo>
                  <a:pt x="1240" y="247"/>
                </a:lnTo>
                <a:lnTo>
                  <a:pt x="1219" y="261"/>
                </a:lnTo>
                <a:lnTo>
                  <a:pt x="1201" y="279"/>
                </a:lnTo>
                <a:lnTo>
                  <a:pt x="1186" y="300"/>
                </a:lnTo>
                <a:lnTo>
                  <a:pt x="1178" y="326"/>
                </a:lnTo>
                <a:lnTo>
                  <a:pt x="1174" y="352"/>
                </a:lnTo>
                <a:lnTo>
                  <a:pt x="1174" y="470"/>
                </a:lnTo>
                <a:lnTo>
                  <a:pt x="1880" y="470"/>
                </a:lnTo>
                <a:lnTo>
                  <a:pt x="1880" y="352"/>
                </a:lnTo>
                <a:lnTo>
                  <a:pt x="1877" y="326"/>
                </a:lnTo>
                <a:lnTo>
                  <a:pt x="1868" y="300"/>
                </a:lnTo>
                <a:lnTo>
                  <a:pt x="1854" y="279"/>
                </a:lnTo>
                <a:lnTo>
                  <a:pt x="1835" y="261"/>
                </a:lnTo>
                <a:lnTo>
                  <a:pt x="1814" y="247"/>
                </a:lnTo>
                <a:lnTo>
                  <a:pt x="1790" y="238"/>
                </a:lnTo>
                <a:lnTo>
                  <a:pt x="1762" y="235"/>
                </a:lnTo>
                <a:lnTo>
                  <a:pt x="1292" y="235"/>
                </a:lnTo>
                <a:close/>
                <a:moveTo>
                  <a:pt x="1174" y="0"/>
                </a:moveTo>
                <a:lnTo>
                  <a:pt x="1880" y="0"/>
                </a:lnTo>
                <a:lnTo>
                  <a:pt x="1918" y="2"/>
                </a:lnTo>
                <a:lnTo>
                  <a:pt x="1954" y="12"/>
                </a:lnTo>
                <a:lnTo>
                  <a:pt x="1988" y="26"/>
                </a:lnTo>
                <a:lnTo>
                  <a:pt x="2019" y="46"/>
                </a:lnTo>
                <a:lnTo>
                  <a:pt x="2046" y="68"/>
                </a:lnTo>
                <a:lnTo>
                  <a:pt x="2070" y="96"/>
                </a:lnTo>
                <a:lnTo>
                  <a:pt x="2089" y="127"/>
                </a:lnTo>
                <a:lnTo>
                  <a:pt x="2102" y="161"/>
                </a:lnTo>
                <a:lnTo>
                  <a:pt x="2112" y="197"/>
                </a:lnTo>
                <a:lnTo>
                  <a:pt x="2114" y="235"/>
                </a:lnTo>
                <a:lnTo>
                  <a:pt x="2114" y="470"/>
                </a:lnTo>
                <a:lnTo>
                  <a:pt x="2820" y="470"/>
                </a:lnTo>
                <a:lnTo>
                  <a:pt x="2858" y="472"/>
                </a:lnTo>
                <a:lnTo>
                  <a:pt x="2894" y="482"/>
                </a:lnTo>
                <a:lnTo>
                  <a:pt x="2928" y="496"/>
                </a:lnTo>
                <a:lnTo>
                  <a:pt x="2959" y="515"/>
                </a:lnTo>
                <a:lnTo>
                  <a:pt x="2987" y="538"/>
                </a:lnTo>
                <a:lnTo>
                  <a:pt x="3009" y="566"/>
                </a:lnTo>
                <a:lnTo>
                  <a:pt x="3029" y="597"/>
                </a:lnTo>
                <a:lnTo>
                  <a:pt x="3043" y="631"/>
                </a:lnTo>
                <a:lnTo>
                  <a:pt x="3052" y="667"/>
                </a:lnTo>
                <a:lnTo>
                  <a:pt x="3055" y="705"/>
                </a:lnTo>
                <a:lnTo>
                  <a:pt x="3055" y="940"/>
                </a:lnTo>
                <a:lnTo>
                  <a:pt x="3052" y="978"/>
                </a:lnTo>
                <a:lnTo>
                  <a:pt x="3043" y="1014"/>
                </a:lnTo>
                <a:lnTo>
                  <a:pt x="3029" y="1048"/>
                </a:lnTo>
                <a:lnTo>
                  <a:pt x="3009" y="1078"/>
                </a:lnTo>
                <a:lnTo>
                  <a:pt x="2987" y="1106"/>
                </a:lnTo>
                <a:lnTo>
                  <a:pt x="2959" y="1130"/>
                </a:lnTo>
                <a:lnTo>
                  <a:pt x="2928" y="1149"/>
                </a:lnTo>
                <a:lnTo>
                  <a:pt x="2894" y="1163"/>
                </a:lnTo>
                <a:lnTo>
                  <a:pt x="2858" y="1172"/>
                </a:lnTo>
                <a:lnTo>
                  <a:pt x="2820" y="1175"/>
                </a:lnTo>
                <a:lnTo>
                  <a:pt x="2820" y="3289"/>
                </a:lnTo>
                <a:lnTo>
                  <a:pt x="2816" y="3349"/>
                </a:lnTo>
                <a:lnTo>
                  <a:pt x="2805" y="3406"/>
                </a:lnTo>
                <a:lnTo>
                  <a:pt x="2788" y="3460"/>
                </a:lnTo>
                <a:lnTo>
                  <a:pt x="2764" y="3512"/>
                </a:lnTo>
                <a:lnTo>
                  <a:pt x="2735" y="3558"/>
                </a:lnTo>
                <a:lnTo>
                  <a:pt x="2702" y="3603"/>
                </a:lnTo>
                <a:lnTo>
                  <a:pt x="2662" y="3641"/>
                </a:lnTo>
                <a:lnTo>
                  <a:pt x="2619" y="3676"/>
                </a:lnTo>
                <a:lnTo>
                  <a:pt x="2571" y="3705"/>
                </a:lnTo>
                <a:lnTo>
                  <a:pt x="2519" y="3729"/>
                </a:lnTo>
                <a:lnTo>
                  <a:pt x="2465" y="3746"/>
                </a:lnTo>
                <a:lnTo>
                  <a:pt x="2409" y="3757"/>
                </a:lnTo>
                <a:lnTo>
                  <a:pt x="2350" y="3760"/>
                </a:lnTo>
                <a:lnTo>
                  <a:pt x="704" y="3760"/>
                </a:lnTo>
                <a:lnTo>
                  <a:pt x="645" y="3757"/>
                </a:lnTo>
                <a:lnTo>
                  <a:pt x="589" y="3746"/>
                </a:lnTo>
                <a:lnTo>
                  <a:pt x="535" y="3729"/>
                </a:lnTo>
                <a:lnTo>
                  <a:pt x="483" y="3705"/>
                </a:lnTo>
                <a:lnTo>
                  <a:pt x="436" y="3676"/>
                </a:lnTo>
                <a:lnTo>
                  <a:pt x="393" y="3641"/>
                </a:lnTo>
                <a:lnTo>
                  <a:pt x="353" y="3603"/>
                </a:lnTo>
                <a:lnTo>
                  <a:pt x="318" y="3558"/>
                </a:lnTo>
                <a:lnTo>
                  <a:pt x="290" y="3512"/>
                </a:lnTo>
                <a:lnTo>
                  <a:pt x="267" y="3460"/>
                </a:lnTo>
                <a:lnTo>
                  <a:pt x="249" y="3406"/>
                </a:lnTo>
                <a:lnTo>
                  <a:pt x="239" y="3349"/>
                </a:lnTo>
                <a:lnTo>
                  <a:pt x="234" y="3289"/>
                </a:lnTo>
                <a:lnTo>
                  <a:pt x="234" y="1175"/>
                </a:lnTo>
                <a:lnTo>
                  <a:pt x="197" y="1172"/>
                </a:lnTo>
                <a:lnTo>
                  <a:pt x="160" y="1163"/>
                </a:lnTo>
                <a:lnTo>
                  <a:pt x="126" y="1149"/>
                </a:lnTo>
                <a:lnTo>
                  <a:pt x="96" y="1130"/>
                </a:lnTo>
                <a:lnTo>
                  <a:pt x="69" y="1106"/>
                </a:lnTo>
                <a:lnTo>
                  <a:pt x="44" y="1078"/>
                </a:lnTo>
                <a:lnTo>
                  <a:pt x="25" y="1048"/>
                </a:lnTo>
                <a:lnTo>
                  <a:pt x="12" y="1014"/>
                </a:lnTo>
                <a:lnTo>
                  <a:pt x="2" y="978"/>
                </a:lnTo>
                <a:lnTo>
                  <a:pt x="0" y="940"/>
                </a:lnTo>
                <a:lnTo>
                  <a:pt x="0" y="705"/>
                </a:lnTo>
                <a:lnTo>
                  <a:pt x="2" y="667"/>
                </a:lnTo>
                <a:lnTo>
                  <a:pt x="12" y="631"/>
                </a:lnTo>
                <a:lnTo>
                  <a:pt x="25" y="597"/>
                </a:lnTo>
                <a:lnTo>
                  <a:pt x="44" y="566"/>
                </a:lnTo>
                <a:lnTo>
                  <a:pt x="69" y="538"/>
                </a:lnTo>
                <a:lnTo>
                  <a:pt x="96" y="515"/>
                </a:lnTo>
                <a:lnTo>
                  <a:pt x="126" y="496"/>
                </a:lnTo>
                <a:lnTo>
                  <a:pt x="160" y="482"/>
                </a:lnTo>
                <a:lnTo>
                  <a:pt x="197" y="472"/>
                </a:lnTo>
                <a:lnTo>
                  <a:pt x="234" y="470"/>
                </a:lnTo>
                <a:lnTo>
                  <a:pt x="940" y="470"/>
                </a:lnTo>
                <a:lnTo>
                  <a:pt x="940" y="235"/>
                </a:lnTo>
                <a:lnTo>
                  <a:pt x="942" y="197"/>
                </a:lnTo>
                <a:lnTo>
                  <a:pt x="952" y="161"/>
                </a:lnTo>
                <a:lnTo>
                  <a:pt x="966" y="127"/>
                </a:lnTo>
                <a:lnTo>
                  <a:pt x="984" y="96"/>
                </a:lnTo>
                <a:lnTo>
                  <a:pt x="1008" y="68"/>
                </a:lnTo>
                <a:lnTo>
                  <a:pt x="1036" y="46"/>
                </a:lnTo>
                <a:lnTo>
                  <a:pt x="1067" y="26"/>
                </a:lnTo>
                <a:lnTo>
                  <a:pt x="1101" y="12"/>
                </a:lnTo>
                <a:lnTo>
                  <a:pt x="1137" y="2"/>
                </a:lnTo>
                <a:lnTo>
                  <a:pt x="1174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85713CCA-C9E2-47F1-8A50-35467F6F2C06}"/>
              </a:ext>
            </a:extLst>
          </p:cNvPr>
          <p:cNvSpPr>
            <a:spLocks noEditPoints="1"/>
          </p:cNvSpPr>
          <p:nvPr/>
        </p:nvSpPr>
        <p:spPr bwMode="auto">
          <a:xfrm>
            <a:off x="8663022" y="2231031"/>
            <a:ext cx="387662" cy="314644"/>
          </a:xfrm>
          <a:custGeom>
            <a:avLst/>
            <a:gdLst>
              <a:gd name="T0" fmla="*/ 349 w 4172"/>
              <a:gd name="T1" fmla="*/ 2748 h 3385"/>
              <a:gd name="T2" fmla="*/ 1153 w 4172"/>
              <a:gd name="T3" fmla="*/ 2041 h 3385"/>
              <a:gd name="T4" fmla="*/ 853 w 4172"/>
              <a:gd name="T5" fmla="*/ 1741 h 3385"/>
              <a:gd name="T6" fmla="*/ 2216 w 4172"/>
              <a:gd name="T7" fmla="*/ 2638 h 3385"/>
              <a:gd name="T8" fmla="*/ 2757 w 4172"/>
              <a:gd name="T9" fmla="*/ 2062 h 3385"/>
              <a:gd name="T10" fmla="*/ 2216 w 4172"/>
              <a:gd name="T11" fmla="*/ 1702 h 3385"/>
              <a:gd name="T12" fmla="*/ 1449 w 4172"/>
              <a:gd name="T13" fmla="*/ 2039 h 3385"/>
              <a:gd name="T14" fmla="*/ 1226 w 4172"/>
              <a:gd name="T15" fmla="*/ 3002 h 3385"/>
              <a:gd name="T16" fmla="*/ 1955 w 4172"/>
              <a:gd name="T17" fmla="*/ 1702 h 3385"/>
              <a:gd name="T18" fmla="*/ 1303 w 4172"/>
              <a:gd name="T19" fmla="*/ 1823 h 3385"/>
              <a:gd name="T20" fmla="*/ 2869 w 4172"/>
              <a:gd name="T21" fmla="*/ 1823 h 3385"/>
              <a:gd name="T22" fmla="*/ 3056 w 4172"/>
              <a:gd name="T23" fmla="*/ 2004 h 3385"/>
              <a:gd name="T24" fmla="*/ 3221 w 4172"/>
              <a:gd name="T25" fmla="*/ 3048 h 3385"/>
              <a:gd name="T26" fmla="*/ 3585 w 4172"/>
              <a:gd name="T27" fmla="*/ 2274 h 3385"/>
              <a:gd name="T28" fmla="*/ 4172 w 4172"/>
              <a:gd name="T29" fmla="*/ 2864 h 3385"/>
              <a:gd name="T30" fmla="*/ 2085 w 4172"/>
              <a:gd name="T31" fmla="*/ 2864 h 3385"/>
              <a:gd name="T32" fmla="*/ 0 w 4172"/>
              <a:gd name="T33" fmla="*/ 2864 h 3385"/>
              <a:gd name="T34" fmla="*/ 3390 w 4172"/>
              <a:gd name="T35" fmla="*/ 262 h 3385"/>
              <a:gd name="T36" fmla="*/ 3286 w 4172"/>
              <a:gd name="T37" fmla="*/ 276 h 3385"/>
              <a:gd name="T38" fmla="*/ 3193 w 4172"/>
              <a:gd name="T39" fmla="*/ 315 h 3385"/>
              <a:gd name="T40" fmla="*/ 3113 w 4172"/>
              <a:gd name="T41" fmla="*/ 375 h 3385"/>
              <a:gd name="T42" fmla="*/ 3052 w 4172"/>
              <a:gd name="T43" fmla="*/ 455 h 3385"/>
              <a:gd name="T44" fmla="*/ 3013 w 4172"/>
              <a:gd name="T45" fmla="*/ 547 h 3385"/>
              <a:gd name="T46" fmla="*/ 2999 w 4172"/>
              <a:gd name="T47" fmla="*/ 652 h 3385"/>
              <a:gd name="T48" fmla="*/ 3013 w 4172"/>
              <a:gd name="T49" fmla="*/ 756 h 3385"/>
              <a:gd name="T50" fmla="*/ 3052 w 4172"/>
              <a:gd name="T51" fmla="*/ 849 h 3385"/>
              <a:gd name="T52" fmla="*/ 3113 w 4172"/>
              <a:gd name="T53" fmla="*/ 928 h 3385"/>
              <a:gd name="T54" fmla="*/ 3193 w 4172"/>
              <a:gd name="T55" fmla="*/ 988 h 3385"/>
              <a:gd name="T56" fmla="*/ 3286 w 4172"/>
              <a:gd name="T57" fmla="*/ 1029 h 3385"/>
              <a:gd name="T58" fmla="*/ 3390 w 4172"/>
              <a:gd name="T59" fmla="*/ 1043 h 3385"/>
              <a:gd name="T60" fmla="*/ 3494 w 4172"/>
              <a:gd name="T61" fmla="*/ 1029 h 3385"/>
              <a:gd name="T62" fmla="*/ 3588 w 4172"/>
              <a:gd name="T63" fmla="*/ 988 h 3385"/>
              <a:gd name="T64" fmla="*/ 3666 w 4172"/>
              <a:gd name="T65" fmla="*/ 928 h 3385"/>
              <a:gd name="T66" fmla="*/ 3727 w 4172"/>
              <a:gd name="T67" fmla="*/ 849 h 3385"/>
              <a:gd name="T68" fmla="*/ 3767 w 4172"/>
              <a:gd name="T69" fmla="*/ 756 h 3385"/>
              <a:gd name="T70" fmla="*/ 3781 w 4172"/>
              <a:gd name="T71" fmla="*/ 652 h 3385"/>
              <a:gd name="T72" fmla="*/ 3767 w 4172"/>
              <a:gd name="T73" fmla="*/ 547 h 3385"/>
              <a:gd name="T74" fmla="*/ 3727 w 4172"/>
              <a:gd name="T75" fmla="*/ 455 h 3385"/>
              <a:gd name="T76" fmla="*/ 3666 w 4172"/>
              <a:gd name="T77" fmla="*/ 375 h 3385"/>
              <a:gd name="T78" fmla="*/ 3588 w 4172"/>
              <a:gd name="T79" fmla="*/ 315 h 3385"/>
              <a:gd name="T80" fmla="*/ 3494 w 4172"/>
              <a:gd name="T81" fmla="*/ 276 h 3385"/>
              <a:gd name="T82" fmla="*/ 3390 w 4172"/>
              <a:gd name="T83" fmla="*/ 262 h 3385"/>
              <a:gd name="T84" fmla="*/ 3461 w 4172"/>
              <a:gd name="T85" fmla="*/ 4 h 3385"/>
              <a:gd name="T86" fmla="*/ 3595 w 4172"/>
              <a:gd name="T87" fmla="*/ 34 h 3385"/>
              <a:gd name="T88" fmla="*/ 3719 w 4172"/>
              <a:gd name="T89" fmla="*/ 90 h 3385"/>
              <a:gd name="T90" fmla="*/ 3827 w 4172"/>
              <a:gd name="T91" fmla="*/ 168 h 3385"/>
              <a:gd name="T92" fmla="*/ 3915 w 4172"/>
              <a:gd name="T93" fmla="*/ 267 h 3385"/>
              <a:gd name="T94" fmla="*/ 3984 w 4172"/>
              <a:gd name="T95" fmla="*/ 383 h 3385"/>
              <a:gd name="T96" fmla="*/ 4027 w 4172"/>
              <a:gd name="T97" fmla="*/ 512 h 3385"/>
              <a:gd name="T98" fmla="*/ 4042 w 4172"/>
              <a:gd name="T99" fmla="*/ 652 h 3385"/>
              <a:gd name="T100" fmla="*/ 4027 w 4172"/>
              <a:gd name="T101" fmla="*/ 794 h 3385"/>
              <a:gd name="T102" fmla="*/ 3982 w 4172"/>
              <a:gd name="T103" fmla="*/ 924 h 3385"/>
              <a:gd name="T104" fmla="*/ 2798 w 4172"/>
              <a:gd name="T105" fmla="*/ 924 h 3385"/>
              <a:gd name="T106" fmla="*/ 2754 w 4172"/>
              <a:gd name="T107" fmla="*/ 794 h 3385"/>
              <a:gd name="T108" fmla="*/ 2738 w 4172"/>
              <a:gd name="T109" fmla="*/ 652 h 3385"/>
              <a:gd name="T110" fmla="*/ 2752 w 4172"/>
              <a:gd name="T111" fmla="*/ 512 h 3385"/>
              <a:gd name="T112" fmla="*/ 2795 w 4172"/>
              <a:gd name="T113" fmla="*/ 383 h 3385"/>
              <a:gd name="T114" fmla="*/ 2864 w 4172"/>
              <a:gd name="T115" fmla="*/ 267 h 3385"/>
              <a:gd name="T116" fmla="*/ 2952 w 4172"/>
              <a:gd name="T117" fmla="*/ 168 h 3385"/>
              <a:gd name="T118" fmla="*/ 3061 w 4172"/>
              <a:gd name="T119" fmla="*/ 90 h 3385"/>
              <a:gd name="T120" fmla="*/ 3184 w 4172"/>
              <a:gd name="T121" fmla="*/ 34 h 3385"/>
              <a:gd name="T122" fmla="*/ 3319 w 4172"/>
              <a:gd name="T123" fmla="*/ 4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72" h="3385">
                <a:moveTo>
                  <a:pt x="853" y="1741"/>
                </a:moveTo>
                <a:lnTo>
                  <a:pt x="349" y="2748"/>
                </a:lnTo>
                <a:lnTo>
                  <a:pt x="952" y="3048"/>
                </a:lnTo>
                <a:lnTo>
                  <a:pt x="1153" y="2041"/>
                </a:lnTo>
                <a:lnTo>
                  <a:pt x="1120" y="2007"/>
                </a:lnTo>
                <a:lnTo>
                  <a:pt x="853" y="1741"/>
                </a:lnTo>
                <a:close/>
                <a:moveTo>
                  <a:pt x="2216" y="1702"/>
                </a:moveTo>
                <a:lnTo>
                  <a:pt x="2216" y="2638"/>
                </a:lnTo>
                <a:lnTo>
                  <a:pt x="2946" y="3002"/>
                </a:lnTo>
                <a:lnTo>
                  <a:pt x="2757" y="2062"/>
                </a:lnTo>
                <a:lnTo>
                  <a:pt x="2723" y="2039"/>
                </a:lnTo>
                <a:lnTo>
                  <a:pt x="2216" y="1702"/>
                </a:lnTo>
                <a:close/>
                <a:moveTo>
                  <a:pt x="1955" y="1702"/>
                </a:moveTo>
                <a:lnTo>
                  <a:pt x="1449" y="2039"/>
                </a:lnTo>
                <a:lnTo>
                  <a:pt x="1415" y="2062"/>
                </a:lnTo>
                <a:lnTo>
                  <a:pt x="1226" y="3002"/>
                </a:lnTo>
                <a:lnTo>
                  <a:pt x="1955" y="2638"/>
                </a:lnTo>
                <a:lnTo>
                  <a:pt x="1955" y="1702"/>
                </a:lnTo>
                <a:close/>
                <a:moveTo>
                  <a:pt x="782" y="1303"/>
                </a:moveTo>
                <a:lnTo>
                  <a:pt x="1303" y="1823"/>
                </a:lnTo>
                <a:lnTo>
                  <a:pt x="2085" y="1303"/>
                </a:lnTo>
                <a:lnTo>
                  <a:pt x="2869" y="1823"/>
                </a:lnTo>
                <a:lnTo>
                  <a:pt x="2932" y="1759"/>
                </a:lnTo>
                <a:lnTo>
                  <a:pt x="3056" y="2004"/>
                </a:lnTo>
                <a:lnTo>
                  <a:pt x="3018" y="2041"/>
                </a:lnTo>
                <a:lnTo>
                  <a:pt x="3221" y="3048"/>
                </a:lnTo>
                <a:lnTo>
                  <a:pt x="3822" y="2748"/>
                </a:lnTo>
                <a:lnTo>
                  <a:pt x="3585" y="2274"/>
                </a:lnTo>
                <a:lnTo>
                  <a:pt x="3732" y="1986"/>
                </a:lnTo>
                <a:lnTo>
                  <a:pt x="4172" y="2864"/>
                </a:lnTo>
                <a:lnTo>
                  <a:pt x="3129" y="3385"/>
                </a:lnTo>
                <a:lnTo>
                  <a:pt x="2085" y="2864"/>
                </a:lnTo>
                <a:lnTo>
                  <a:pt x="1043" y="3385"/>
                </a:lnTo>
                <a:lnTo>
                  <a:pt x="0" y="2864"/>
                </a:lnTo>
                <a:lnTo>
                  <a:pt x="782" y="1303"/>
                </a:lnTo>
                <a:close/>
                <a:moveTo>
                  <a:pt x="3390" y="262"/>
                </a:moveTo>
                <a:lnTo>
                  <a:pt x="3337" y="264"/>
                </a:lnTo>
                <a:lnTo>
                  <a:pt x="3286" y="276"/>
                </a:lnTo>
                <a:lnTo>
                  <a:pt x="3237" y="292"/>
                </a:lnTo>
                <a:lnTo>
                  <a:pt x="3193" y="315"/>
                </a:lnTo>
                <a:lnTo>
                  <a:pt x="3151" y="343"/>
                </a:lnTo>
                <a:lnTo>
                  <a:pt x="3113" y="375"/>
                </a:lnTo>
                <a:lnTo>
                  <a:pt x="3080" y="413"/>
                </a:lnTo>
                <a:lnTo>
                  <a:pt x="3052" y="455"/>
                </a:lnTo>
                <a:lnTo>
                  <a:pt x="3029" y="499"/>
                </a:lnTo>
                <a:lnTo>
                  <a:pt x="3013" y="547"/>
                </a:lnTo>
                <a:lnTo>
                  <a:pt x="3002" y="599"/>
                </a:lnTo>
                <a:lnTo>
                  <a:pt x="2999" y="652"/>
                </a:lnTo>
                <a:lnTo>
                  <a:pt x="3002" y="705"/>
                </a:lnTo>
                <a:lnTo>
                  <a:pt x="3013" y="756"/>
                </a:lnTo>
                <a:lnTo>
                  <a:pt x="3029" y="804"/>
                </a:lnTo>
                <a:lnTo>
                  <a:pt x="3052" y="849"/>
                </a:lnTo>
                <a:lnTo>
                  <a:pt x="3080" y="890"/>
                </a:lnTo>
                <a:lnTo>
                  <a:pt x="3113" y="928"/>
                </a:lnTo>
                <a:lnTo>
                  <a:pt x="3151" y="960"/>
                </a:lnTo>
                <a:lnTo>
                  <a:pt x="3193" y="988"/>
                </a:lnTo>
                <a:lnTo>
                  <a:pt x="3237" y="1011"/>
                </a:lnTo>
                <a:lnTo>
                  <a:pt x="3286" y="1029"/>
                </a:lnTo>
                <a:lnTo>
                  <a:pt x="3337" y="1039"/>
                </a:lnTo>
                <a:lnTo>
                  <a:pt x="3390" y="1043"/>
                </a:lnTo>
                <a:lnTo>
                  <a:pt x="3443" y="1039"/>
                </a:lnTo>
                <a:lnTo>
                  <a:pt x="3494" y="1029"/>
                </a:lnTo>
                <a:lnTo>
                  <a:pt x="3542" y="1011"/>
                </a:lnTo>
                <a:lnTo>
                  <a:pt x="3588" y="988"/>
                </a:lnTo>
                <a:lnTo>
                  <a:pt x="3628" y="960"/>
                </a:lnTo>
                <a:lnTo>
                  <a:pt x="3666" y="928"/>
                </a:lnTo>
                <a:lnTo>
                  <a:pt x="3699" y="890"/>
                </a:lnTo>
                <a:lnTo>
                  <a:pt x="3727" y="849"/>
                </a:lnTo>
                <a:lnTo>
                  <a:pt x="3750" y="804"/>
                </a:lnTo>
                <a:lnTo>
                  <a:pt x="3767" y="756"/>
                </a:lnTo>
                <a:lnTo>
                  <a:pt x="3777" y="705"/>
                </a:lnTo>
                <a:lnTo>
                  <a:pt x="3781" y="652"/>
                </a:lnTo>
                <a:lnTo>
                  <a:pt x="3777" y="599"/>
                </a:lnTo>
                <a:lnTo>
                  <a:pt x="3767" y="547"/>
                </a:lnTo>
                <a:lnTo>
                  <a:pt x="3750" y="499"/>
                </a:lnTo>
                <a:lnTo>
                  <a:pt x="3727" y="455"/>
                </a:lnTo>
                <a:lnTo>
                  <a:pt x="3699" y="413"/>
                </a:lnTo>
                <a:lnTo>
                  <a:pt x="3666" y="375"/>
                </a:lnTo>
                <a:lnTo>
                  <a:pt x="3628" y="343"/>
                </a:lnTo>
                <a:lnTo>
                  <a:pt x="3588" y="315"/>
                </a:lnTo>
                <a:lnTo>
                  <a:pt x="3542" y="292"/>
                </a:lnTo>
                <a:lnTo>
                  <a:pt x="3494" y="276"/>
                </a:lnTo>
                <a:lnTo>
                  <a:pt x="3443" y="264"/>
                </a:lnTo>
                <a:lnTo>
                  <a:pt x="3390" y="262"/>
                </a:lnTo>
                <a:close/>
                <a:moveTo>
                  <a:pt x="3390" y="0"/>
                </a:moveTo>
                <a:lnTo>
                  <a:pt x="3461" y="4"/>
                </a:lnTo>
                <a:lnTo>
                  <a:pt x="3529" y="15"/>
                </a:lnTo>
                <a:lnTo>
                  <a:pt x="3595" y="34"/>
                </a:lnTo>
                <a:lnTo>
                  <a:pt x="3658" y="58"/>
                </a:lnTo>
                <a:lnTo>
                  <a:pt x="3719" y="90"/>
                </a:lnTo>
                <a:lnTo>
                  <a:pt x="3775" y="127"/>
                </a:lnTo>
                <a:lnTo>
                  <a:pt x="3827" y="168"/>
                </a:lnTo>
                <a:lnTo>
                  <a:pt x="3874" y="215"/>
                </a:lnTo>
                <a:lnTo>
                  <a:pt x="3915" y="267"/>
                </a:lnTo>
                <a:lnTo>
                  <a:pt x="3952" y="324"/>
                </a:lnTo>
                <a:lnTo>
                  <a:pt x="3984" y="383"/>
                </a:lnTo>
                <a:lnTo>
                  <a:pt x="4009" y="446"/>
                </a:lnTo>
                <a:lnTo>
                  <a:pt x="4027" y="512"/>
                </a:lnTo>
                <a:lnTo>
                  <a:pt x="4038" y="580"/>
                </a:lnTo>
                <a:lnTo>
                  <a:pt x="4042" y="652"/>
                </a:lnTo>
                <a:lnTo>
                  <a:pt x="4038" y="723"/>
                </a:lnTo>
                <a:lnTo>
                  <a:pt x="4027" y="794"/>
                </a:lnTo>
                <a:lnTo>
                  <a:pt x="4008" y="859"/>
                </a:lnTo>
                <a:lnTo>
                  <a:pt x="3982" y="924"/>
                </a:lnTo>
                <a:lnTo>
                  <a:pt x="3390" y="2084"/>
                </a:lnTo>
                <a:lnTo>
                  <a:pt x="2798" y="924"/>
                </a:lnTo>
                <a:lnTo>
                  <a:pt x="2773" y="859"/>
                </a:lnTo>
                <a:lnTo>
                  <a:pt x="2754" y="794"/>
                </a:lnTo>
                <a:lnTo>
                  <a:pt x="2742" y="723"/>
                </a:lnTo>
                <a:lnTo>
                  <a:pt x="2738" y="652"/>
                </a:lnTo>
                <a:lnTo>
                  <a:pt x="2742" y="580"/>
                </a:lnTo>
                <a:lnTo>
                  <a:pt x="2752" y="512"/>
                </a:lnTo>
                <a:lnTo>
                  <a:pt x="2771" y="446"/>
                </a:lnTo>
                <a:lnTo>
                  <a:pt x="2795" y="383"/>
                </a:lnTo>
                <a:lnTo>
                  <a:pt x="2827" y="324"/>
                </a:lnTo>
                <a:lnTo>
                  <a:pt x="2864" y="267"/>
                </a:lnTo>
                <a:lnTo>
                  <a:pt x="2905" y="215"/>
                </a:lnTo>
                <a:lnTo>
                  <a:pt x="2952" y="168"/>
                </a:lnTo>
                <a:lnTo>
                  <a:pt x="3004" y="127"/>
                </a:lnTo>
                <a:lnTo>
                  <a:pt x="3061" y="90"/>
                </a:lnTo>
                <a:lnTo>
                  <a:pt x="3121" y="58"/>
                </a:lnTo>
                <a:lnTo>
                  <a:pt x="3184" y="34"/>
                </a:lnTo>
                <a:lnTo>
                  <a:pt x="3250" y="15"/>
                </a:lnTo>
                <a:lnTo>
                  <a:pt x="3319" y="4"/>
                </a:lnTo>
                <a:lnTo>
                  <a:pt x="33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134" name="Freeform 6">
            <a:extLst>
              <a:ext uri="{FF2B5EF4-FFF2-40B4-BE49-F238E27FC236}">
                <a16:creationId xmlns:a16="http://schemas.microsoft.com/office/drawing/2014/main" id="{2D63F4AB-9739-4944-98EE-20FE452F7E02}"/>
              </a:ext>
            </a:extLst>
          </p:cNvPr>
          <p:cNvSpPr>
            <a:spLocks/>
          </p:cNvSpPr>
          <p:nvPr/>
        </p:nvSpPr>
        <p:spPr bwMode="auto">
          <a:xfrm>
            <a:off x="5087745" y="3346004"/>
            <a:ext cx="366996" cy="234512"/>
          </a:xfrm>
          <a:custGeom>
            <a:avLst/>
            <a:gdLst>
              <a:gd name="T0" fmla="*/ 3017 w 3855"/>
              <a:gd name="T1" fmla="*/ 57 h 2464"/>
              <a:gd name="T2" fmla="*/ 3406 w 3855"/>
              <a:gd name="T3" fmla="*/ 270 h 2464"/>
              <a:gd name="T4" fmla="*/ 3692 w 3855"/>
              <a:gd name="T5" fmla="*/ 611 h 2464"/>
              <a:gd name="T6" fmla="*/ 3841 w 3855"/>
              <a:gd name="T7" fmla="*/ 1041 h 2464"/>
              <a:gd name="T8" fmla="*/ 3823 w 3855"/>
              <a:gd name="T9" fmla="*/ 1514 h 2464"/>
              <a:gd name="T10" fmla="*/ 3644 w 3855"/>
              <a:gd name="T11" fmla="*/ 1929 h 2464"/>
              <a:gd name="T12" fmla="*/ 3334 w 3855"/>
              <a:gd name="T13" fmla="*/ 2247 h 2464"/>
              <a:gd name="T14" fmla="*/ 2929 w 3855"/>
              <a:gd name="T15" fmla="*/ 2431 h 2464"/>
              <a:gd name="T16" fmla="*/ 2477 w 3855"/>
              <a:gd name="T17" fmla="*/ 2451 h 2464"/>
              <a:gd name="T18" fmla="*/ 2075 w 3855"/>
              <a:gd name="T19" fmla="*/ 2312 h 2464"/>
              <a:gd name="T20" fmla="*/ 1795 w 3855"/>
              <a:gd name="T21" fmla="*/ 2088 h 2464"/>
              <a:gd name="T22" fmla="*/ 1688 w 3855"/>
              <a:gd name="T23" fmla="*/ 1931 h 2464"/>
              <a:gd name="T24" fmla="*/ 1574 w 3855"/>
              <a:gd name="T25" fmla="*/ 1742 h 2464"/>
              <a:gd name="T26" fmla="*/ 1491 w 3855"/>
              <a:gd name="T27" fmla="*/ 1498 h 2464"/>
              <a:gd name="T28" fmla="*/ 1428 w 3855"/>
              <a:gd name="T29" fmla="*/ 1178 h 2464"/>
              <a:gd name="T30" fmla="*/ 1311 w 3855"/>
              <a:gd name="T31" fmla="*/ 922 h 2464"/>
              <a:gd name="T32" fmla="*/ 1075 w 3855"/>
              <a:gd name="T33" fmla="*/ 772 h 2464"/>
              <a:gd name="T34" fmla="*/ 792 w 3855"/>
              <a:gd name="T35" fmla="*/ 788 h 2464"/>
              <a:gd name="T36" fmla="*/ 579 w 3855"/>
              <a:gd name="T37" fmla="*/ 960 h 2464"/>
              <a:gd name="T38" fmla="*/ 495 w 3855"/>
              <a:gd name="T39" fmla="*/ 1231 h 2464"/>
              <a:gd name="T40" fmla="*/ 579 w 3855"/>
              <a:gd name="T41" fmla="*/ 1503 h 2464"/>
              <a:gd name="T42" fmla="*/ 792 w 3855"/>
              <a:gd name="T43" fmla="*/ 1675 h 2464"/>
              <a:gd name="T44" fmla="*/ 1071 w 3855"/>
              <a:gd name="T45" fmla="*/ 1693 h 2464"/>
              <a:gd name="T46" fmla="*/ 1241 w 3855"/>
              <a:gd name="T47" fmla="*/ 1651 h 2464"/>
              <a:gd name="T48" fmla="*/ 1308 w 3855"/>
              <a:gd name="T49" fmla="*/ 1761 h 2464"/>
              <a:gd name="T50" fmla="*/ 1412 w 3855"/>
              <a:gd name="T51" fmla="*/ 1968 h 2464"/>
              <a:gd name="T52" fmla="*/ 1386 w 3855"/>
              <a:gd name="T53" fmla="*/ 2102 h 2464"/>
              <a:gd name="T54" fmla="*/ 1119 w 3855"/>
              <a:gd name="T55" fmla="*/ 2202 h 2464"/>
              <a:gd name="T56" fmla="*/ 717 w 3855"/>
              <a:gd name="T57" fmla="*/ 2184 h 2464"/>
              <a:gd name="T58" fmla="*/ 369 w 3855"/>
              <a:gd name="T59" fmla="*/ 2007 h 2464"/>
              <a:gd name="T60" fmla="*/ 118 w 3855"/>
              <a:gd name="T61" fmla="*/ 1705 h 2464"/>
              <a:gd name="T62" fmla="*/ 4 w 3855"/>
              <a:gd name="T63" fmla="*/ 1316 h 2464"/>
              <a:gd name="T64" fmla="*/ 54 w 3855"/>
              <a:gd name="T65" fmla="*/ 906 h 2464"/>
              <a:gd name="T66" fmla="*/ 254 w 3855"/>
              <a:gd name="T67" fmla="*/ 566 h 2464"/>
              <a:gd name="T68" fmla="*/ 568 w 3855"/>
              <a:gd name="T69" fmla="*/ 333 h 2464"/>
              <a:gd name="T70" fmla="*/ 960 w 3855"/>
              <a:gd name="T71" fmla="*/ 248 h 2464"/>
              <a:gd name="T72" fmla="*/ 1359 w 3855"/>
              <a:gd name="T73" fmla="*/ 337 h 2464"/>
              <a:gd name="T74" fmla="*/ 1619 w 3855"/>
              <a:gd name="T75" fmla="*/ 520 h 2464"/>
              <a:gd name="T76" fmla="*/ 1798 w 3855"/>
              <a:gd name="T77" fmla="*/ 728 h 2464"/>
              <a:gd name="T78" fmla="*/ 1931 w 3855"/>
              <a:gd name="T79" fmla="*/ 1011 h 2464"/>
              <a:gd name="T80" fmla="*/ 1946 w 3855"/>
              <a:gd name="T81" fmla="*/ 1180 h 2464"/>
              <a:gd name="T82" fmla="*/ 1962 w 3855"/>
              <a:gd name="T83" fmla="*/ 1378 h 2464"/>
              <a:gd name="T84" fmla="*/ 2110 w 3855"/>
              <a:gd name="T85" fmla="*/ 1692 h 2464"/>
              <a:gd name="T86" fmla="*/ 2379 w 3855"/>
              <a:gd name="T87" fmla="*/ 1899 h 2464"/>
              <a:gd name="T88" fmla="*/ 2725 w 3855"/>
              <a:gd name="T89" fmla="*/ 1952 h 2464"/>
              <a:gd name="T90" fmla="*/ 3048 w 3855"/>
              <a:gd name="T91" fmla="*/ 1832 h 2464"/>
              <a:gd name="T92" fmla="*/ 3274 w 3855"/>
              <a:gd name="T93" fmla="*/ 1577 h 2464"/>
              <a:gd name="T94" fmla="*/ 3360 w 3855"/>
              <a:gd name="T95" fmla="*/ 1231 h 2464"/>
              <a:gd name="T96" fmla="*/ 3274 w 3855"/>
              <a:gd name="T97" fmla="*/ 887 h 2464"/>
              <a:gd name="T98" fmla="*/ 3048 w 3855"/>
              <a:gd name="T99" fmla="*/ 631 h 2464"/>
              <a:gd name="T100" fmla="*/ 2725 w 3855"/>
              <a:gd name="T101" fmla="*/ 512 h 2464"/>
              <a:gd name="T102" fmla="*/ 2407 w 3855"/>
              <a:gd name="T103" fmla="*/ 554 h 2464"/>
              <a:gd name="T104" fmla="*/ 2180 w 3855"/>
              <a:gd name="T105" fmla="*/ 691 h 2464"/>
              <a:gd name="T106" fmla="*/ 2078 w 3855"/>
              <a:gd name="T107" fmla="*/ 686 h 2464"/>
              <a:gd name="T108" fmla="*/ 1892 w 3855"/>
              <a:gd name="T109" fmla="*/ 442 h 2464"/>
              <a:gd name="T110" fmla="*/ 1867 w 3855"/>
              <a:gd name="T111" fmla="*/ 327 h 2464"/>
              <a:gd name="T112" fmla="*/ 2052 w 3855"/>
              <a:gd name="T113" fmla="*/ 166 h 2464"/>
              <a:gd name="T114" fmla="*/ 2470 w 3855"/>
              <a:gd name="T115" fmla="*/ 14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55" h="2464">
                <a:moveTo>
                  <a:pt x="2654" y="0"/>
                </a:moveTo>
                <a:lnTo>
                  <a:pt x="2748" y="3"/>
                </a:lnTo>
                <a:lnTo>
                  <a:pt x="2840" y="14"/>
                </a:lnTo>
                <a:lnTo>
                  <a:pt x="2930" y="32"/>
                </a:lnTo>
                <a:lnTo>
                  <a:pt x="3017" y="57"/>
                </a:lnTo>
                <a:lnTo>
                  <a:pt x="3101" y="88"/>
                </a:lnTo>
                <a:lnTo>
                  <a:pt x="3183" y="125"/>
                </a:lnTo>
                <a:lnTo>
                  <a:pt x="3261" y="168"/>
                </a:lnTo>
                <a:lnTo>
                  <a:pt x="3335" y="217"/>
                </a:lnTo>
                <a:lnTo>
                  <a:pt x="3406" y="270"/>
                </a:lnTo>
                <a:lnTo>
                  <a:pt x="3472" y="329"/>
                </a:lnTo>
                <a:lnTo>
                  <a:pt x="3534" y="394"/>
                </a:lnTo>
                <a:lnTo>
                  <a:pt x="3592" y="462"/>
                </a:lnTo>
                <a:lnTo>
                  <a:pt x="3645" y="534"/>
                </a:lnTo>
                <a:lnTo>
                  <a:pt x="3692" y="611"/>
                </a:lnTo>
                <a:lnTo>
                  <a:pt x="3733" y="691"/>
                </a:lnTo>
                <a:lnTo>
                  <a:pt x="3770" y="774"/>
                </a:lnTo>
                <a:lnTo>
                  <a:pt x="3800" y="860"/>
                </a:lnTo>
                <a:lnTo>
                  <a:pt x="3824" y="950"/>
                </a:lnTo>
                <a:lnTo>
                  <a:pt x="3841" y="1041"/>
                </a:lnTo>
                <a:lnTo>
                  <a:pt x="3852" y="1136"/>
                </a:lnTo>
                <a:lnTo>
                  <a:pt x="3855" y="1231"/>
                </a:lnTo>
                <a:lnTo>
                  <a:pt x="3852" y="1328"/>
                </a:lnTo>
                <a:lnTo>
                  <a:pt x="3841" y="1422"/>
                </a:lnTo>
                <a:lnTo>
                  <a:pt x="3823" y="1514"/>
                </a:lnTo>
                <a:lnTo>
                  <a:pt x="3800" y="1603"/>
                </a:lnTo>
                <a:lnTo>
                  <a:pt x="3770" y="1689"/>
                </a:lnTo>
                <a:lnTo>
                  <a:pt x="3733" y="1773"/>
                </a:lnTo>
                <a:lnTo>
                  <a:pt x="3691" y="1853"/>
                </a:lnTo>
                <a:lnTo>
                  <a:pt x="3644" y="1929"/>
                </a:lnTo>
                <a:lnTo>
                  <a:pt x="3592" y="2002"/>
                </a:lnTo>
                <a:lnTo>
                  <a:pt x="3534" y="2070"/>
                </a:lnTo>
                <a:lnTo>
                  <a:pt x="3471" y="2134"/>
                </a:lnTo>
                <a:lnTo>
                  <a:pt x="3405" y="2192"/>
                </a:lnTo>
                <a:lnTo>
                  <a:pt x="3334" y="2247"/>
                </a:lnTo>
                <a:lnTo>
                  <a:pt x="3259" y="2296"/>
                </a:lnTo>
                <a:lnTo>
                  <a:pt x="3181" y="2338"/>
                </a:lnTo>
                <a:lnTo>
                  <a:pt x="3100" y="2376"/>
                </a:lnTo>
                <a:lnTo>
                  <a:pt x="3016" y="2407"/>
                </a:lnTo>
                <a:lnTo>
                  <a:pt x="2929" y="2431"/>
                </a:lnTo>
                <a:lnTo>
                  <a:pt x="2840" y="2449"/>
                </a:lnTo>
                <a:lnTo>
                  <a:pt x="2748" y="2460"/>
                </a:lnTo>
                <a:lnTo>
                  <a:pt x="2654" y="2464"/>
                </a:lnTo>
                <a:lnTo>
                  <a:pt x="2565" y="2460"/>
                </a:lnTo>
                <a:lnTo>
                  <a:pt x="2477" y="2451"/>
                </a:lnTo>
                <a:lnTo>
                  <a:pt x="2392" y="2435"/>
                </a:lnTo>
                <a:lnTo>
                  <a:pt x="2309" y="2412"/>
                </a:lnTo>
                <a:lnTo>
                  <a:pt x="2229" y="2384"/>
                </a:lnTo>
                <a:lnTo>
                  <a:pt x="2151" y="2351"/>
                </a:lnTo>
                <a:lnTo>
                  <a:pt x="2075" y="2312"/>
                </a:lnTo>
                <a:lnTo>
                  <a:pt x="2004" y="2269"/>
                </a:lnTo>
                <a:lnTo>
                  <a:pt x="1936" y="2219"/>
                </a:lnTo>
                <a:lnTo>
                  <a:pt x="1871" y="2166"/>
                </a:lnTo>
                <a:lnTo>
                  <a:pt x="1809" y="2108"/>
                </a:lnTo>
                <a:lnTo>
                  <a:pt x="1795" y="2088"/>
                </a:lnTo>
                <a:lnTo>
                  <a:pt x="1777" y="2063"/>
                </a:lnTo>
                <a:lnTo>
                  <a:pt x="1757" y="2034"/>
                </a:lnTo>
                <a:lnTo>
                  <a:pt x="1735" y="2002"/>
                </a:lnTo>
                <a:lnTo>
                  <a:pt x="1711" y="1967"/>
                </a:lnTo>
                <a:lnTo>
                  <a:pt x="1688" y="1931"/>
                </a:lnTo>
                <a:lnTo>
                  <a:pt x="1663" y="1892"/>
                </a:lnTo>
                <a:lnTo>
                  <a:pt x="1638" y="1853"/>
                </a:lnTo>
                <a:lnTo>
                  <a:pt x="1616" y="1816"/>
                </a:lnTo>
                <a:lnTo>
                  <a:pt x="1593" y="1778"/>
                </a:lnTo>
                <a:lnTo>
                  <a:pt x="1574" y="1742"/>
                </a:lnTo>
                <a:lnTo>
                  <a:pt x="1556" y="1708"/>
                </a:lnTo>
                <a:lnTo>
                  <a:pt x="1535" y="1658"/>
                </a:lnTo>
                <a:lnTo>
                  <a:pt x="1519" y="1606"/>
                </a:lnTo>
                <a:lnTo>
                  <a:pt x="1503" y="1552"/>
                </a:lnTo>
                <a:lnTo>
                  <a:pt x="1491" y="1498"/>
                </a:lnTo>
                <a:lnTo>
                  <a:pt x="1481" y="1443"/>
                </a:lnTo>
                <a:lnTo>
                  <a:pt x="1471" y="1388"/>
                </a:lnTo>
                <a:lnTo>
                  <a:pt x="1452" y="1285"/>
                </a:lnTo>
                <a:lnTo>
                  <a:pt x="1441" y="1231"/>
                </a:lnTo>
                <a:lnTo>
                  <a:pt x="1428" y="1178"/>
                </a:lnTo>
                <a:lnTo>
                  <a:pt x="1411" y="1126"/>
                </a:lnTo>
                <a:lnTo>
                  <a:pt x="1396" y="1070"/>
                </a:lnTo>
                <a:lnTo>
                  <a:pt x="1372" y="1017"/>
                </a:lnTo>
                <a:lnTo>
                  <a:pt x="1344" y="967"/>
                </a:lnTo>
                <a:lnTo>
                  <a:pt x="1311" y="922"/>
                </a:lnTo>
                <a:lnTo>
                  <a:pt x="1272" y="881"/>
                </a:lnTo>
                <a:lnTo>
                  <a:pt x="1228" y="845"/>
                </a:lnTo>
                <a:lnTo>
                  <a:pt x="1181" y="814"/>
                </a:lnTo>
                <a:lnTo>
                  <a:pt x="1130" y="789"/>
                </a:lnTo>
                <a:lnTo>
                  <a:pt x="1075" y="772"/>
                </a:lnTo>
                <a:lnTo>
                  <a:pt x="1019" y="760"/>
                </a:lnTo>
                <a:lnTo>
                  <a:pt x="960" y="756"/>
                </a:lnTo>
                <a:lnTo>
                  <a:pt x="902" y="760"/>
                </a:lnTo>
                <a:lnTo>
                  <a:pt x="845" y="771"/>
                </a:lnTo>
                <a:lnTo>
                  <a:pt x="792" y="788"/>
                </a:lnTo>
                <a:lnTo>
                  <a:pt x="742" y="812"/>
                </a:lnTo>
                <a:lnTo>
                  <a:pt x="695" y="841"/>
                </a:lnTo>
                <a:lnTo>
                  <a:pt x="651" y="876"/>
                </a:lnTo>
                <a:lnTo>
                  <a:pt x="613" y="916"/>
                </a:lnTo>
                <a:lnTo>
                  <a:pt x="579" y="960"/>
                </a:lnTo>
                <a:lnTo>
                  <a:pt x="550" y="1008"/>
                </a:lnTo>
                <a:lnTo>
                  <a:pt x="527" y="1060"/>
                </a:lnTo>
                <a:lnTo>
                  <a:pt x="509" y="1115"/>
                </a:lnTo>
                <a:lnTo>
                  <a:pt x="499" y="1172"/>
                </a:lnTo>
                <a:lnTo>
                  <a:pt x="495" y="1231"/>
                </a:lnTo>
                <a:lnTo>
                  <a:pt x="499" y="1292"/>
                </a:lnTo>
                <a:lnTo>
                  <a:pt x="509" y="1349"/>
                </a:lnTo>
                <a:lnTo>
                  <a:pt x="527" y="1403"/>
                </a:lnTo>
                <a:lnTo>
                  <a:pt x="550" y="1456"/>
                </a:lnTo>
                <a:lnTo>
                  <a:pt x="579" y="1503"/>
                </a:lnTo>
                <a:lnTo>
                  <a:pt x="613" y="1548"/>
                </a:lnTo>
                <a:lnTo>
                  <a:pt x="651" y="1588"/>
                </a:lnTo>
                <a:lnTo>
                  <a:pt x="695" y="1622"/>
                </a:lnTo>
                <a:lnTo>
                  <a:pt x="742" y="1652"/>
                </a:lnTo>
                <a:lnTo>
                  <a:pt x="792" y="1675"/>
                </a:lnTo>
                <a:lnTo>
                  <a:pt x="845" y="1693"/>
                </a:lnTo>
                <a:lnTo>
                  <a:pt x="902" y="1704"/>
                </a:lnTo>
                <a:lnTo>
                  <a:pt x="960" y="1708"/>
                </a:lnTo>
                <a:lnTo>
                  <a:pt x="1016" y="1704"/>
                </a:lnTo>
                <a:lnTo>
                  <a:pt x="1071" y="1693"/>
                </a:lnTo>
                <a:lnTo>
                  <a:pt x="1123" y="1676"/>
                </a:lnTo>
                <a:lnTo>
                  <a:pt x="1172" y="1654"/>
                </a:lnTo>
                <a:lnTo>
                  <a:pt x="1195" y="1646"/>
                </a:lnTo>
                <a:lnTo>
                  <a:pt x="1218" y="1645"/>
                </a:lnTo>
                <a:lnTo>
                  <a:pt x="1241" y="1651"/>
                </a:lnTo>
                <a:lnTo>
                  <a:pt x="1256" y="1659"/>
                </a:lnTo>
                <a:lnTo>
                  <a:pt x="1270" y="1671"/>
                </a:lnTo>
                <a:lnTo>
                  <a:pt x="1281" y="1685"/>
                </a:lnTo>
                <a:lnTo>
                  <a:pt x="1288" y="1702"/>
                </a:lnTo>
                <a:lnTo>
                  <a:pt x="1308" y="1761"/>
                </a:lnTo>
                <a:lnTo>
                  <a:pt x="1334" y="1819"/>
                </a:lnTo>
                <a:lnTo>
                  <a:pt x="1353" y="1859"/>
                </a:lnTo>
                <a:lnTo>
                  <a:pt x="1376" y="1900"/>
                </a:lnTo>
                <a:lnTo>
                  <a:pt x="1400" y="1943"/>
                </a:lnTo>
                <a:lnTo>
                  <a:pt x="1412" y="1968"/>
                </a:lnTo>
                <a:lnTo>
                  <a:pt x="1418" y="1996"/>
                </a:lnTo>
                <a:lnTo>
                  <a:pt x="1419" y="2025"/>
                </a:lnTo>
                <a:lnTo>
                  <a:pt x="1413" y="2052"/>
                </a:lnTo>
                <a:lnTo>
                  <a:pt x="1403" y="2079"/>
                </a:lnTo>
                <a:lnTo>
                  <a:pt x="1386" y="2102"/>
                </a:lnTo>
                <a:lnTo>
                  <a:pt x="1366" y="2120"/>
                </a:lnTo>
                <a:lnTo>
                  <a:pt x="1341" y="2134"/>
                </a:lnTo>
                <a:lnTo>
                  <a:pt x="1270" y="2163"/>
                </a:lnTo>
                <a:lnTo>
                  <a:pt x="1196" y="2186"/>
                </a:lnTo>
                <a:lnTo>
                  <a:pt x="1119" y="2202"/>
                </a:lnTo>
                <a:lnTo>
                  <a:pt x="1040" y="2213"/>
                </a:lnTo>
                <a:lnTo>
                  <a:pt x="960" y="2217"/>
                </a:lnTo>
                <a:lnTo>
                  <a:pt x="877" y="2213"/>
                </a:lnTo>
                <a:lnTo>
                  <a:pt x="797" y="2202"/>
                </a:lnTo>
                <a:lnTo>
                  <a:pt x="717" y="2184"/>
                </a:lnTo>
                <a:lnTo>
                  <a:pt x="642" y="2161"/>
                </a:lnTo>
                <a:lnTo>
                  <a:pt x="568" y="2131"/>
                </a:lnTo>
                <a:lnTo>
                  <a:pt x="499" y="2094"/>
                </a:lnTo>
                <a:lnTo>
                  <a:pt x="431" y="2053"/>
                </a:lnTo>
                <a:lnTo>
                  <a:pt x="369" y="2007"/>
                </a:lnTo>
                <a:lnTo>
                  <a:pt x="310" y="1955"/>
                </a:lnTo>
                <a:lnTo>
                  <a:pt x="254" y="1899"/>
                </a:lnTo>
                <a:lnTo>
                  <a:pt x="204" y="1839"/>
                </a:lnTo>
                <a:lnTo>
                  <a:pt x="158" y="1774"/>
                </a:lnTo>
                <a:lnTo>
                  <a:pt x="118" y="1705"/>
                </a:lnTo>
                <a:lnTo>
                  <a:pt x="84" y="1634"/>
                </a:lnTo>
                <a:lnTo>
                  <a:pt x="54" y="1559"/>
                </a:lnTo>
                <a:lnTo>
                  <a:pt x="31" y="1480"/>
                </a:lnTo>
                <a:lnTo>
                  <a:pt x="14" y="1400"/>
                </a:lnTo>
                <a:lnTo>
                  <a:pt x="4" y="1316"/>
                </a:lnTo>
                <a:lnTo>
                  <a:pt x="0" y="1231"/>
                </a:lnTo>
                <a:lnTo>
                  <a:pt x="4" y="1148"/>
                </a:lnTo>
                <a:lnTo>
                  <a:pt x="14" y="1064"/>
                </a:lnTo>
                <a:lnTo>
                  <a:pt x="31" y="984"/>
                </a:lnTo>
                <a:lnTo>
                  <a:pt x="54" y="906"/>
                </a:lnTo>
                <a:lnTo>
                  <a:pt x="84" y="831"/>
                </a:lnTo>
                <a:lnTo>
                  <a:pt x="118" y="759"/>
                </a:lnTo>
                <a:lnTo>
                  <a:pt x="158" y="691"/>
                </a:lnTo>
                <a:lnTo>
                  <a:pt x="204" y="625"/>
                </a:lnTo>
                <a:lnTo>
                  <a:pt x="254" y="566"/>
                </a:lnTo>
                <a:lnTo>
                  <a:pt x="310" y="509"/>
                </a:lnTo>
                <a:lnTo>
                  <a:pt x="369" y="458"/>
                </a:lnTo>
                <a:lnTo>
                  <a:pt x="431" y="411"/>
                </a:lnTo>
                <a:lnTo>
                  <a:pt x="499" y="369"/>
                </a:lnTo>
                <a:lnTo>
                  <a:pt x="568" y="333"/>
                </a:lnTo>
                <a:lnTo>
                  <a:pt x="642" y="304"/>
                </a:lnTo>
                <a:lnTo>
                  <a:pt x="717" y="280"/>
                </a:lnTo>
                <a:lnTo>
                  <a:pt x="797" y="263"/>
                </a:lnTo>
                <a:lnTo>
                  <a:pt x="877" y="252"/>
                </a:lnTo>
                <a:lnTo>
                  <a:pt x="960" y="248"/>
                </a:lnTo>
                <a:lnTo>
                  <a:pt x="1045" y="252"/>
                </a:lnTo>
                <a:lnTo>
                  <a:pt x="1126" y="263"/>
                </a:lnTo>
                <a:lnTo>
                  <a:pt x="1207" y="281"/>
                </a:lnTo>
                <a:lnTo>
                  <a:pt x="1285" y="306"/>
                </a:lnTo>
                <a:lnTo>
                  <a:pt x="1359" y="337"/>
                </a:lnTo>
                <a:lnTo>
                  <a:pt x="1430" y="374"/>
                </a:lnTo>
                <a:lnTo>
                  <a:pt x="1497" y="418"/>
                </a:lnTo>
                <a:lnTo>
                  <a:pt x="1561" y="466"/>
                </a:lnTo>
                <a:lnTo>
                  <a:pt x="1590" y="491"/>
                </a:lnTo>
                <a:lnTo>
                  <a:pt x="1619" y="520"/>
                </a:lnTo>
                <a:lnTo>
                  <a:pt x="1651" y="552"/>
                </a:lnTo>
                <a:lnTo>
                  <a:pt x="1688" y="591"/>
                </a:lnTo>
                <a:lnTo>
                  <a:pt x="1725" y="634"/>
                </a:lnTo>
                <a:lnTo>
                  <a:pt x="1762" y="680"/>
                </a:lnTo>
                <a:lnTo>
                  <a:pt x="1798" y="728"/>
                </a:lnTo>
                <a:lnTo>
                  <a:pt x="1832" y="780"/>
                </a:lnTo>
                <a:lnTo>
                  <a:pt x="1863" y="835"/>
                </a:lnTo>
                <a:lnTo>
                  <a:pt x="1891" y="892"/>
                </a:lnTo>
                <a:lnTo>
                  <a:pt x="1913" y="950"/>
                </a:lnTo>
                <a:lnTo>
                  <a:pt x="1931" y="1011"/>
                </a:lnTo>
                <a:lnTo>
                  <a:pt x="1942" y="1072"/>
                </a:lnTo>
                <a:lnTo>
                  <a:pt x="1945" y="1136"/>
                </a:lnTo>
                <a:lnTo>
                  <a:pt x="1946" y="1145"/>
                </a:lnTo>
                <a:lnTo>
                  <a:pt x="1946" y="1161"/>
                </a:lnTo>
                <a:lnTo>
                  <a:pt x="1946" y="1180"/>
                </a:lnTo>
                <a:lnTo>
                  <a:pt x="1948" y="1200"/>
                </a:lnTo>
                <a:lnTo>
                  <a:pt x="1948" y="1218"/>
                </a:lnTo>
                <a:lnTo>
                  <a:pt x="1948" y="1231"/>
                </a:lnTo>
                <a:lnTo>
                  <a:pt x="1951" y="1305"/>
                </a:lnTo>
                <a:lnTo>
                  <a:pt x="1962" y="1378"/>
                </a:lnTo>
                <a:lnTo>
                  <a:pt x="1980" y="1447"/>
                </a:lnTo>
                <a:lnTo>
                  <a:pt x="2003" y="1514"/>
                </a:lnTo>
                <a:lnTo>
                  <a:pt x="2033" y="1577"/>
                </a:lnTo>
                <a:lnTo>
                  <a:pt x="2068" y="1636"/>
                </a:lnTo>
                <a:lnTo>
                  <a:pt x="2110" y="1692"/>
                </a:lnTo>
                <a:lnTo>
                  <a:pt x="2154" y="1744"/>
                </a:lnTo>
                <a:lnTo>
                  <a:pt x="2205" y="1790"/>
                </a:lnTo>
                <a:lnTo>
                  <a:pt x="2260" y="1832"/>
                </a:lnTo>
                <a:lnTo>
                  <a:pt x="2318" y="1869"/>
                </a:lnTo>
                <a:lnTo>
                  <a:pt x="2379" y="1899"/>
                </a:lnTo>
                <a:lnTo>
                  <a:pt x="2444" y="1923"/>
                </a:lnTo>
                <a:lnTo>
                  <a:pt x="2511" y="1942"/>
                </a:lnTo>
                <a:lnTo>
                  <a:pt x="2582" y="1952"/>
                </a:lnTo>
                <a:lnTo>
                  <a:pt x="2654" y="1956"/>
                </a:lnTo>
                <a:lnTo>
                  <a:pt x="2725" y="1952"/>
                </a:lnTo>
                <a:lnTo>
                  <a:pt x="2796" y="1942"/>
                </a:lnTo>
                <a:lnTo>
                  <a:pt x="2864" y="1923"/>
                </a:lnTo>
                <a:lnTo>
                  <a:pt x="2929" y="1899"/>
                </a:lnTo>
                <a:lnTo>
                  <a:pt x="2990" y="1869"/>
                </a:lnTo>
                <a:lnTo>
                  <a:pt x="3048" y="1832"/>
                </a:lnTo>
                <a:lnTo>
                  <a:pt x="3102" y="1790"/>
                </a:lnTo>
                <a:lnTo>
                  <a:pt x="3152" y="1744"/>
                </a:lnTo>
                <a:lnTo>
                  <a:pt x="3198" y="1692"/>
                </a:lnTo>
                <a:lnTo>
                  <a:pt x="3238" y="1636"/>
                </a:lnTo>
                <a:lnTo>
                  <a:pt x="3274" y="1577"/>
                </a:lnTo>
                <a:lnTo>
                  <a:pt x="3304" y="1514"/>
                </a:lnTo>
                <a:lnTo>
                  <a:pt x="3328" y="1447"/>
                </a:lnTo>
                <a:lnTo>
                  <a:pt x="3345" y="1378"/>
                </a:lnTo>
                <a:lnTo>
                  <a:pt x="3356" y="1305"/>
                </a:lnTo>
                <a:lnTo>
                  <a:pt x="3360" y="1231"/>
                </a:lnTo>
                <a:lnTo>
                  <a:pt x="3356" y="1157"/>
                </a:lnTo>
                <a:lnTo>
                  <a:pt x="3345" y="1086"/>
                </a:lnTo>
                <a:lnTo>
                  <a:pt x="3328" y="1017"/>
                </a:lnTo>
                <a:lnTo>
                  <a:pt x="3304" y="950"/>
                </a:lnTo>
                <a:lnTo>
                  <a:pt x="3274" y="887"/>
                </a:lnTo>
                <a:lnTo>
                  <a:pt x="3238" y="828"/>
                </a:lnTo>
                <a:lnTo>
                  <a:pt x="3198" y="772"/>
                </a:lnTo>
                <a:lnTo>
                  <a:pt x="3152" y="720"/>
                </a:lnTo>
                <a:lnTo>
                  <a:pt x="3102" y="674"/>
                </a:lnTo>
                <a:lnTo>
                  <a:pt x="3048" y="631"/>
                </a:lnTo>
                <a:lnTo>
                  <a:pt x="2990" y="596"/>
                </a:lnTo>
                <a:lnTo>
                  <a:pt x="2929" y="565"/>
                </a:lnTo>
                <a:lnTo>
                  <a:pt x="2864" y="540"/>
                </a:lnTo>
                <a:lnTo>
                  <a:pt x="2796" y="523"/>
                </a:lnTo>
                <a:lnTo>
                  <a:pt x="2725" y="512"/>
                </a:lnTo>
                <a:lnTo>
                  <a:pt x="2654" y="508"/>
                </a:lnTo>
                <a:lnTo>
                  <a:pt x="2589" y="511"/>
                </a:lnTo>
                <a:lnTo>
                  <a:pt x="2527" y="520"/>
                </a:lnTo>
                <a:lnTo>
                  <a:pt x="2466" y="534"/>
                </a:lnTo>
                <a:lnTo>
                  <a:pt x="2407" y="554"/>
                </a:lnTo>
                <a:lnTo>
                  <a:pt x="2351" y="578"/>
                </a:lnTo>
                <a:lnTo>
                  <a:pt x="2297" y="607"/>
                </a:lnTo>
                <a:lnTo>
                  <a:pt x="2247" y="641"/>
                </a:lnTo>
                <a:lnTo>
                  <a:pt x="2198" y="679"/>
                </a:lnTo>
                <a:lnTo>
                  <a:pt x="2180" y="691"/>
                </a:lnTo>
                <a:lnTo>
                  <a:pt x="2160" y="699"/>
                </a:lnTo>
                <a:lnTo>
                  <a:pt x="2139" y="703"/>
                </a:lnTo>
                <a:lnTo>
                  <a:pt x="2118" y="702"/>
                </a:lnTo>
                <a:lnTo>
                  <a:pt x="2097" y="697"/>
                </a:lnTo>
                <a:lnTo>
                  <a:pt x="2078" y="686"/>
                </a:lnTo>
                <a:lnTo>
                  <a:pt x="2061" y="671"/>
                </a:lnTo>
                <a:lnTo>
                  <a:pt x="2048" y="654"/>
                </a:lnTo>
                <a:lnTo>
                  <a:pt x="1997" y="578"/>
                </a:lnTo>
                <a:lnTo>
                  <a:pt x="1945" y="506"/>
                </a:lnTo>
                <a:lnTo>
                  <a:pt x="1892" y="442"/>
                </a:lnTo>
                <a:lnTo>
                  <a:pt x="1878" y="423"/>
                </a:lnTo>
                <a:lnTo>
                  <a:pt x="1868" y="401"/>
                </a:lnTo>
                <a:lnTo>
                  <a:pt x="1863" y="377"/>
                </a:lnTo>
                <a:lnTo>
                  <a:pt x="1863" y="351"/>
                </a:lnTo>
                <a:lnTo>
                  <a:pt x="1867" y="327"/>
                </a:lnTo>
                <a:lnTo>
                  <a:pt x="1876" y="305"/>
                </a:lnTo>
                <a:lnTo>
                  <a:pt x="1890" y="285"/>
                </a:lnTo>
                <a:lnTo>
                  <a:pt x="1906" y="268"/>
                </a:lnTo>
                <a:lnTo>
                  <a:pt x="1977" y="214"/>
                </a:lnTo>
                <a:lnTo>
                  <a:pt x="2052" y="166"/>
                </a:lnTo>
                <a:lnTo>
                  <a:pt x="2128" y="123"/>
                </a:lnTo>
                <a:lnTo>
                  <a:pt x="2210" y="87"/>
                </a:lnTo>
                <a:lnTo>
                  <a:pt x="2294" y="56"/>
                </a:lnTo>
                <a:lnTo>
                  <a:pt x="2380" y="31"/>
                </a:lnTo>
                <a:lnTo>
                  <a:pt x="2470" y="14"/>
                </a:lnTo>
                <a:lnTo>
                  <a:pt x="2561" y="3"/>
                </a:lnTo>
                <a:lnTo>
                  <a:pt x="265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135" name="Rectangle 135">
            <a:extLst>
              <a:ext uri="{FF2B5EF4-FFF2-40B4-BE49-F238E27FC236}">
                <a16:creationId xmlns:a16="http://schemas.microsoft.com/office/drawing/2014/main" id="{BDD42199-90C7-4C55-9A79-1221E66F8646}"/>
              </a:ext>
            </a:extLst>
          </p:cNvPr>
          <p:cNvSpPr/>
          <p:nvPr/>
        </p:nvSpPr>
        <p:spPr>
          <a:xfrm>
            <a:off x="1265556" y="3811767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2016</a:t>
            </a:r>
            <a:r>
              <a:rPr lang="zh-CN" altLang="en-US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年</a:t>
            </a:r>
            <a:endParaRPr lang="en-GB" sz="1600" dirty="0">
              <a:solidFill>
                <a:srgbClr val="FFFFFF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36" name="Rectangle 136">
            <a:extLst>
              <a:ext uri="{FF2B5EF4-FFF2-40B4-BE49-F238E27FC236}">
                <a16:creationId xmlns:a16="http://schemas.microsoft.com/office/drawing/2014/main" id="{6DAD24B4-23AF-4C7C-8274-863C7571B142}"/>
              </a:ext>
            </a:extLst>
          </p:cNvPr>
          <p:cNvSpPr/>
          <p:nvPr/>
        </p:nvSpPr>
        <p:spPr>
          <a:xfrm>
            <a:off x="3040508" y="330127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2017</a:t>
            </a:r>
            <a:r>
              <a:rPr lang="zh-CN" altLang="en-US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年</a:t>
            </a:r>
            <a:endParaRPr lang="en-GB" sz="1600" dirty="0">
              <a:solidFill>
                <a:srgbClr val="FFFFFF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37" name="Rectangle 137">
            <a:extLst>
              <a:ext uri="{FF2B5EF4-FFF2-40B4-BE49-F238E27FC236}">
                <a16:creationId xmlns:a16="http://schemas.microsoft.com/office/drawing/2014/main" id="{7EA734DD-A76A-4257-A95C-9DE4026431D6}"/>
              </a:ext>
            </a:extLst>
          </p:cNvPr>
          <p:cNvSpPr/>
          <p:nvPr/>
        </p:nvSpPr>
        <p:spPr>
          <a:xfrm>
            <a:off x="4840858" y="2765383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2018</a:t>
            </a:r>
            <a:r>
              <a:rPr lang="zh-CN" altLang="en-US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年</a:t>
            </a:r>
            <a:endParaRPr lang="en-GB" sz="1600" dirty="0">
              <a:solidFill>
                <a:srgbClr val="FFFFFF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38" name="Rectangle 138">
            <a:extLst>
              <a:ext uri="{FF2B5EF4-FFF2-40B4-BE49-F238E27FC236}">
                <a16:creationId xmlns:a16="http://schemas.microsoft.com/office/drawing/2014/main" id="{69F90FBB-1A19-4D4A-B2B5-904B1591542F}"/>
              </a:ext>
            </a:extLst>
          </p:cNvPr>
          <p:cNvSpPr/>
          <p:nvPr/>
        </p:nvSpPr>
        <p:spPr>
          <a:xfrm>
            <a:off x="6628509" y="222949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2019</a:t>
            </a:r>
            <a:r>
              <a:rPr lang="zh-CN" altLang="en-US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年</a:t>
            </a:r>
            <a:endParaRPr lang="en-GB" sz="1600" dirty="0">
              <a:solidFill>
                <a:srgbClr val="FFFFFF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39" name="Rectangle 139">
            <a:extLst>
              <a:ext uri="{FF2B5EF4-FFF2-40B4-BE49-F238E27FC236}">
                <a16:creationId xmlns:a16="http://schemas.microsoft.com/office/drawing/2014/main" id="{5CA1010A-302C-41D2-81E1-0677E7FEA1CF}"/>
              </a:ext>
            </a:extLst>
          </p:cNvPr>
          <p:cNvSpPr/>
          <p:nvPr/>
        </p:nvSpPr>
        <p:spPr>
          <a:xfrm>
            <a:off x="8412830" y="1718999"/>
            <a:ext cx="889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2020</a:t>
            </a:r>
            <a:r>
              <a:rPr lang="zh-CN" altLang="en-US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年</a:t>
            </a:r>
            <a:endParaRPr lang="en-GB" sz="1600" dirty="0">
              <a:solidFill>
                <a:srgbClr val="FFFFFF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40" name="Rectangle 140">
            <a:extLst>
              <a:ext uri="{FF2B5EF4-FFF2-40B4-BE49-F238E27FC236}">
                <a16:creationId xmlns:a16="http://schemas.microsoft.com/office/drawing/2014/main" id="{E8BDA4F2-C665-41B8-A599-F3C4CE4F5016}"/>
              </a:ext>
            </a:extLst>
          </p:cNvPr>
          <p:cNvSpPr/>
          <p:nvPr/>
        </p:nvSpPr>
        <p:spPr>
          <a:xfrm>
            <a:off x="10216510" y="1145007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2021</a:t>
            </a:r>
            <a:r>
              <a:rPr lang="zh-CN" altLang="en-US" sz="1600" dirty="0">
                <a:solidFill>
                  <a:srgbClr val="FFFFFF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年</a:t>
            </a:r>
            <a:endParaRPr lang="en-GB" sz="1600" dirty="0">
              <a:solidFill>
                <a:srgbClr val="FFFFFF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grpSp>
        <p:nvGrpSpPr>
          <p:cNvPr id="141" name="Group 141">
            <a:extLst>
              <a:ext uri="{FF2B5EF4-FFF2-40B4-BE49-F238E27FC236}">
                <a16:creationId xmlns:a16="http://schemas.microsoft.com/office/drawing/2014/main" id="{CFA936C6-9E5A-4BD3-A7EC-58E58B2C93CC}"/>
              </a:ext>
            </a:extLst>
          </p:cNvPr>
          <p:cNvGrpSpPr/>
          <p:nvPr/>
        </p:nvGrpSpPr>
        <p:grpSpPr>
          <a:xfrm>
            <a:off x="656098" y="5499234"/>
            <a:ext cx="2061703" cy="1034929"/>
            <a:chOff x="1757822" y="6544059"/>
            <a:chExt cx="3092554" cy="1552393"/>
          </a:xfrm>
        </p:grpSpPr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A3F06F88-DC55-4208-81BC-D2303C48145C}"/>
                </a:ext>
              </a:extLst>
            </p:cNvPr>
            <p:cNvSpPr/>
            <p:nvPr/>
          </p:nvSpPr>
          <p:spPr>
            <a:xfrm>
              <a:off x="2590506" y="6544059"/>
              <a:ext cx="1611979" cy="5694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143" name="Rectangle 143">
              <a:extLst>
                <a:ext uri="{FF2B5EF4-FFF2-40B4-BE49-F238E27FC236}">
                  <a16:creationId xmlns:a16="http://schemas.microsoft.com/office/drawing/2014/main" id="{8F20CD92-97AA-4150-99DD-748C5DB6691D}"/>
                </a:ext>
              </a:extLst>
            </p:cNvPr>
            <p:cNvSpPr/>
            <p:nvPr/>
          </p:nvSpPr>
          <p:spPr>
            <a:xfrm>
              <a:off x="1757822" y="7034046"/>
              <a:ext cx="3092554" cy="1062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 can put some text here. </a:t>
              </a:r>
            </a:p>
          </p:txBody>
        </p:sp>
      </p:grpSp>
      <p:grpSp>
        <p:nvGrpSpPr>
          <p:cNvPr id="144" name="Group 147">
            <a:extLst>
              <a:ext uri="{FF2B5EF4-FFF2-40B4-BE49-F238E27FC236}">
                <a16:creationId xmlns:a16="http://schemas.microsoft.com/office/drawing/2014/main" id="{FEBEED49-0EB8-498C-A12A-62E8AFC19C62}"/>
              </a:ext>
            </a:extLst>
          </p:cNvPr>
          <p:cNvGrpSpPr/>
          <p:nvPr/>
        </p:nvGrpSpPr>
        <p:grpSpPr>
          <a:xfrm>
            <a:off x="2438618" y="4922143"/>
            <a:ext cx="2061703" cy="1034929"/>
            <a:chOff x="1757822" y="6544059"/>
            <a:chExt cx="3092554" cy="1552393"/>
          </a:xfrm>
        </p:grpSpPr>
        <p:sp>
          <p:nvSpPr>
            <p:cNvPr id="145" name="Rectangle 148">
              <a:extLst>
                <a:ext uri="{FF2B5EF4-FFF2-40B4-BE49-F238E27FC236}">
                  <a16:creationId xmlns:a16="http://schemas.microsoft.com/office/drawing/2014/main" id="{CE8A7E09-E6FD-44FE-A22B-778A11FA5712}"/>
                </a:ext>
              </a:extLst>
            </p:cNvPr>
            <p:cNvSpPr/>
            <p:nvPr/>
          </p:nvSpPr>
          <p:spPr>
            <a:xfrm>
              <a:off x="2590506" y="6544059"/>
              <a:ext cx="1611979" cy="5694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146" name="Rectangle 149">
              <a:extLst>
                <a:ext uri="{FF2B5EF4-FFF2-40B4-BE49-F238E27FC236}">
                  <a16:creationId xmlns:a16="http://schemas.microsoft.com/office/drawing/2014/main" id="{C64DC3E3-567A-44D5-8B55-5B7B45F1CF29}"/>
                </a:ext>
              </a:extLst>
            </p:cNvPr>
            <p:cNvSpPr/>
            <p:nvPr/>
          </p:nvSpPr>
          <p:spPr>
            <a:xfrm>
              <a:off x="1757822" y="7034046"/>
              <a:ext cx="3092554" cy="1062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 can put some text here. </a:t>
              </a:r>
            </a:p>
          </p:txBody>
        </p:sp>
      </p:grpSp>
      <p:grpSp>
        <p:nvGrpSpPr>
          <p:cNvPr id="147" name="Group 150">
            <a:extLst>
              <a:ext uri="{FF2B5EF4-FFF2-40B4-BE49-F238E27FC236}">
                <a16:creationId xmlns:a16="http://schemas.microsoft.com/office/drawing/2014/main" id="{9030F1D1-0D38-4806-B8B0-B4B9BF370B70}"/>
              </a:ext>
            </a:extLst>
          </p:cNvPr>
          <p:cNvGrpSpPr/>
          <p:nvPr/>
        </p:nvGrpSpPr>
        <p:grpSpPr>
          <a:xfrm>
            <a:off x="4221137" y="4370453"/>
            <a:ext cx="2061703" cy="1034929"/>
            <a:chOff x="1757822" y="6544059"/>
            <a:chExt cx="3092554" cy="1552393"/>
          </a:xfrm>
        </p:grpSpPr>
        <p:sp>
          <p:nvSpPr>
            <p:cNvPr id="148" name="Rectangle 151">
              <a:extLst>
                <a:ext uri="{FF2B5EF4-FFF2-40B4-BE49-F238E27FC236}">
                  <a16:creationId xmlns:a16="http://schemas.microsoft.com/office/drawing/2014/main" id="{8D47111B-E2B4-472F-8770-5E6AB87100D3}"/>
                </a:ext>
              </a:extLst>
            </p:cNvPr>
            <p:cNvSpPr/>
            <p:nvPr/>
          </p:nvSpPr>
          <p:spPr>
            <a:xfrm>
              <a:off x="2590506" y="6544059"/>
              <a:ext cx="1611979" cy="5694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149" name="Rectangle 152">
              <a:extLst>
                <a:ext uri="{FF2B5EF4-FFF2-40B4-BE49-F238E27FC236}">
                  <a16:creationId xmlns:a16="http://schemas.microsoft.com/office/drawing/2014/main" id="{C0BCC6C5-11BD-4E25-ABF0-A6E3FCCD9944}"/>
                </a:ext>
              </a:extLst>
            </p:cNvPr>
            <p:cNvSpPr/>
            <p:nvPr/>
          </p:nvSpPr>
          <p:spPr>
            <a:xfrm>
              <a:off x="1757822" y="7034046"/>
              <a:ext cx="3092554" cy="1062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 can put some text here. </a:t>
              </a:r>
            </a:p>
          </p:txBody>
        </p:sp>
      </p:grpSp>
      <p:grpSp>
        <p:nvGrpSpPr>
          <p:cNvPr id="150" name="Group 153">
            <a:extLst>
              <a:ext uri="{FF2B5EF4-FFF2-40B4-BE49-F238E27FC236}">
                <a16:creationId xmlns:a16="http://schemas.microsoft.com/office/drawing/2014/main" id="{D6174CA0-0568-4F96-A99A-90E8A1AD9DAB}"/>
              </a:ext>
            </a:extLst>
          </p:cNvPr>
          <p:cNvGrpSpPr/>
          <p:nvPr/>
        </p:nvGrpSpPr>
        <p:grpSpPr>
          <a:xfrm>
            <a:off x="6029056" y="3869562"/>
            <a:ext cx="2061703" cy="1034929"/>
            <a:chOff x="1757822" y="6544059"/>
            <a:chExt cx="3092554" cy="1552393"/>
          </a:xfrm>
        </p:grpSpPr>
        <p:sp>
          <p:nvSpPr>
            <p:cNvPr id="151" name="Rectangle 154">
              <a:extLst>
                <a:ext uri="{FF2B5EF4-FFF2-40B4-BE49-F238E27FC236}">
                  <a16:creationId xmlns:a16="http://schemas.microsoft.com/office/drawing/2014/main" id="{458BEF5C-07B4-43A3-A4F4-AA143FD19C60}"/>
                </a:ext>
              </a:extLst>
            </p:cNvPr>
            <p:cNvSpPr/>
            <p:nvPr/>
          </p:nvSpPr>
          <p:spPr>
            <a:xfrm>
              <a:off x="2590506" y="6544059"/>
              <a:ext cx="1611979" cy="5694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152" name="Rectangle 155">
              <a:extLst>
                <a:ext uri="{FF2B5EF4-FFF2-40B4-BE49-F238E27FC236}">
                  <a16:creationId xmlns:a16="http://schemas.microsoft.com/office/drawing/2014/main" id="{8184250F-CF0B-4E68-91D0-4A762238B110}"/>
                </a:ext>
              </a:extLst>
            </p:cNvPr>
            <p:cNvSpPr/>
            <p:nvPr/>
          </p:nvSpPr>
          <p:spPr>
            <a:xfrm>
              <a:off x="1757822" y="7034046"/>
              <a:ext cx="3092554" cy="1062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 can put some text here. </a:t>
              </a:r>
            </a:p>
          </p:txBody>
        </p:sp>
      </p:grpSp>
      <p:grpSp>
        <p:nvGrpSpPr>
          <p:cNvPr id="153" name="Group 156">
            <a:extLst>
              <a:ext uri="{FF2B5EF4-FFF2-40B4-BE49-F238E27FC236}">
                <a16:creationId xmlns:a16="http://schemas.microsoft.com/office/drawing/2014/main" id="{3C6ACDD6-A54E-48D4-8282-5A6582D20EC6}"/>
              </a:ext>
            </a:extLst>
          </p:cNvPr>
          <p:cNvGrpSpPr/>
          <p:nvPr/>
        </p:nvGrpSpPr>
        <p:grpSpPr>
          <a:xfrm>
            <a:off x="7811576" y="3330571"/>
            <a:ext cx="2061703" cy="1034929"/>
            <a:chOff x="1757822" y="6544059"/>
            <a:chExt cx="3092554" cy="1552393"/>
          </a:xfrm>
        </p:grpSpPr>
        <p:sp>
          <p:nvSpPr>
            <p:cNvPr id="154" name="Rectangle 157">
              <a:extLst>
                <a:ext uri="{FF2B5EF4-FFF2-40B4-BE49-F238E27FC236}">
                  <a16:creationId xmlns:a16="http://schemas.microsoft.com/office/drawing/2014/main" id="{E7AA2567-CAF9-460E-B464-0556E67B2CCA}"/>
                </a:ext>
              </a:extLst>
            </p:cNvPr>
            <p:cNvSpPr/>
            <p:nvPr/>
          </p:nvSpPr>
          <p:spPr>
            <a:xfrm>
              <a:off x="2590506" y="6544059"/>
              <a:ext cx="1611979" cy="5694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155" name="Rectangle 158">
              <a:extLst>
                <a:ext uri="{FF2B5EF4-FFF2-40B4-BE49-F238E27FC236}">
                  <a16:creationId xmlns:a16="http://schemas.microsoft.com/office/drawing/2014/main" id="{B2664B9E-569C-4338-8F1F-DCF99D658DCE}"/>
                </a:ext>
              </a:extLst>
            </p:cNvPr>
            <p:cNvSpPr/>
            <p:nvPr/>
          </p:nvSpPr>
          <p:spPr>
            <a:xfrm>
              <a:off x="1757822" y="7034046"/>
              <a:ext cx="3092554" cy="1062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 can put some text here. </a:t>
              </a:r>
            </a:p>
          </p:txBody>
        </p:sp>
      </p:grpSp>
      <p:grpSp>
        <p:nvGrpSpPr>
          <p:cNvPr id="156" name="Group 159">
            <a:extLst>
              <a:ext uri="{FF2B5EF4-FFF2-40B4-BE49-F238E27FC236}">
                <a16:creationId xmlns:a16="http://schemas.microsoft.com/office/drawing/2014/main" id="{AE363844-9A06-4351-AE2A-BAD4C8BBEF55}"/>
              </a:ext>
            </a:extLst>
          </p:cNvPr>
          <p:cNvGrpSpPr/>
          <p:nvPr/>
        </p:nvGrpSpPr>
        <p:grpSpPr>
          <a:xfrm>
            <a:off x="9606795" y="2791581"/>
            <a:ext cx="2061703" cy="1034929"/>
            <a:chOff x="1757822" y="6544059"/>
            <a:chExt cx="3092554" cy="1552393"/>
          </a:xfrm>
        </p:grpSpPr>
        <p:sp>
          <p:nvSpPr>
            <p:cNvPr id="157" name="Rectangle 160">
              <a:extLst>
                <a:ext uri="{FF2B5EF4-FFF2-40B4-BE49-F238E27FC236}">
                  <a16:creationId xmlns:a16="http://schemas.microsoft.com/office/drawing/2014/main" id="{49D412D9-A8E8-4B20-B6B9-04A99459FB7B}"/>
                </a:ext>
              </a:extLst>
            </p:cNvPr>
            <p:cNvSpPr/>
            <p:nvPr/>
          </p:nvSpPr>
          <p:spPr>
            <a:xfrm>
              <a:off x="2590506" y="6544059"/>
              <a:ext cx="1611979" cy="5694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158" name="Rectangle 161">
              <a:extLst>
                <a:ext uri="{FF2B5EF4-FFF2-40B4-BE49-F238E27FC236}">
                  <a16:creationId xmlns:a16="http://schemas.microsoft.com/office/drawing/2014/main" id="{C3BC7844-8F88-4A3F-A7E0-48AD680A9B87}"/>
                </a:ext>
              </a:extLst>
            </p:cNvPr>
            <p:cNvSpPr/>
            <p:nvPr/>
          </p:nvSpPr>
          <p:spPr>
            <a:xfrm>
              <a:off x="1757822" y="7034046"/>
              <a:ext cx="3092554" cy="1062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 can put some text here.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3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/>
      <p:bldP spid="136" grpId="0"/>
      <p:bldP spid="137" grpId="0"/>
      <p:bldP spid="138" grpId="0"/>
      <p:bldP spid="139" grpId="0"/>
      <p:bldP spid="1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>
            <a:extLst>
              <a:ext uri="{FF2B5EF4-FFF2-40B4-BE49-F238E27FC236}">
                <a16:creationId xmlns:a16="http://schemas.microsoft.com/office/drawing/2014/main" id="{7B2F6801-1C93-40A1-A021-3D0E5095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/>
              <a:t>公司企业发展时间轴</a:t>
            </a:r>
            <a:endParaRPr lang="en-US" sz="4000" dirty="0"/>
          </a:p>
        </p:txBody>
      </p:sp>
      <p:sp>
        <p:nvSpPr>
          <p:cNvPr id="99" name="Slide Number Placeholder 2">
            <a:extLst>
              <a:ext uri="{FF2B5EF4-FFF2-40B4-BE49-F238E27FC236}">
                <a16:creationId xmlns:a16="http://schemas.microsoft.com/office/drawing/2014/main" id="{EA2A45F2-69A5-4D99-AE84-0CFFA37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4826" y="666714"/>
            <a:ext cx="812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0" name="Shape 1273">
            <a:extLst>
              <a:ext uri="{FF2B5EF4-FFF2-40B4-BE49-F238E27FC236}">
                <a16:creationId xmlns:a16="http://schemas.microsoft.com/office/drawing/2014/main" id="{2481A732-35E1-4688-929D-44B5BDA5EDE1}"/>
              </a:ext>
            </a:extLst>
          </p:cNvPr>
          <p:cNvSpPr/>
          <p:nvPr/>
        </p:nvSpPr>
        <p:spPr>
          <a:xfrm>
            <a:off x="8455773" y="1650999"/>
            <a:ext cx="1533036" cy="497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/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sp>
        <p:nvSpPr>
          <p:cNvPr id="102" name="Shape 1274">
            <a:extLst>
              <a:ext uri="{FF2B5EF4-FFF2-40B4-BE49-F238E27FC236}">
                <a16:creationId xmlns:a16="http://schemas.microsoft.com/office/drawing/2014/main" id="{4AD3E43E-3E18-4603-A0A4-165CC03A5437}"/>
              </a:ext>
            </a:extLst>
          </p:cNvPr>
          <p:cNvSpPr/>
          <p:nvPr/>
        </p:nvSpPr>
        <p:spPr>
          <a:xfrm>
            <a:off x="6606373" y="2283050"/>
            <a:ext cx="1670298" cy="497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/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sp>
        <p:nvSpPr>
          <p:cNvPr id="103" name="Shape 1275">
            <a:extLst>
              <a:ext uri="{FF2B5EF4-FFF2-40B4-BE49-F238E27FC236}">
                <a16:creationId xmlns:a16="http://schemas.microsoft.com/office/drawing/2014/main" id="{A68304DD-D73C-45B6-A94E-F8B91E75424A}"/>
              </a:ext>
            </a:extLst>
          </p:cNvPr>
          <p:cNvSpPr/>
          <p:nvPr/>
        </p:nvSpPr>
        <p:spPr>
          <a:xfrm>
            <a:off x="4988964" y="3029267"/>
            <a:ext cx="1412506" cy="38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/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sp>
        <p:nvSpPr>
          <p:cNvPr id="104" name="Shape 1276">
            <a:extLst>
              <a:ext uri="{FF2B5EF4-FFF2-40B4-BE49-F238E27FC236}">
                <a16:creationId xmlns:a16="http://schemas.microsoft.com/office/drawing/2014/main" id="{5DE5226C-AD9D-4273-8DC4-CDF0AC4821F4}"/>
              </a:ext>
            </a:extLst>
          </p:cNvPr>
          <p:cNvSpPr/>
          <p:nvPr/>
        </p:nvSpPr>
        <p:spPr>
          <a:xfrm>
            <a:off x="3379824" y="3621315"/>
            <a:ext cx="1412506" cy="38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/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grpSp>
        <p:nvGrpSpPr>
          <p:cNvPr id="106" name="Group 1284">
            <a:extLst>
              <a:ext uri="{FF2B5EF4-FFF2-40B4-BE49-F238E27FC236}">
                <a16:creationId xmlns:a16="http://schemas.microsoft.com/office/drawing/2014/main" id="{C38C7E08-FA15-4406-882D-310D66F90428}"/>
              </a:ext>
            </a:extLst>
          </p:cNvPr>
          <p:cNvGrpSpPr/>
          <p:nvPr/>
        </p:nvGrpSpPr>
        <p:grpSpPr>
          <a:xfrm>
            <a:off x="2757329" y="5830496"/>
            <a:ext cx="1697239" cy="6088226"/>
            <a:chOff x="0" y="0"/>
            <a:chExt cx="3394475" cy="12176449"/>
          </a:xfrm>
        </p:grpSpPr>
        <p:sp>
          <p:nvSpPr>
            <p:cNvPr id="107" name="Shape 1280">
              <a:extLst>
                <a:ext uri="{FF2B5EF4-FFF2-40B4-BE49-F238E27FC236}">
                  <a16:creationId xmlns:a16="http://schemas.microsoft.com/office/drawing/2014/main" id="{4B9680A2-84F2-454B-B2AD-753F0DE83D13}"/>
                </a:ext>
              </a:extLst>
            </p:cNvPr>
            <p:cNvSpPr/>
            <p:nvPr/>
          </p:nvSpPr>
          <p:spPr>
            <a:xfrm>
              <a:off x="0" y="0"/>
              <a:ext cx="3394476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1316"/>
                  </a:moveTo>
                  <a:lnTo>
                    <a:pt x="7200" y="1317"/>
                  </a:lnTo>
                  <a:lnTo>
                    <a:pt x="7197" y="1316"/>
                  </a:lnTo>
                  <a:lnTo>
                    <a:pt x="21592" y="1316"/>
                  </a:lnTo>
                  <a:lnTo>
                    <a:pt x="14292" y="9"/>
                  </a:lnTo>
                  <a:lnTo>
                    <a:pt x="0" y="0"/>
                  </a:lnTo>
                  <a:lnTo>
                    <a:pt x="0" y="19997"/>
                  </a:lnTo>
                  <a:lnTo>
                    <a:pt x="7200" y="21600"/>
                  </a:lnTo>
                  <a:lnTo>
                    <a:pt x="7200" y="21600"/>
                  </a:lnTo>
                  <a:lnTo>
                    <a:pt x="21600" y="21600"/>
                  </a:lnTo>
                  <a:lnTo>
                    <a:pt x="21600" y="1316"/>
                  </a:lnTo>
                  <a:cubicBezTo>
                    <a:pt x="21600" y="1316"/>
                    <a:pt x="7200" y="1316"/>
                    <a:pt x="7200" y="131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08" name="Shape 1281">
              <a:extLst>
                <a:ext uri="{FF2B5EF4-FFF2-40B4-BE49-F238E27FC236}">
                  <a16:creationId xmlns:a16="http://schemas.microsoft.com/office/drawing/2014/main" id="{6B7F9A2D-D59F-4F5F-A7A9-D887F92F5FE3}"/>
                </a:ext>
              </a:extLst>
            </p:cNvPr>
            <p:cNvSpPr/>
            <p:nvPr/>
          </p:nvSpPr>
          <p:spPr>
            <a:xfrm>
              <a:off x="0" y="0"/>
              <a:ext cx="1131470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9997"/>
                  </a:lnTo>
                  <a:lnTo>
                    <a:pt x="0" y="0"/>
                  </a:lnTo>
                  <a:lnTo>
                    <a:pt x="21600" y="1317"/>
                  </a:lnTo>
                  <a:cubicBezTo>
                    <a:pt x="21600" y="13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10" name="Shape 1282">
              <a:extLst>
                <a:ext uri="{FF2B5EF4-FFF2-40B4-BE49-F238E27FC236}">
                  <a16:creationId xmlns:a16="http://schemas.microsoft.com/office/drawing/2014/main" id="{0B501BD7-77DB-43CC-9424-CDF4E986D2EA}"/>
                </a:ext>
              </a:extLst>
            </p:cNvPr>
            <p:cNvSpPr/>
            <p:nvPr/>
          </p:nvSpPr>
          <p:spPr>
            <a:xfrm>
              <a:off x="0" y="0"/>
              <a:ext cx="3393315" cy="74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7199" y="21596"/>
                  </a:lnTo>
                  <a:lnTo>
                    <a:pt x="0" y="0"/>
                  </a:lnTo>
                  <a:lnTo>
                    <a:pt x="14296" y="154"/>
                  </a:lnTo>
                  <a:cubicBezTo>
                    <a:pt x="14296" y="15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pic>
          <p:nvPicPr>
            <p:cNvPr id="111" name="07_White.png">
              <a:extLst>
                <a:ext uri="{FF2B5EF4-FFF2-40B4-BE49-F238E27FC236}">
                  <a16:creationId xmlns:a16="http://schemas.microsoft.com/office/drawing/2014/main" id="{884A68AB-DE0C-4217-BA4D-113DBE4854FD}"/>
                </a:ext>
              </a:extLst>
            </p:cNvPr>
            <p:cNvPicPr/>
            <p:nvPr/>
          </p:nvPicPr>
          <p:blipFill>
            <a:blip r:embed="rId3">
              <a:alphaModFix amt="60000"/>
            </a:blip>
            <a:srcRect/>
            <a:stretch>
              <a:fillRect/>
            </a:stretch>
          </p:blipFill>
          <p:spPr>
            <a:xfrm>
              <a:off x="1128189" y="742592"/>
              <a:ext cx="1498753" cy="11412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2" name="Group 1289">
            <a:extLst>
              <a:ext uri="{FF2B5EF4-FFF2-40B4-BE49-F238E27FC236}">
                <a16:creationId xmlns:a16="http://schemas.microsoft.com/office/drawing/2014/main" id="{0E16D662-FC4F-4572-BF9E-1612A5477622}"/>
              </a:ext>
            </a:extLst>
          </p:cNvPr>
          <p:cNvGrpSpPr/>
          <p:nvPr/>
        </p:nvGrpSpPr>
        <p:grpSpPr>
          <a:xfrm>
            <a:off x="4442598" y="5250657"/>
            <a:ext cx="1697239" cy="6088226"/>
            <a:chOff x="0" y="0"/>
            <a:chExt cx="3394475" cy="12176449"/>
          </a:xfrm>
        </p:grpSpPr>
        <p:sp>
          <p:nvSpPr>
            <p:cNvPr id="114" name="Shape 1285">
              <a:extLst>
                <a:ext uri="{FF2B5EF4-FFF2-40B4-BE49-F238E27FC236}">
                  <a16:creationId xmlns:a16="http://schemas.microsoft.com/office/drawing/2014/main" id="{55F1F811-4C27-45D4-83D6-958CCFEC86BC}"/>
                </a:ext>
              </a:extLst>
            </p:cNvPr>
            <p:cNvSpPr/>
            <p:nvPr/>
          </p:nvSpPr>
          <p:spPr>
            <a:xfrm>
              <a:off x="0" y="0"/>
              <a:ext cx="3394476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1316"/>
                  </a:moveTo>
                  <a:lnTo>
                    <a:pt x="7200" y="1317"/>
                  </a:lnTo>
                  <a:lnTo>
                    <a:pt x="7197" y="1316"/>
                  </a:lnTo>
                  <a:lnTo>
                    <a:pt x="21592" y="1316"/>
                  </a:lnTo>
                  <a:lnTo>
                    <a:pt x="14292" y="9"/>
                  </a:lnTo>
                  <a:lnTo>
                    <a:pt x="0" y="0"/>
                  </a:lnTo>
                  <a:lnTo>
                    <a:pt x="0" y="19997"/>
                  </a:lnTo>
                  <a:lnTo>
                    <a:pt x="7200" y="21600"/>
                  </a:lnTo>
                  <a:lnTo>
                    <a:pt x="7200" y="21600"/>
                  </a:lnTo>
                  <a:lnTo>
                    <a:pt x="21600" y="21600"/>
                  </a:lnTo>
                  <a:lnTo>
                    <a:pt x="21600" y="1316"/>
                  </a:lnTo>
                  <a:cubicBezTo>
                    <a:pt x="21600" y="1316"/>
                    <a:pt x="7200" y="1316"/>
                    <a:pt x="7200" y="131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15" name="Shape 1286">
              <a:extLst>
                <a:ext uri="{FF2B5EF4-FFF2-40B4-BE49-F238E27FC236}">
                  <a16:creationId xmlns:a16="http://schemas.microsoft.com/office/drawing/2014/main" id="{D4E2E1DA-88C2-4540-8320-1720E592AC66}"/>
                </a:ext>
              </a:extLst>
            </p:cNvPr>
            <p:cNvSpPr/>
            <p:nvPr/>
          </p:nvSpPr>
          <p:spPr>
            <a:xfrm>
              <a:off x="0" y="0"/>
              <a:ext cx="1131470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9997"/>
                  </a:lnTo>
                  <a:lnTo>
                    <a:pt x="0" y="0"/>
                  </a:lnTo>
                  <a:lnTo>
                    <a:pt x="21600" y="1317"/>
                  </a:lnTo>
                  <a:cubicBezTo>
                    <a:pt x="21600" y="13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16" name="Shape 1287">
              <a:extLst>
                <a:ext uri="{FF2B5EF4-FFF2-40B4-BE49-F238E27FC236}">
                  <a16:creationId xmlns:a16="http://schemas.microsoft.com/office/drawing/2014/main" id="{6BC8E495-88DF-4C48-AAED-E7B8A8C1AF9D}"/>
                </a:ext>
              </a:extLst>
            </p:cNvPr>
            <p:cNvSpPr/>
            <p:nvPr/>
          </p:nvSpPr>
          <p:spPr>
            <a:xfrm>
              <a:off x="0" y="0"/>
              <a:ext cx="3393315" cy="74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7199" y="21596"/>
                  </a:lnTo>
                  <a:lnTo>
                    <a:pt x="0" y="0"/>
                  </a:lnTo>
                  <a:lnTo>
                    <a:pt x="14296" y="154"/>
                  </a:lnTo>
                  <a:cubicBezTo>
                    <a:pt x="14296" y="15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pic>
          <p:nvPicPr>
            <p:cNvPr id="118" name="07_White.png">
              <a:extLst>
                <a:ext uri="{FF2B5EF4-FFF2-40B4-BE49-F238E27FC236}">
                  <a16:creationId xmlns:a16="http://schemas.microsoft.com/office/drawing/2014/main" id="{D10D553A-7E0E-4E51-85B6-A095F073AFFB}"/>
                </a:ext>
              </a:extLst>
            </p:cNvPr>
            <p:cNvPicPr/>
            <p:nvPr/>
          </p:nvPicPr>
          <p:blipFill>
            <a:blip r:embed="rId3">
              <a:alphaModFix amt="60000"/>
            </a:blip>
            <a:srcRect/>
            <a:stretch>
              <a:fillRect/>
            </a:stretch>
          </p:blipFill>
          <p:spPr>
            <a:xfrm>
              <a:off x="1128189" y="742592"/>
              <a:ext cx="1498753" cy="11412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9" name="Group 1294">
            <a:extLst>
              <a:ext uri="{FF2B5EF4-FFF2-40B4-BE49-F238E27FC236}">
                <a16:creationId xmlns:a16="http://schemas.microsoft.com/office/drawing/2014/main" id="{8C71AA0A-EA3B-4711-B449-843ACD9AE834}"/>
              </a:ext>
            </a:extLst>
          </p:cNvPr>
          <p:cNvGrpSpPr/>
          <p:nvPr/>
        </p:nvGrpSpPr>
        <p:grpSpPr>
          <a:xfrm>
            <a:off x="6127867" y="4587329"/>
            <a:ext cx="1697239" cy="6088225"/>
            <a:chOff x="0" y="0"/>
            <a:chExt cx="3394475" cy="12176449"/>
          </a:xfrm>
        </p:grpSpPr>
        <p:sp>
          <p:nvSpPr>
            <p:cNvPr id="120" name="Shape 1290">
              <a:extLst>
                <a:ext uri="{FF2B5EF4-FFF2-40B4-BE49-F238E27FC236}">
                  <a16:creationId xmlns:a16="http://schemas.microsoft.com/office/drawing/2014/main" id="{991D33BB-35DC-423A-9C1B-F3E358198C82}"/>
                </a:ext>
              </a:extLst>
            </p:cNvPr>
            <p:cNvSpPr/>
            <p:nvPr/>
          </p:nvSpPr>
          <p:spPr>
            <a:xfrm>
              <a:off x="0" y="0"/>
              <a:ext cx="3394476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1316"/>
                  </a:moveTo>
                  <a:lnTo>
                    <a:pt x="7200" y="1317"/>
                  </a:lnTo>
                  <a:lnTo>
                    <a:pt x="7197" y="1316"/>
                  </a:lnTo>
                  <a:lnTo>
                    <a:pt x="21592" y="1316"/>
                  </a:lnTo>
                  <a:lnTo>
                    <a:pt x="14292" y="9"/>
                  </a:lnTo>
                  <a:lnTo>
                    <a:pt x="0" y="0"/>
                  </a:lnTo>
                  <a:lnTo>
                    <a:pt x="0" y="19997"/>
                  </a:lnTo>
                  <a:lnTo>
                    <a:pt x="7200" y="21600"/>
                  </a:lnTo>
                  <a:lnTo>
                    <a:pt x="7200" y="21600"/>
                  </a:lnTo>
                  <a:lnTo>
                    <a:pt x="21600" y="21600"/>
                  </a:lnTo>
                  <a:lnTo>
                    <a:pt x="21600" y="1316"/>
                  </a:lnTo>
                  <a:cubicBezTo>
                    <a:pt x="21600" y="1316"/>
                    <a:pt x="7200" y="1316"/>
                    <a:pt x="7200" y="131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21" name="Shape 1291">
              <a:extLst>
                <a:ext uri="{FF2B5EF4-FFF2-40B4-BE49-F238E27FC236}">
                  <a16:creationId xmlns:a16="http://schemas.microsoft.com/office/drawing/2014/main" id="{309A8FEC-0981-4292-BB10-B80E7C51B055}"/>
                </a:ext>
              </a:extLst>
            </p:cNvPr>
            <p:cNvSpPr/>
            <p:nvPr/>
          </p:nvSpPr>
          <p:spPr>
            <a:xfrm>
              <a:off x="0" y="0"/>
              <a:ext cx="1131470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9997"/>
                  </a:lnTo>
                  <a:lnTo>
                    <a:pt x="0" y="0"/>
                  </a:lnTo>
                  <a:lnTo>
                    <a:pt x="21600" y="1317"/>
                  </a:lnTo>
                  <a:cubicBezTo>
                    <a:pt x="21600" y="13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22" name="Shape 1292">
              <a:extLst>
                <a:ext uri="{FF2B5EF4-FFF2-40B4-BE49-F238E27FC236}">
                  <a16:creationId xmlns:a16="http://schemas.microsoft.com/office/drawing/2014/main" id="{618D15C1-15B4-4FA9-AEF3-A401E127FCFD}"/>
                </a:ext>
              </a:extLst>
            </p:cNvPr>
            <p:cNvSpPr/>
            <p:nvPr/>
          </p:nvSpPr>
          <p:spPr>
            <a:xfrm>
              <a:off x="0" y="0"/>
              <a:ext cx="3393315" cy="74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7199" y="21596"/>
                  </a:lnTo>
                  <a:lnTo>
                    <a:pt x="0" y="0"/>
                  </a:lnTo>
                  <a:lnTo>
                    <a:pt x="14296" y="154"/>
                  </a:lnTo>
                  <a:cubicBezTo>
                    <a:pt x="14296" y="15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pic>
          <p:nvPicPr>
            <p:cNvPr id="123" name="07_White.png">
              <a:extLst>
                <a:ext uri="{FF2B5EF4-FFF2-40B4-BE49-F238E27FC236}">
                  <a16:creationId xmlns:a16="http://schemas.microsoft.com/office/drawing/2014/main" id="{E423A294-F38F-4C5D-9E07-725EEFEF60B7}"/>
                </a:ext>
              </a:extLst>
            </p:cNvPr>
            <p:cNvPicPr/>
            <p:nvPr/>
          </p:nvPicPr>
          <p:blipFill>
            <a:blip r:embed="rId3">
              <a:alphaModFix amt="60000"/>
            </a:blip>
            <a:srcRect/>
            <a:stretch>
              <a:fillRect/>
            </a:stretch>
          </p:blipFill>
          <p:spPr>
            <a:xfrm>
              <a:off x="1128189" y="742592"/>
              <a:ext cx="1498753" cy="11412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4" name="Group 1299">
            <a:extLst>
              <a:ext uri="{FF2B5EF4-FFF2-40B4-BE49-F238E27FC236}">
                <a16:creationId xmlns:a16="http://schemas.microsoft.com/office/drawing/2014/main" id="{BE76A540-78C6-4E05-9A33-C7DE4164E70A}"/>
              </a:ext>
            </a:extLst>
          </p:cNvPr>
          <p:cNvGrpSpPr/>
          <p:nvPr/>
        </p:nvGrpSpPr>
        <p:grpSpPr>
          <a:xfrm>
            <a:off x="7813136" y="3832603"/>
            <a:ext cx="1697239" cy="6088225"/>
            <a:chOff x="0" y="0"/>
            <a:chExt cx="3394475" cy="12176449"/>
          </a:xfrm>
        </p:grpSpPr>
        <p:sp>
          <p:nvSpPr>
            <p:cNvPr id="125" name="Shape 1295">
              <a:extLst>
                <a:ext uri="{FF2B5EF4-FFF2-40B4-BE49-F238E27FC236}">
                  <a16:creationId xmlns:a16="http://schemas.microsoft.com/office/drawing/2014/main" id="{5D7DAA5F-05D2-45A1-A489-37BCC6FBE3C4}"/>
                </a:ext>
              </a:extLst>
            </p:cNvPr>
            <p:cNvSpPr/>
            <p:nvPr/>
          </p:nvSpPr>
          <p:spPr>
            <a:xfrm>
              <a:off x="0" y="0"/>
              <a:ext cx="3394476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1316"/>
                  </a:moveTo>
                  <a:lnTo>
                    <a:pt x="7200" y="1317"/>
                  </a:lnTo>
                  <a:lnTo>
                    <a:pt x="7197" y="1316"/>
                  </a:lnTo>
                  <a:lnTo>
                    <a:pt x="21592" y="1316"/>
                  </a:lnTo>
                  <a:lnTo>
                    <a:pt x="14292" y="9"/>
                  </a:lnTo>
                  <a:lnTo>
                    <a:pt x="0" y="0"/>
                  </a:lnTo>
                  <a:lnTo>
                    <a:pt x="0" y="19997"/>
                  </a:lnTo>
                  <a:lnTo>
                    <a:pt x="7200" y="21600"/>
                  </a:lnTo>
                  <a:lnTo>
                    <a:pt x="7200" y="21600"/>
                  </a:lnTo>
                  <a:lnTo>
                    <a:pt x="21600" y="21600"/>
                  </a:lnTo>
                  <a:lnTo>
                    <a:pt x="21600" y="1316"/>
                  </a:lnTo>
                  <a:cubicBezTo>
                    <a:pt x="21600" y="1316"/>
                    <a:pt x="7200" y="1316"/>
                    <a:pt x="7200" y="131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26" name="Shape 1296">
              <a:extLst>
                <a:ext uri="{FF2B5EF4-FFF2-40B4-BE49-F238E27FC236}">
                  <a16:creationId xmlns:a16="http://schemas.microsoft.com/office/drawing/2014/main" id="{EA4F8C98-001B-462C-AFEB-B21033518BA3}"/>
                </a:ext>
              </a:extLst>
            </p:cNvPr>
            <p:cNvSpPr/>
            <p:nvPr/>
          </p:nvSpPr>
          <p:spPr>
            <a:xfrm>
              <a:off x="0" y="0"/>
              <a:ext cx="1131470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9997"/>
                  </a:lnTo>
                  <a:lnTo>
                    <a:pt x="0" y="0"/>
                  </a:lnTo>
                  <a:lnTo>
                    <a:pt x="21600" y="1317"/>
                  </a:lnTo>
                  <a:cubicBezTo>
                    <a:pt x="21600" y="13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27" name="Shape 1297">
              <a:extLst>
                <a:ext uri="{FF2B5EF4-FFF2-40B4-BE49-F238E27FC236}">
                  <a16:creationId xmlns:a16="http://schemas.microsoft.com/office/drawing/2014/main" id="{7225DB6F-13D8-464C-8AEA-4BB55D209117}"/>
                </a:ext>
              </a:extLst>
            </p:cNvPr>
            <p:cNvSpPr/>
            <p:nvPr/>
          </p:nvSpPr>
          <p:spPr>
            <a:xfrm>
              <a:off x="0" y="0"/>
              <a:ext cx="3393315" cy="74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7199" y="21596"/>
                  </a:lnTo>
                  <a:lnTo>
                    <a:pt x="0" y="0"/>
                  </a:lnTo>
                  <a:lnTo>
                    <a:pt x="14296" y="154"/>
                  </a:lnTo>
                  <a:cubicBezTo>
                    <a:pt x="14296" y="15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pic>
          <p:nvPicPr>
            <p:cNvPr id="128" name="07_White.png">
              <a:extLst>
                <a:ext uri="{FF2B5EF4-FFF2-40B4-BE49-F238E27FC236}">
                  <a16:creationId xmlns:a16="http://schemas.microsoft.com/office/drawing/2014/main" id="{3E1799AD-FCCA-45D9-8981-44C53F6C01C0}"/>
                </a:ext>
              </a:extLst>
            </p:cNvPr>
            <p:cNvPicPr/>
            <p:nvPr/>
          </p:nvPicPr>
          <p:blipFill>
            <a:blip r:embed="rId3">
              <a:alphaModFix amt="60000"/>
            </a:blip>
            <a:srcRect/>
            <a:stretch>
              <a:fillRect/>
            </a:stretch>
          </p:blipFill>
          <p:spPr>
            <a:xfrm>
              <a:off x="1128189" y="742592"/>
              <a:ext cx="1498753" cy="11412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9" name="Group 1304">
            <a:extLst>
              <a:ext uri="{FF2B5EF4-FFF2-40B4-BE49-F238E27FC236}">
                <a16:creationId xmlns:a16="http://schemas.microsoft.com/office/drawing/2014/main" id="{B5293BA5-8753-4B89-8199-4DFADF0A6A0A}"/>
              </a:ext>
            </a:extLst>
          </p:cNvPr>
          <p:cNvGrpSpPr/>
          <p:nvPr/>
        </p:nvGrpSpPr>
        <p:grpSpPr>
          <a:xfrm>
            <a:off x="9497070" y="3261858"/>
            <a:ext cx="1697239" cy="6088225"/>
            <a:chOff x="0" y="0"/>
            <a:chExt cx="3394475" cy="12176449"/>
          </a:xfrm>
        </p:grpSpPr>
        <p:sp>
          <p:nvSpPr>
            <p:cNvPr id="130" name="Shape 1300">
              <a:extLst>
                <a:ext uri="{FF2B5EF4-FFF2-40B4-BE49-F238E27FC236}">
                  <a16:creationId xmlns:a16="http://schemas.microsoft.com/office/drawing/2014/main" id="{7A35266D-DBDF-4F1C-BE6C-AF74FC816D39}"/>
                </a:ext>
              </a:extLst>
            </p:cNvPr>
            <p:cNvSpPr/>
            <p:nvPr/>
          </p:nvSpPr>
          <p:spPr>
            <a:xfrm>
              <a:off x="0" y="0"/>
              <a:ext cx="3394476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1316"/>
                  </a:moveTo>
                  <a:lnTo>
                    <a:pt x="7200" y="1317"/>
                  </a:lnTo>
                  <a:lnTo>
                    <a:pt x="7197" y="1316"/>
                  </a:lnTo>
                  <a:lnTo>
                    <a:pt x="21592" y="1316"/>
                  </a:lnTo>
                  <a:lnTo>
                    <a:pt x="14292" y="9"/>
                  </a:lnTo>
                  <a:lnTo>
                    <a:pt x="0" y="0"/>
                  </a:lnTo>
                  <a:lnTo>
                    <a:pt x="0" y="19997"/>
                  </a:lnTo>
                  <a:lnTo>
                    <a:pt x="7200" y="21600"/>
                  </a:lnTo>
                  <a:lnTo>
                    <a:pt x="7200" y="21600"/>
                  </a:lnTo>
                  <a:lnTo>
                    <a:pt x="21600" y="21600"/>
                  </a:lnTo>
                  <a:lnTo>
                    <a:pt x="21600" y="1316"/>
                  </a:lnTo>
                  <a:cubicBezTo>
                    <a:pt x="21600" y="1316"/>
                    <a:pt x="7200" y="1316"/>
                    <a:pt x="7200" y="131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31" name="Shape 1301">
              <a:extLst>
                <a:ext uri="{FF2B5EF4-FFF2-40B4-BE49-F238E27FC236}">
                  <a16:creationId xmlns:a16="http://schemas.microsoft.com/office/drawing/2014/main" id="{F0EDCB15-620A-4A2A-8403-3C7030510CEB}"/>
                </a:ext>
              </a:extLst>
            </p:cNvPr>
            <p:cNvSpPr/>
            <p:nvPr/>
          </p:nvSpPr>
          <p:spPr>
            <a:xfrm>
              <a:off x="0" y="0"/>
              <a:ext cx="1131470" cy="1217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9997"/>
                  </a:lnTo>
                  <a:lnTo>
                    <a:pt x="0" y="0"/>
                  </a:lnTo>
                  <a:lnTo>
                    <a:pt x="21600" y="1317"/>
                  </a:lnTo>
                  <a:cubicBezTo>
                    <a:pt x="21600" y="13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32" name="Shape 1302">
              <a:extLst>
                <a:ext uri="{FF2B5EF4-FFF2-40B4-BE49-F238E27FC236}">
                  <a16:creationId xmlns:a16="http://schemas.microsoft.com/office/drawing/2014/main" id="{12029A62-37B6-4968-97E1-4A8E6A4A3B41}"/>
                </a:ext>
              </a:extLst>
            </p:cNvPr>
            <p:cNvSpPr/>
            <p:nvPr/>
          </p:nvSpPr>
          <p:spPr>
            <a:xfrm>
              <a:off x="0" y="0"/>
              <a:ext cx="3393315" cy="74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7199" y="21596"/>
                  </a:lnTo>
                  <a:lnTo>
                    <a:pt x="0" y="0"/>
                  </a:lnTo>
                  <a:lnTo>
                    <a:pt x="14296" y="154"/>
                  </a:lnTo>
                  <a:cubicBezTo>
                    <a:pt x="14296" y="15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pic>
          <p:nvPicPr>
            <p:cNvPr id="133" name="07_White.png">
              <a:extLst>
                <a:ext uri="{FF2B5EF4-FFF2-40B4-BE49-F238E27FC236}">
                  <a16:creationId xmlns:a16="http://schemas.microsoft.com/office/drawing/2014/main" id="{F75697AF-E1D3-4F5C-8789-0701436BB96B}"/>
                </a:ext>
              </a:extLst>
            </p:cNvPr>
            <p:cNvPicPr/>
            <p:nvPr/>
          </p:nvPicPr>
          <p:blipFill>
            <a:blip r:embed="rId3">
              <a:alphaModFix amt="60000"/>
            </a:blip>
            <a:srcRect/>
            <a:stretch>
              <a:fillRect/>
            </a:stretch>
          </p:blipFill>
          <p:spPr>
            <a:xfrm>
              <a:off x="1128189" y="742592"/>
              <a:ext cx="1498753" cy="11412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Shape 1305">
            <a:extLst>
              <a:ext uri="{FF2B5EF4-FFF2-40B4-BE49-F238E27FC236}">
                <a16:creationId xmlns:a16="http://schemas.microsoft.com/office/drawing/2014/main" id="{22F30549-5835-43BF-9273-A9928B24298B}"/>
              </a:ext>
            </a:extLst>
          </p:cNvPr>
          <p:cNvSpPr/>
          <p:nvPr/>
        </p:nvSpPr>
        <p:spPr>
          <a:xfrm>
            <a:off x="9281846" y="1925691"/>
            <a:ext cx="1822809" cy="82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30000"/>
              </a:lnSpc>
              <a:defRPr sz="1800"/>
            </a:pPr>
            <a:r>
              <a:rPr lang="en-US" altLang="zh-CN" sz="1250" kern="0" dirty="0">
                <a:solidFill>
                  <a:srgbClr val="7B3A90"/>
                </a:solidFill>
                <a:latin typeface="Roboto Bold"/>
                <a:ea typeface="Roboto Bold"/>
                <a:cs typeface="Roboto Bold"/>
                <a:sym typeface="Roboto Bold"/>
              </a:rPr>
              <a:t>2020</a:t>
            </a:r>
            <a:r>
              <a:rPr lang="zh-CN" altLang="en-US" sz="1250" kern="0" dirty="0">
                <a:solidFill>
                  <a:srgbClr val="7B3A90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7B3A9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3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135" name="Shape 1306">
            <a:extLst>
              <a:ext uri="{FF2B5EF4-FFF2-40B4-BE49-F238E27FC236}">
                <a16:creationId xmlns:a16="http://schemas.microsoft.com/office/drawing/2014/main" id="{4F7EC090-19CB-4C67-824D-A86044A83EE7}"/>
              </a:ext>
            </a:extLst>
          </p:cNvPr>
          <p:cNvSpPr/>
          <p:nvPr/>
        </p:nvSpPr>
        <p:spPr>
          <a:xfrm flipV="1">
            <a:off x="10193250" y="2826771"/>
            <a:ext cx="1" cy="350653"/>
          </a:xfrm>
          <a:prstGeom prst="line">
            <a:avLst/>
          </a:prstGeom>
          <a:ln w="50800">
            <a:solidFill>
              <a:srgbClr val="BBBFC3"/>
            </a:solidFill>
            <a:miter lim="400000"/>
            <a:headEnd type="arrow"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sp>
        <p:nvSpPr>
          <p:cNvPr id="136" name="Shape 1307">
            <a:extLst>
              <a:ext uri="{FF2B5EF4-FFF2-40B4-BE49-F238E27FC236}">
                <a16:creationId xmlns:a16="http://schemas.microsoft.com/office/drawing/2014/main" id="{8D0603F6-E867-4959-83E7-E71E56A3F3C0}"/>
              </a:ext>
            </a:extLst>
          </p:cNvPr>
          <p:cNvSpPr/>
          <p:nvPr/>
        </p:nvSpPr>
        <p:spPr>
          <a:xfrm>
            <a:off x="7545705" y="2517739"/>
            <a:ext cx="1822809" cy="82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30000"/>
              </a:lnSpc>
              <a:defRPr sz="1800"/>
            </a:pPr>
            <a:r>
              <a:rPr lang="en-US" altLang="zh-CN" sz="1250" kern="0" dirty="0">
                <a:solidFill>
                  <a:srgbClr val="FFC000"/>
                </a:solidFill>
                <a:latin typeface="Roboto Bold"/>
                <a:ea typeface="Roboto Bold"/>
                <a:cs typeface="Roboto Bold"/>
                <a:sym typeface="Roboto Bold"/>
              </a:rPr>
              <a:t>2019</a:t>
            </a:r>
            <a:r>
              <a:rPr lang="zh-CN" altLang="en-US" sz="1250" kern="0" dirty="0">
                <a:solidFill>
                  <a:srgbClr val="FFC000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FFC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3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137" name="Shape 1308">
            <a:extLst>
              <a:ext uri="{FF2B5EF4-FFF2-40B4-BE49-F238E27FC236}">
                <a16:creationId xmlns:a16="http://schemas.microsoft.com/office/drawing/2014/main" id="{F2A86504-78E4-44B4-B903-5C7D9F08C9F1}"/>
              </a:ext>
            </a:extLst>
          </p:cNvPr>
          <p:cNvSpPr/>
          <p:nvPr/>
        </p:nvSpPr>
        <p:spPr>
          <a:xfrm flipV="1">
            <a:off x="8457109" y="3418819"/>
            <a:ext cx="1" cy="350654"/>
          </a:xfrm>
          <a:prstGeom prst="line">
            <a:avLst/>
          </a:prstGeom>
          <a:ln w="50800">
            <a:solidFill>
              <a:srgbClr val="BBBFC3"/>
            </a:solidFill>
            <a:miter lim="400000"/>
            <a:headEnd type="arrow"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sp>
        <p:nvSpPr>
          <p:cNvPr id="138" name="Shape 1309">
            <a:extLst>
              <a:ext uri="{FF2B5EF4-FFF2-40B4-BE49-F238E27FC236}">
                <a16:creationId xmlns:a16="http://schemas.microsoft.com/office/drawing/2014/main" id="{8335ADAC-2154-48BF-8597-2221AA1F5CCF}"/>
              </a:ext>
            </a:extLst>
          </p:cNvPr>
          <p:cNvSpPr/>
          <p:nvPr/>
        </p:nvSpPr>
        <p:spPr>
          <a:xfrm>
            <a:off x="5712664" y="3285801"/>
            <a:ext cx="1822809" cy="82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30000"/>
              </a:lnSpc>
              <a:defRPr sz="1800"/>
            </a:pPr>
            <a:r>
              <a:rPr lang="en-US" altLang="zh-CN" sz="1250" kern="0" dirty="0">
                <a:solidFill>
                  <a:srgbClr val="629507"/>
                </a:solidFill>
                <a:latin typeface="Roboto Bold"/>
                <a:ea typeface="Roboto Bold"/>
                <a:cs typeface="Roboto Bold"/>
                <a:sym typeface="Roboto Bold"/>
              </a:rPr>
              <a:t>2018</a:t>
            </a:r>
            <a:r>
              <a:rPr lang="zh-CN" altLang="en-US" sz="1250" kern="0" dirty="0">
                <a:solidFill>
                  <a:srgbClr val="629507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629507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3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139" name="Shape 1310">
            <a:extLst>
              <a:ext uri="{FF2B5EF4-FFF2-40B4-BE49-F238E27FC236}">
                <a16:creationId xmlns:a16="http://schemas.microsoft.com/office/drawing/2014/main" id="{37DC94E1-D26C-4006-971B-72755425C999}"/>
              </a:ext>
            </a:extLst>
          </p:cNvPr>
          <p:cNvSpPr/>
          <p:nvPr/>
        </p:nvSpPr>
        <p:spPr>
          <a:xfrm flipV="1">
            <a:off x="6649468" y="4186881"/>
            <a:ext cx="1" cy="350654"/>
          </a:xfrm>
          <a:prstGeom prst="line">
            <a:avLst/>
          </a:prstGeom>
          <a:ln w="50800">
            <a:solidFill>
              <a:srgbClr val="BBBFC3"/>
            </a:solidFill>
            <a:miter lim="400000"/>
            <a:headEnd type="arrow"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sp>
        <p:nvSpPr>
          <p:cNvPr id="140" name="Shape 1311">
            <a:extLst>
              <a:ext uri="{FF2B5EF4-FFF2-40B4-BE49-F238E27FC236}">
                <a16:creationId xmlns:a16="http://schemas.microsoft.com/office/drawing/2014/main" id="{975FC110-900C-4FCE-AC8F-0A6C95103030}"/>
              </a:ext>
            </a:extLst>
          </p:cNvPr>
          <p:cNvSpPr/>
          <p:nvPr/>
        </p:nvSpPr>
        <p:spPr>
          <a:xfrm>
            <a:off x="4097426" y="3885850"/>
            <a:ext cx="1822809" cy="82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30000"/>
              </a:lnSpc>
              <a:defRPr sz="1800"/>
            </a:pPr>
            <a:r>
              <a:rPr lang="en-US" altLang="zh-CN" sz="1250" kern="0" dirty="0">
                <a:solidFill>
                  <a:srgbClr val="D05126"/>
                </a:solidFill>
                <a:latin typeface="Roboto Bold"/>
                <a:ea typeface="Roboto Bold"/>
                <a:cs typeface="Roboto Bold"/>
                <a:sym typeface="Roboto Bold"/>
              </a:rPr>
              <a:t>2017</a:t>
            </a:r>
            <a:r>
              <a:rPr lang="zh-CN" altLang="en-US" sz="1250" kern="0" dirty="0">
                <a:solidFill>
                  <a:srgbClr val="D05126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D05126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3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141" name="Shape 1312">
            <a:extLst>
              <a:ext uri="{FF2B5EF4-FFF2-40B4-BE49-F238E27FC236}">
                <a16:creationId xmlns:a16="http://schemas.microsoft.com/office/drawing/2014/main" id="{64CB2287-6216-4FEA-8911-4BA7A93B6E32}"/>
              </a:ext>
            </a:extLst>
          </p:cNvPr>
          <p:cNvSpPr/>
          <p:nvPr/>
        </p:nvSpPr>
        <p:spPr>
          <a:xfrm flipV="1">
            <a:off x="5008830" y="4786930"/>
            <a:ext cx="1" cy="350653"/>
          </a:xfrm>
          <a:prstGeom prst="line">
            <a:avLst/>
          </a:prstGeom>
          <a:ln w="50800">
            <a:solidFill>
              <a:srgbClr val="BBBFC3"/>
            </a:solidFill>
            <a:miter lim="400000"/>
            <a:headEnd type="arrow"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sp>
        <p:nvSpPr>
          <p:cNvPr id="142" name="Shape 1313">
            <a:extLst>
              <a:ext uri="{FF2B5EF4-FFF2-40B4-BE49-F238E27FC236}">
                <a16:creationId xmlns:a16="http://schemas.microsoft.com/office/drawing/2014/main" id="{11602FB3-FCCC-4229-AC37-071A064A1449}"/>
              </a:ext>
            </a:extLst>
          </p:cNvPr>
          <p:cNvSpPr/>
          <p:nvPr/>
        </p:nvSpPr>
        <p:spPr>
          <a:xfrm>
            <a:off x="2457293" y="4509900"/>
            <a:ext cx="1822809" cy="82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12750">
              <a:lnSpc>
                <a:spcPct val="130000"/>
              </a:lnSpc>
              <a:defRPr sz="1800"/>
            </a:pPr>
            <a:r>
              <a:rPr lang="en-US" altLang="zh-CN" sz="1250" kern="0" dirty="0">
                <a:solidFill>
                  <a:srgbClr val="1C789F"/>
                </a:solidFill>
                <a:latin typeface="Roboto Bold"/>
                <a:ea typeface="Roboto Bold"/>
                <a:cs typeface="Roboto Bold"/>
                <a:sym typeface="Roboto Bold"/>
              </a:rPr>
              <a:t>2016</a:t>
            </a:r>
            <a:r>
              <a:rPr lang="zh-CN" altLang="en-US" sz="1250" kern="0" dirty="0">
                <a:solidFill>
                  <a:srgbClr val="1C789F"/>
                </a:solidFill>
                <a:latin typeface="Roboto Bold"/>
                <a:ea typeface="Roboto Bold"/>
                <a:cs typeface="Roboto Bold"/>
                <a:sym typeface="Roboto Bold"/>
              </a:rPr>
              <a:t>年</a:t>
            </a:r>
            <a:endParaRPr lang="en-US" altLang="zh-CN" sz="1250" kern="0" dirty="0">
              <a:solidFill>
                <a:srgbClr val="1C789F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 defTabSz="412750">
              <a:lnSpc>
                <a:spcPct val="130000"/>
              </a:lnSpc>
              <a:defRPr sz="1800"/>
            </a:pP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 dolor sit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amet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consectetuer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adipiscing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elit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sed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diam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sz="1000" kern="0" dirty="0" err="1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nonummy</a:t>
            </a:r>
            <a:r>
              <a:rPr sz="1000" kern="0" dirty="0">
                <a:solidFill>
                  <a:srgbClr val="222B3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143" name="Shape 1314">
            <a:extLst>
              <a:ext uri="{FF2B5EF4-FFF2-40B4-BE49-F238E27FC236}">
                <a16:creationId xmlns:a16="http://schemas.microsoft.com/office/drawing/2014/main" id="{E19A6152-2EF1-4582-ADB6-732EAF6B7934}"/>
              </a:ext>
            </a:extLst>
          </p:cNvPr>
          <p:cNvSpPr/>
          <p:nvPr/>
        </p:nvSpPr>
        <p:spPr>
          <a:xfrm flipV="1">
            <a:off x="3368697" y="5410980"/>
            <a:ext cx="1" cy="350654"/>
          </a:xfrm>
          <a:prstGeom prst="line">
            <a:avLst/>
          </a:prstGeom>
          <a:ln w="50800">
            <a:solidFill>
              <a:srgbClr val="BBBFC3"/>
            </a:solidFill>
            <a:miter lim="400000"/>
            <a:headEnd type="arrow"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latin typeface="Helvetica Light"/>
              <a:sym typeface="Helvetica Light"/>
            </a:endParaRPr>
          </a:p>
        </p:txBody>
      </p:sp>
      <p:grpSp>
        <p:nvGrpSpPr>
          <p:cNvPr id="144" name="Group 1320">
            <a:extLst>
              <a:ext uri="{FF2B5EF4-FFF2-40B4-BE49-F238E27FC236}">
                <a16:creationId xmlns:a16="http://schemas.microsoft.com/office/drawing/2014/main" id="{2D6DF79F-67FF-4560-8139-6803AB1CF01C}"/>
              </a:ext>
            </a:extLst>
          </p:cNvPr>
          <p:cNvGrpSpPr/>
          <p:nvPr/>
        </p:nvGrpSpPr>
        <p:grpSpPr>
          <a:xfrm>
            <a:off x="4746497" y="3319499"/>
            <a:ext cx="524667" cy="524666"/>
            <a:chOff x="0" y="0"/>
            <a:chExt cx="1049331" cy="1049331"/>
          </a:xfrm>
        </p:grpSpPr>
        <p:sp>
          <p:nvSpPr>
            <p:cNvPr id="148" name="Shape 1318">
              <a:extLst>
                <a:ext uri="{FF2B5EF4-FFF2-40B4-BE49-F238E27FC236}">
                  <a16:creationId xmlns:a16="http://schemas.microsoft.com/office/drawing/2014/main" id="{4A7770A1-C37F-4C35-B47B-4B42764FFD38}"/>
                </a:ext>
              </a:extLst>
            </p:cNvPr>
            <p:cNvSpPr/>
            <p:nvPr/>
          </p:nvSpPr>
          <p:spPr>
            <a:xfrm>
              <a:off x="0" y="0"/>
              <a:ext cx="1049332" cy="104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49" name="Shape 1319">
              <a:extLst>
                <a:ext uri="{FF2B5EF4-FFF2-40B4-BE49-F238E27FC236}">
                  <a16:creationId xmlns:a16="http://schemas.microsoft.com/office/drawing/2014/main" id="{DAEDF8D5-24E6-4021-B1C5-016CBEA87228}"/>
                </a:ext>
              </a:extLst>
            </p:cNvPr>
            <p:cNvSpPr/>
            <p:nvPr/>
          </p:nvSpPr>
          <p:spPr>
            <a:xfrm>
              <a:off x="233481" y="292073"/>
              <a:ext cx="582369" cy="47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2" y="0"/>
                  </a:moveTo>
                  <a:cubicBezTo>
                    <a:pt x="908" y="0"/>
                    <a:pt x="0" y="1118"/>
                    <a:pt x="0" y="2489"/>
                  </a:cubicBezTo>
                  <a:lnTo>
                    <a:pt x="0" y="11627"/>
                  </a:lnTo>
                  <a:cubicBezTo>
                    <a:pt x="0" y="13002"/>
                    <a:pt x="908" y="14124"/>
                    <a:pt x="2022" y="14124"/>
                  </a:cubicBezTo>
                  <a:lnTo>
                    <a:pt x="2022" y="16614"/>
                  </a:lnTo>
                  <a:cubicBezTo>
                    <a:pt x="2022" y="17989"/>
                    <a:pt x="2934" y="19103"/>
                    <a:pt x="4051" y="19103"/>
                  </a:cubicBezTo>
                  <a:lnTo>
                    <a:pt x="4821" y="19103"/>
                  </a:lnTo>
                  <a:cubicBezTo>
                    <a:pt x="5121" y="20535"/>
                    <a:pt x="6168" y="21600"/>
                    <a:pt x="7424" y="21600"/>
                  </a:cubicBezTo>
                  <a:cubicBezTo>
                    <a:pt x="8677" y="21600"/>
                    <a:pt x="9724" y="20535"/>
                    <a:pt x="10027" y="19103"/>
                  </a:cubicBezTo>
                  <a:lnTo>
                    <a:pt x="13595" y="19103"/>
                  </a:lnTo>
                  <a:cubicBezTo>
                    <a:pt x="13895" y="20535"/>
                    <a:pt x="14943" y="21600"/>
                    <a:pt x="16198" y="21600"/>
                  </a:cubicBezTo>
                  <a:cubicBezTo>
                    <a:pt x="17451" y="21600"/>
                    <a:pt x="18498" y="20535"/>
                    <a:pt x="18801" y="19103"/>
                  </a:cubicBezTo>
                  <a:lnTo>
                    <a:pt x="19578" y="19103"/>
                  </a:lnTo>
                  <a:cubicBezTo>
                    <a:pt x="20695" y="19103"/>
                    <a:pt x="21600" y="17989"/>
                    <a:pt x="21600" y="16614"/>
                  </a:cubicBezTo>
                  <a:lnTo>
                    <a:pt x="21600" y="11627"/>
                  </a:lnTo>
                  <a:cubicBezTo>
                    <a:pt x="21600" y="11136"/>
                    <a:pt x="21485" y="10660"/>
                    <a:pt x="21261" y="10246"/>
                  </a:cubicBezTo>
                  <a:lnTo>
                    <a:pt x="18560" y="5259"/>
                  </a:lnTo>
                  <a:cubicBezTo>
                    <a:pt x="18184" y="4562"/>
                    <a:pt x="17556" y="4151"/>
                    <a:pt x="16877" y="4151"/>
                  </a:cubicBezTo>
                  <a:lnTo>
                    <a:pt x="14176" y="4151"/>
                  </a:lnTo>
                  <a:lnTo>
                    <a:pt x="14176" y="2489"/>
                  </a:lnTo>
                  <a:cubicBezTo>
                    <a:pt x="14176" y="1118"/>
                    <a:pt x="13264" y="0"/>
                    <a:pt x="12147" y="0"/>
                  </a:cubicBezTo>
                  <a:lnTo>
                    <a:pt x="2022" y="0"/>
                  </a:lnTo>
                  <a:close/>
                  <a:moveTo>
                    <a:pt x="2022" y="1662"/>
                  </a:moveTo>
                  <a:lnTo>
                    <a:pt x="12147" y="1662"/>
                  </a:lnTo>
                  <a:cubicBezTo>
                    <a:pt x="12523" y="1662"/>
                    <a:pt x="12826" y="2031"/>
                    <a:pt x="12826" y="2489"/>
                  </a:cubicBezTo>
                  <a:lnTo>
                    <a:pt x="12826" y="11627"/>
                  </a:lnTo>
                  <a:cubicBezTo>
                    <a:pt x="12826" y="12086"/>
                    <a:pt x="12523" y="12462"/>
                    <a:pt x="12147" y="12462"/>
                  </a:cubicBezTo>
                  <a:cubicBezTo>
                    <a:pt x="12147" y="12462"/>
                    <a:pt x="2022" y="12462"/>
                    <a:pt x="2022" y="12462"/>
                  </a:cubicBezTo>
                  <a:cubicBezTo>
                    <a:pt x="1650" y="12462"/>
                    <a:pt x="1350" y="12086"/>
                    <a:pt x="1350" y="11627"/>
                  </a:cubicBezTo>
                  <a:lnTo>
                    <a:pt x="1350" y="2489"/>
                  </a:lnTo>
                  <a:cubicBezTo>
                    <a:pt x="1350" y="2031"/>
                    <a:pt x="1650" y="1662"/>
                    <a:pt x="2022" y="1662"/>
                  </a:cubicBezTo>
                  <a:close/>
                  <a:moveTo>
                    <a:pt x="14176" y="5814"/>
                  </a:moveTo>
                  <a:lnTo>
                    <a:pt x="16877" y="5814"/>
                  </a:lnTo>
                  <a:cubicBezTo>
                    <a:pt x="17101" y="5814"/>
                    <a:pt x="17313" y="5951"/>
                    <a:pt x="17438" y="6183"/>
                  </a:cubicBezTo>
                  <a:lnTo>
                    <a:pt x="20139" y="11169"/>
                  </a:lnTo>
                  <a:cubicBezTo>
                    <a:pt x="20211" y="11303"/>
                    <a:pt x="20250" y="11464"/>
                    <a:pt x="20250" y="11627"/>
                  </a:cubicBezTo>
                  <a:cubicBezTo>
                    <a:pt x="20250" y="11627"/>
                    <a:pt x="20250" y="16614"/>
                    <a:pt x="20250" y="16614"/>
                  </a:cubicBezTo>
                  <a:cubicBezTo>
                    <a:pt x="20250" y="17071"/>
                    <a:pt x="19950" y="17449"/>
                    <a:pt x="19578" y="17449"/>
                  </a:cubicBezTo>
                  <a:lnTo>
                    <a:pt x="18801" y="17449"/>
                  </a:lnTo>
                  <a:cubicBezTo>
                    <a:pt x="18501" y="16016"/>
                    <a:pt x="17454" y="14951"/>
                    <a:pt x="16198" y="14951"/>
                  </a:cubicBezTo>
                  <a:cubicBezTo>
                    <a:pt x="14943" y="14951"/>
                    <a:pt x="13895" y="16016"/>
                    <a:pt x="13595" y="17449"/>
                  </a:cubicBezTo>
                  <a:lnTo>
                    <a:pt x="10027" y="17449"/>
                  </a:lnTo>
                  <a:cubicBezTo>
                    <a:pt x="9727" y="16016"/>
                    <a:pt x="8680" y="14951"/>
                    <a:pt x="7424" y="14951"/>
                  </a:cubicBezTo>
                  <a:cubicBezTo>
                    <a:pt x="6168" y="14951"/>
                    <a:pt x="5121" y="16016"/>
                    <a:pt x="4821" y="17449"/>
                  </a:cubicBezTo>
                  <a:lnTo>
                    <a:pt x="4051" y="17449"/>
                  </a:lnTo>
                  <a:cubicBezTo>
                    <a:pt x="3679" y="17449"/>
                    <a:pt x="3373" y="17071"/>
                    <a:pt x="3373" y="16614"/>
                  </a:cubicBezTo>
                  <a:lnTo>
                    <a:pt x="3373" y="14124"/>
                  </a:lnTo>
                  <a:lnTo>
                    <a:pt x="12147" y="14124"/>
                  </a:lnTo>
                  <a:cubicBezTo>
                    <a:pt x="13264" y="14124"/>
                    <a:pt x="14176" y="13002"/>
                    <a:pt x="14176" y="11627"/>
                  </a:cubicBezTo>
                  <a:lnTo>
                    <a:pt x="14176" y="5814"/>
                  </a:lnTo>
                  <a:close/>
                  <a:moveTo>
                    <a:pt x="15494" y="6681"/>
                  </a:moveTo>
                  <a:cubicBezTo>
                    <a:pt x="15121" y="6681"/>
                    <a:pt x="14822" y="7050"/>
                    <a:pt x="14822" y="7508"/>
                  </a:cubicBezTo>
                  <a:lnTo>
                    <a:pt x="14822" y="12494"/>
                  </a:lnTo>
                  <a:cubicBezTo>
                    <a:pt x="14822" y="12952"/>
                    <a:pt x="15121" y="13329"/>
                    <a:pt x="15494" y="13329"/>
                  </a:cubicBezTo>
                  <a:lnTo>
                    <a:pt x="18195" y="13329"/>
                  </a:lnTo>
                  <a:cubicBezTo>
                    <a:pt x="18567" y="13329"/>
                    <a:pt x="18867" y="12952"/>
                    <a:pt x="18867" y="12494"/>
                  </a:cubicBezTo>
                  <a:lnTo>
                    <a:pt x="18867" y="11250"/>
                  </a:lnTo>
                  <a:cubicBezTo>
                    <a:pt x="18867" y="11084"/>
                    <a:pt x="18828" y="10923"/>
                    <a:pt x="18756" y="10784"/>
                  </a:cubicBezTo>
                  <a:cubicBezTo>
                    <a:pt x="18756" y="10784"/>
                    <a:pt x="16733" y="7050"/>
                    <a:pt x="16733" y="7050"/>
                  </a:cubicBezTo>
                  <a:cubicBezTo>
                    <a:pt x="16608" y="6818"/>
                    <a:pt x="16400" y="6681"/>
                    <a:pt x="16172" y="6681"/>
                  </a:cubicBezTo>
                  <a:lnTo>
                    <a:pt x="15494" y="6681"/>
                  </a:lnTo>
                  <a:close/>
                  <a:moveTo>
                    <a:pt x="15494" y="7508"/>
                  </a:moveTo>
                  <a:lnTo>
                    <a:pt x="16172" y="7508"/>
                  </a:lnTo>
                  <a:lnTo>
                    <a:pt x="18195" y="11250"/>
                  </a:lnTo>
                  <a:cubicBezTo>
                    <a:pt x="18195" y="11250"/>
                    <a:pt x="18195" y="12494"/>
                    <a:pt x="18195" y="12494"/>
                  </a:cubicBezTo>
                  <a:lnTo>
                    <a:pt x="15494" y="12494"/>
                  </a:lnTo>
                  <a:lnTo>
                    <a:pt x="15494" y="7508"/>
                  </a:lnTo>
                  <a:close/>
                  <a:moveTo>
                    <a:pt x="7424" y="16614"/>
                  </a:moveTo>
                  <a:cubicBezTo>
                    <a:pt x="8169" y="16614"/>
                    <a:pt x="8774" y="17359"/>
                    <a:pt x="8774" y="18276"/>
                  </a:cubicBezTo>
                  <a:cubicBezTo>
                    <a:pt x="8774" y="19192"/>
                    <a:pt x="8169" y="19938"/>
                    <a:pt x="7424" y="19938"/>
                  </a:cubicBezTo>
                  <a:cubicBezTo>
                    <a:pt x="6679" y="19938"/>
                    <a:pt x="6074" y="19192"/>
                    <a:pt x="6074" y="18276"/>
                  </a:cubicBezTo>
                  <a:cubicBezTo>
                    <a:pt x="6074" y="17359"/>
                    <a:pt x="6679" y="16614"/>
                    <a:pt x="7424" y="16614"/>
                  </a:cubicBezTo>
                  <a:close/>
                  <a:moveTo>
                    <a:pt x="16198" y="16614"/>
                  </a:moveTo>
                  <a:cubicBezTo>
                    <a:pt x="16943" y="16614"/>
                    <a:pt x="17549" y="17359"/>
                    <a:pt x="17549" y="18276"/>
                  </a:cubicBezTo>
                  <a:cubicBezTo>
                    <a:pt x="17549" y="19192"/>
                    <a:pt x="16943" y="19938"/>
                    <a:pt x="16198" y="19938"/>
                  </a:cubicBezTo>
                  <a:cubicBezTo>
                    <a:pt x="15454" y="19938"/>
                    <a:pt x="14854" y="19192"/>
                    <a:pt x="14854" y="18276"/>
                  </a:cubicBezTo>
                  <a:cubicBezTo>
                    <a:pt x="14854" y="17359"/>
                    <a:pt x="15454" y="16614"/>
                    <a:pt x="16198" y="166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50" name="Group 1323">
            <a:extLst>
              <a:ext uri="{FF2B5EF4-FFF2-40B4-BE49-F238E27FC236}">
                <a16:creationId xmlns:a16="http://schemas.microsoft.com/office/drawing/2014/main" id="{1C9581EA-3D40-4C5B-92E4-17F29F505152}"/>
              </a:ext>
            </a:extLst>
          </p:cNvPr>
          <p:cNvGrpSpPr/>
          <p:nvPr/>
        </p:nvGrpSpPr>
        <p:grpSpPr>
          <a:xfrm>
            <a:off x="3106365" y="3943549"/>
            <a:ext cx="524667" cy="524667"/>
            <a:chOff x="0" y="0"/>
            <a:chExt cx="1049331" cy="1049331"/>
          </a:xfrm>
        </p:grpSpPr>
        <p:sp>
          <p:nvSpPr>
            <p:cNvPr id="151" name="Shape 1321">
              <a:extLst>
                <a:ext uri="{FF2B5EF4-FFF2-40B4-BE49-F238E27FC236}">
                  <a16:creationId xmlns:a16="http://schemas.microsoft.com/office/drawing/2014/main" id="{F12C4558-C96A-4D38-928F-4C977D606064}"/>
                </a:ext>
              </a:extLst>
            </p:cNvPr>
            <p:cNvSpPr/>
            <p:nvPr/>
          </p:nvSpPr>
          <p:spPr>
            <a:xfrm>
              <a:off x="0" y="0"/>
              <a:ext cx="1049332" cy="104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52" name="Shape 1322">
              <a:extLst>
                <a:ext uri="{FF2B5EF4-FFF2-40B4-BE49-F238E27FC236}">
                  <a16:creationId xmlns:a16="http://schemas.microsoft.com/office/drawing/2014/main" id="{B125EAE7-3D9F-466C-80C4-70D77AA16DCE}"/>
                </a:ext>
              </a:extLst>
            </p:cNvPr>
            <p:cNvSpPr/>
            <p:nvPr/>
          </p:nvSpPr>
          <p:spPr>
            <a:xfrm>
              <a:off x="297315" y="174648"/>
              <a:ext cx="454701" cy="70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9" y="0"/>
                  </a:moveTo>
                  <a:cubicBezTo>
                    <a:pt x="7239" y="0"/>
                    <a:pt x="4416" y="1825"/>
                    <a:pt x="4416" y="4075"/>
                  </a:cubicBezTo>
                  <a:lnTo>
                    <a:pt x="4416" y="12562"/>
                  </a:lnTo>
                  <a:cubicBezTo>
                    <a:pt x="4416" y="14810"/>
                    <a:pt x="7239" y="16643"/>
                    <a:pt x="10699" y="16643"/>
                  </a:cubicBezTo>
                  <a:cubicBezTo>
                    <a:pt x="14164" y="16643"/>
                    <a:pt x="16972" y="14810"/>
                    <a:pt x="16972" y="12562"/>
                  </a:cubicBezTo>
                  <a:lnTo>
                    <a:pt x="16972" y="4075"/>
                  </a:lnTo>
                  <a:cubicBezTo>
                    <a:pt x="16972" y="1825"/>
                    <a:pt x="14164" y="0"/>
                    <a:pt x="10699" y="0"/>
                  </a:cubicBezTo>
                  <a:close/>
                  <a:moveTo>
                    <a:pt x="10699" y="1303"/>
                  </a:moveTo>
                  <a:cubicBezTo>
                    <a:pt x="13055" y="1303"/>
                    <a:pt x="14966" y="2545"/>
                    <a:pt x="14966" y="4075"/>
                  </a:cubicBezTo>
                  <a:lnTo>
                    <a:pt x="14966" y="12562"/>
                  </a:lnTo>
                  <a:cubicBezTo>
                    <a:pt x="14966" y="14090"/>
                    <a:pt x="13055" y="15333"/>
                    <a:pt x="10699" y="15333"/>
                  </a:cubicBezTo>
                  <a:cubicBezTo>
                    <a:pt x="8345" y="15333"/>
                    <a:pt x="6422" y="14090"/>
                    <a:pt x="6422" y="12562"/>
                  </a:cubicBezTo>
                  <a:lnTo>
                    <a:pt x="6422" y="4075"/>
                  </a:lnTo>
                  <a:cubicBezTo>
                    <a:pt x="6422" y="2545"/>
                    <a:pt x="8345" y="1303"/>
                    <a:pt x="10699" y="1303"/>
                  </a:cubicBezTo>
                  <a:close/>
                  <a:moveTo>
                    <a:pt x="9903" y="2427"/>
                  </a:moveTo>
                  <a:cubicBezTo>
                    <a:pt x="8333" y="2427"/>
                    <a:pt x="7472" y="3012"/>
                    <a:pt x="7472" y="3888"/>
                  </a:cubicBezTo>
                  <a:lnTo>
                    <a:pt x="7472" y="6667"/>
                  </a:lnTo>
                  <a:cubicBezTo>
                    <a:pt x="7472" y="6847"/>
                    <a:pt x="7693" y="6991"/>
                    <a:pt x="7971" y="6991"/>
                  </a:cubicBezTo>
                  <a:cubicBezTo>
                    <a:pt x="8249" y="6991"/>
                    <a:pt x="8481" y="6847"/>
                    <a:pt x="8481" y="6667"/>
                  </a:cubicBezTo>
                  <a:lnTo>
                    <a:pt x="8481" y="3888"/>
                  </a:lnTo>
                  <a:cubicBezTo>
                    <a:pt x="8481" y="3136"/>
                    <a:pt x="9522" y="3075"/>
                    <a:pt x="9903" y="3075"/>
                  </a:cubicBezTo>
                  <a:lnTo>
                    <a:pt x="10296" y="3075"/>
                  </a:lnTo>
                  <a:cubicBezTo>
                    <a:pt x="10572" y="3075"/>
                    <a:pt x="10805" y="2933"/>
                    <a:pt x="10805" y="2751"/>
                  </a:cubicBezTo>
                  <a:cubicBezTo>
                    <a:pt x="10805" y="2571"/>
                    <a:pt x="10572" y="2427"/>
                    <a:pt x="10296" y="2427"/>
                  </a:cubicBezTo>
                  <a:lnTo>
                    <a:pt x="9903" y="2427"/>
                  </a:lnTo>
                  <a:close/>
                  <a:moveTo>
                    <a:pt x="7971" y="7280"/>
                  </a:moveTo>
                  <a:cubicBezTo>
                    <a:pt x="7693" y="7280"/>
                    <a:pt x="7472" y="7425"/>
                    <a:pt x="7472" y="7604"/>
                  </a:cubicBezTo>
                  <a:lnTo>
                    <a:pt x="7472" y="7929"/>
                  </a:lnTo>
                  <a:cubicBezTo>
                    <a:pt x="7472" y="8109"/>
                    <a:pt x="7693" y="8259"/>
                    <a:pt x="7971" y="8259"/>
                  </a:cubicBezTo>
                  <a:cubicBezTo>
                    <a:pt x="8249" y="8259"/>
                    <a:pt x="8481" y="8109"/>
                    <a:pt x="8481" y="7929"/>
                  </a:cubicBezTo>
                  <a:lnTo>
                    <a:pt x="8481" y="7604"/>
                  </a:lnTo>
                  <a:cubicBezTo>
                    <a:pt x="8481" y="7425"/>
                    <a:pt x="8249" y="7280"/>
                    <a:pt x="7971" y="7280"/>
                  </a:cubicBezTo>
                  <a:close/>
                  <a:moveTo>
                    <a:pt x="1008" y="11252"/>
                  </a:moveTo>
                  <a:cubicBezTo>
                    <a:pt x="454" y="11252"/>
                    <a:pt x="0" y="11538"/>
                    <a:pt x="0" y="11900"/>
                  </a:cubicBezTo>
                  <a:lnTo>
                    <a:pt x="0" y="12279"/>
                  </a:lnTo>
                  <a:cubicBezTo>
                    <a:pt x="0" y="15868"/>
                    <a:pt x="4171" y="18899"/>
                    <a:pt x="9510" y="19318"/>
                  </a:cubicBezTo>
                  <a:lnTo>
                    <a:pt x="9510" y="20297"/>
                  </a:lnTo>
                  <a:lnTo>
                    <a:pt x="6432" y="20297"/>
                  </a:lnTo>
                  <a:cubicBezTo>
                    <a:pt x="5878" y="20297"/>
                    <a:pt x="5434" y="20585"/>
                    <a:pt x="5434" y="20945"/>
                  </a:cubicBezTo>
                  <a:cubicBezTo>
                    <a:pt x="5434" y="21305"/>
                    <a:pt x="5878" y="21600"/>
                    <a:pt x="6432" y="21600"/>
                  </a:cubicBezTo>
                  <a:lnTo>
                    <a:pt x="14977" y="21600"/>
                  </a:lnTo>
                  <a:cubicBezTo>
                    <a:pt x="15531" y="21600"/>
                    <a:pt x="15985" y="21305"/>
                    <a:pt x="15985" y="20945"/>
                  </a:cubicBezTo>
                  <a:cubicBezTo>
                    <a:pt x="15985" y="20585"/>
                    <a:pt x="15531" y="20297"/>
                    <a:pt x="14977" y="20297"/>
                  </a:cubicBezTo>
                  <a:lnTo>
                    <a:pt x="11516" y="20297"/>
                  </a:lnTo>
                  <a:lnTo>
                    <a:pt x="11516" y="19359"/>
                  </a:lnTo>
                  <a:cubicBezTo>
                    <a:pt x="17041" y="19122"/>
                    <a:pt x="21600" y="16055"/>
                    <a:pt x="21600" y="12279"/>
                  </a:cubicBezTo>
                  <a:lnTo>
                    <a:pt x="21600" y="11900"/>
                  </a:lnTo>
                  <a:cubicBezTo>
                    <a:pt x="21600" y="11538"/>
                    <a:pt x="21157" y="11252"/>
                    <a:pt x="20602" y="11252"/>
                  </a:cubicBezTo>
                  <a:cubicBezTo>
                    <a:pt x="20048" y="11252"/>
                    <a:pt x="19594" y="11538"/>
                    <a:pt x="19594" y="11900"/>
                  </a:cubicBezTo>
                  <a:lnTo>
                    <a:pt x="19594" y="12279"/>
                  </a:lnTo>
                  <a:cubicBezTo>
                    <a:pt x="19594" y="15435"/>
                    <a:pt x="15487" y="18105"/>
                    <a:pt x="10848" y="18105"/>
                  </a:cubicBezTo>
                  <a:lnTo>
                    <a:pt x="10742" y="18105"/>
                  </a:lnTo>
                  <a:cubicBezTo>
                    <a:pt x="10666" y="18105"/>
                    <a:pt x="10594" y="18092"/>
                    <a:pt x="10519" y="18091"/>
                  </a:cubicBezTo>
                  <a:cubicBezTo>
                    <a:pt x="5869" y="18006"/>
                    <a:pt x="2006" y="15332"/>
                    <a:pt x="2006" y="12279"/>
                  </a:cubicBezTo>
                  <a:lnTo>
                    <a:pt x="2006" y="11900"/>
                  </a:lnTo>
                  <a:cubicBezTo>
                    <a:pt x="2006" y="11538"/>
                    <a:pt x="1561" y="11252"/>
                    <a:pt x="1008" y="112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53" name="Group 1326">
            <a:extLst>
              <a:ext uri="{FF2B5EF4-FFF2-40B4-BE49-F238E27FC236}">
                <a16:creationId xmlns:a16="http://schemas.microsoft.com/office/drawing/2014/main" id="{EC802ADA-3CA2-4EA4-825D-E016486CF440}"/>
              </a:ext>
            </a:extLst>
          </p:cNvPr>
          <p:cNvGrpSpPr/>
          <p:nvPr/>
        </p:nvGrpSpPr>
        <p:grpSpPr>
          <a:xfrm>
            <a:off x="8194777" y="1951388"/>
            <a:ext cx="524666" cy="524667"/>
            <a:chOff x="0" y="0"/>
            <a:chExt cx="1049331" cy="1049331"/>
          </a:xfrm>
        </p:grpSpPr>
        <p:sp>
          <p:nvSpPr>
            <p:cNvPr id="154" name="Shape 1324">
              <a:extLst>
                <a:ext uri="{FF2B5EF4-FFF2-40B4-BE49-F238E27FC236}">
                  <a16:creationId xmlns:a16="http://schemas.microsoft.com/office/drawing/2014/main" id="{A31EF1C0-AC3A-4D48-93CA-24309899950F}"/>
                </a:ext>
              </a:extLst>
            </p:cNvPr>
            <p:cNvSpPr/>
            <p:nvPr/>
          </p:nvSpPr>
          <p:spPr>
            <a:xfrm>
              <a:off x="0" y="0"/>
              <a:ext cx="1049332" cy="104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55" name="Shape 1325">
              <a:extLst>
                <a:ext uri="{FF2B5EF4-FFF2-40B4-BE49-F238E27FC236}">
                  <a16:creationId xmlns:a16="http://schemas.microsoft.com/office/drawing/2014/main" id="{287AF8C2-24C1-40B8-93F1-6D7E00B3C564}"/>
                </a:ext>
              </a:extLst>
            </p:cNvPr>
            <p:cNvSpPr/>
            <p:nvPr/>
          </p:nvSpPr>
          <p:spPr>
            <a:xfrm>
              <a:off x="285404" y="238382"/>
              <a:ext cx="478524" cy="57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64" y="0"/>
                  </a:moveTo>
                  <a:cubicBezTo>
                    <a:pt x="4443" y="0"/>
                    <a:pt x="4154" y="281"/>
                    <a:pt x="4147" y="633"/>
                  </a:cubicBezTo>
                  <a:cubicBezTo>
                    <a:pt x="4119" y="2239"/>
                    <a:pt x="2586" y="3548"/>
                    <a:pt x="668" y="3548"/>
                  </a:cubicBezTo>
                  <a:cubicBezTo>
                    <a:pt x="240" y="3548"/>
                    <a:pt x="0" y="3832"/>
                    <a:pt x="0" y="4188"/>
                  </a:cubicBezTo>
                  <a:lnTo>
                    <a:pt x="0" y="10562"/>
                  </a:lnTo>
                  <a:lnTo>
                    <a:pt x="0" y="13408"/>
                  </a:lnTo>
                  <a:cubicBezTo>
                    <a:pt x="0" y="18866"/>
                    <a:pt x="10047" y="21464"/>
                    <a:pt x="10478" y="21573"/>
                  </a:cubicBezTo>
                  <a:cubicBezTo>
                    <a:pt x="10552" y="21590"/>
                    <a:pt x="10518" y="21600"/>
                    <a:pt x="10592" y="21600"/>
                  </a:cubicBezTo>
                  <a:cubicBezTo>
                    <a:pt x="10684" y="21600"/>
                    <a:pt x="10878" y="21586"/>
                    <a:pt x="10967" y="21559"/>
                  </a:cubicBezTo>
                  <a:cubicBezTo>
                    <a:pt x="11396" y="21423"/>
                    <a:pt x="21600" y="18196"/>
                    <a:pt x="21600" y="13415"/>
                  </a:cubicBezTo>
                  <a:lnTo>
                    <a:pt x="21600" y="4188"/>
                  </a:lnTo>
                  <a:cubicBezTo>
                    <a:pt x="21600" y="3832"/>
                    <a:pt x="21148" y="3548"/>
                    <a:pt x="20720" y="3548"/>
                  </a:cubicBezTo>
                  <a:cubicBezTo>
                    <a:pt x="18801" y="3548"/>
                    <a:pt x="17115" y="2239"/>
                    <a:pt x="17086" y="633"/>
                  </a:cubicBezTo>
                  <a:cubicBezTo>
                    <a:pt x="17080" y="281"/>
                    <a:pt x="16734" y="0"/>
                    <a:pt x="16312" y="0"/>
                  </a:cubicBezTo>
                  <a:lnTo>
                    <a:pt x="4864" y="0"/>
                  </a:lnTo>
                  <a:close/>
                  <a:moveTo>
                    <a:pt x="5565" y="1287"/>
                  </a:moveTo>
                  <a:lnTo>
                    <a:pt x="9908" y="1287"/>
                  </a:lnTo>
                  <a:lnTo>
                    <a:pt x="9908" y="10242"/>
                  </a:lnTo>
                  <a:lnTo>
                    <a:pt x="1540" y="10242"/>
                  </a:lnTo>
                  <a:lnTo>
                    <a:pt x="1540" y="4787"/>
                  </a:lnTo>
                  <a:cubicBezTo>
                    <a:pt x="3468" y="4508"/>
                    <a:pt x="5205" y="3221"/>
                    <a:pt x="5565" y="1287"/>
                  </a:cubicBezTo>
                  <a:close/>
                  <a:moveTo>
                    <a:pt x="10674" y="1287"/>
                  </a:moveTo>
                  <a:lnTo>
                    <a:pt x="15611" y="1287"/>
                  </a:lnTo>
                  <a:cubicBezTo>
                    <a:pt x="15971" y="3221"/>
                    <a:pt x="17737" y="4508"/>
                    <a:pt x="20052" y="4787"/>
                  </a:cubicBezTo>
                  <a:lnTo>
                    <a:pt x="20052" y="10242"/>
                  </a:lnTo>
                  <a:lnTo>
                    <a:pt x="10674" y="10242"/>
                  </a:lnTo>
                  <a:lnTo>
                    <a:pt x="10674" y="1287"/>
                  </a:lnTo>
                  <a:close/>
                  <a:moveTo>
                    <a:pt x="1540" y="10882"/>
                  </a:moveTo>
                  <a:lnTo>
                    <a:pt x="9908" y="10882"/>
                  </a:lnTo>
                  <a:lnTo>
                    <a:pt x="9908" y="19993"/>
                  </a:lnTo>
                  <a:cubicBezTo>
                    <a:pt x="7536" y="19261"/>
                    <a:pt x="1540" y="17073"/>
                    <a:pt x="1540" y="13408"/>
                  </a:cubicBezTo>
                  <a:lnTo>
                    <a:pt x="1540" y="10882"/>
                  </a:lnTo>
                  <a:close/>
                  <a:moveTo>
                    <a:pt x="10674" y="10882"/>
                  </a:moveTo>
                  <a:lnTo>
                    <a:pt x="20052" y="10882"/>
                  </a:lnTo>
                  <a:lnTo>
                    <a:pt x="20052" y="13415"/>
                  </a:lnTo>
                  <a:cubicBezTo>
                    <a:pt x="20052" y="16548"/>
                    <a:pt x="13584" y="19347"/>
                    <a:pt x="10780" y="20272"/>
                  </a:cubicBezTo>
                  <a:cubicBezTo>
                    <a:pt x="10761" y="20267"/>
                    <a:pt x="10695" y="20244"/>
                    <a:pt x="10674" y="20238"/>
                  </a:cubicBezTo>
                  <a:lnTo>
                    <a:pt x="10674" y="10882"/>
                  </a:lnTo>
                  <a:close/>
                  <a:moveTo>
                    <a:pt x="2664" y="12856"/>
                  </a:moveTo>
                  <a:cubicBezTo>
                    <a:pt x="2455" y="12889"/>
                    <a:pt x="2316" y="13064"/>
                    <a:pt x="2355" y="13238"/>
                  </a:cubicBezTo>
                  <a:cubicBezTo>
                    <a:pt x="2355" y="13238"/>
                    <a:pt x="2383" y="13358"/>
                    <a:pt x="2453" y="13565"/>
                  </a:cubicBezTo>
                  <a:cubicBezTo>
                    <a:pt x="2499" y="13706"/>
                    <a:pt x="2652" y="13796"/>
                    <a:pt x="2819" y="13796"/>
                  </a:cubicBezTo>
                  <a:cubicBezTo>
                    <a:pt x="2853" y="13796"/>
                    <a:pt x="2890" y="13797"/>
                    <a:pt x="2925" y="13789"/>
                  </a:cubicBezTo>
                  <a:cubicBezTo>
                    <a:pt x="3131" y="13740"/>
                    <a:pt x="3252" y="13559"/>
                    <a:pt x="3194" y="13388"/>
                  </a:cubicBezTo>
                  <a:cubicBezTo>
                    <a:pt x="3139" y="13222"/>
                    <a:pt x="3115" y="13121"/>
                    <a:pt x="3113" y="13115"/>
                  </a:cubicBezTo>
                  <a:cubicBezTo>
                    <a:pt x="3075" y="12939"/>
                    <a:pt x="2871" y="12825"/>
                    <a:pt x="2664" y="12856"/>
                  </a:cubicBezTo>
                  <a:close/>
                  <a:moveTo>
                    <a:pt x="3618" y="14395"/>
                  </a:moveTo>
                  <a:cubicBezTo>
                    <a:pt x="3523" y="14372"/>
                    <a:pt x="3418" y="14379"/>
                    <a:pt x="3324" y="14423"/>
                  </a:cubicBezTo>
                  <a:cubicBezTo>
                    <a:pt x="3138" y="14508"/>
                    <a:pt x="3076" y="14702"/>
                    <a:pt x="3178" y="14859"/>
                  </a:cubicBezTo>
                  <a:cubicBezTo>
                    <a:pt x="3865" y="15908"/>
                    <a:pt x="5012" y="16791"/>
                    <a:pt x="6494" y="17412"/>
                  </a:cubicBezTo>
                  <a:cubicBezTo>
                    <a:pt x="6550" y="17436"/>
                    <a:pt x="6607" y="17446"/>
                    <a:pt x="6665" y="17446"/>
                  </a:cubicBezTo>
                  <a:cubicBezTo>
                    <a:pt x="6807" y="17446"/>
                    <a:pt x="6939" y="17382"/>
                    <a:pt x="7007" y="17269"/>
                  </a:cubicBezTo>
                  <a:cubicBezTo>
                    <a:pt x="7102" y="17110"/>
                    <a:pt x="7027" y="16914"/>
                    <a:pt x="6836" y="16833"/>
                  </a:cubicBezTo>
                  <a:cubicBezTo>
                    <a:pt x="5494" y="16270"/>
                    <a:pt x="4467" y="15480"/>
                    <a:pt x="3854" y="14545"/>
                  </a:cubicBezTo>
                  <a:cubicBezTo>
                    <a:pt x="3803" y="14468"/>
                    <a:pt x="3712" y="14419"/>
                    <a:pt x="3618" y="143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56" name="Group 1329">
            <a:extLst>
              <a:ext uri="{FF2B5EF4-FFF2-40B4-BE49-F238E27FC236}">
                <a16:creationId xmlns:a16="http://schemas.microsoft.com/office/drawing/2014/main" id="{B568B8EE-19AF-486E-B6B7-DC9168677E3B}"/>
              </a:ext>
            </a:extLst>
          </p:cNvPr>
          <p:cNvGrpSpPr/>
          <p:nvPr/>
        </p:nvGrpSpPr>
        <p:grpSpPr>
          <a:xfrm>
            <a:off x="6361736" y="2719450"/>
            <a:ext cx="524667" cy="524666"/>
            <a:chOff x="0" y="0"/>
            <a:chExt cx="1049331" cy="1049331"/>
          </a:xfrm>
        </p:grpSpPr>
        <p:sp>
          <p:nvSpPr>
            <p:cNvPr id="157" name="Shape 1327">
              <a:extLst>
                <a:ext uri="{FF2B5EF4-FFF2-40B4-BE49-F238E27FC236}">
                  <a16:creationId xmlns:a16="http://schemas.microsoft.com/office/drawing/2014/main" id="{D6B30019-67F3-4F81-8067-0D41FCEDEDE5}"/>
                </a:ext>
              </a:extLst>
            </p:cNvPr>
            <p:cNvSpPr/>
            <p:nvPr/>
          </p:nvSpPr>
          <p:spPr>
            <a:xfrm>
              <a:off x="0" y="0"/>
              <a:ext cx="1049332" cy="104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58" name="Shape 1328">
              <a:extLst>
                <a:ext uri="{FF2B5EF4-FFF2-40B4-BE49-F238E27FC236}">
                  <a16:creationId xmlns:a16="http://schemas.microsoft.com/office/drawing/2014/main" id="{E6EE245B-FF73-4669-B63A-9E51EDBEB231}"/>
                </a:ext>
              </a:extLst>
            </p:cNvPr>
            <p:cNvSpPr/>
            <p:nvPr/>
          </p:nvSpPr>
          <p:spPr>
            <a:xfrm>
              <a:off x="256068" y="244968"/>
              <a:ext cx="441702" cy="53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extrusionOk="0">
                  <a:moveTo>
                    <a:pt x="19473" y="0"/>
                  </a:moveTo>
                  <a:cubicBezTo>
                    <a:pt x="18961" y="0"/>
                    <a:pt x="18389" y="125"/>
                    <a:pt x="17721" y="391"/>
                  </a:cubicBezTo>
                  <a:lnTo>
                    <a:pt x="17688" y="405"/>
                  </a:lnTo>
                  <a:cubicBezTo>
                    <a:pt x="14100" y="2024"/>
                    <a:pt x="8306" y="4618"/>
                    <a:pt x="7361" y="4979"/>
                  </a:cubicBezTo>
                  <a:lnTo>
                    <a:pt x="4136" y="4979"/>
                  </a:lnTo>
                  <a:cubicBezTo>
                    <a:pt x="1992" y="4979"/>
                    <a:pt x="0" y="6626"/>
                    <a:pt x="0" y="8429"/>
                  </a:cubicBezTo>
                  <a:lnTo>
                    <a:pt x="0" y="13869"/>
                  </a:lnTo>
                  <a:cubicBezTo>
                    <a:pt x="0" y="15559"/>
                    <a:pt x="1839" y="16879"/>
                    <a:pt x="4136" y="16879"/>
                  </a:cubicBezTo>
                  <a:lnTo>
                    <a:pt x="7404" y="16879"/>
                  </a:lnTo>
                  <a:cubicBezTo>
                    <a:pt x="8313" y="17165"/>
                    <a:pt x="14125" y="19674"/>
                    <a:pt x="17679" y="21230"/>
                  </a:cubicBezTo>
                  <a:lnTo>
                    <a:pt x="17822" y="21279"/>
                  </a:lnTo>
                  <a:cubicBezTo>
                    <a:pt x="18578" y="21471"/>
                    <a:pt x="19184" y="21600"/>
                    <a:pt x="19709" y="21600"/>
                  </a:cubicBezTo>
                  <a:cubicBezTo>
                    <a:pt x="20501" y="21600"/>
                    <a:pt x="20910" y="21291"/>
                    <a:pt x="21133" y="21034"/>
                  </a:cubicBezTo>
                  <a:cubicBezTo>
                    <a:pt x="21417" y="20706"/>
                    <a:pt x="21528" y="20264"/>
                    <a:pt x="21528" y="19638"/>
                  </a:cubicBezTo>
                  <a:lnTo>
                    <a:pt x="21528" y="2528"/>
                  </a:lnTo>
                  <a:lnTo>
                    <a:pt x="21545" y="2451"/>
                  </a:lnTo>
                  <a:cubicBezTo>
                    <a:pt x="21553" y="2037"/>
                    <a:pt x="21600" y="1066"/>
                    <a:pt x="20880" y="461"/>
                  </a:cubicBezTo>
                  <a:cubicBezTo>
                    <a:pt x="20521" y="158"/>
                    <a:pt x="20031" y="0"/>
                    <a:pt x="19473" y="0"/>
                  </a:cubicBezTo>
                  <a:close/>
                  <a:moveTo>
                    <a:pt x="19473" y="1320"/>
                  </a:moveTo>
                  <a:cubicBezTo>
                    <a:pt x="19660" y="1320"/>
                    <a:pt x="19718" y="1369"/>
                    <a:pt x="19743" y="1390"/>
                  </a:cubicBezTo>
                  <a:cubicBezTo>
                    <a:pt x="19994" y="1601"/>
                    <a:pt x="19983" y="2224"/>
                    <a:pt x="19979" y="2430"/>
                  </a:cubicBezTo>
                  <a:lnTo>
                    <a:pt x="19979" y="19638"/>
                  </a:lnTo>
                  <a:cubicBezTo>
                    <a:pt x="19979" y="20138"/>
                    <a:pt x="19867" y="20258"/>
                    <a:pt x="19869" y="20259"/>
                  </a:cubicBezTo>
                  <a:cubicBezTo>
                    <a:pt x="19865" y="20261"/>
                    <a:pt x="19822" y="20273"/>
                    <a:pt x="19709" y="20273"/>
                  </a:cubicBezTo>
                  <a:cubicBezTo>
                    <a:pt x="19380" y="20273"/>
                    <a:pt x="18853" y="20151"/>
                    <a:pt x="18361" y="20029"/>
                  </a:cubicBezTo>
                  <a:cubicBezTo>
                    <a:pt x="11106" y="16851"/>
                    <a:pt x="8887" y="15972"/>
                    <a:pt x="8077" y="15706"/>
                  </a:cubicBezTo>
                  <a:lnTo>
                    <a:pt x="8077" y="6139"/>
                  </a:lnTo>
                  <a:cubicBezTo>
                    <a:pt x="8860" y="5852"/>
                    <a:pt x="11024" y="4920"/>
                    <a:pt x="18429" y="1578"/>
                  </a:cubicBezTo>
                  <a:cubicBezTo>
                    <a:pt x="18966" y="1365"/>
                    <a:pt x="19294" y="1320"/>
                    <a:pt x="19473" y="1320"/>
                  </a:cubicBezTo>
                  <a:close/>
                  <a:moveTo>
                    <a:pt x="17738" y="3799"/>
                  </a:moveTo>
                  <a:cubicBezTo>
                    <a:pt x="17272" y="3758"/>
                    <a:pt x="16749" y="3943"/>
                    <a:pt x="16340" y="4106"/>
                  </a:cubicBezTo>
                  <a:cubicBezTo>
                    <a:pt x="14486" y="4926"/>
                    <a:pt x="11452" y="6258"/>
                    <a:pt x="11084" y="6376"/>
                  </a:cubicBezTo>
                  <a:cubicBezTo>
                    <a:pt x="10909" y="6412"/>
                    <a:pt x="10781" y="6541"/>
                    <a:pt x="10781" y="6697"/>
                  </a:cubicBezTo>
                  <a:cubicBezTo>
                    <a:pt x="10781" y="6880"/>
                    <a:pt x="10957" y="7025"/>
                    <a:pt x="11177" y="7025"/>
                  </a:cubicBezTo>
                  <a:cubicBezTo>
                    <a:pt x="11301" y="7025"/>
                    <a:pt x="11434" y="7025"/>
                    <a:pt x="16694" y="4693"/>
                  </a:cubicBezTo>
                  <a:cubicBezTo>
                    <a:pt x="17468" y="4383"/>
                    <a:pt x="17699" y="4454"/>
                    <a:pt x="17755" y="4483"/>
                  </a:cubicBezTo>
                  <a:cubicBezTo>
                    <a:pt x="17810" y="4510"/>
                    <a:pt x="17915" y="4627"/>
                    <a:pt x="17915" y="5077"/>
                  </a:cubicBezTo>
                  <a:lnTo>
                    <a:pt x="17915" y="6250"/>
                  </a:lnTo>
                  <a:cubicBezTo>
                    <a:pt x="17915" y="6433"/>
                    <a:pt x="18091" y="6585"/>
                    <a:pt x="18311" y="6585"/>
                  </a:cubicBezTo>
                  <a:cubicBezTo>
                    <a:pt x="18531" y="6585"/>
                    <a:pt x="18707" y="6433"/>
                    <a:pt x="18707" y="6250"/>
                  </a:cubicBezTo>
                  <a:lnTo>
                    <a:pt x="18707" y="5077"/>
                  </a:lnTo>
                  <a:cubicBezTo>
                    <a:pt x="18707" y="4496"/>
                    <a:pt x="18547" y="4118"/>
                    <a:pt x="18176" y="3925"/>
                  </a:cubicBezTo>
                  <a:cubicBezTo>
                    <a:pt x="18039" y="3853"/>
                    <a:pt x="17894" y="3813"/>
                    <a:pt x="17738" y="3799"/>
                  </a:cubicBezTo>
                  <a:close/>
                  <a:moveTo>
                    <a:pt x="4136" y="6306"/>
                  </a:moveTo>
                  <a:lnTo>
                    <a:pt x="7277" y="6306"/>
                  </a:lnTo>
                  <a:lnTo>
                    <a:pt x="7277" y="15559"/>
                  </a:lnTo>
                  <a:lnTo>
                    <a:pt x="4136" y="15559"/>
                  </a:lnTo>
                  <a:cubicBezTo>
                    <a:pt x="2907" y="15559"/>
                    <a:pt x="1592" y="14928"/>
                    <a:pt x="1592" y="13869"/>
                  </a:cubicBezTo>
                  <a:lnTo>
                    <a:pt x="1592" y="8429"/>
                  </a:lnTo>
                  <a:cubicBezTo>
                    <a:pt x="1592" y="7357"/>
                    <a:pt x="2874" y="6306"/>
                    <a:pt x="4136" y="6306"/>
                  </a:cubicBezTo>
                  <a:close/>
                  <a:moveTo>
                    <a:pt x="18454" y="7151"/>
                  </a:moveTo>
                  <a:cubicBezTo>
                    <a:pt x="18235" y="7151"/>
                    <a:pt x="18058" y="7297"/>
                    <a:pt x="18058" y="7479"/>
                  </a:cubicBezTo>
                  <a:lnTo>
                    <a:pt x="18058" y="7808"/>
                  </a:lnTo>
                  <a:cubicBezTo>
                    <a:pt x="18058" y="7990"/>
                    <a:pt x="18235" y="8143"/>
                    <a:pt x="18454" y="8143"/>
                  </a:cubicBezTo>
                  <a:cubicBezTo>
                    <a:pt x="18674" y="8143"/>
                    <a:pt x="18858" y="7990"/>
                    <a:pt x="18858" y="7808"/>
                  </a:cubicBezTo>
                  <a:lnTo>
                    <a:pt x="18858" y="7479"/>
                  </a:lnTo>
                  <a:cubicBezTo>
                    <a:pt x="18858" y="7297"/>
                    <a:pt x="18674" y="7151"/>
                    <a:pt x="18454" y="71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59" name="Group 1332">
            <a:extLst>
              <a:ext uri="{FF2B5EF4-FFF2-40B4-BE49-F238E27FC236}">
                <a16:creationId xmlns:a16="http://schemas.microsoft.com/office/drawing/2014/main" id="{D8A0A642-71D4-4EAF-ACD4-C463D244CCE9}"/>
              </a:ext>
            </a:extLst>
          </p:cNvPr>
          <p:cNvGrpSpPr/>
          <p:nvPr/>
        </p:nvGrpSpPr>
        <p:grpSpPr>
          <a:xfrm>
            <a:off x="9930917" y="1359340"/>
            <a:ext cx="524666" cy="524667"/>
            <a:chOff x="0" y="0"/>
            <a:chExt cx="1049331" cy="1049331"/>
          </a:xfrm>
        </p:grpSpPr>
        <p:sp>
          <p:nvSpPr>
            <p:cNvPr id="160" name="Shape 1330">
              <a:extLst>
                <a:ext uri="{FF2B5EF4-FFF2-40B4-BE49-F238E27FC236}">
                  <a16:creationId xmlns:a16="http://schemas.microsoft.com/office/drawing/2014/main" id="{246BE765-3228-4372-9691-3E6C325A9109}"/>
                </a:ext>
              </a:extLst>
            </p:cNvPr>
            <p:cNvSpPr/>
            <p:nvPr/>
          </p:nvSpPr>
          <p:spPr>
            <a:xfrm>
              <a:off x="0" y="0"/>
              <a:ext cx="1049332" cy="104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61" name="Shape 1331">
              <a:extLst>
                <a:ext uri="{FF2B5EF4-FFF2-40B4-BE49-F238E27FC236}">
                  <a16:creationId xmlns:a16="http://schemas.microsoft.com/office/drawing/2014/main" id="{9DFB2505-EC16-4992-9B24-1BCF585CDE9B}"/>
                </a:ext>
              </a:extLst>
            </p:cNvPr>
            <p:cNvSpPr/>
            <p:nvPr/>
          </p:nvSpPr>
          <p:spPr>
            <a:xfrm>
              <a:off x="235703" y="269379"/>
              <a:ext cx="577924" cy="51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48" extrusionOk="0">
                  <a:moveTo>
                    <a:pt x="12235" y="17"/>
                  </a:moveTo>
                  <a:cubicBezTo>
                    <a:pt x="11980" y="86"/>
                    <a:pt x="11799" y="349"/>
                    <a:pt x="11799" y="648"/>
                  </a:cubicBezTo>
                  <a:lnTo>
                    <a:pt x="11799" y="14431"/>
                  </a:lnTo>
                  <a:cubicBezTo>
                    <a:pt x="11799" y="14786"/>
                    <a:pt x="12053" y="15075"/>
                    <a:pt x="12366" y="15075"/>
                  </a:cubicBezTo>
                  <a:lnTo>
                    <a:pt x="18504" y="15075"/>
                  </a:lnTo>
                  <a:cubicBezTo>
                    <a:pt x="18702" y="15075"/>
                    <a:pt x="18884" y="14956"/>
                    <a:pt x="18987" y="14766"/>
                  </a:cubicBezTo>
                  <a:cubicBezTo>
                    <a:pt x="19090" y="14576"/>
                    <a:pt x="19098" y="14341"/>
                    <a:pt x="19009" y="14142"/>
                  </a:cubicBezTo>
                  <a:lnTo>
                    <a:pt x="12871" y="358"/>
                  </a:lnTo>
                  <a:cubicBezTo>
                    <a:pt x="12752" y="92"/>
                    <a:pt x="12491" y="-52"/>
                    <a:pt x="12235" y="17"/>
                  </a:cubicBezTo>
                  <a:close/>
                  <a:moveTo>
                    <a:pt x="10335" y="210"/>
                  </a:moveTo>
                  <a:cubicBezTo>
                    <a:pt x="10245" y="198"/>
                    <a:pt x="10150" y="210"/>
                    <a:pt x="10063" y="249"/>
                  </a:cubicBezTo>
                  <a:cubicBezTo>
                    <a:pt x="6697" y="1728"/>
                    <a:pt x="4398" y="5334"/>
                    <a:pt x="3062" y="8099"/>
                  </a:cubicBezTo>
                  <a:cubicBezTo>
                    <a:pt x="2259" y="9760"/>
                    <a:pt x="1735" y="11256"/>
                    <a:pt x="1434" y="12218"/>
                  </a:cubicBezTo>
                  <a:cubicBezTo>
                    <a:pt x="1302" y="12638"/>
                    <a:pt x="871" y="14047"/>
                    <a:pt x="906" y="14528"/>
                  </a:cubicBezTo>
                  <a:cubicBezTo>
                    <a:pt x="930" y="14860"/>
                    <a:pt x="1179" y="15120"/>
                    <a:pt x="1473" y="15120"/>
                  </a:cubicBezTo>
                  <a:lnTo>
                    <a:pt x="10267" y="15120"/>
                  </a:lnTo>
                  <a:cubicBezTo>
                    <a:pt x="10580" y="15120"/>
                    <a:pt x="10834" y="14831"/>
                    <a:pt x="10834" y="14476"/>
                  </a:cubicBezTo>
                  <a:lnTo>
                    <a:pt x="10834" y="854"/>
                  </a:lnTo>
                  <a:cubicBezTo>
                    <a:pt x="10834" y="641"/>
                    <a:pt x="10744" y="439"/>
                    <a:pt x="10590" y="320"/>
                  </a:cubicBezTo>
                  <a:cubicBezTo>
                    <a:pt x="10513" y="260"/>
                    <a:pt x="10425" y="222"/>
                    <a:pt x="10335" y="210"/>
                  </a:cubicBezTo>
                  <a:close/>
                  <a:moveTo>
                    <a:pt x="9700" y="1845"/>
                  </a:moveTo>
                  <a:lnTo>
                    <a:pt x="9700" y="13833"/>
                  </a:lnTo>
                  <a:lnTo>
                    <a:pt x="2165" y="13833"/>
                  </a:lnTo>
                  <a:cubicBezTo>
                    <a:pt x="2721" y="11605"/>
                    <a:pt x="5107" y="4487"/>
                    <a:pt x="9700" y="1845"/>
                  </a:cubicBezTo>
                  <a:close/>
                  <a:moveTo>
                    <a:pt x="12933" y="3344"/>
                  </a:moveTo>
                  <a:lnTo>
                    <a:pt x="17580" y="13788"/>
                  </a:lnTo>
                  <a:lnTo>
                    <a:pt x="12933" y="13788"/>
                  </a:lnTo>
                  <a:cubicBezTo>
                    <a:pt x="12933" y="13788"/>
                    <a:pt x="12933" y="3344"/>
                    <a:pt x="12933" y="3344"/>
                  </a:cubicBezTo>
                  <a:close/>
                  <a:moveTo>
                    <a:pt x="566" y="16066"/>
                  </a:moveTo>
                  <a:cubicBezTo>
                    <a:pt x="326" y="16066"/>
                    <a:pt x="113" y="16234"/>
                    <a:pt x="32" y="16490"/>
                  </a:cubicBezTo>
                  <a:cubicBezTo>
                    <a:pt x="-48" y="16746"/>
                    <a:pt x="22" y="17033"/>
                    <a:pt x="208" y="17205"/>
                  </a:cubicBezTo>
                  <a:lnTo>
                    <a:pt x="4758" y="21406"/>
                  </a:lnTo>
                  <a:cubicBezTo>
                    <a:pt x="4860" y="21499"/>
                    <a:pt x="4985" y="21548"/>
                    <a:pt x="5116" y="21548"/>
                  </a:cubicBezTo>
                  <a:lnTo>
                    <a:pt x="16383" y="21548"/>
                  </a:lnTo>
                  <a:cubicBezTo>
                    <a:pt x="16512" y="21548"/>
                    <a:pt x="16639" y="21499"/>
                    <a:pt x="16740" y="21406"/>
                  </a:cubicBezTo>
                  <a:lnTo>
                    <a:pt x="21290" y="17205"/>
                  </a:lnTo>
                  <a:cubicBezTo>
                    <a:pt x="21476" y="17033"/>
                    <a:pt x="21552" y="16746"/>
                    <a:pt x="21472" y="16490"/>
                  </a:cubicBezTo>
                  <a:cubicBezTo>
                    <a:pt x="21391" y="16234"/>
                    <a:pt x="21173" y="16066"/>
                    <a:pt x="20933" y="16066"/>
                  </a:cubicBezTo>
                  <a:lnTo>
                    <a:pt x="566" y="16066"/>
                  </a:lnTo>
                  <a:close/>
                  <a:moveTo>
                    <a:pt x="2160" y="17353"/>
                  </a:moveTo>
                  <a:lnTo>
                    <a:pt x="19338" y="17353"/>
                  </a:lnTo>
                  <a:cubicBezTo>
                    <a:pt x="19338" y="17353"/>
                    <a:pt x="16178" y="20261"/>
                    <a:pt x="16178" y="20261"/>
                  </a:cubicBezTo>
                  <a:lnTo>
                    <a:pt x="5320" y="20261"/>
                  </a:lnTo>
                  <a:lnTo>
                    <a:pt x="2160" y="173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8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 advAuto="0"/>
      <p:bldP spid="102" grpId="0" animBg="1" advAuto="0"/>
      <p:bldP spid="103" grpId="0" animBg="1" advAuto="0"/>
      <p:bldP spid="104" grpId="0" animBg="1" advAuto="0"/>
      <p:bldP spid="106" grpId="0" animBg="1" advAuto="0"/>
      <p:bldP spid="112" grpId="0" animBg="1" advAuto="0"/>
      <p:bldP spid="119" grpId="0" animBg="1" advAuto="0"/>
      <p:bldP spid="124" grpId="0" animBg="1" advAuto="0"/>
      <p:bldP spid="129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50" grpId="0" animBg="1" advAuto="0"/>
      <p:bldP spid="153" grpId="0" animBg="1" advAuto="0"/>
      <p:bldP spid="156" grpId="0" animBg="1" advAuto="0"/>
      <p:bldP spid="15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889662" y="2984529"/>
            <a:ext cx="873600" cy="1714472"/>
            <a:chOff x="1334492" y="4476793"/>
            <a:chExt cx="1310400" cy="2571707"/>
          </a:xfrm>
        </p:grpSpPr>
        <p:sp>
          <p:nvSpPr>
            <p:cNvPr id="71" name="Rounded Rectangle 70"/>
            <p:cNvSpPr/>
            <p:nvPr/>
          </p:nvSpPr>
          <p:spPr>
            <a:xfrm>
              <a:off x="1334492" y="6953250"/>
              <a:ext cx="1310400" cy="952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41943" y="5565522"/>
              <a:ext cx="292460" cy="13877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334492" y="4476793"/>
              <a:ext cx="1309091" cy="13090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794662" y="3402967"/>
            <a:ext cx="873600" cy="1296034"/>
            <a:chOff x="4191992" y="5104450"/>
            <a:chExt cx="1310400" cy="1944050"/>
          </a:xfrm>
        </p:grpSpPr>
        <p:sp>
          <p:nvSpPr>
            <p:cNvPr id="75" name="Rounded Rectangle 74"/>
            <p:cNvSpPr/>
            <p:nvPr/>
          </p:nvSpPr>
          <p:spPr>
            <a:xfrm>
              <a:off x="4191992" y="6953250"/>
              <a:ext cx="1310400" cy="952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99443" y="5785882"/>
              <a:ext cx="292460" cy="11673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191992" y="5104450"/>
              <a:ext cx="1309091" cy="13090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99662" y="1939886"/>
            <a:ext cx="873600" cy="2759115"/>
            <a:chOff x="7049492" y="2909828"/>
            <a:chExt cx="1310400" cy="4138672"/>
          </a:xfrm>
        </p:grpSpPr>
        <p:sp>
          <p:nvSpPr>
            <p:cNvPr id="79" name="Rounded Rectangle 78"/>
            <p:cNvSpPr/>
            <p:nvPr/>
          </p:nvSpPr>
          <p:spPr>
            <a:xfrm>
              <a:off x="7049492" y="6953250"/>
              <a:ext cx="1310400" cy="9525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556943" y="4015719"/>
              <a:ext cx="292460" cy="29375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49492" y="2909828"/>
              <a:ext cx="1309091" cy="13090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509662" y="2984558"/>
            <a:ext cx="873600" cy="1714443"/>
            <a:chOff x="12764492" y="4476836"/>
            <a:chExt cx="1310400" cy="2571664"/>
          </a:xfrm>
        </p:grpSpPr>
        <p:sp>
          <p:nvSpPr>
            <p:cNvPr id="83" name="Rounded Rectangle 82"/>
            <p:cNvSpPr/>
            <p:nvPr/>
          </p:nvSpPr>
          <p:spPr>
            <a:xfrm>
              <a:off x="12764492" y="6953250"/>
              <a:ext cx="1310400" cy="9525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271943" y="4781550"/>
              <a:ext cx="292460" cy="2171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2764492" y="4476836"/>
              <a:ext cx="1309091" cy="130909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414662" y="2431912"/>
            <a:ext cx="873600" cy="2267089"/>
            <a:chOff x="15621992" y="3647867"/>
            <a:chExt cx="1310400" cy="3400633"/>
          </a:xfrm>
        </p:grpSpPr>
        <p:sp>
          <p:nvSpPr>
            <p:cNvPr id="87" name="Rounded Rectangle 86"/>
            <p:cNvSpPr/>
            <p:nvPr/>
          </p:nvSpPr>
          <p:spPr>
            <a:xfrm>
              <a:off x="15621992" y="6953250"/>
              <a:ext cx="1310400" cy="9525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6129443" y="4781550"/>
              <a:ext cx="292460" cy="2171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5621992" y="3647867"/>
              <a:ext cx="1309091" cy="13090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</p:grpSp>
      <p:sp>
        <p:nvSpPr>
          <p:cNvPr id="90" name="Freeform 6"/>
          <p:cNvSpPr>
            <a:spLocks noEditPoints="1"/>
          </p:cNvSpPr>
          <p:nvPr/>
        </p:nvSpPr>
        <p:spPr bwMode="auto">
          <a:xfrm>
            <a:off x="8732081" y="3229912"/>
            <a:ext cx="426428" cy="346108"/>
          </a:xfrm>
          <a:custGeom>
            <a:avLst/>
            <a:gdLst>
              <a:gd name="T0" fmla="*/ 349 w 4172"/>
              <a:gd name="T1" fmla="*/ 2748 h 3385"/>
              <a:gd name="T2" fmla="*/ 1153 w 4172"/>
              <a:gd name="T3" fmla="*/ 2041 h 3385"/>
              <a:gd name="T4" fmla="*/ 853 w 4172"/>
              <a:gd name="T5" fmla="*/ 1741 h 3385"/>
              <a:gd name="T6" fmla="*/ 2216 w 4172"/>
              <a:gd name="T7" fmla="*/ 2638 h 3385"/>
              <a:gd name="T8" fmla="*/ 2757 w 4172"/>
              <a:gd name="T9" fmla="*/ 2062 h 3385"/>
              <a:gd name="T10" fmla="*/ 2216 w 4172"/>
              <a:gd name="T11" fmla="*/ 1702 h 3385"/>
              <a:gd name="T12" fmla="*/ 1449 w 4172"/>
              <a:gd name="T13" fmla="*/ 2039 h 3385"/>
              <a:gd name="T14" fmla="*/ 1226 w 4172"/>
              <a:gd name="T15" fmla="*/ 3002 h 3385"/>
              <a:gd name="T16" fmla="*/ 1955 w 4172"/>
              <a:gd name="T17" fmla="*/ 1702 h 3385"/>
              <a:gd name="T18" fmla="*/ 1303 w 4172"/>
              <a:gd name="T19" fmla="*/ 1823 h 3385"/>
              <a:gd name="T20" fmla="*/ 2869 w 4172"/>
              <a:gd name="T21" fmla="*/ 1823 h 3385"/>
              <a:gd name="T22" fmla="*/ 3056 w 4172"/>
              <a:gd name="T23" fmla="*/ 2004 h 3385"/>
              <a:gd name="T24" fmla="*/ 3221 w 4172"/>
              <a:gd name="T25" fmla="*/ 3048 h 3385"/>
              <a:gd name="T26" fmla="*/ 3585 w 4172"/>
              <a:gd name="T27" fmla="*/ 2274 h 3385"/>
              <a:gd name="T28" fmla="*/ 4172 w 4172"/>
              <a:gd name="T29" fmla="*/ 2864 h 3385"/>
              <a:gd name="T30" fmla="*/ 2085 w 4172"/>
              <a:gd name="T31" fmla="*/ 2864 h 3385"/>
              <a:gd name="T32" fmla="*/ 0 w 4172"/>
              <a:gd name="T33" fmla="*/ 2864 h 3385"/>
              <a:gd name="T34" fmla="*/ 3390 w 4172"/>
              <a:gd name="T35" fmla="*/ 262 h 3385"/>
              <a:gd name="T36" fmla="*/ 3286 w 4172"/>
              <a:gd name="T37" fmla="*/ 276 h 3385"/>
              <a:gd name="T38" fmla="*/ 3193 w 4172"/>
              <a:gd name="T39" fmla="*/ 315 h 3385"/>
              <a:gd name="T40" fmla="*/ 3113 w 4172"/>
              <a:gd name="T41" fmla="*/ 375 h 3385"/>
              <a:gd name="T42" fmla="*/ 3052 w 4172"/>
              <a:gd name="T43" fmla="*/ 455 h 3385"/>
              <a:gd name="T44" fmla="*/ 3013 w 4172"/>
              <a:gd name="T45" fmla="*/ 547 h 3385"/>
              <a:gd name="T46" fmla="*/ 2999 w 4172"/>
              <a:gd name="T47" fmla="*/ 652 h 3385"/>
              <a:gd name="T48" fmla="*/ 3013 w 4172"/>
              <a:gd name="T49" fmla="*/ 756 h 3385"/>
              <a:gd name="T50" fmla="*/ 3052 w 4172"/>
              <a:gd name="T51" fmla="*/ 849 h 3385"/>
              <a:gd name="T52" fmla="*/ 3113 w 4172"/>
              <a:gd name="T53" fmla="*/ 928 h 3385"/>
              <a:gd name="T54" fmla="*/ 3193 w 4172"/>
              <a:gd name="T55" fmla="*/ 988 h 3385"/>
              <a:gd name="T56" fmla="*/ 3286 w 4172"/>
              <a:gd name="T57" fmla="*/ 1029 h 3385"/>
              <a:gd name="T58" fmla="*/ 3390 w 4172"/>
              <a:gd name="T59" fmla="*/ 1043 h 3385"/>
              <a:gd name="T60" fmla="*/ 3494 w 4172"/>
              <a:gd name="T61" fmla="*/ 1029 h 3385"/>
              <a:gd name="T62" fmla="*/ 3588 w 4172"/>
              <a:gd name="T63" fmla="*/ 988 h 3385"/>
              <a:gd name="T64" fmla="*/ 3666 w 4172"/>
              <a:gd name="T65" fmla="*/ 928 h 3385"/>
              <a:gd name="T66" fmla="*/ 3727 w 4172"/>
              <a:gd name="T67" fmla="*/ 849 h 3385"/>
              <a:gd name="T68" fmla="*/ 3767 w 4172"/>
              <a:gd name="T69" fmla="*/ 756 h 3385"/>
              <a:gd name="T70" fmla="*/ 3781 w 4172"/>
              <a:gd name="T71" fmla="*/ 652 h 3385"/>
              <a:gd name="T72" fmla="*/ 3767 w 4172"/>
              <a:gd name="T73" fmla="*/ 547 h 3385"/>
              <a:gd name="T74" fmla="*/ 3727 w 4172"/>
              <a:gd name="T75" fmla="*/ 455 h 3385"/>
              <a:gd name="T76" fmla="*/ 3666 w 4172"/>
              <a:gd name="T77" fmla="*/ 375 h 3385"/>
              <a:gd name="T78" fmla="*/ 3588 w 4172"/>
              <a:gd name="T79" fmla="*/ 315 h 3385"/>
              <a:gd name="T80" fmla="*/ 3494 w 4172"/>
              <a:gd name="T81" fmla="*/ 276 h 3385"/>
              <a:gd name="T82" fmla="*/ 3390 w 4172"/>
              <a:gd name="T83" fmla="*/ 262 h 3385"/>
              <a:gd name="T84" fmla="*/ 3461 w 4172"/>
              <a:gd name="T85" fmla="*/ 4 h 3385"/>
              <a:gd name="T86" fmla="*/ 3595 w 4172"/>
              <a:gd name="T87" fmla="*/ 34 h 3385"/>
              <a:gd name="T88" fmla="*/ 3719 w 4172"/>
              <a:gd name="T89" fmla="*/ 90 h 3385"/>
              <a:gd name="T90" fmla="*/ 3827 w 4172"/>
              <a:gd name="T91" fmla="*/ 168 h 3385"/>
              <a:gd name="T92" fmla="*/ 3915 w 4172"/>
              <a:gd name="T93" fmla="*/ 267 h 3385"/>
              <a:gd name="T94" fmla="*/ 3984 w 4172"/>
              <a:gd name="T95" fmla="*/ 383 h 3385"/>
              <a:gd name="T96" fmla="*/ 4027 w 4172"/>
              <a:gd name="T97" fmla="*/ 512 h 3385"/>
              <a:gd name="T98" fmla="*/ 4042 w 4172"/>
              <a:gd name="T99" fmla="*/ 652 h 3385"/>
              <a:gd name="T100" fmla="*/ 4027 w 4172"/>
              <a:gd name="T101" fmla="*/ 794 h 3385"/>
              <a:gd name="T102" fmla="*/ 3982 w 4172"/>
              <a:gd name="T103" fmla="*/ 924 h 3385"/>
              <a:gd name="T104" fmla="*/ 2798 w 4172"/>
              <a:gd name="T105" fmla="*/ 924 h 3385"/>
              <a:gd name="T106" fmla="*/ 2754 w 4172"/>
              <a:gd name="T107" fmla="*/ 794 h 3385"/>
              <a:gd name="T108" fmla="*/ 2738 w 4172"/>
              <a:gd name="T109" fmla="*/ 652 h 3385"/>
              <a:gd name="T110" fmla="*/ 2752 w 4172"/>
              <a:gd name="T111" fmla="*/ 512 h 3385"/>
              <a:gd name="T112" fmla="*/ 2795 w 4172"/>
              <a:gd name="T113" fmla="*/ 383 h 3385"/>
              <a:gd name="T114" fmla="*/ 2864 w 4172"/>
              <a:gd name="T115" fmla="*/ 267 h 3385"/>
              <a:gd name="T116" fmla="*/ 2952 w 4172"/>
              <a:gd name="T117" fmla="*/ 168 h 3385"/>
              <a:gd name="T118" fmla="*/ 3061 w 4172"/>
              <a:gd name="T119" fmla="*/ 90 h 3385"/>
              <a:gd name="T120" fmla="*/ 3184 w 4172"/>
              <a:gd name="T121" fmla="*/ 34 h 3385"/>
              <a:gd name="T122" fmla="*/ 3319 w 4172"/>
              <a:gd name="T123" fmla="*/ 4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72" h="3385">
                <a:moveTo>
                  <a:pt x="853" y="1741"/>
                </a:moveTo>
                <a:lnTo>
                  <a:pt x="349" y="2748"/>
                </a:lnTo>
                <a:lnTo>
                  <a:pt x="952" y="3048"/>
                </a:lnTo>
                <a:lnTo>
                  <a:pt x="1153" y="2041"/>
                </a:lnTo>
                <a:lnTo>
                  <a:pt x="1120" y="2007"/>
                </a:lnTo>
                <a:lnTo>
                  <a:pt x="853" y="1741"/>
                </a:lnTo>
                <a:close/>
                <a:moveTo>
                  <a:pt x="2216" y="1702"/>
                </a:moveTo>
                <a:lnTo>
                  <a:pt x="2216" y="2638"/>
                </a:lnTo>
                <a:lnTo>
                  <a:pt x="2946" y="3002"/>
                </a:lnTo>
                <a:lnTo>
                  <a:pt x="2757" y="2062"/>
                </a:lnTo>
                <a:lnTo>
                  <a:pt x="2723" y="2039"/>
                </a:lnTo>
                <a:lnTo>
                  <a:pt x="2216" y="1702"/>
                </a:lnTo>
                <a:close/>
                <a:moveTo>
                  <a:pt x="1955" y="1702"/>
                </a:moveTo>
                <a:lnTo>
                  <a:pt x="1449" y="2039"/>
                </a:lnTo>
                <a:lnTo>
                  <a:pt x="1415" y="2062"/>
                </a:lnTo>
                <a:lnTo>
                  <a:pt x="1226" y="3002"/>
                </a:lnTo>
                <a:lnTo>
                  <a:pt x="1955" y="2638"/>
                </a:lnTo>
                <a:lnTo>
                  <a:pt x="1955" y="1702"/>
                </a:lnTo>
                <a:close/>
                <a:moveTo>
                  <a:pt x="782" y="1303"/>
                </a:moveTo>
                <a:lnTo>
                  <a:pt x="1303" y="1823"/>
                </a:lnTo>
                <a:lnTo>
                  <a:pt x="2085" y="1303"/>
                </a:lnTo>
                <a:lnTo>
                  <a:pt x="2869" y="1823"/>
                </a:lnTo>
                <a:lnTo>
                  <a:pt x="2932" y="1759"/>
                </a:lnTo>
                <a:lnTo>
                  <a:pt x="3056" y="2004"/>
                </a:lnTo>
                <a:lnTo>
                  <a:pt x="3018" y="2041"/>
                </a:lnTo>
                <a:lnTo>
                  <a:pt x="3221" y="3048"/>
                </a:lnTo>
                <a:lnTo>
                  <a:pt x="3822" y="2748"/>
                </a:lnTo>
                <a:lnTo>
                  <a:pt x="3585" y="2274"/>
                </a:lnTo>
                <a:lnTo>
                  <a:pt x="3732" y="1986"/>
                </a:lnTo>
                <a:lnTo>
                  <a:pt x="4172" y="2864"/>
                </a:lnTo>
                <a:lnTo>
                  <a:pt x="3129" y="3385"/>
                </a:lnTo>
                <a:lnTo>
                  <a:pt x="2085" y="2864"/>
                </a:lnTo>
                <a:lnTo>
                  <a:pt x="1043" y="3385"/>
                </a:lnTo>
                <a:lnTo>
                  <a:pt x="0" y="2864"/>
                </a:lnTo>
                <a:lnTo>
                  <a:pt x="782" y="1303"/>
                </a:lnTo>
                <a:close/>
                <a:moveTo>
                  <a:pt x="3390" y="262"/>
                </a:moveTo>
                <a:lnTo>
                  <a:pt x="3337" y="264"/>
                </a:lnTo>
                <a:lnTo>
                  <a:pt x="3286" y="276"/>
                </a:lnTo>
                <a:lnTo>
                  <a:pt x="3237" y="292"/>
                </a:lnTo>
                <a:lnTo>
                  <a:pt x="3193" y="315"/>
                </a:lnTo>
                <a:lnTo>
                  <a:pt x="3151" y="343"/>
                </a:lnTo>
                <a:lnTo>
                  <a:pt x="3113" y="375"/>
                </a:lnTo>
                <a:lnTo>
                  <a:pt x="3080" y="413"/>
                </a:lnTo>
                <a:lnTo>
                  <a:pt x="3052" y="455"/>
                </a:lnTo>
                <a:lnTo>
                  <a:pt x="3029" y="499"/>
                </a:lnTo>
                <a:lnTo>
                  <a:pt x="3013" y="547"/>
                </a:lnTo>
                <a:lnTo>
                  <a:pt x="3002" y="599"/>
                </a:lnTo>
                <a:lnTo>
                  <a:pt x="2999" y="652"/>
                </a:lnTo>
                <a:lnTo>
                  <a:pt x="3002" y="705"/>
                </a:lnTo>
                <a:lnTo>
                  <a:pt x="3013" y="756"/>
                </a:lnTo>
                <a:lnTo>
                  <a:pt x="3029" y="804"/>
                </a:lnTo>
                <a:lnTo>
                  <a:pt x="3052" y="849"/>
                </a:lnTo>
                <a:lnTo>
                  <a:pt x="3080" y="890"/>
                </a:lnTo>
                <a:lnTo>
                  <a:pt x="3113" y="928"/>
                </a:lnTo>
                <a:lnTo>
                  <a:pt x="3151" y="960"/>
                </a:lnTo>
                <a:lnTo>
                  <a:pt x="3193" y="988"/>
                </a:lnTo>
                <a:lnTo>
                  <a:pt x="3237" y="1011"/>
                </a:lnTo>
                <a:lnTo>
                  <a:pt x="3286" y="1029"/>
                </a:lnTo>
                <a:lnTo>
                  <a:pt x="3337" y="1039"/>
                </a:lnTo>
                <a:lnTo>
                  <a:pt x="3390" y="1043"/>
                </a:lnTo>
                <a:lnTo>
                  <a:pt x="3443" y="1039"/>
                </a:lnTo>
                <a:lnTo>
                  <a:pt x="3494" y="1029"/>
                </a:lnTo>
                <a:lnTo>
                  <a:pt x="3542" y="1011"/>
                </a:lnTo>
                <a:lnTo>
                  <a:pt x="3588" y="988"/>
                </a:lnTo>
                <a:lnTo>
                  <a:pt x="3628" y="960"/>
                </a:lnTo>
                <a:lnTo>
                  <a:pt x="3666" y="928"/>
                </a:lnTo>
                <a:lnTo>
                  <a:pt x="3699" y="890"/>
                </a:lnTo>
                <a:lnTo>
                  <a:pt x="3727" y="849"/>
                </a:lnTo>
                <a:lnTo>
                  <a:pt x="3750" y="804"/>
                </a:lnTo>
                <a:lnTo>
                  <a:pt x="3767" y="756"/>
                </a:lnTo>
                <a:lnTo>
                  <a:pt x="3777" y="705"/>
                </a:lnTo>
                <a:lnTo>
                  <a:pt x="3781" y="652"/>
                </a:lnTo>
                <a:lnTo>
                  <a:pt x="3777" y="599"/>
                </a:lnTo>
                <a:lnTo>
                  <a:pt x="3767" y="547"/>
                </a:lnTo>
                <a:lnTo>
                  <a:pt x="3750" y="499"/>
                </a:lnTo>
                <a:lnTo>
                  <a:pt x="3727" y="455"/>
                </a:lnTo>
                <a:lnTo>
                  <a:pt x="3699" y="413"/>
                </a:lnTo>
                <a:lnTo>
                  <a:pt x="3666" y="375"/>
                </a:lnTo>
                <a:lnTo>
                  <a:pt x="3628" y="343"/>
                </a:lnTo>
                <a:lnTo>
                  <a:pt x="3588" y="315"/>
                </a:lnTo>
                <a:lnTo>
                  <a:pt x="3542" y="292"/>
                </a:lnTo>
                <a:lnTo>
                  <a:pt x="3494" y="276"/>
                </a:lnTo>
                <a:lnTo>
                  <a:pt x="3443" y="264"/>
                </a:lnTo>
                <a:lnTo>
                  <a:pt x="3390" y="262"/>
                </a:lnTo>
                <a:close/>
                <a:moveTo>
                  <a:pt x="3390" y="0"/>
                </a:moveTo>
                <a:lnTo>
                  <a:pt x="3461" y="4"/>
                </a:lnTo>
                <a:lnTo>
                  <a:pt x="3529" y="15"/>
                </a:lnTo>
                <a:lnTo>
                  <a:pt x="3595" y="34"/>
                </a:lnTo>
                <a:lnTo>
                  <a:pt x="3658" y="58"/>
                </a:lnTo>
                <a:lnTo>
                  <a:pt x="3719" y="90"/>
                </a:lnTo>
                <a:lnTo>
                  <a:pt x="3775" y="127"/>
                </a:lnTo>
                <a:lnTo>
                  <a:pt x="3827" y="168"/>
                </a:lnTo>
                <a:lnTo>
                  <a:pt x="3874" y="215"/>
                </a:lnTo>
                <a:lnTo>
                  <a:pt x="3915" y="267"/>
                </a:lnTo>
                <a:lnTo>
                  <a:pt x="3952" y="324"/>
                </a:lnTo>
                <a:lnTo>
                  <a:pt x="3984" y="383"/>
                </a:lnTo>
                <a:lnTo>
                  <a:pt x="4009" y="446"/>
                </a:lnTo>
                <a:lnTo>
                  <a:pt x="4027" y="512"/>
                </a:lnTo>
                <a:lnTo>
                  <a:pt x="4038" y="580"/>
                </a:lnTo>
                <a:lnTo>
                  <a:pt x="4042" y="652"/>
                </a:lnTo>
                <a:lnTo>
                  <a:pt x="4038" y="723"/>
                </a:lnTo>
                <a:lnTo>
                  <a:pt x="4027" y="794"/>
                </a:lnTo>
                <a:lnTo>
                  <a:pt x="4008" y="859"/>
                </a:lnTo>
                <a:lnTo>
                  <a:pt x="3982" y="924"/>
                </a:lnTo>
                <a:lnTo>
                  <a:pt x="3390" y="2084"/>
                </a:lnTo>
                <a:lnTo>
                  <a:pt x="2798" y="924"/>
                </a:lnTo>
                <a:lnTo>
                  <a:pt x="2773" y="859"/>
                </a:lnTo>
                <a:lnTo>
                  <a:pt x="2754" y="794"/>
                </a:lnTo>
                <a:lnTo>
                  <a:pt x="2742" y="723"/>
                </a:lnTo>
                <a:lnTo>
                  <a:pt x="2738" y="652"/>
                </a:lnTo>
                <a:lnTo>
                  <a:pt x="2742" y="580"/>
                </a:lnTo>
                <a:lnTo>
                  <a:pt x="2752" y="512"/>
                </a:lnTo>
                <a:lnTo>
                  <a:pt x="2771" y="446"/>
                </a:lnTo>
                <a:lnTo>
                  <a:pt x="2795" y="383"/>
                </a:lnTo>
                <a:lnTo>
                  <a:pt x="2827" y="324"/>
                </a:lnTo>
                <a:lnTo>
                  <a:pt x="2864" y="267"/>
                </a:lnTo>
                <a:lnTo>
                  <a:pt x="2905" y="215"/>
                </a:lnTo>
                <a:lnTo>
                  <a:pt x="2952" y="168"/>
                </a:lnTo>
                <a:lnTo>
                  <a:pt x="3004" y="127"/>
                </a:lnTo>
                <a:lnTo>
                  <a:pt x="3061" y="90"/>
                </a:lnTo>
                <a:lnTo>
                  <a:pt x="3121" y="58"/>
                </a:lnTo>
                <a:lnTo>
                  <a:pt x="3184" y="34"/>
                </a:lnTo>
                <a:lnTo>
                  <a:pt x="3250" y="15"/>
                </a:lnTo>
                <a:lnTo>
                  <a:pt x="3319" y="4"/>
                </a:lnTo>
                <a:lnTo>
                  <a:pt x="339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GB" dirty="0">
              <a:solidFill>
                <a:srgbClr val="7F7F7F"/>
              </a:solidFill>
              <a:latin typeface="Calibri" panose="020F0502020204030204"/>
              <a:sym typeface="Helvetica Light"/>
            </a:endParaRPr>
          </a:p>
        </p:txBody>
      </p:sp>
      <p:sp>
        <p:nvSpPr>
          <p:cNvPr id="91" name="Freeform 6"/>
          <p:cNvSpPr>
            <a:spLocks/>
          </p:cNvSpPr>
          <p:nvPr/>
        </p:nvSpPr>
        <p:spPr bwMode="auto">
          <a:xfrm>
            <a:off x="4929197" y="2234568"/>
            <a:ext cx="403696" cy="257964"/>
          </a:xfrm>
          <a:custGeom>
            <a:avLst/>
            <a:gdLst>
              <a:gd name="T0" fmla="*/ 3017 w 3855"/>
              <a:gd name="T1" fmla="*/ 57 h 2464"/>
              <a:gd name="T2" fmla="*/ 3406 w 3855"/>
              <a:gd name="T3" fmla="*/ 270 h 2464"/>
              <a:gd name="T4" fmla="*/ 3692 w 3855"/>
              <a:gd name="T5" fmla="*/ 611 h 2464"/>
              <a:gd name="T6" fmla="*/ 3841 w 3855"/>
              <a:gd name="T7" fmla="*/ 1041 h 2464"/>
              <a:gd name="T8" fmla="*/ 3823 w 3855"/>
              <a:gd name="T9" fmla="*/ 1514 h 2464"/>
              <a:gd name="T10" fmla="*/ 3644 w 3855"/>
              <a:gd name="T11" fmla="*/ 1929 h 2464"/>
              <a:gd name="T12" fmla="*/ 3334 w 3855"/>
              <a:gd name="T13" fmla="*/ 2247 h 2464"/>
              <a:gd name="T14" fmla="*/ 2929 w 3855"/>
              <a:gd name="T15" fmla="*/ 2431 h 2464"/>
              <a:gd name="T16" fmla="*/ 2477 w 3855"/>
              <a:gd name="T17" fmla="*/ 2451 h 2464"/>
              <a:gd name="T18" fmla="*/ 2075 w 3855"/>
              <a:gd name="T19" fmla="*/ 2312 h 2464"/>
              <a:gd name="T20" fmla="*/ 1795 w 3855"/>
              <a:gd name="T21" fmla="*/ 2088 h 2464"/>
              <a:gd name="T22" fmla="*/ 1688 w 3855"/>
              <a:gd name="T23" fmla="*/ 1931 h 2464"/>
              <a:gd name="T24" fmla="*/ 1574 w 3855"/>
              <a:gd name="T25" fmla="*/ 1742 h 2464"/>
              <a:gd name="T26" fmla="*/ 1491 w 3855"/>
              <a:gd name="T27" fmla="*/ 1498 h 2464"/>
              <a:gd name="T28" fmla="*/ 1428 w 3855"/>
              <a:gd name="T29" fmla="*/ 1178 h 2464"/>
              <a:gd name="T30" fmla="*/ 1311 w 3855"/>
              <a:gd name="T31" fmla="*/ 922 h 2464"/>
              <a:gd name="T32" fmla="*/ 1075 w 3855"/>
              <a:gd name="T33" fmla="*/ 772 h 2464"/>
              <a:gd name="T34" fmla="*/ 792 w 3855"/>
              <a:gd name="T35" fmla="*/ 788 h 2464"/>
              <a:gd name="T36" fmla="*/ 579 w 3855"/>
              <a:gd name="T37" fmla="*/ 960 h 2464"/>
              <a:gd name="T38" fmla="*/ 495 w 3855"/>
              <a:gd name="T39" fmla="*/ 1231 h 2464"/>
              <a:gd name="T40" fmla="*/ 579 w 3855"/>
              <a:gd name="T41" fmla="*/ 1503 h 2464"/>
              <a:gd name="T42" fmla="*/ 792 w 3855"/>
              <a:gd name="T43" fmla="*/ 1675 h 2464"/>
              <a:gd name="T44" fmla="*/ 1071 w 3855"/>
              <a:gd name="T45" fmla="*/ 1693 h 2464"/>
              <a:gd name="T46" fmla="*/ 1241 w 3855"/>
              <a:gd name="T47" fmla="*/ 1651 h 2464"/>
              <a:gd name="T48" fmla="*/ 1308 w 3855"/>
              <a:gd name="T49" fmla="*/ 1761 h 2464"/>
              <a:gd name="T50" fmla="*/ 1412 w 3855"/>
              <a:gd name="T51" fmla="*/ 1968 h 2464"/>
              <a:gd name="T52" fmla="*/ 1386 w 3855"/>
              <a:gd name="T53" fmla="*/ 2102 h 2464"/>
              <a:gd name="T54" fmla="*/ 1119 w 3855"/>
              <a:gd name="T55" fmla="*/ 2202 h 2464"/>
              <a:gd name="T56" fmla="*/ 717 w 3855"/>
              <a:gd name="T57" fmla="*/ 2184 h 2464"/>
              <a:gd name="T58" fmla="*/ 369 w 3855"/>
              <a:gd name="T59" fmla="*/ 2007 h 2464"/>
              <a:gd name="T60" fmla="*/ 118 w 3855"/>
              <a:gd name="T61" fmla="*/ 1705 h 2464"/>
              <a:gd name="T62" fmla="*/ 4 w 3855"/>
              <a:gd name="T63" fmla="*/ 1316 h 2464"/>
              <a:gd name="T64" fmla="*/ 54 w 3855"/>
              <a:gd name="T65" fmla="*/ 906 h 2464"/>
              <a:gd name="T66" fmla="*/ 254 w 3855"/>
              <a:gd name="T67" fmla="*/ 566 h 2464"/>
              <a:gd name="T68" fmla="*/ 568 w 3855"/>
              <a:gd name="T69" fmla="*/ 333 h 2464"/>
              <a:gd name="T70" fmla="*/ 960 w 3855"/>
              <a:gd name="T71" fmla="*/ 248 h 2464"/>
              <a:gd name="T72" fmla="*/ 1359 w 3855"/>
              <a:gd name="T73" fmla="*/ 337 h 2464"/>
              <a:gd name="T74" fmla="*/ 1619 w 3855"/>
              <a:gd name="T75" fmla="*/ 520 h 2464"/>
              <a:gd name="T76" fmla="*/ 1798 w 3855"/>
              <a:gd name="T77" fmla="*/ 728 h 2464"/>
              <a:gd name="T78" fmla="*/ 1931 w 3855"/>
              <a:gd name="T79" fmla="*/ 1011 h 2464"/>
              <a:gd name="T80" fmla="*/ 1946 w 3855"/>
              <a:gd name="T81" fmla="*/ 1180 h 2464"/>
              <a:gd name="T82" fmla="*/ 1962 w 3855"/>
              <a:gd name="T83" fmla="*/ 1378 h 2464"/>
              <a:gd name="T84" fmla="*/ 2110 w 3855"/>
              <a:gd name="T85" fmla="*/ 1692 h 2464"/>
              <a:gd name="T86" fmla="*/ 2379 w 3855"/>
              <a:gd name="T87" fmla="*/ 1899 h 2464"/>
              <a:gd name="T88" fmla="*/ 2725 w 3855"/>
              <a:gd name="T89" fmla="*/ 1952 h 2464"/>
              <a:gd name="T90" fmla="*/ 3048 w 3855"/>
              <a:gd name="T91" fmla="*/ 1832 h 2464"/>
              <a:gd name="T92" fmla="*/ 3274 w 3855"/>
              <a:gd name="T93" fmla="*/ 1577 h 2464"/>
              <a:gd name="T94" fmla="*/ 3360 w 3855"/>
              <a:gd name="T95" fmla="*/ 1231 h 2464"/>
              <a:gd name="T96" fmla="*/ 3274 w 3855"/>
              <a:gd name="T97" fmla="*/ 887 h 2464"/>
              <a:gd name="T98" fmla="*/ 3048 w 3855"/>
              <a:gd name="T99" fmla="*/ 631 h 2464"/>
              <a:gd name="T100" fmla="*/ 2725 w 3855"/>
              <a:gd name="T101" fmla="*/ 512 h 2464"/>
              <a:gd name="T102" fmla="*/ 2407 w 3855"/>
              <a:gd name="T103" fmla="*/ 554 h 2464"/>
              <a:gd name="T104" fmla="*/ 2180 w 3855"/>
              <a:gd name="T105" fmla="*/ 691 h 2464"/>
              <a:gd name="T106" fmla="*/ 2078 w 3855"/>
              <a:gd name="T107" fmla="*/ 686 h 2464"/>
              <a:gd name="T108" fmla="*/ 1892 w 3855"/>
              <a:gd name="T109" fmla="*/ 442 h 2464"/>
              <a:gd name="T110" fmla="*/ 1867 w 3855"/>
              <a:gd name="T111" fmla="*/ 327 h 2464"/>
              <a:gd name="T112" fmla="*/ 2052 w 3855"/>
              <a:gd name="T113" fmla="*/ 166 h 2464"/>
              <a:gd name="T114" fmla="*/ 2470 w 3855"/>
              <a:gd name="T115" fmla="*/ 14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55" h="2464">
                <a:moveTo>
                  <a:pt x="2654" y="0"/>
                </a:moveTo>
                <a:lnTo>
                  <a:pt x="2748" y="3"/>
                </a:lnTo>
                <a:lnTo>
                  <a:pt x="2840" y="14"/>
                </a:lnTo>
                <a:lnTo>
                  <a:pt x="2930" y="32"/>
                </a:lnTo>
                <a:lnTo>
                  <a:pt x="3017" y="57"/>
                </a:lnTo>
                <a:lnTo>
                  <a:pt x="3101" y="88"/>
                </a:lnTo>
                <a:lnTo>
                  <a:pt x="3183" y="125"/>
                </a:lnTo>
                <a:lnTo>
                  <a:pt x="3261" y="168"/>
                </a:lnTo>
                <a:lnTo>
                  <a:pt x="3335" y="217"/>
                </a:lnTo>
                <a:lnTo>
                  <a:pt x="3406" y="270"/>
                </a:lnTo>
                <a:lnTo>
                  <a:pt x="3472" y="329"/>
                </a:lnTo>
                <a:lnTo>
                  <a:pt x="3534" y="394"/>
                </a:lnTo>
                <a:lnTo>
                  <a:pt x="3592" y="462"/>
                </a:lnTo>
                <a:lnTo>
                  <a:pt x="3645" y="534"/>
                </a:lnTo>
                <a:lnTo>
                  <a:pt x="3692" y="611"/>
                </a:lnTo>
                <a:lnTo>
                  <a:pt x="3733" y="691"/>
                </a:lnTo>
                <a:lnTo>
                  <a:pt x="3770" y="774"/>
                </a:lnTo>
                <a:lnTo>
                  <a:pt x="3800" y="860"/>
                </a:lnTo>
                <a:lnTo>
                  <a:pt x="3824" y="950"/>
                </a:lnTo>
                <a:lnTo>
                  <a:pt x="3841" y="1041"/>
                </a:lnTo>
                <a:lnTo>
                  <a:pt x="3852" y="1136"/>
                </a:lnTo>
                <a:lnTo>
                  <a:pt x="3855" y="1231"/>
                </a:lnTo>
                <a:lnTo>
                  <a:pt x="3852" y="1328"/>
                </a:lnTo>
                <a:lnTo>
                  <a:pt x="3841" y="1422"/>
                </a:lnTo>
                <a:lnTo>
                  <a:pt x="3823" y="1514"/>
                </a:lnTo>
                <a:lnTo>
                  <a:pt x="3800" y="1603"/>
                </a:lnTo>
                <a:lnTo>
                  <a:pt x="3770" y="1689"/>
                </a:lnTo>
                <a:lnTo>
                  <a:pt x="3733" y="1773"/>
                </a:lnTo>
                <a:lnTo>
                  <a:pt x="3691" y="1853"/>
                </a:lnTo>
                <a:lnTo>
                  <a:pt x="3644" y="1929"/>
                </a:lnTo>
                <a:lnTo>
                  <a:pt x="3592" y="2002"/>
                </a:lnTo>
                <a:lnTo>
                  <a:pt x="3534" y="2070"/>
                </a:lnTo>
                <a:lnTo>
                  <a:pt x="3471" y="2134"/>
                </a:lnTo>
                <a:lnTo>
                  <a:pt x="3405" y="2192"/>
                </a:lnTo>
                <a:lnTo>
                  <a:pt x="3334" y="2247"/>
                </a:lnTo>
                <a:lnTo>
                  <a:pt x="3259" y="2296"/>
                </a:lnTo>
                <a:lnTo>
                  <a:pt x="3181" y="2338"/>
                </a:lnTo>
                <a:lnTo>
                  <a:pt x="3100" y="2376"/>
                </a:lnTo>
                <a:lnTo>
                  <a:pt x="3016" y="2407"/>
                </a:lnTo>
                <a:lnTo>
                  <a:pt x="2929" y="2431"/>
                </a:lnTo>
                <a:lnTo>
                  <a:pt x="2840" y="2449"/>
                </a:lnTo>
                <a:lnTo>
                  <a:pt x="2748" y="2460"/>
                </a:lnTo>
                <a:lnTo>
                  <a:pt x="2654" y="2464"/>
                </a:lnTo>
                <a:lnTo>
                  <a:pt x="2565" y="2460"/>
                </a:lnTo>
                <a:lnTo>
                  <a:pt x="2477" y="2451"/>
                </a:lnTo>
                <a:lnTo>
                  <a:pt x="2392" y="2435"/>
                </a:lnTo>
                <a:lnTo>
                  <a:pt x="2309" y="2412"/>
                </a:lnTo>
                <a:lnTo>
                  <a:pt x="2229" y="2384"/>
                </a:lnTo>
                <a:lnTo>
                  <a:pt x="2151" y="2351"/>
                </a:lnTo>
                <a:lnTo>
                  <a:pt x="2075" y="2312"/>
                </a:lnTo>
                <a:lnTo>
                  <a:pt x="2004" y="2269"/>
                </a:lnTo>
                <a:lnTo>
                  <a:pt x="1936" y="2219"/>
                </a:lnTo>
                <a:lnTo>
                  <a:pt x="1871" y="2166"/>
                </a:lnTo>
                <a:lnTo>
                  <a:pt x="1809" y="2108"/>
                </a:lnTo>
                <a:lnTo>
                  <a:pt x="1795" y="2088"/>
                </a:lnTo>
                <a:lnTo>
                  <a:pt x="1777" y="2063"/>
                </a:lnTo>
                <a:lnTo>
                  <a:pt x="1757" y="2034"/>
                </a:lnTo>
                <a:lnTo>
                  <a:pt x="1735" y="2002"/>
                </a:lnTo>
                <a:lnTo>
                  <a:pt x="1711" y="1967"/>
                </a:lnTo>
                <a:lnTo>
                  <a:pt x="1688" y="1931"/>
                </a:lnTo>
                <a:lnTo>
                  <a:pt x="1663" y="1892"/>
                </a:lnTo>
                <a:lnTo>
                  <a:pt x="1638" y="1853"/>
                </a:lnTo>
                <a:lnTo>
                  <a:pt x="1616" y="1816"/>
                </a:lnTo>
                <a:lnTo>
                  <a:pt x="1593" y="1778"/>
                </a:lnTo>
                <a:lnTo>
                  <a:pt x="1574" y="1742"/>
                </a:lnTo>
                <a:lnTo>
                  <a:pt x="1556" y="1708"/>
                </a:lnTo>
                <a:lnTo>
                  <a:pt x="1535" y="1658"/>
                </a:lnTo>
                <a:lnTo>
                  <a:pt x="1519" y="1606"/>
                </a:lnTo>
                <a:lnTo>
                  <a:pt x="1503" y="1552"/>
                </a:lnTo>
                <a:lnTo>
                  <a:pt x="1491" y="1498"/>
                </a:lnTo>
                <a:lnTo>
                  <a:pt x="1481" y="1443"/>
                </a:lnTo>
                <a:lnTo>
                  <a:pt x="1471" y="1388"/>
                </a:lnTo>
                <a:lnTo>
                  <a:pt x="1452" y="1285"/>
                </a:lnTo>
                <a:lnTo>
                  <a:pt x="1441" y="1231"/>
                </a:lnTo>
                <a:lnTo>
                  <a:pt x="1428" y="1178"/>
                </a:lnTo>
                <a:lnTo>
                  <a:pt x="1411" y="1126"/>
                </a:lnTo>
                <a:lnTo>
                  <a:pt x="1396" y="1070"/>
                </a:lnTo>
                <a:lnTo>
                  <a:pt x="1372" y="1017"/>
                </a:lnTo>
                <a:lnTo>
                  <a:pt x="1344" y="967"/>
                </a:lnTo>
                <a:lnTo>
                  <a:pt x="1311" y="922"/>
                </a:lnTo>
                <a:lnTo>
                  <a:pt x="1272" y="881"/>
                </a:lnTo>
                <a:lnTo>
                  <a:pt x="1228" y="845"/>
                </a:lnTo>
                <a:lnTo>
                  <a:pt x="1181" y="814"/>
                </a:lnTo>
                <a:lnTo>
                  <a:pt x="1130" y="789"/>
                </a:lnTo>
                <a:lnTo>
                  <a:pt x="1075" y="772"/>
                </a:lnTo>
                <a:lnTo>
                  <a:pt x="1019" y="760"/>
                </a:lnTo>
                <a:lnTo>
                  <a:pt x="960" y="756"/>
                </a:lnTo>
                <a:lnTo>
                  <a:pt x="902" y="760"/>
                </a:lnTo>
                <a:lnTo>
                  <a:pt x="845" y="771"/>
                </a:lnTo>
                <a:lnTo>
                  <a:pt x="792" y="788"/>
                </a:lnTo>
                <a:lnTo>
                  <a:pt x="742" y="812"/>
                </a:lnTo>
                <a:lnTo>
                  <a:pt x="695" y="841"/>
                </a:lnTo>
                <a:lnTo>
                  <a:pt x="651" y="876"/>
                </a:lnTo>
                <a:lnTo>
                  <a:pt x="613" y="916"/>
                </a:lnTo>
                <a:lnTo>
                  <a:pt x="579" y="960"/>
                </a:lnTo>
                <a:lnTo>
                  <a:pt x="550" y="1008"/>
                </a:lnTo>
                <a:lnTo>
                  <a:pt x="527" y="1060"/>
                </a:lnTo>
                <a:lnTo>
                  <a:pt x="509" y="1115"/>
                </a:lnTo>
                <a:lnTo>
                  <a:pt x="499" y="1172"/>
                </a:lnTo>
                <a:lnTo>
                  <a:pt x="495" y="1231"/>
                </a:lnTo>
                <a:lnTo>
                  <a:pt x="499" y="1292"/>
                </a:lnTo>
                <a:lnTo>
                  <a:pt x="509" y="1349"/>
                </a:lnTo>
                <a:lnTo>
                  <a:pt x="527" y="1403"/>
                </a:lnTo>
                <a:lnTo>
                  <a:pt x="550" y="1456"/>
                </a:lnTo>
                <a:lnTo>
                  <a:pt x="579" y="1503"/>
                </a:lnTo>
                <a:lnTo>
                  <a:pt x="613" y="1548"/>
                </a:lnTo>
                <a:lnTo>
                  <a:pt x="651" y="1588"/>
                </a:lnTo>
                <a:lnTo>
                  <a:pt x="695" y="1622"/>
                </a:lnTo>
                <a:lnTo>
                  <a:pt x="742" y="1652"/>
                </a:lnTo>
                <a:lnTo>
                  <a:pt x="792" y="1675"/>
                </a:lnTo>
                <a:lnTo>
                  <a:pt x="845" y="1693"/>
                </a:lnTo>
                <a:lnTo>
                  <a:pt x="902" y="1704"/>
                </a:lnTo>
                <a:lnTo>
                  <a:pt x="960" y="1708"/>
                </a:lnTo>
                <a:lnTo>
                  <a:pt x="1016" y="1704"/>
                </a:lnTo>
                <a:lnTo>
                  <a:pt x="1071" y="1693"/>
                </a:lnTo>
                <a:lnTo>
                  <a:pt x="1123" y="1676"/>
                </a:lnTo>
                <a:lnTo>
                  <a:pt x="1172" y="1654"/>
                </a:lnTo>
                <a:lnTo>
                  <a:pt x="1195" y="1646"/>
                </a:lnTo>
                <a:lnTo>
                  <a:pt x="1218" y="1645"/>
                </a:lnTo>
                <a:lnTo>
                  <a:pt x="1241" y="1651"/>
                </a:lnTo>
                <a:lnTo>
                  <a:pt x="1256" y="1659"/>
                </a:lnTo>
                <a:lnTo>
                  <a:pt x="1270" y="1671"/>
                </a:lnTo>
                <a:lnTo>
                  <a:pt x="1281" y="1685"/>
                </a:lnTo>
                <a:lnTo>
                  <a:pt x="1288" y="1702"/>
                </a:lnTo>
                <a:lnTo>
                  <a:pt x="1308" y="1761"/>
                </a:lnTo>
                <a:lnTo>
                  <a:pt x="1334" y="1819"/>
                </a:lnTo>
                <a:lnTo>
                  <a:pt x="1353" y="1859"/>
                </a:lnTo>
                <a:lnTo>
                  <a:pt x="1376" y="1900"/>
                </a:lnTo>
                <a:lnTo>
                  <a:pt x="1400" y="1943"/>
                </a:lnTo>
                <a:lnTo>
                  <a:pt x="1412" y="1968"/>
                </a:lnTo>
                <a:lnTo>
                  <a:pt x="1418" y="1996"/>
                </a:lnTo>
                <a:lnTo>
                  <a:pt x="1419" y="2025"/>
                </a:lnTo>
                <a:lnTo>
                  <a:pt x="1413" y="2052"/>
                </a:lnTo>
                <a:lnTo>
                  <a:pt x="1403" y="2079"/>
                </a:lnTo>
                <a:lnTo>
                  <a:pt x="1386" y="2102"/>
                </a:lnTo>
                <a:lnTo>
                  <a:pt x="1366" y="2120"/>
                </a:lnTo>
                <a:lnTo>
                  <a:pt x="1341" y="2134"/>
                </a:lnTo>
                <a:lnTo>
                  <a:pt x="1270" y="2163"/>
                </a:lnTo>
                <a:lnTo>
                  <a:pt x="1196" y="2186"/>
                </a:lnTo>
                <a:lnTo>
                  <a:pt x="1119" y="2202"/>
                </a:lnTo>
                <a:lnTo>
                  <a:pt x="1040" y="2213"/>
                </a:lnTo>
                <a:lnTo>
                  <a:pt x="960" y="2217"/>
                </a:lnTo>
                <a:lnTo>
                  <a:pt x="877" y="2213"/>
                </a:lnTo>
                <a:lnTo>
                  <a:pt x="797" y="2202"/>
                </a:lnTo>
                <a:lnTo>
                  <a:pt x="717" y="2184"/>
                </a:lnTo>
                <a:lnTo>
                  <a:pt x="642" y="2161"/>
                </a:lnTo>
                <a:lnTo>
                  <a:pt x="568" y="2131"/>
                </a:lnTo>
                <a:lnTo>
                  <a:pt x="499" y="2094"/>
                </a:lnTo>
                <a:lnTo>
                  <a:pt x="431" y="2053"/>
                </a:lnTo>
                <a:lnTo>
                  <a:pt x="369" y="2007"/>
                </a:lnTo>
                <a:lnTo>
                  <a:pt x="310" y="1955"/>
                </a:lnTo>
                <a:lnTo>
                  <a:pt x="254" y="1899"/>
                </a:lnTo>
                <a:lnTo>
                  <a:pt x="204" y="1839"/>
                </a:lnTo>
                <a:lnTo>
                  <a:pt x="158" y="1774"/>
                </a:lnTo>
                <a:lnTo>
                  <a:pt x="118" y="1705"/>
                </a:lnTo>
                <a:lnTo>
                  <a:pt x="84" y="1634"/>
                </a:lnTo>
                <a:lnTo>
                  <a:pt x="54" y="1559"/>
                </a:lnTo>
                <a:lnTo>
                  <a:pt x="31" y="1480"/>
                </a:lnTo>
                <a:lnTo>
                  <a:pt x="14" y="1400"/>
                </a:lnTo>
                <a:lnTo>
                  <a:pt x="4" y="1316"/>
                </a:lnTo>
                <a:lnTo>
                  <a:pt x="0" y="1231"/>
                </a:lnTo>
                <a:lnTo>
                  <a:pt x="4" y="1148"/>
                </a:lnTo>
                <a:lnTo>
                  <a:pt x="14" y="1064"/>
                </a:lnTo>
                <a:lnTo>
                  <a:pt x="31" y="984"/>
                </a:lnTo>
                <a:lnTo>
                  <a:pt x="54" y="906"/>
                </a:lnTo>
                <a:lnTo>
                  <a:pt x="84" y="831"/>
                </a:lnTo>
                <a:lnTo>
                  <a:pt x="118" y="759"/>
                </a:lnTo>
                <a:lnTo>
                  <a:pt x="158" y="691"/>
                </a:lnTo>
                <a:lnTo>
                  <a:pt x="204" y="625"/>
                </a:lnTo>
                <a:lnTo>
                  <a:pt x="254" y="566"/>
                </a:lnTo>
                <a:lnTo>
                  <a:pt x="310" y="509"/>
                </a:lnTo>
                <a:lnTo>
                  <a:pt x="369" y="458"/>
                </a:lnTo>
                <a:lnTo>
                  <a:pt x="431" y="411"/>
                </a:lnTo>
                <a:lnTo>
                  <a:pt x="499" y="369"/>
                </a:lnTo>
                <a:lnTo>
                  <a:pt x="568" y="333"/>
                </a:lnTo>
                <a:lnTo>
                  <a:pt x="642" y="304"/>
                </a:lnTo>
                <a:lnTo>
                  <a:pt x="717" y="280"/>
                </a:lnTo>
                <a:lnTo>
                  <a:pt x="797" y="263"/>
                </a:lnTo>
                <a:lnTo>
                  <a:pt x="877" y="252"/>
                </a:lnTo>
                <a:lnTo>
                  <a:pt x="960" y="248"/>
                </a:lnTo>
                <a:lnTo>
                  <a:pt x="1045" y="252"/>
                </a:lnTo>
                <a:lnTo>
                  <a:pt x="1126" y="263"/>
                </a:lnTo>
                <a:lnTo>
                  <a:pt x="1207" y="281"/>
                </a:lnTo>
                <a:lnTo>
                  <a:pt x="1285" y="306"/>
                </a:lnTo>
                <a:lnTo>
                  <a:pt x="1359" y="337"/>
                </a:lnTo>
                <a:lnTo>
                  <a:pt x="1430" y="374"/>
                </a:lnTo>
                <a:lnTo>
                  <a:pt x="1497" y="418"/>
                </a:lnTo>
                <a:lnTo>
                  <a:pt x="1561" y="466"/>
                </a:lnTo>
                <a:lnTo>
                  <a:pt x="1590" y="491"/>
                </a:lnTo>
                <a:lnTo>
                  <a:pt x="1619" y="520"/>
                </a:lnTo>
                <a:lnTo>
                  <a:pt x="1651" y="552"/>
                </a:lnTo>
                <a:lnTo>
                  <a:pt x="1688" y="591"/>
                </a:lnTo>
                <a:lnTo>
                  <a:pt x="1725" y="634"/>
                </a:lnTo>
                <a:lnTo>
                  <a:pt x="1762" y="680"/>
                </a:lnTo>
                <a:lnTo>
                  <a:pt x="1798" y="728"/>
                </a:lnTo>
                <a:lnTo>
                  <a:pt x="1832" y="780"/>
                </a:lnTo>
                <a:lnTo>
                  <a:pt x="1863" y="835"/>
                </a:lnTo>
                <a:lnTo>
                  <a:pt x="1891" y="892"/>
                </a:lnTo>
                <a:lnTo>
                  <a:pt x="1913" y="950"/>
                </a:lnTo>
                <a:lnTo>
                  <a:pt x="1931" y="1011"/>
                </a:lnTo>
                <a:lnTo>
                  <a:pt x="1942" y="1072"/>
                </a:lnTo>
                <a:lnTo>
                  <a:pt x="1945" y="1136"/>
                </a:lnTo>
                <a:lnTo>
                  <a:pt x="1946" y="1145"/>
                </a:lnTo>
                <a:lnTo>
                  <a:pt x="1946" y="1161"/>
                </a:lnTo>
                <a:lnTo>
                  <a:pt x="1946" y="1180"/>
                </a:lnTo>
                <a:lnTo>
                  <a:pt x="1948" y="1200"/>
                </a:lnTo>
                <a:lnTo>
                  <a:pt x="1948" y="1218"/>
                </a:lnTo>
                <a:lnTo>
                  <a:pt x="1948" y="1231"/>
                </a:lnTo>
                <a:lnTo>
                  <a:pt x="1951" y="1305"/>
                </a:lnTo>
                <a:lnTo>
                  <a:pt x="1962" y="1378"/>
                </a:lnTo>
                <a:lnTo>
                  <a:pt x="1980" y="1447"/>
                </a:lnTo>
                <a:lnTo>
                  <a:pt x="2003" y="1514"/>
                </a:lnTo>
                <a:lnTo>
                  <a:pt x="2033" y="1577"/>
                </a:lnTo>
                <a:lnTo>
                  <a:pt x="2068" y="1636"/>
                </a:lnTo>
                <a:lnTo>
                  <a:pt x="2110" y="1692"/>
                </a:lnTo>
                <a:lnTo>
                  <a:pt x="2154" y="1744"/>
                </a:lnTo>
                <a:lnTo>
                  <a:pt x="2205" y="1790"/>
                </a:lnTo>
                <a:lnTo>
                  <a:pt x="2260" y="1832"/>
                </a:lnTo>
                <a:lnTo>
                  <a:pt x="2318" y="1869"/>
                </a:lnTo>
                <a:lnTo>
                  <a:pt x="2379" y="1899"/>
                </a:lnTo>
                <a:lnTo>
                  <a:pt x="2444" y="1923"/>
                </a:lnTo>
                <a:lnTo>
                  <a:pt x="2511" y="1942"/>
                </a:lnTo>
                <a:lnTo>
                  <a:pt x="2582" y="1952"/>
                </a:lnTo>
                <a:lnTo>
                  <a:pt x="2654" y="1956"/>
                </a:lnTo>
                <a:lnTo>
                  <a:pt x="2725" y="1952"/>
                </a:lnTo>
                <a:lnTo>
                  <a:pt x="2796" y="1942"/>
                </a:lnTo>
                <a:lnTo>
                  <a:pt x="2864" y="1923"/>
                </a:lnTo>
                <a:lnTo>
                  <a:pt x="2929" y="1899"/>
                </a:lnTo>
                <a:lnTo>
                  <a:pt x="2990" y="1869"/>
                </a:lnTo>
                <a:lnTo>
                  <a:pt x="3048" y="1832"/>
                </a:lnTo>
                <a:lnTo>
                  <a:pt x="3102" y="1790"/>
                </a:lnTo>
                <a:lnTo>
                  <a:pt x="3152" y="1744"/>
                </a:lnTo>
                <a:lnTo>
                  <a:pt x="3198" y="1692"/>
                </a:lnTo>
                <a:lnTo>
                  <a:pt x="3238" y="1636"/>
                </a:lnTo>
                <a:lnTo>
                  <a:pt x="3274" y="1577"/>
                </a:lnTo>
                <a:lnTo>
                  <a:pt x="3304" y="1514"/>
                </a:lnTo>
                <a:lnTo>
                  <a:pt x="3328" y="1447"/>
                </a:lnTo>
                <a:lnTo>
                  <a:pt x="3345" y="1378"/>
                </a:lnTo>
                <a:lnTo>
                  <a:pt x="3356" y="1305"/>
                </a:lnTo>
                <a:lnTo>
                  <a:pt x="3360" y="1231"/>
                </a:lnTo>
                <a:lnTo>
                  <a:pt x="3356" y="1157"/>
                </a:lnTo>
                <a:lnTo>
                  <a:pt x="3345" y="1086"/>
                </a:lnTo>
                <a:lnTo>
                  <a:pt x="3328" y="1017"/>
                </a:lnTo>
                <a:lnTo>
                  <a:pt x="3304" y="950"/>
                </a:lnTo>
                <a:lnTo>
                  <a:pt x="3274" y="887"/>
                </a:lnTo>
                <a:lnTo>
                  <a:pt x="3238" y="828"/>
                </a:lnTo>
                <a:lnTo>
                  <a:pt x="3198" y="772"/>
                </a:lnTo>
                <a:lnTo>
                  <a:pt x="3152" y="720"/>
                </a:lnTo>
                <a:lnTo>
                  <a:pt x="3102" y="674"/>
                </a:lnTo>
                <a:lnTo>
                  <a:pt x="3048" y="631"/>
                </a:lnTo>
                <a:lnTo>
                  <a:pt x="2990" y="596"/>
                </a:lnTo>
                <a:lnTo>
                  <a:pt x="2929" y="565"/>
                </a:lnTo>
                <a:lnTo>
                  <a:pt x="2864" y="540"/>
                </a:lnTo>
                <a:lnTo>
                  <a:pt x="2796" y="523"/>
                </a:lnTo>
                <a:lnTo>
                  <a:pt x="2725" y="512"/>
                </a:lnTo>
                <a:lnTo>
                  <a:pt x="2654" y="508"/>
                </a:lnTo>
                <a:lnTo>
                  <a:pt x="2589" y="511"/>
                </a:lnTo>
                <a:lnTo>
                  <a:pt x="2527" y="520"/>
                </a:lnTo>
                <a:lnTo>
                  <a:pt x="2466" y="534"/>
                </a:lnTo>
                <a:lnTo>
                  <a:pt x="2407" y="554"/>
                </a:lnTo>
                <a:lnTo>
                  <a:pt x="2351" y="578"/>
                </a:lnTo>
                <a:lnTo>
                  <a:pt x="2297" y="607"/>
                </a:lnTo>
                <a:lnTo>
                  <a:pt x="2247" y="641"/>
                </a:lnTo>
                <a:lnTo>
                  <a:pt x="2198" y="679"/>
                </a:lnTo>
                <a:lnTo>
                  <a:pt x="2180" y="691"/>
                </a:lnTo>
                <a:lnTo>
                  <a:pt x="2160" y="699"/>
                </a:lnTo>
                <a:lnTo>
                  <a:pt x="2139" y="703"/>
                </a:lnTo>
                <a:lnTo>
                  <a:pt x="2118" y="702"/>
                </a:lnTo>
                <a:lnTo>
                  <a:pt x="2097" y="697"/>
                </a:lnTo>
                <a:lnTo>
                  <a:pt x="2078" y="686"/>
                </a:lnTo>
                <a:lnTo>
                  <a:pt x="2061" y="671"/>
                </a:lnTo>
                <a:lnTo>
                  <a:pt x="2048" y="654"/>
                </a:lnTo>
                <a:lnTo>
                  <a:pt x="1997" y="578"/>
                </a:lnTo>
                <a:lnTo>
                  <a:pt x="1945" y="506"/>
                </a:lnTo>
                <a:lnTo>
                  <a:pt x="1892" y="442"/>
                </a:lnTo>
                <a:lnTo>
                  <a:pt x="1878" y="423"/>
                </a:lnTo>
                <a:lnTo>
                  <a:pt x="1868" y="401"/>
                </a:lnTo>
                <a:lnTo>
                  <a:pt x="1863" y="377"/>
                </a:lnTo>
                <a:lnTo>
                  <a:pt x="1863" y="351"/>
                </a:lnTo>
                <a:lnTo>
                  <a:pt x="1867" y="327"/>
                </a:lnTo>
                <a:lnTo>
                  <a:pt x="1876" y="305"/>
                </a:lnTo>
                <a:lnTo>
                  <a:pt x="1890" y="285"/>
                </a:lnTo>
                <a:lnTo>
                  <a:pt x="1906" y="268"/>
                </a:lnTo>
                <a:lnTo>
                  <a:pt x="1977" y="214"/>
                </a:lnTo>
                <a:lnTo>
                  <a:pt x="2052" y="166"/>
                </a:lnTo>
                <a:lnTo>
                  <a:pt x="2128" y="123"/>
                </a:lnTo>
                <a:lnTo>
                  <a:pt x="2210" y="87"/>
                </a:lnTo>
                <a:lnTo>
                  <a:pt x="2294" y="56"/>
                </a:lnTo>
                <a:lnTo>
                  <a:pt x="2380" y="31"/>
                </a:lnTo>
                <a:lnTo>
                  <a:pt x="2470" y="14"/>
                </a:lnTo>
                <a:lnTo>
                  <a:pt x="2561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GB" dirty="0">
              <a:solidFill>
                <a:srgbClr val="7F7F7F"/>
              </a:solidFill>
              <a:latin typeface="Calibri" panose="020F0502020204030204"/>
              <a:sym typeface="Helvetica Ligh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669168" y="2685732"/>
            <a:ext cx="351381" cy="343288"/>
            <a:chOff x="914400" y="3810001"/>
            <a:chExt cx="1654176" cy="1616075"/>
          </a:xfrm>
          <a:solidFill>
            <a:schemeClr val="tx1"/>
          </a:solidFill>
        </p:grpSpPr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1643063" y="3810001"/>
              <a:ext cx="925513" cy="909638"/>
            </a:xfrm>
            <a:custGeom>
              <a:avLst/>
              <a:gdLst>
                <a:gd name="T0" fmla="*/ 1228 w 2334"/>
                <a:gd name="T1" fmla="*/ 1 h 2291"/>
                <a:gd name="T2" fmla="*/ 1351 w 2334"/>
                <a:gd name="T3" fmla="*/ 19 h 2291"/>
                <a:gd name="T4" fmla="*/ 1468 w 2334"/>
                <a:gd name="T5" fmla="*/ 63 h 2291"/>
                <a:gd name="T6" fmla="*/ 1576 w 2334"/>
                <a:gd name="T7" fmla="*/ 131 h 2291"/>
                <a:gd name="T8" fmla="*/ 2158 w 2334"/>
                <a:gd name="T9" fmla="*/ 702 h 2291"/>
                <a:gd name="T10" fmla="*/ 2240 w 2334"/>
                <a:gd name="T11" fmla="*/ 803 h 2291"/>
                <a:gd name="T12" fmla="*/ 2297 w 2334"/>
                <a:gd name="T13" fmla="*/ 914 h 2291"/>
                <a:gd name="T14" fmla="*/ 2328 w 2334"/>
                <a:gd name="T15" fmla="*/ 1032 h 2291"/>
                <a:gd name="T16" fmla="*/ 2333 w 2334"/>
                <a:gd name="T17" fmla="*/ 1153 h 2291"/>
                <a:gd name="T18" fmla="*/ 2314 w 2334"/>
                <a:gd name="T19" fmla="*/ 1273 h 2291"/>
                <a:gd name="T20" fmla="*/ 2270 w 2334"/>
                <a:gd name="T21" fmla="*/ 1389 h 2291"/>
                <a:gd name="T22" fmla="*/ 2200 w 2334"/>
                <a:gd name="T23" fmla="*/ 1494 h 2291"/>
                <a:gd name="T24" fmla="*/ 1564 w 2334"/>
                <a:gd name="T25" fmla="*/ 2118 h 2291"/>
                <a:gd name="T26" fmla="*/ 1463 w 2334"/>
                <a:gd name="T27" fmla="*/ 2198 h 2291"/>
                <a:gd name="T28" fmla="*/ 1349 w 2334"/>
                <a:gd name="T29" fmla="*/ 2254 h 2291"/>
                <a:gd name="T30" fmla="*/ 1230 w 2334"/>
                <a:gd name="T31" fmla="*/ 2284 h 2291"/>
                <a:gd name="T32" fmla="*/ 1106 w 2334"/>
                <a:gd name="T33" fmla="*/ 2291 h 2291"/>
                <a:gd name="T34" fmla="*/ 983 w 2334"/>
                <a:gd name="T35" fmla="*/ 2272 h 2291"/>
                <a:gd name="T36" fmla="*/ 865 w 2334"/>
                <a:gd name="T37" fmla="*/ 2228 h 2291"/>
                <a:gd name="T38" fmla="*/ 759 w 2334"/>
                <a:gd name="T39" fmla="*/ 2160 h 2291"/>
                <a:gd name="T40" fmla="*/ 1040 w 2334"/>
                <a:gd name="T41" fmla="*/ 1791 h 2291"/>
                <a:gd name="T42" fmla="*/ 1120 w 2334"/>
                <a:gd name="T43" fmla="*/ 1799 h 2291"/>
                <a:gd name="T44" fmla="*/ 1205 w 2334"/>
                <a:gd name="T45" fmla="*/ 1784 h 2291"/>
                <a:gd name="T46" fmla="*/ 1284 w 2334"/>
                <a:gd name="T47" fmla="*/ 1749 h 2291"/>
                <a:gd name="T48" fmla="*/ 1352 w 2334"/>
                <a:gd name="T49" fmla="*/ 1697 h 2291"/>
                <a:gd name="T50" fmla="*/ 1757 w 2334"/>
                <a:gd name="T51" fmla="*/ 1297 h 2291"/>
                <a:gd name="T52" fmla="*/ 1799 w 2334"/>
                <a:gd name="T53" fmla="*/ 1222 h 2291"/>
                <a:gd name="T54" fmla="*/ 1817 w 2334"/>
                <a:gd name="T55" fmla="*/ 1141 h 2291"/>
                <a:gd name="T56" fmla="*/ 1812 w 2334"/>
                <a:gd name="T57" fmla="*/ 1059 h 2291"/>
                <a:gd name="T58" fmla="*/ 1782 w 2334"/>
                <a:gd name="T59" fmla="*/ 980 h 2291"/>
                <a:gd name="T60" fmla="*/ 1729 w 2334"/>
                <a:gd name="T61" fmla="*/ 911 h 2291"/>
                <a:gd name="T62" fmla="*/ 1375 w 2334"/>
                <a:gd name="T63" fmla="*/ 566 h 2291"/>
                <a:gd name="T64" fmla="*/ 1299 w 2334"/>
                <a:gd name="T65" fmla="*/ 525 h 2291"/>
                <a:gd name="T66" fmla="*/ 1217 w 2334"/>
                <a:gd name="T67" fmla="*/ 508 h 2291"/>
                <a:gd name="T68" fmla="*/ 1133 w 2334"/>
                <a:gd name="T69" fmla="*/ 513 h 2291"/>
                <a:gd name="T70" fmla="*/ 1053 w 2334"/>
                <a:gd name="T71" fmla="*/ 542 h 2291"/>
                <a:gd name="T72" fmla="*/ 981 w 2334"/>
                <a:gd name="T73" fmla="*/ 593 h 2291"/>
                <a:gd name="T74" fmla="*/ 576 w 2334"/>
                <a:gd name="T75" fmla="*/ 992 h 2291"/>
                <a:gd name="T76" fmla="*/ 531 w 2334"/>
                <a:gd name="T77" fmla="*/ 1065 h 2291"/>
                <a:gd name="T78" fmla="*/ 505 w 2334"/>
                <a:gd name="T79" fmla="*/ 1144 h 2291"/>
                <a:gd name="T80" fmla="*/ 504 w 2334"/>
                <a:gd name="T81" fmla="*/ 1225 h 2291"/>
                <a:gd name="T82" fmla="*/ 175 w 2334"/>
                <a:gd name="T83" fmla="*/ 1589 h 2291"/>
                <a:gd name="T84" fmla="*/ 94 w 2334"/>
                <a:gd name="T85" fmla="*/ 1489 h 2291"/>
                <a:gd name="T86" fmla="*/ 38 w 2334"/>
                <a:gd name="T87" fmla="*/ 1378 h 2291"/>
                <a:gd name="T88" fmla="*/ 7 w 2334"/>
                <a:gd name="T89" fmla="*/ 1260 h 2291"/>
                <a:gd name="T90" fmla="*/ 0 w 2334"/>
                <a:gd name="T91" fmla="*/ 1138 h 2291"/>
                <a:gd name="T92" fmla="*/ 20 w 2334"/>
                <a:gd name="T93" fmla="*/ 1018 h 2291"/>
                <a:gd name="T94" fmla="*/ 65 w 2334"/>
                <a:gd name="T95" fmla="*/ 903 h 2291"/>
                <a:gd name="T96" fmla="*/ 134 w 2334"/>
                <a:gd name="T97" fmla="*/ 796 h 2291"/>
                <a:gd name="T98" fmla="*/ 770 w 2334"/>
                <a:gd name="T99" fmla="*/ 172 h 2291"/>
                <a:gd name="T100" fmla="*/ 872 w 2334"/>
                <a:gd name="T101" fmla="*/ 92 h 2291"/>
                <a:gd name="T102" fmla="*/ 985 w 2334"/>
                <a:gd name="T103" fmla="*/ 37 h 2291"/>
                <a:gd name="T104" fmla="*/ 1105 w 2334"/>
                <a:gd name="T105" fmla="*/ 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4" h="2291">
                  <a:moveTo>
                    <a:pt x="1167" y="0"/>
                  </a:moveTo>
                  <a:lnTo>
                    <a:pt x="1228" y="1"/>
                  </a:lnTo>
                  <a:lnTo>
                    <a:pt x="1290" y="7"/>
                  </a:lnTo>
                  <a:lnTo>
                    <a:pt x="1351" y="19"/>
                  </a:lnTo>
                  <a:lnTo>
                    <a:pt x="1410" y="38"/>
                  </a:lnTo>
                  <a:lnTo>
                    <a:pt x="1468" y="63"/>
                  </a:lnTo>
                  <a:lnTo>
                    <a:pt x="1523" y="94"/>
                  </a:lnTo>
                  <a:lnTo>
                    <a:pt x="1576" y="131"/>
                  </a:lnTo>
                  <a:lnTo>
                    <a:pt x="1625" y="175"/>
                  </a:lnTo>
                  <a:lnTo>
                    <a:pt x="2158" y="702"/>
                  </a:lnTo>
                  <a:lnTo>
                    <a:pt x="2202" y="750"/>
                  </a:lnTo>
                  <a:lnTo>
                    <a:pt x="2240" y="803"/>
                  </a:lnTo>
                  <a:lnTo>
                    <a:pt x="2271" y="857"/>
                  </a:lnTo>
                  <a:lnTo>
                    <a:pt x="2297" y="914"/>
                  </a:lnTo>
                  <a:lnTo>
                    <a:pt x="2315" y="971"/>
                  </a:lnTo>
                  <a:lnTo>
                    <a:pt x="2328" y="1032"/>
                  </a:lnTo>
                  <a:lnTo>
                    <a:pt x="2334" y="1092"/>
                  </a:lnTo>
                  <a:lnTo>
                    <a:pt x="2333" y="1153"/>
                  </a:lnTo>
                  <a:lnTo>
                    <a:pt x="2326" y="1213"/>
                  </a:lnTo>
                  <a:lnTo>
                    <a:pt x="2314" y="1273"/>
                  </a:lnTo>
                  <a:lnTo>
                    <a:pt x="2296" y="1332"/>
                  </a:lnTo>
                  <a:lnTo>
                    <a:pt x="2270" y="1389"/>
                  </a:lnTo>
                  <a:lnTo>
                    <a:pt x="2238" y="1443"/>
                  </a:lnTo>
                  <a:lnTo>
                    <a:pt x="2200" y="1494"/>
                  </a:lnTo>
                  <a:lnTo>
                    <a:pt x="2155" y="1542"/>
                  </a:lnTo>
                  <a:lnTo>
                    <a:pt x="1564" y="2118"/>
                  </a:lnTo>
                  <a:lnTo>
                    <a:pt x="1515" y="2162"/>
                  </a:lnTo>
                  <a:lnTo>
                    <a:pt x="1463" y="2198"/>
                  </a:lnTo>
                  <a:lnTo>
                    <a:pt x="1407" y="2229"/>
                  </a:lnTo>
                  <a:lnTo>
                    <a:pt x="1349" y="2254"/>
                  </a:lnTo>
                  <a:lnTo>
                    <a:pt x="1290" y="2273"/>
                  </a:lnTo>
                  <a:lnTo>
                    <a:pt x="1230" y="2284"/>
                  </a:lnTo>
                  <a:lnTo>
                    <a:pt x="1168" y="2291"/>
                  </a:lnTo>
                  <a:lnTo>
                    <a:pt x="1106" y="2291"/>
                  </a:lnTo>
                  <a:lnTo>
                    <a:pt x="1044" y="2284"/>
                  </a:lnTo>
                  <a:lnTo>
                    <a:pt x="983" y="2272"/>
                  </a:lnTo>
                  <a:lnTo>
                    <a:pt x="923" y="2252"/>
                  </a:lnTo>
                  <a:lnTo>
                    <a:pt x="865" y="2228"/>
                  </a:lnTo>
                  <a:lnTo>
                    <a:pt x="810" y="2197"/>
                  </a:lnTo>
                  <a:lnTo>
                    <a:pt x="759" y="2160"/>
                  </a:lnTo>
                  <a:lnTo>
                    <a:pt x="710" y="2116"/>
                  </a:lnTo>
                  <a:lnTo>
                    <a:pt x="1040" y="1791"/>
                  </a:lnTo>
                  <a:lnTo>
                    <a:pt x="1080" y="1798"/>
                  </a:lnTo>
                  <a:lnTo>
                    <a:pt x="1120" y="1799"/>
                  </a:lnTo>
                  <a:lnTo>
                    <a:pt x="1163" y="1794"/>
                  </a:lnTo>
                  <a:lnTo>
                    <a:pt x="1205" y="1784"/>
                  </a:lnTo>
                  <a:lnTo>
                    <a:pt x="1245" y="1768"/>
                  </a:lnTo>
                  <a:lnTo>
                    <a:pt x="1284" y="1749"/>
                  </a:lnTo>
                  <a:lnTo>
                    <a:pt x="1320" y="1726"/>
                  </a:lnTo>
                  <a:lnTo>
                    <a:pt x="1352" y="1697"/>
                  </a:lnTo>
                  <a:lnTo>
                    <a:pt x="1729" y="1331"/>
                  </a:lnTo>
                  <a:lnTo>
                    <a:pt x="1757" y="1297"/>
                  </a:lnTo>
                  <a:lnTo>
                    <a:pt x="1782" y="1261"/>
                  </a:lnTo>
                  <a:lnTo>
                    <a:pt x="1799" y="1222"/>
                  </a:lnTo>
                  <a:lnTo>
                    <a:pt x="1810" y="1183"/>
                  </a:lnTo>
                  <a:lnTo>
                    <a:pt x="1817" y="1141"/>
                  </a:lnTo>
                  <a:lnTo>
                    <a:pt x="1817" y="1100"/>
                  </a:lnTo>
                  <a:lnTo>
                    <a:pt x="1812" y="1059"/>
                  </a:lnTo>
                  <a:lnTo>
                    <a:pt x="1800" y="1019"/>
                  </a:lnTo>
                  <a:lnTo>
                    <a:pt x="1782" y="980"/>
                  </a:lnTo>
                  <a:lnTo>
                    <a:pt x="1759" y="944"/>
                  </a:lnTo>
                  <a:lnTo>
                    <a:pt x="1729" y="911"/>
                  </a:lnTo>
                  <a:lnTo>
                    <a:pt x="1410" y="594"/>
                  </a:lnTo>
                  <a:lnTo>
                    <a:pt x="1375" y="566"/>
                  </a:lnTo>
                  <a:lnTo>
                    <a:pt x="1339" y="543"/>
                  </a:lnTo>
                  <a:lnTo>
                    <a:pt x="1299" y="525"/>
                  </a:lnTo>
                  <a:lnTo>
                    <a:pt x="1259" y="513"/>
                  </a:lnTo>
                  <a:lnTo>
                    <a:pt x="1217" y="508"/>
                  </a:lnTo>
                  <a:lnTo>
                    <a:pt x="1176" y="508"/>
                  </a:lnTo>
                  <a:lnTo>
                    <a:pt x="1133" y="513"/>
                  </a:lnTo>
                  <a:lnTo>
                    <a:pt x="1092" y="525"/>
                  </a:lnTo>
                  <a:lnTo>
                    <a:pt x="1053" y="542"/>
                  </a:lnTo>
                  <a:lnTo>
                    <a:pt x="1016" y="565"/>
                  </a:lnTo>
                  <a:lnTo>
                    <a:pt x="981" y="593"/>
                  </a:lnTo>
                  <a:lnTo>
                    <a:pt x="605" y="960"/>
                  </a:lnTo>
                  <a:lnTo>
                    <a:pt x="576" y="992"/>
                  </a:lnTo>
                  <a:lnTo>
                    <a:pt x="551" y="1028"/>
                  </a:lnTo>
                  <a:lnTo>
                    <a:pt x="531" y="1065"/>
                  </a:lnTo>
                  <a:lnTo>
                    <a:pt x="515" y="1104"/>
                  </a:lnTo>
                  <a:lnTo>
                    <a:pt x="505" y="1144"/>
                  </a:lnTo>
                  <a:lnTo>
                    <a:pt x="501" y="1184"/>
                  </a:lnTo>
                  <a:lnTo>
                    <a:pt x="504" y="1225"/>
                  </a:lnTo>
                  <a:lnTo>
                    <a:pt x="514" y="1264"/>
                  </a:lnTo>
                  <a:lnTo>
                    <a:pt x="175" y="1589"/>
                  </a:lnTo>
                  <a:lnTo>
                    <a:pt x="132" y="1540"/>
                  </a:lnTo>
                  <a:lnTo>
                    <a:pt x="94" y="1489"/>
                  </a:lnTo>
                  <a:lnTo>
                    <a:pt x="63" y="1435"/>
                  </a:lnTo>
                  <a:lnTo>
                    <a:pt x="38" y="1378"/>
                  </a:lnTo>
                  <a:lnTo>
                    <a:pt x="20" y="1319"/>
                  </a:lnTo>
                  <a:lnTo>
                    <a:pt x="7" y="1260"/>
                  </a:lnTo>
                  <a:lnTo>
                    <a:pt x="0" y="1199"/>
                  </a:lnTo>
                  <a:lnTo>
                    <a:pt x="0" y="1138"/>
                  </a:lnTo>
                  <a:lnTo>
                    <a:pt x="7" y="1077"/>
                  </a:lnTo>
                  <a:lnTo>
                    <a:pt x="20" y="1018"/>
                  </a:lnTo>
                  <a:lnTo>
                    <a:pt x="39" y="960"/>
                  </a:lnTo>
                  <a:lnTo>
                    <a:pt x="65" y="903"/>
                  </a:lnTo>
                  <a:lnTo>
                    <a:pt x="96" y="848"/>
                  </a:lnTo>
                  <a:lnTo>
                    <a:pt x="134" y="796"/>
                  </a:lnTo>
                  <a:lnTo>
                    <a:pt x="178" y="749"/>
                  </a:lnTo>
                  <a:lnTo>
                    <a:pt x="770" y="172"/>
                  </a:lnTo>
                  <a:lnTo>
                    <a:pt x="819" y="128"/>
                  </a:lnTo>
                  <a:lnTo>
                    <a:pt x="872" y="92"/>
                  </a:lnTo>
                  <a:lnTo>
                    <a:pt x="927" y="61"/>
                  </a:lnTo>
                  <a:lnTo>
                    <a:pt x="985" y="37"/>
                  </a:lnTo>
                  <a:lnTo>
                    <a:pt x="1044" y="19"/>
                  </a:lnTo>
                  <a:lnTo>
                    <a:pt x="1105" y="6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914400" y="4511676"/>
              <a:ext cx="930275" cy="914400"/>
            </a:xfrm>
            <a:custGeom>
              <a:avLst/>
              <a:gdLst>
                <a:gd name="T0" fmla="*/ 1247 w 2345"/>
                <a:gd name="T1" fmla="*/ 2 h 2301"/>
                <a:gd name="T2" fmla="*/ 1363 w 2345"/>
                <a:gd name="T3" fmla="*/ 24 h 2301"/>
                <a:gd name="T4" fmla="*/ 1475 w 2345"/>
                <a:gd name="T5" fmla="*/ 69 h 2301"/>
                <a:gd name="T6" fmla="*/ 1577 w 2345"/>
                <a:gd name="T7" fmla="*/ 136 h 2301"/>
                <a:gd name="T8" fmla="*/ 1285 w 2345"/>
                <a:gd name="T9" fmla="*/ 513 h 2301"/>
                <a:gd name="T10" fmla="*/ 1202 w 2345"/>
                <a:gd name="T11" fmla="*/ 500 h 2301"/>
                <a:gd name="T12" fmla="*/ 1119 w 2345"/>
                <a:gd name="T13" fmla="*/ 514 h 2301"/>
                <a:gd name="T14" fmla="*/ 1039 w 2345"/>
                <a:gd name="T15" fmla="*/ 549 h 2301"/>
                <a:gd name="T16" fmla="*/ 968 w 2345"/>
                <a:gd name="T17" fmla="*/ 603 h 2301"/>
                <a:gd name="T18" fmla="*/ 587 w 2345"/>
                <a:gd name="T19" fmla="*/ 980 h 2301"/>
                <a:gd name="T20" fmla="*/ 545 w 2345"/>
                <a:gd name="T21" fmla="*/ 1056 h 2301"/>
                <a:gd name="T22" fmla="*/ 526 w 2345"/>
                <a:gd name="T23" fmla="*/ 1139 h 2301"/>
                <a:gd name="T24" fmla="*/ 532 w 2345"/>
                <a:gd name="T25" fmla="*/ 1224 h 2301"/>
                <a:gd name="T26" fmla="*/ 561 w 2345"/>
                <a:gd name="T27" fmla="*/ 1304 h 2301"/>
                <a:gd name="T28" fmla="*/ 614 w 2345"/>
                <a:gd name="T29" fmla="*/ 1374 h 2301"/>
                <a:gd name="T30" fmla="*/ 976 w 2345"/>
                <a:gd name="T31" fmla="*/ 1726 h 2301"/>
                <a:gd name="T32" fmla="*/ 1053 w 2345"/>
                <a:gd name="T33" fmla="*/ 1767 h 2301"/>
                <a:gd name="T34" fmla="*/ 1138 w 2345"/>
                <a:gd name="T35" fmla="*/ 1785 h 2301"/>
                <a:gd name="T36" fmla="*/ 1223 w 2345"/>
                <a:gd name="T37" fmla="*/ 1780 h 2301"/>
                <a:gd name="T38" fmla="*/ 1304 w 2345"/>
                <a:gd name="T39" fmla="*/ 1750 h 2301"/>
                <a:gd name="T40" fmla="*/ 1376 w 2345"/>
                <a:gd name="T41" fmla="*/ 1699 h 2301"/>
                <a:gd name="T42" fmla="*/ 1757 w 2345"/>
                <a:gd name="T43" fmla="*/ 1323 h 2301"/>
                <a:gd name="T44" fmla="*/ 1802 w 2345"/>
                <a:gd name="T45" fmla="*/ 1248 h 2301"/>
                <a:gd name="T46" fmla="*/ 1829 w 2345"/>
                <a:gd name="T47" fmla="*/ 1166 h 2301"/>
                <a:gd name="T48" fmla="*/ 1834 w 2345"/>
                <a:gd name="T49" fmla="*/ 1082 h 2301"/>
                <a:gd name="T50" fmla="*/ 2166 w 2345"/>
                <a:gd name="T51" fmla="*/ 714 h 2301"/>
                <a:gd name="T52" fmla="*/ 2250 w 2345"/>
                <a:gd name="T53" fmla="*/ 816 h 2301"/>
                <a:gd name="T54" fmla="*/ 2307 w 2345"/>
                <a:gd name="T55" fmla="*/ 929 h 2301"/>
                <a:gd name="T56" fmla="*/ 2339 w 2345"/>
                <a:gd name="T57" fmla="*/ 1050 h 2301"/>
                <a:gd name="T58" fmla="*/ 2344 w 2345"/>
                <a:gd name="T59" fmla="*/ 1174 h 2301"/>
                <a:gd name="T60" fmla="*/ 2325 w 2345"/>
                <a:gd name="T61" fmla="*/ 1296 h 2301"/>
                <a:gd name="T62" fmla="*/ 2280 w 2345"/>
                <a:gd name="T63" fmla="*/ 1413 h 2301"/>
                <a:gd name="T64" fmla="*/ 2209 w 2345"/>
                <a:gd name="T65" fmla="*/ 1521 h 2301"/>
                <a:gd name="T66" fmla="*/ 1594 w 2345"/>
                <a:gd name="T67" fmla="*/ 2126 h 2301"/>
                <a:gd name="T68" fmla="*/ 1489 w 2345"/>
                <a:gd name="T69" fmla="*/ 2209 h 2301"/>
                <a:gd name="T70" fmla="*/ 1375 w 2345"/>
                <a:gd name="T71" fmla="*/ 2264 h 2301"/>
                <a:gd name="T72" fmla="*/ 1251 w 2345"/>
                <a:gd name="T73" fmla="*/ 2296 h 2301"/>
                <a:gd name="T74" fmla="*/ 1125 w 2345"/>
                <a:gd name="T75" fmla="*/ 2301 h 2301"/>
                <a:gd name="T76" fmla="*/ 1001 w 2345"/>
                <a:gd name="T77" fmla="*/ 2282 h 2301"/>
                <a:gd name="T78" fmla="*/ 882 w 2345"/>
                <a:gd name="T79" fmla="*/ 2238 h 2301"/>
                <a:gd name="T80" fmla="*/ 772 w 2345"/>
                <a:gd name="T81" fmla="*/ 2169 h 2301"/>
                <a:gd name="T82" fmla="*/ 179 w 2345"/>
                <a:gd name="T83" fmla="*/ 1588 h 2301"/>
                <a:gd name="T84" fmla="*/ 100 w 2345"/>
                <a:gd name="T85" fmla="*/ 1493 h 2301"/>
                <a:gd name="T86" fmla="*/ 45 w 2345"/>
                <a:gd name="T87" fmla="*/ 1387 h 2301"/>
                <a:gd name="T88" fmla="*/ 12 w 2345"/>
                <a:gd name="T89" fmla="*/ 1275 h 2301"/>
                <a:gd name="T90" fmla="*/ 0 w 2345"/>
                <a:gd name="T91" fmla="*/ 1159 h 2301"/>
                <a:gd name="T92" fmla="*/ 12 w 2345"/>
                <a:gd name="T93" fmla="*/ 1044 h 2301"/>
                <a:gd name="T94" fmla="*/ 46 w 2345"/>
                <a:gd name="T95" fmla="*/ 932 h 2301"/>
                <a:gd name="T96" fmla="*/ 103 w 2345"/>
                <a:gd name="T97" fmla="*/ 826 h 2301"/>
                <a:gd name="T98" fmla="*/ 182 w 2345"/>
                <a:gd name="T99" fmla="*/ 732 h 2301"/>
                <a:gd name="T100" fmla="*/ 799 w 2345"/>
                <a:gd name="T101" fmla="*/ 133 h 2301"/>
                <a:gd name="T102" fmla="*/ 901 w 2345"/>
                <a:gd name="T103" fmla="*/ 68 h 2301"/>
                <a:gd name="T104" fmla="*/ 1013 w 2345"/>
                <a:gd name="T105" fmla="*/ 24 h 2301"/>
                <a:gd name="T106" fmla="*/ 1129 w 2345"/>
                <a:gd name="T107" fmla="*/ 2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5" h="2301">
                  <a:moveTo>
                    <a:pt x="1188" y="0"/>
                  </a:moveTo>
                  <a:lnTo>
                    <a:pt x="1247" y="2"/>
                  </a:lnTo>
                  <a:lnTo>
                    <a:pt x="1307" y="11"/>
                  </a:lnTo>
                  <a:lnTo>
                    <a:pt x="1363" y="24"/>
                  </a:lnTo>
                  <a:lnTo>
                    <a:pt x="1420" y="45"/>
                  </a:lnTo>
                  <a:lnTo>
                    <a:pt x="1475" y="69"/>
                  </a:lnTo>
                  <a:lnTo>
                    <a:pt x="1527" y="100"/>
                  </a:lnTo>
                  <a:lnTo>
                    <a:pt x="1577" y="136"/>
                  </a:lnTo>
                  <a:lnTo>
                    <a:pt x="1623" y="177"/>
                  </a:lnTo>
                  <a:lnTo>
                    <a:pt x="1285" y="513"/>
                  </a:lnTo>
                  <a:lnTo>
                    <a:pt x="1244" y="504"/>
                  </a:lnTo>
                  <a:lnTo>
                    <a:pt x="1202" y="500"/>
                  </a:lnTo>
                  <a:lnTo>
                    <a:pt x="1160" y="504"/>
                  </a:lnTo>
                  <a:lnTo>
                    <a:pt x="1119" y="514"/>
                  </a:lnTo>
                  <a:lnTo>
                    <a:pt x="1077" y="529"/>
                  </a:lnTo>
                  <a:lnTo>
                    <a:pt x="1039" y="549"/>
                  </a:lnTo>
                  <a:lnTo>
                    <a:pt x="1001" y="575"/>
                  </a:lnTo>
                  <a:lnTo>
                    <a:pt x="968" y="603"/>
                  </a:lnTo>
                  <a:lnTo>
                    <a:pt x="617" y="947"/>
                  </a:lnTo>
                  <a:lnTo>
                    <a:pt x="587" y="980"/>
                  </a:lnTo>
                  <a:lnTo>
                    <a:pt x="563" y="1018"/>
                  </a:lnTo>
                  <a:lnTo>
                    <a:pt x="545" y="1056"/>
                  </a:lnTo>
                  <a:lnTo>
                    <a:pt x="533" y="1098"/>
                  </a:lnTo>
                  <a:lnTo>
                    <a:pt x="526" y="1139"/>
                  </a:lnTo>
                  <a:lnTo>
                    <a:pt x="526" y="1181"/>
                  </a:lnTo>
                  <a:lnTo>
                    <a:pt x="532" y="1224"/>
                  </a:lnTo>
                  <a:lnTo>
                    <a:pt x="543" y="1265"/>
                  </a:lnTo>
                  <a:lnTo>
                    <a:pt x="561" y="1304"/>
                  </a:lnTo>
                  <a:lnTo>
                    <a:pt x="584" y="1341"/>
                  </a:lnTo>
                  <a:lnTo>
                    <a:pt x="614" y="1374"/>
                  </a:lnTo>
                  <a:lnTo>
                    <a:pt x="941" y="1696"/>
                  </a:lnTo>
                  <a:lnTo>
                    <a:pt x="976" y="1726"/>
                  </a:lnTo>
                  <a:lnTo>
                    <a:pt x="1013" y="1749"/>
                  </a:lnTo>
                  <a:lnTo>
                    <a:pt x="1053" y="1767"/>
                  </a:lnTo>
                  <a:lnTo>
                    <a:pt x="1095" y="1779"/>
                  </a:lnTo>
                  <a:lnTo>
                    <a:pt x="1138" y="1785"/>
                  </a:lnTo>
                  <a:lnTo>
                    <a:pt x="1180" y="1785"/>
                  </a:lnTo>
                  <a:lnTo>
                    <a:pt x="1223" y="1780"/>
                  </a:lnTo>
                  <a:lnTo>
                    <a:pt x="1264" y="1768"/>
                  </a:lnTo>
                  <a:lnTo>
                    <a:pt x="1304" y="1750"/>
                  </a:lnTo>
                  <a:lnTo>
                    <a:pt x="1343" y="1727"/>
                  </a:lnTo>
                  <a:lnTo>
                    <a:pt x="1376" y="1699"/>
                  </a:lnTo>
                  <a:lnTo>
                    <a:pt x="1729" y="1355"/>
                  </a:lnTo>
                  <a:lnTo>
                    <a:pt x="1757" y="1323"/>
                  </a:lnTo>
                  <a:lnTo>
                    <a:pt x="1782" y="1287"/>
                  </a:lnTo>
                  <a:lnTo>
                    <a:pt x="1802" y="1248"/>
                  </a:lnTo>
                  <a:lnTo>
                    <a:pt x="1819" y="1207"/>
                  </a:lnTo>
                  <a:lnTo>
                    <a:pt x="1829" y="1166"/>
                  </a:lnTo>
                  <a:lnTo>
                    <a:pt x="1834" y="1123"/>
                  </a:lnTo>
                  <a:lnTo>
                    <a:pt x="1834" y="1082"/>
                  </a:lnTo>
                  <a:lnTo>
                    <a:pt x="1827" y="1044"/>
                  </a:lnTo>
                  <a:lnTo>
                    <a:pt x="2166" y="714"/>
                  </a:lnTo>
                  <a:lnTo>
                    <a:pt x="2212" y="763"/>
                  </a:lnTo>
                  <a:lnTo>
                    <a:pt x="2250" y="816"/>
                  </a:lnTo>
                  <a:lnTo>
                    <a:pt x="2281" y="871"/>
                  </a:lnTo>
                  <a:lnTo>
                    <a:pt x="2307" y="929"/>
                  </a:lnTo>
                  <a:lnTo>
                    <a:pt x="2326" y="989"/>
                  </a:lnTo>
                  <a:lnTo>
                    <a:pt x="2339" y="1050"/>
                  </a:lnTo>
                  <a:lnTo>
                    <a:pt x="2345" y="1112"/>
                  </a:lnTo>
                  <a:lnTo>
                    <a:pt x="2344" y="1174"/>
                  </a:lnTo>
                  <a:lnTo>
                    <a:pt x="2338" y="1235"/>
                  </a:lnTo>
                  <a:lnTo>
                    <a:pt x="2325" y="1296"/>
                  </a:lnTo>
                  <a:lnTo>
                    <a:pt x="2306" y="1355"/>
                  </a:lnTo>
                  <a:lnTo>
                    <a:pt x="2280" y="1413"/>
                  </a:lnTo>
                  <a:lnTo>
                    <a:pt x="2248" y="1468"/>
                  </a:lnTo>
                  <a:lnTo>
                    <a:pt x="2209" y="1521"/>
                  </a:lnTo>
                  <a:lnTo>
                    <a:pt x="2164" y="1570"/>
                  </a:lnTo>
                  <a:lnTo>
                    <a:pt x="1594" y="2126"/>
                  </a:lnTo>
                  <a:lnTo>
                    <a:pt x="1543" y="2171"/>
                  </a:lnTo>
                  <a:lnTo>
                    <a:pt x="1489" y="2209"/>
                  </a:lnTo>
                  <a:lnTo>
                    <a:pt x="1433" y="2239"/>
                  </a:lnTo>
                  <a:lnTo>
                    <a:pt x="1375" y="2264"/>
                  </a:lnTo>
                  <a:lnTo>
                    <a:pt x="1314" y="2283"/>
                  </a:lnTo>
                  <a:lnTo>
                    <a:pt x="1251" y="2296"/>
                  </a:lnTo>
                  <a:lnTo>
                    <a:pt x="1189" y="2301"/>
                  </a:lnTo>
                  <a:lnTo>
                    <a:pt x="1125" y="2301"/>
                  </a:lnTo>
                  <a:lnTo>
                    <a:pt x="1063" y="2295"/>
                  </a:lnTo>
                  <a:lnTo>
                    <a:pt x="1001" y="2282"/>
                  </a:lnTo>
                  <a:lnTo>
                    <a:pt x="940" y="2264"/>
                  </a:lnTo>
                  <a:lnTo>
                    <a:pt x="882" y="2238"/>
                  </a:lnTo>
                  <a:lnTo>
                    <a:pt x="825" y="2206"/>
                  </a:lnTo>
                  <a:lnTo>
                    <a:pt x="772" y="2169"/>
                  </a:lnTo>
                  <a:lnTo>
                    <a:pt x="722" y="2125"/>
                  </a:lnTo>
                  <a:lnTo>
                    <a:pt x="179" y="1588"/>
                  </a:lnTo>
                  <a:lnTo>
                    <a:pt x="138" y="1542"/>
                  </a:lnTo>
                  <a:lnTo>
                    <a:pt x="100" y="1493"/>
                  </a:lnTo>
                  <a:lnTo>
                    <a:pt x="70" y="1441"/>
                  </a:lnTo>
                  <a:lnTo>
                    <a:pt x="45" y="1387"/>
                  </a:lnTo>
                  <a:lnTo>
                    <a:pt x="24" y="1332"/>
                  </a:lnTo>
                  <a:lnTo>
                    <a:pt x="12" y="1275"/>
                  </a:lnTo>
                  <a:lnTo>
                    <a:pt x="3" y="1217"/>
                  </a:lnTo>
                  <a:lnTo>
                    <a:pt x="0" y="1159"/>
                  </a:lnTo>
                  <a:lnTo>
                    <a:pt x="3" y="1101"/>
                  </a:lnTo>
                  <a:lnTo>
                    <a:pt x="12" y="1044"/>
                  </a:lnTo>
                  <a:lnTo>
                    <a:pt x="26" y="987"/>
                  </a:lnTo>
                  <a:lnTo>
                    <a:pt x="46" y="932"/>
                  </a:lnTo>
                  <a:lnTo>
                    <a:pt x="72" y="878"/>
                  </a:lnTo>
                  <a:lnTo>
                    <a:pt x="103" y="826"/>
                  </a:lnTo>
                  <a:lnTo>
                    <a:pt x="139" y="777"/>
                  </a:lnTo>
                  <a:lnTo>
                    <a:pt x="182" y="732"/>
                  </a:lnTo>
                  <a:lnTo>
                    <a:pt x="752" y="175"/>
                  </a:lnTo>
                  <a:lnTo>
                    <a:pt x="799" y="133"/>
                  </a:lnTo>
                  <a:lnTo>
                    <a:pt x="848" y="97"/>
                  </a:lnTo>
                  <a:lnTo>
                    <a:pt x="901" y="68"/>
                  </a:lnTo>
                  <a:lnTo>
                    <a:pt x="956" y="42"/>
                  </a:lnTo>
                  <a:lnTo>
                    <a:pt x="1013" y="24"/>
                  </a:lnTo>
                  <a:lnTo>
                    <a:pt x="1071" y="10"/>
                  </a:lnTo>
                  <a:lnTo>
                    <a:pt x="1129" y="2"/>
                  </a:lnTo>
                  <a:lnTo>
                    <a:pt x="1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1468438" y="4341813"/>
              <a:ext cx="550863" cy="547688"/>
            </a:xfrm>
            <a:custGeom>
              <a:avLst/>
              <a:gdLst>
                <a:gd name="T0" fmla="*/ 1163 w 1386"/>
                <a:gd name="T1" fmla="*/ 0 h 1381"/>
                <a:gd name="T2" fmla="*/ 1198 w 1386"/>
                <a:gd name="T3" fmla="*/ 0 h 1381"/>
                <a:gd name="T4" fmla="*/ 1233 w 1386"/>
                <a:gd name="T5" fmla="*/ 6 h 1381"/>
                <a:gd name="T6" fmla="*/ 1266 w 1386"/>
                <a:gd name="T7" fmla="*/ 18 h 1381"/>
                <a:gd name="T8" fmla="*/ 1299 w 1386"/>
                <a:gd name="T9" fmla="*/ 36 h 1381"/>
                <a:gd name="T10" fmla="*/ 1327 w 1386"/>
                <a:gd name="T11" fmla="*/ 60 h 1381"/>
                <a:gd name="T12" fmla="*/ 1350 w 1386"/>
                <a:gd name="T13" fmla="*/ 88 h 1381"/>
                <a:gd name="T14" fmla="*/ 1368 w 1386"/>
                <a:gd name="T15" fmla="*/ 121 h 1381"/>
                <a:gd name="T16" fmla="*/ 1380 w 1386"/>
                <a:gd name="T17" fmla="*/ 154 h 1381"/>
                <a:gd name="T18" fmla="*/ 1386 w 1386"/>
                <a:gd name="T19" fmla="*/ 189 h 1381"/>
                <a:gd name="T20" fmla="*/ 1386 w 1386"/>
                <a:gd name="T21" fmla="*/ 224 h 1381"/>
                <a:gd name="T22" fmla="*/ 1380 w 1386"/>
                <a:gd name="T23" fmla="*/ 258 h 1381"/>
                <a:gd name="T24" fmla="*/ 1368 w 1386"/>
                <a:gd name="T25" fmla="*/ 292 h 1381"/>
                <a:gd name="T26" fmla="*/ 1350 w 1386"/>
                <a:gd name="T27" fmla="*/ 324 h 1381"/>
                <a:gd name="T28" fmla="*/ 1326 w 1386"/>
                <a:gd name="T29" fmla="*/ 352 h 1381"/>
                <a:gd name="T30" fmla="*/ 351 w 1386"/>
                <a:gd name="T31" fmla="*/ 1322 h 1381"/>
                <a:gd name="T32" fmla="*/ 322 w 1386"/>
                <a:gd name="T33" fmla="*/ 1345 h 1381"/>
                <a:gd name="T34" fmla="*/ 291 w 1386"/>
                <a:gd name="T35" fmla="*/ 1363 h 1381"/>
                <a:gd name="T36" fmla="*/ 257 w 1386"/>
                <a:gd name="T37" fmla="*/ 1374 h 1381"/>
                <a:gd name="T38" fmla="*/ 222 w 1386"/>
                <a:gd name="T39" fmla="*/ 1381 h 1381"/>
                <a:gd name="T40" fmla="*/ 186 w 1386"/>
                <a:gd name="T41" fmla="*/ 1381 h 1381"/>
                <a:gd name="T42" fmla="*/ 152 w 1386"/>
                <a:gd name="T43" fmla="*/ 1374 h 1381"/>
                <a:gd name="T44" fmla="*/ 118 w 1386"/>
                <a:gd name="T45" fmla="*/ 1362 h 1381"/>
                <a:gd name="T46" fmla="*/ 87 w 1386"/>
                <a:gd name="T47" fmla="*/ 1344 h 1381"/>
                <a:gd name="T48" fmla="*/ 59 w 1386"/>
                <a:gd name="T49" fmla="*/ 1320 h 1381"/>
                <a:gd name="T50" fmla="*/ 36 w 1386"/>
                <a:gd name="T51" fmla="*/ 1292 h 1381"/>
                <a:gd name="T52" fmla="*/ 18 w 1386"/>
                <a:gd name="T53" fmla="*/ 1260 h 1381"/>
                <a:gd name="T54" fmla="*/ 6 w 1386"/>
                <a:gd name="T55" fmla="*/ 1226 h 1381"/>
                <a:gd name="T56" fmla="*/ 0 w 1386"/>
                <a:gd name="T57" fmla="*/ 1192 h 1381"/>
                <a:gd name="T58" fmla="*/ 0 w 1386"/>
                <a:gd name="T59" fmla="*/ 1157 h 1381"/>
                <a:gd name="T60" fmla="*/ 6 w 1386"/>
                <a:gd name="T61" fmla="*/ 1122 h 1381"/>
                <a:gd name="T62" fmla="*/ 18 w 1386"/>
                <a:gd name="T63" fmla="*/ 1089 h 1381"/>
                <a:gd name="T64" fmla="*/ 36 w 1386"/>
                <a:gd name="T65" fmla="*/ 1056 h 1381"/>
                <a:gd name="T66" fmla="*/ 60 w 1386"/>
                <a:gd name="T67" fmla="*/ 1028 h 1381"/>
                <a:gd name="T68" fmla="*/ 1036 w 1386"/>
                <a:gd name="T69" fmla="*/ 59 h 1381"/>
                <a:gd name="T70" fmla="*/ 1064 w 1386"/>
                <a:gd name="T71" fmla="*/ 36 h 1381"/>
                <a:gd name="T72" fmla="*/ 1095 w 1386"/>
                <a:gd name="T73" fmla="*/ 18 h 1381"/>
                <a:gd name="T74" fmla="*/ 1129 w 1386"/>
                <a:gd name="T75" fmla="*/ 6 h 1381"/>
                <a:gd name="T76" fmla="*/ 1163 w 1386"/>
                <a:gd name="T77" fmla="*/ 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86" h="1381">
                  <a:moveTo>
                    <a:pt x="1163" y="0"/>
                  </a:moveTo>
                  <a:lnTo>
                    <a:pt x="1198" y="0"/>
                  </a:lnTo>
                  <a:lnTo>
                    <a:pt x="1233" y="6"/>
                  </a:lnTo>
                  <a:lnTo>
                    <a:pt x="1266" y="18"/>
                  </a:lnTo>
                  <a:lnTo>
                    <a:pt x="1299" y="36"/>
                  </a:lnTo>
                  <a:lnTo>
                    <a:pt x="1327" y="60"/>
                  </a:lnTo>
                  <a:lnTo>
                    <a:pt x="1350" y="88"/>
                  </a:lnTo>
                  <a:lnTo>
                    <a:pt x="1368" y="121"/>
                  </a:lnTo>
                  <a:lnTo>
                    <a:pt x="1380" y="154"/>
                  </a:lnTo>
                  <a:lnTo>
                    <a:pt x="1386" y="189"/>
                  </a:lnTo>
                  <a:lnTo>
                    <a:pt x="1386" y="224"/>
                  </a:lnTo>
                  <a:lnTo>
                    <a:pt x="1380" y="258"/>
                  </a:lnTo>
                  <a:lnTo>
                    <a:pt x="1368" y="292"/>
                  </a:lnTo>
                  <a:lnTo>
                    <a:pt x="1350" y="324"/>
                  </a:lnTo>
                  <a:lnTo>
                    <a:pt x="1326" y="352"/>
                  </a:lnTo>
                  <a:lnTo>
                    <a:pt x="351" y="1322"/>
                  </a:lnTo>
                  <a:lnTo>
                    <a:pt x="322" y="1345"/>
                  </a:lnTo>
                  <a:lnTo>
                    <a:pt x="291" y="1363"/>
                  </a:lnTo>
                  <a:lnTo>
                    <a:pt x="257" y="1374"/>
                  </a:lnTo>
                  <a:lnTo>
                    <a:pt x="222" y="1381"/>
                  </a:lnTo>
                  <a:lnTo>
                    <a:pt x="186" y="1381"/>
                  </a:lnTo>
                  <a:lnTo>
                    <a:pt x="152" y="1374"/>
                  </a:lnTo>
                  <a:lnTo>
                    <a:pt x="118" y="1362"/>
                  </a:lnTo>
                  <a:lnTo>
                    <a:pt x="87" y="1344"/>
                  </a:lnTo>
                  <a:lnTo>
                    <a:pt x="59" y="1320"/>
                  </a:lnTo>
                  <a:lnTo>
                    <a:pt x="36" y="1292"/>
                  </a:lnTo>
                  <a:lnTo>
                    <a:pt x="18" y="1260"/>
                  </a:lnTo>
                  <a:lnTo>
                    <a:pt x="6" y="1226"/>
                  </a:lnTo>
                  <a:lnTo>
                    <a:pt x="0" y="1192"/>
                  </a:lnTo>
                  <a:lnTo>
                    <a:pt x="0" y="1157"/>
                  </a:lnTo>
                  <a:lnTo>
                    <a:pt x="6" y="1122"/>
                  </a:lnTo>
                  <a:lnTo>
                    <a:pt x="18" y="1089"/>
                  </a:lnTo>
                  <a:lnTo>
                    <a:pt x="36" y="1056"/>
                  </a:lnTo>
                  <a:lnTo>
                    <a:pt x="60" y="1028"/>
                  </a:lnTo>
                  <a:lnTo>
                    <a:pt x="1036" y="59"/>
                  </a:lnTo>
                  <a:lnTo>
                    <a:pt x="1064" y="36"/>
                  </a:lnTo>
                  <a:lnTo>
                    <a:pt x="1095" y="18"/>
                  </a:lnTo>
                  <a:lnTo>
                    <a:pt x="1129" y="6"/>
                  </a:lnTo>
                  <a:lnTo>
                    <a:pt x="1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47695" y="3668369"/>
            <a:ext cx="332834" cy="311252"/>
            <a:chOff x="2995613" y="1004888"/>
            <a:chExt cx="1566863" cy="1465262"/>
          </a:xfrm>
          <a:solidFill>
            <a:schemeClr val="tx1"/>
          </a:solidFill>
        </p:grpSpPr>
        <p:sp>
          <p:nvSpPr>
            <p:cNvPr id="97" name="Freeform 25"/>
            <p:cNvSpPr>
              <a:spLocks noEditPoints="1"/>
            </p:cNvSpPr>
            <p:nvPr/>
          </p:nvSpPr>
          <p:spPr bwMode="auto">
            <a:xfrm>
              <a:off x="2995613" y="1004888"/>
              <a:ext cx="1566863" cy="1139825"/>
            </a:xfrm>
            <a:custGeom>
              <a:avLst/>
              <a:gdLst>
                <a:gd name="T0" fmla="*/ 2720 w 3950"/>
                <a:gd name="T1" fmla="*/ 1847 h 2873"/>
                <a:gd name="T2" fmla="*/ 3421 w 3950"/>
                <a:gd name="T3" fmla="*/ 1437 h 2873"/>
                <a:gd name="T4" fmla="*/ 1898 w 3950"/>
                <a:gd name="T5" fmla="*/ 1437 h 2873"/>
                <a:gd name="T6" fmla="*/ 2513 w 3950"/>
                <a:gd name="T7" fmla="*/ 1847 h 2873"/>
                <a:gd name="T8" fmla="*/ 1898 w 3950"/>
                <a:gd name="T9" fmla="*/ 1437 h 2873"/>
                <a:gd name="T10" fmla="*/ 1148 w 3950"/>
                <a:gd name="T11" fmla="*/ 1847 h 2873"/>
                <a:gd name="T12" fmla="*/ 1694 w 3950"/>
                <a:gd name="T13" fmla="*/ 1437 h 2873"/>
                <a:gd name="T14" fmla="*/ 2720 w 3950"/>
                <a:gd name="T15" fmla="*/ 821 h 2873"/>
                <a:gd name="T16" fmla="*/ 3450 w 3950"/>
                <a:gd name="T17" fmla="*/ 1231 h 2873"/>
                <a:gd name="T18" fmla="*/ 2720 w 3950"/>
                <a:gd name="T19" fmla="*/ 821 h 2873"/>
                <a:gd name="T20" fmla="*/ 1898 w 3950"/>
                <a:gd name="T21" fmla="*/ 1231 h 2873"/>
                <a:gd name="T22" fmla="*/ 2513 w 3950"/>
                <a:gd name="T23" fmla="*/ 821 h 2873"/>
                <a:gd name="T24" fmla="*/ 977 w 3950"/>
                <a:gd name="T25" fmla="*/ 821 h 2873"/>
                <a:gd name="T26" fmla="*/ 1062 w 3950"/>
                <a:gd name="T27" fmla="*/ 1233 h 2873"/>
                <a:gd name="T28" fmla="*/ 1694 w 3950"/>
                <a:gd name="T29" fmla="*/ 1231 h 2873"/>
                <a:gd name="T30" fmla="*/ 977 w 3950"/>
                <a:gd name="T31" fmla="*/ 821 h 2873"/>
                <a:gd name="T32" fmla="*/ 668 w 3950"/>
                <a:gd name="T33" fmla="*/ 0 h 2873"/>
                <a:gd name="T34" fmla="*/ 739 w 3950"/>
                <a:gd name="T35" fmla="*/ 13 h 2873"/>
                <a:gd name="T36" fmla="*/ 800 w 3950"/>
                <a:gd name="T37" fmla="*/ 49 h 2873"/>
                <a:gd name="T38" fmla="*/ 844 w 3950"/>
                <a:gd name="T39" fmla="*/ 102 h 2873"/>
                <a:gd name="T40" fmla="*/ 869 w 3950"/>
                <a:gd name="T41" fmla="*/ 172 h 2873"/>
                <a:gd name="T42" fmla="*/ 3746 w 3950"/>
                <a:gd name="T43" fmla="*/ 411 h 2873"/>
                <a:gd name="T44" fmla="*/ 3814 w 3950"/>
                <a:gd name="T45" fmla="*/ 423 h 2873"/>
                <a:gd name="T46" fmla="*/ 3874 w 3950"/>
                <a:gd name="T47" fmla="*/ 457 h 2873"/>
                <a:gd name="T48" fmla="*/ 3920 w 3950"/>
                <a:gd name="T49" fmla="*/ 509 h 2873"/>
                <a:gd name="T50" fmla="*/ 3946 w 3950"/>
                <a:gd name="T51" fmla="*/ 574 h 2873"/>
                <a:gd name="T52" fmla="*/ 3947 w 3950"/>
                <a:gd name="T53" fmla="*/ 644 h 2873"/>
                <a:gd name="T54" fmla="*/ 3735 w 3950"/>
                <a:gd name="T55" fmla="*/ 2118 h 2873"/>
                <a:gd name="T56" fmla="*/ 3700 w 3950"/>
                <a:gd name="T57" fmla="*/ 2182 h 2873"/>
                <a:gd name="T58" fmla="*/ 3645 w 3950"/>
                <a:gd name="T59" fmla="*/ 2229 h 2873"/>
                <a:gd name="T60" fmla="*/ 3578 w 3950"/>
                <a:gd name="T61" fmla="*/ 2254 h 2873"/>
                <a:gd name="T62" fmla="*/ 1218 w 3950"/>
                <a:gd name="T63" fmla="*/ 2257 h 2873"/>
                <a:gd name="T64" fmla="*/ 3334 w 3950"/>
                <a:gd name="T65" fmla="*/ 2463 h 2873"/>
                <a:gd name="T66" fmla="*/ 3406 w 3950"/>
                <a:gd name="T67" fmla="*/ 2475 h 2873"/>
                <a:gd name="T68" fmla="*/ 3467 w 3950"/>
                <a:gd name="T69" fmla="*/ 2511 h 2873"/>
                <a:gd name="T70" fmla="*/ 3512 w 3950"/>
                <a:gd name="T71" fmla="*/ 2563 h 2873"/>
                <a:gd name="T72" fmla="*/ 3537 w 3950"/>
                <a:gd name="T73" fmla="*/ 2631 h 2873"/>
                <a:gd name="T74" fmla="*/ 3537 w 3950"/>
                <a:gd name="T75" fmla="*/ 2704 h 2873"/>
                <a:gd name="T76" fmla="*/ 3512 w 3950"/>
                <a:gd name="T77" fmla="*/ 2771 h 2873"/>
                <a:gd name="T78" fmla="*/ 3467 w 3950"/>
                <a:gd name="T79" fmla="*/ 2825 h 2873"/>
                <a:gd name="T80" fmla="*/ 3406 w 3950"/>
                <a:gd name="T81" fmla="*/ 2859 h 2873"/>
                <a:gd name="T82" fmla="*/ 3334 w 3950"/>
                <a:gd name="T83" fmla="*/ 2873 h 2873"/>
                <a:gd name="T84" fmla="*/ 1051 w 3950"/>
                <a:gd name="T85" fmla="*/ 2871 h 2873"/>
                <a:gd name="T86" fmla="*/ 1002 w 3950"/>
                <a:gd name="T87" fmla="*/ 2858 h 2873"/>
                <a:gd name="T88" fmla="*/ 979 w 3950"/>
                <a:gd name="T89" fmla="*/ 2844 h 2873"/>
                <a:gd name="T90" fmla="*/ 939 w 3950"/>
                <a:gd name="T91" fmla="*/ 2817 h 2873"/>
                <a:gd name="T92" fmla="*/ 920 w 3950"/>
                <a:gd name="T93" fmla="*/ 2795 h 2873"/>
                <a:gd name="T94" fmla="*/ 894 w 3950"/>
                <a:gd name="T95" fmla="*/ 2757 h 2873"/>
                <a:gd name="T96" fmla="*/ 884 w 3950"/>
                <a:gd name="T97" fmla="*/ 2726 h 2873"/>
                <a:gd name="T98" fmla="*/ 874 w 3950"/>
                <a:gd name="T99" fmla="*/ 2701 h 2873"/>
                <a:gd name="T100" fmla="*/ 205 w 3950"/>
                <a:gd name="T101" fmla="*/ 411 h 2873"/>
                <a:gd name="T102" fmla="*/ 134 w 3950"/>
                <a:gd name="T103" fmla="*/ 398 h 2873"/>
                <a:gd name="T104" fmla="*/ 73 w 3950"/>
                <a:gd name="T105" fmla="*/ 362 h 2873"/>
                <a:gd name="T106" fmla="*/ 29 w 3950"/>
                <a:gd name="T107" fmla="*/ 309 h 2873"/>
                <a:gd name="T108" fmla="*/ 4 w 3950"/>
                <a:gd name="T109" fmla="*/ 243 h 2873"/>
                <a:gd name="T110" fmla="*/ 4 w 3950"/>
                <a:gd name="T111" fmla="*/ 168 h 2873"/>
                <a:gd name="T112" fmla="*/ 29 w 3950"/>
                <a:gd name="T113" fmla="*/ 102 h 2873"/>
                <a:gd name="T114" fmla="*/ 73 w 3950"/>
                <a:gd name="T115" fmla="*/ 49 h 2873"/>
                <a:gd name="T116" fmla="*/ 134 w 3950"/>
                <a:gd name="T117" fmla="*/ 13 h 2873"/>
                <a:gd name="T118" fmla="*/ 205 w 3950"/>
                <a:gd name="T119" fmla="*/ 0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50" h="2873">
                  <a:moveTo>
                    <a:pt x="2720" y="1437"/>
                  </a:moveTo>
                  <a:lnTo>
                    <a:pt x="2720" y="1847"/>
                  </a:lnTo>
                  <a:lnTo>
                    <a:pt x="3362" y="1847"/>
                  </a:lnTo>
                  <a:lnTo>
                    <a:pt x="3421" y="1437"/>
                  </a:lnTo>
                  <a:lnTo>
                    <a:pt x="2720" y="1437"/>
                  </a:lnTo>
                  <a:close/>
                  <a:moveTo>
                    <a:pt x="1898" y="1437"/>
                  </a:moveTo>
                  <a:lnTo>
                    <a:pt x="1898" y="1847"/>
                  </a:lnTo>
                  <a:lnTo>
                    <a:pt x="2513" y="1847"/>
                  </a:lnTo>
                  <a:lnTo>
                    <a:pt x="2513" y="1437"/>
                  </a:lnTo>
                  <a:lnTo>
                    <a:pt x="1898" y="1437"/>
                  </a:lnTo>
                  <a:close/>
                  <a:moveTo>
                    <a:pt x="1081" y="1437"/>
                  </a:moveTo>
                  <a:lnTo>
                    <a:pt x="1148" y="1847"/>
                  </a:lnTo>
                  <a:lnTo>
                    <a:pt x="1694" y="1847"/>
                  </a:lnTo>
                  <a:lnTo>
                    <a:pt x="1694" y="1437"/>
                  </a:lnTo>
                  <a:lnTo>
                    <a:pt x="1081" y="1437"/>
                  </a:lnTo>
                  <a:close/>
                  <a:moveTo>
                    <a:pt x="2720" y="821"/>
                  </a:moveTo>
                  <a:lnTo>
                    <a:pt x="2720" y="1231"/>
                  </a:lnTo>
                  <a:lnTo>
                    <a:pt x="3450" y="1231"/>
                  </a:lnTo>
                  <a:lnTo>
                    <a:pt x="3508" y="821"/>
                  </a:lnTo>
                  <a:lnTo>
                    <a:pt x="2720" y="821"/>
                  </a:lnTo>
                  <a:close/>
                  <a:moveTo>
                    <a:pt x="1898" y="821"/>
                  </a:moveTo>
                  <a:lnTo>
                    <a:pt x="1898" y="1231"/>
                  </a:lnTo>
                  <a:lnTo>
                    <a:pt x="2513" y="1231"/>
                  </a:lnTo>
                  <a:lnTo>
                    <a:pt x="2513" y="821"/>
                  </a:lnTo>
                  <a:lnTo>
                    <a:pt x="1898" y="821"/>
                  </a:lnTo>
                  <a:close/>
                  <a:moveTo>
                    <a:pt x="977" y="821"/>
                  </a:moveTo>
                  <a:lnTo>
                    <a:pt x="1047" y="1238"/>
                  </a:lnTo>
                  <a:lnTo>
                    <a:pt x="1062" y="1233"/>
                  </a:lnTo>
                  <a:lnTo>
                    <a:pt x="1077" y="1231"/>
                  </a:lnTo>
                  <a:lnTo>
                    <a:pt x="1694" y="1231"/>
                  </a:lnTo>
                  <a:lnTo>
                    <a:pt x="1694" y="821"/>
                  </a:lnTo>
                  <a:lnTo>
                    <a:pt x="977" y="821"/>
                  </a:lnTo>
                  <a:close/>
                  <a:moveTo>
                    <a:pt x="205" y="0"/>
                  </a:moveTo>
                  <a:lnTo>
                    <a:pt x="668" y="0"/>
                  </a:lnTo>
                  <a:lnTo>
                    <a:pt x="704" y="3"/>
                  </a:lnTo>
                  <a:lnTo>
                    <a:pt x="739" y="13"/>
                  </a:lnTo>
                  <a:lnTo>
                    <a:pt x="771" y="28"/>
                  </a:lnTo>
                  <a:lnTo>
                    <a:pt x="800" y="49"/>
                  </a:lnTo>
                  <a:lnTo>
                    <a:pt x="825" y="74"/>
                  </a:lnTo>
                  <a:lnTo>
                    <a:pt x="844" y="102"/>
                  </a:lnTo>
                  <a:lnTo>
                    <a:pt x="861" y="136"/>
                  </a:lnTo>
                  <a:lnTo>
                    <a:pt x="869" y="172"/>
                  </a:lnTo>
                  <a:lnTo>
                    <a:pt x="909" y="411"/>
                  </a:lnTo>
                  <a:lnTo>
                    <a:pt x="3746" y="411"/>
                  </a:lnTo>
                  <a:lnTo>
                    <a:pt x="3781" y="414"/>
                  </a:lnTo>
                  <a:lnTo>
                    <a:pt x="3814" y="423"/>
                  </a:lnTo>
                  <a:lnTo>
                    <a:pt x="3845" y="437"/>
                  </a:lnTo>
                  <a:lnTo>
                    <a:pt x="3874" y="457"/>
                  </a:lnTo>
                  <a:lnTo>
                    <a:pt x="3900" y="480"/>
                  </a:lnTo>
                  <a:lnTo>
                    <a:pt x="3920" y="509"/>
                  </a:lnTo>
                  <a:lnTo>
                    <a:pt x="3936" y="541"/>
                  </a:lnTo>
                  <a:lnTo>
                    <a:pt x="3946" y="574"/>
                  </a:lnTo>
                  <a:lnTo>
                    <a:pt x="3950" y="608"/>
                  </a:lnTo>
                  <a:lnTo>
                    <a:pt x="3947" y="644"/>
                  </a:lnTo>
                  <a:lnTo>
                    <a:pt x="3743" y="2081"/>
                  </a:lnTo>
                  <a:lnTo>
                    <a:pt x="3735" y="2118"/>
                  </a:lnTo>
                  <a:lnTo>
                    <a:pt x="3720" y="2152"/>
                  </a:lnTo>
                  <a:lnTo>
                    <a:pt x="3700" y="2182"/>
                  </a:lnTo>
                  <a:lnTo>
                    <a:pt x="3674" y="2208"/>
                  </a:lnTo>
                  <a:lnTo>
                    <a:pt x="3645" y="2229"/>
                  </a:lnTo>
                  <a:lnTo>
                    <a:pt x="3613" y="2244"/>
                  </a:lnTo>
                  <a:lnTo>
                    <a:pt x="3578" y="2254"/>
                  </a:lnTo>
                  <a:lnTo>
                    <a:pt x="3539" y="2257"/>
                  </a:lnTo>
                  <a:lnTo>
                    <a:pt x="1218" y="2257"/>
                  </a:lnTo>
                  <a:lnTo>
                    <a:pt x="1251" y="2463"/>
                  </a:lnTo>
                  <a:lnTo>
                    <a:pt x="3334" y="2463"/>
                  </a:lnTo>
                  <a:lnTo>
                    <a:pt x="3371" y="2466"/>
                  </a:lnTo>
                  <a:lnTo>
                    <a:pt x="3406" y="2475"/>
                  </a:lnTo>
                  <a:lnTo>
                    <a:pt x="3439" y="2491"/>
                  </a:lnTo>
                  <a:lnTo>
                    <a:pt x="3467" y="2511"/>
                  </a:lnTo>
                  <a:lnTo>
                    <a:pt x="3492" y="2535"/>
                  </a:lnTo>
                  <a:lnTo>
                    <a:pt x="3512" y="2563"/>
                  </a:lnTo>
                  <a:lnTo>
                    <a:pt x="3527" y="2596"/>
                  </a:lnTo>
                  <a:lnTo>
                    <a:pt x="3537" y="2631"/>
                  </a:lnTo>
                  <a:lnTo>
                    <a:pt x="3539" y="2667"/>
                  </a:lnTo>
                  <a:lnTo>
                    <a:pt x="3537" y="2704"/>
                  </a:lnTo>
                  <a:lnTo>
                    <a:pt x="3527" y="2739"/>
                  </a:lnTo>
                  <a:lnTo>
                    <a:pt x="3512" y="2771"/>
                  </a:lnTo>
                  <a:lnTo>
                    <a:pt x="3492" y="2800"/>
                  </a:lnTo>
                  <a:lnTo>
                    <a:pt x="3467" y="2825"/>
                  </a:lnTo>
                  <a:lnTo>
                    <a:pt x="3439" y="2844"/>
                  </a:lnTo>
                  <a:lnTo>
                    <a:pt x="3406" y="2859"/>
                  </a:lnTo>
                  <a:lnTo>
                    <a:pt x="3371" y="2869"/>
                  </a:lnTo>
                  <a:lnTo>
                    <a:pt x="3334" y="2873"/>
                  </a:lnTo>
                  <a:lnTo>
                    <a:pt x="1077" y="2873"/>
                  </a:lnTo>
                  <a:lnTo>
                    <a:pt x="1051" y="2871"/>
                  </a:lnTo>
                  <a:lnTo>
                    <a:pt x="1026" y="2866"/>
                  </a:lnTo>
                  <a:lnTo>
                    <a:pt x="1002" y="2858"/>
                  </a:lnTo>
                  <a:lnTo>
                    <a:pt x="990" y="2852"/>
                  </a:lnTo>
                  <a:lnTo>
                    <a:pt x="979" y="2844"/>
                  </a:lnTo>
                  <a:lnTo>
                    <a:pt x="958" y="2832"/>
                  </a:lnTo>
                  <a:lnTo>
                    <a:pt x="939" y="2817"/>
                  </a:lnTo>
                  <a:lnTo>
                    <a:pt x="929" y="2806"/>
                  </a:lnTo>
                  <a:lnTo>
                    <a:pt x="920" y="2795"/>
                  </a:lnTo>
                  <a:lnTo>
                    <a:pt x="907" y="2777"/>
                  </a:lnTo>
                  <a:lnTo>
                    <a:pt x="894" y="2757"/>
                  </a:lnTo>
                  <a:lnTo>
                    <a:pt x="889" y="2742"/>
                  </a:lnTo>
                  <a:lnTo>
                    <a:pt x="884" y="2726"/>
                  </a:lnTo>
                  <a:lnTo>
                    <a:pt x="879" y="2714"/>
                  </a:lnTo>
                  <a:lnTo>
                    <a:pt x="874" y="2701"/>
                  </a:lnTo>
                  <a:lnTo>
                    <a:pt x="492" y="411"/>
                  </a:lnTo>
                  <a:lnTo>
                    <a:pt x="205" y="411"/>
                  </a:lnTo>
                  <a:lnTo>
                    <a:pt x="169" y="407"/>
                  </a:lnTo>
                  <a:lnTo>
                    <a:pt x="134" y="398"/>
                  </a:lnTo>
                  <a:lnTo>
                    <a:pt x="102" y="383"/>
                  </a:lnTo>
                  <a:lnTo>
                    <a:pt x="73" y="362"/>
                  </a:lnTo>
                  <a:lnTo>
                    <a:pt x="49" y="337"/>
                  </a:lnTo>
                  <a:lnTo>
                    <a:pt x="29" y="309"/>
                  </a:lnTo>
                  <a:lnTo>
                    <a:pt x="12" y="276"/>
                  </a:lnTo>
                  <a:lnTo>
                    <a:pt x="4" y="243"/>
                  </a:lnTo>
                  <a:lnTo>
                    <a:pt x="0" y="205"/>
                  </a:lnTo>
                  <a:lnTo>
                    <a:pt x="4" y="168"/>
                  </a:lnTo>
                  <a:lnTo>
                    <a:pt x="12" y="133"/>
                  </a:lnTo>
                  <a:lnTo>
                    <a:pt x="29" y="102"/>
                  </a:lnTo>
                  <a:lnTo>
                    <a:pt x="49" y="74"/>
                  </a:lnTo>
                  <a:lnTo>
                    <a:pt x="73" y="49"/>
                  </a:lnTo>
                  <a:lnTo>
                    <a:pt x="102" y="28"/>
                  </a:lnTo>
                  <a:lnTo>
                    <a:pt x="134" y="13"/>
                  </a:lnTo>
                  <a:lnTo>
                    <a:pt x="169" y="3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3422651" y="2225675"/>
              <a:ext cx="244475" cy="244475"/>
            </a:xfrm>
            <a:custGeom>
              <a:avLst/>
              <a:gdLst>
                <a:gd name="T0" fmla="*/ 307 w 617"/>
                <a:gd name="T1" fmla="*/ 0 h 615"/>
                <a:gd name="T2" fmla="*/ 353 w 617"/>
                <a:gd name="T3" fmla="*/ 3 h 615"/>
                <a:gd name="T4" fmla="*/ 397 w 617"/>
                <a:gd name="T5" fmla="*/ 13 h 615"/>
                <a:gd name="T6" fmla="*/ 438 w 617"/>
                <a:gd name="T7" fmla="*/ 29 h 615"/>
                <a:gd name="T8" fmla="*/ 475 w 617"/>
                <a:gd name="T9" fmla="*/ 50 h 615"/>
                <a:gd name="T10" fmla="*/ 510 w 617"/>
                <a:gd name="T11" fmla="*/ 76 h 615"/>
                <a:gd name="T12" fmla="*/ 541 w 617"/>
                <a:gd name="T13" fmla="*/ 106 h 615"/>
                <a:gd name="T14" fmla="*/ 567 w 617"/>
                <a:gd name="T15" fmla="*/ 141 h 615"/>
                <a:gd name="T16" fmla="*/ 588 w 617"/>
                <a:gd name="T17" fmla="*/ 178 h 615"/>
                <a:gd name="T18" fmla="*/ 603 w 617"/>
                <a:gd name="T19" fmla="*/ 219 h 615"/>
                <a:gd name="T20" fmla="*/ 613 w 617"/>
                <a:gd name="T21" fmla="*/ 263 h 615"/>
                <a:gd name="T22" fmla="*/ 617 w 617"/>
                <a:gd name="T23" fmla="*/ 307 h 615"/>
                <a:gd name="T24" fmla="*/ 613 w 617"/>
                <a:gd name="T25" fmla="*/ 353 h 615"/>
                <a:gd name="T26" fmla="*/ 603 w 617"/>
                <a:gd name="T27" fmla="*/ 397 h 615"/>
                <a:gd name="T28" fmla="*/ 588 w 617"/>
                <a:gd name="T29" fmla="*/ 437 h 615"/>
                <a:gd name="T30" fmla="*/ 567 w 617"/>
                <a:gd name="T31" fmla="*/ 475 h 615"/>
                <a:gd name="T32" fmla="*/ 541 w 617"/>
                <a:gd name="T33" fmla="*/ 509 h 615"/>
                <a:gd name="T34" fmla="*/ 510 w 617"/>
                <a:gd name="T35" fmla="*/ 540 h 615"/>
                <a:gd name="T36" fmla="*/ 475 w 617"/>
                <a:gd name="T37" fmla="*/ 566 h 615"/>
                <a:gd name="T38" fmla="*/ 438 w 617"/>
                <a:gd name="T39" fmla="*/ 586 h 615"/>
                <a:gd name="T40" fmla="*/ 397 w 617"/>
                <a:gd name="T41" fmla="*/ 602 h 615"/>
                <a:gd name="T42" fmla="*/ 353 w 617"/>
                <a:gd name="T43" fmla="*/ 612 h 615"/>
                <a:gd name="T44" fmla="*/ 307 w 617"/>
                <a:gd name="T45" fmla="*/ 615 h 615"/>
                <a:gd name="T46" fmla="*/ 262 w 617"/>
                <a:gd name="T47" fmla="*/ 612 h 615"/>
                <a:gd name="T48" fmla="*/ 219 w 617"/>
                <a:gd name="T49" fmla="*/ 602 h 615"/>
                <a:gd name="T50" fmla="*/ 178 w 617"/>
                <a:gd name="T51" fmla="*/ 586 h 615"/>
                <a:gd name="T52" fmla="*/ 141 w 617"/>
                <a:gd name="T53" fmla="*/ 566 h 615"/>
                <a:gd name="T54" fmla="*/ 106 w 617"/>
                <a:gd name="T55" fmla="*/ 540 h 615"/>
                <a:gd name="T56" fmla="*/ 76 w 617"/>
                <a:gd name="T57" fmla="*/ 509 h 615"/>
                <a:gd name="T58" fmla="*/ 50 w 617"/>
                <a:gd name="T59" fmla="*/ 475 h 615"/>
                <a:gd name="T60" fmla="*/ 29 w 617"/>
                <a:gd name="T61" fmla="*/ 437 h 615"/>
                <a:gd name="T62" fmla="*/ 14 w 617"/>
                <a:gd name="T63" fmla="*/ 397 h 615"/>
                <a:gd name="T64" fmla="*/ 4 w 617"/>
                <a:gd name="T65" fmla="*/ 353 h 615"/>
                <a:gd name="T66" fmla="*/ 0 w 617"/>
                <a:gd name="T67" fmla="*/ 307 h 615"/>
                <a:gd name="T68" fmla="*/ 4 w 617"/>
                <a:gd name="T69" fmla="*/ 263 h 615"/>
                <a:gd name="T70" fmla="*/ 14 w 617"/>
                <a:gd name="T71" fmla="*/ 219 h 615"/>
                <a:gd name="T72" fmla="*/ 29 w 617"/>
                <a:gd name="T73" fmla="*/ 178 h 615"/>
                <a:gd name="T74" fmla="*/ 50 w 617"/>
                <a:gd name="T75" fmla="*/ 141 h 615"/>
                <a:gd name="T76" fmla="*/ 76 w 617"/>
                <a:gd name="T77" fmla="*/ 106 h 615"/>
                <a:gd name="T78" fmla="*/ 106 w 617"/>
                <a:gd name="T79" fmla="*/ 76 h 615"/>
                <a:gd name="T80" fmla="*/ 141 w 617"/>
                <a:gd name="T81" fmla="*/ 50 h 615"/>
                <a:gd name="T82" fmla="*/ 178 w 617"/>
                <a:gd name="T83" fmla="*/ 29 h 615"/>
                <a:gd name="T84" fmla="*/ 219 w 617"/>
                <a:gd name="T85" fmla="*/ 13 h 615"/>
                <a:gd name="T86" fmla="*/ 262 w 617"/>
                <a:gd name="T87" fmla="*/ 3 h 615"/>
                <a:gd name="T88" fmla="*/ 307 w 617"/>
                <a:gd name="T8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15">
                  <a:moveTo>
                    <a:pt x="307" y="0"/>
                  </a:moveTo>
                  <a:lnTo>
                    <a:pt x="353" y="3"/>
                  </a:lnTo>
                  <a:lnTo>
                    <a:pt x="397" y="13"/>
                  </a:lnTo>
                  <a:lnTo>
                    <a:pt x="438" y="29"/>
                  </a:lnTo>
                  <a:lnTo>
                    <a:pt x="475" y="50"/>
                  </a:lnTo>
                  <a:lnTo>
                    <a:pt x="510" y="76"/>
                  </a:lnTo>
                  <a:lnTo>
                    <a:pt x="541" y="106"/>
                  </a:lnTo>
                  <a:lnTo>
                    <a:pt x="567" y="141"/>
                  </a:lnTo>
                  <a:lnTo>
                    <a:pt x="588" y="178"/>
                  </a:lnTo>
                  <a:lnTo>
                    <a:pt x="603" y="219"/>
                  </a:lnTo>
                  <a:lnTo>
                    <a:pt x="613" y="263"/>
                  </a:lnTo>
                  <a:lnTo>
                    <a:pt x="617" y="307"/>
                  </a:lnTo>
                  <a:lnTo>
                    <a:pt x="613" y="353"/>
                  </a:lnTo>
                  <a:lnTo>
                    <a:pt x="603" y="397"/>
                  </a:lnTo>
                  <a:lnTo>
                    <a:pt x="588" y="437"/>
                  </a:lnTo>
                  <a:lnTo>
                    <a:pt x="567" y="475"/>
                  </a:lnTo>
                  <a:lnTo>
                    <a:pt x="541" y="509"/>
                  </a:lnTo>
                  <a:lnTo>
                    <a:pt x="510" y="540"/>
                  </a:lnTo>
                  <a:lnTo>
                    <a:pt x="475" y="566"/>
                  </a:lnTo>
                  <a:lnTo>
                    <a:pt x="438" y="586"/>
                  </a:lnTo>
                  <a:lnTo>
                    <a:pt x="397" y="602"/>
                  </a:lnTo>
                  <a:lnTo>
                    <a:pt x="353" y="612"/>
                  </a:lnTo>
                  <a:lnTo>
                    <a:pt x="307" y="615"/>
                  </a:lnTo>
                  <a:lnTo>
                    <a:pt x="262" y="612"/>
                  </a:lnTo>
                  <a:lnTo>
                    <a:pt x="219" y="602"/>
                  </a:lnTo>
                  <a:lnTo>
                    <a:pt x="178" y="586"/>
                  </a:lnTo>
                  <a:lnTo>
                    <a:pt x="141" y="566"/>
                  </a:lnTo>
                  <a:lnTo>
                    <a:pt x="106" y="540"/>
                  </a:lnTo>
                  <a:lnTo>
                    <a:pt x="76" y="509"/>
                  </a:lnTo>
                  <a:lnTo>
                    <a:pt x="50" y="475"/>
                  </a:lnTo>
                  <a:lnTo>
                    <a:pt x="29" y="437"/>
                  </a:lnTo>
                  <a:lnTo>
                    <a:pt x="14" y="397"/>
                  </a:lnTo>
                  <a:lnTo>
                    <a:pt x="4" y="353"/>
                  </a:lnTo>
                  <a:lnTo>
                    <a:pt x="0" y="307"/>
                  </a:lnTo>
                  <a:lnTo>
                    <a:pt x="4" y="263"/>
                  </a:lnTo>
                  <a:lnTo>
                    <a:pt x="14" y="219"/>
                  </a:lnTo>
                  <a:lnTo>
                    <a:pt x="29" y="178"/>
                  </a:lnTo>
                  <a:lnTo>
                    <a:pt x="50" y="141"/>
                  </a:lnTo>
                  <a:lnTo>
                    <a:pt x="76" y="106"/>
                  </a:lnTo>
                  <a:lnTo>
                    <a:pt x="106" y="76"/>
                  </a:lnTo>
                  <a:lnTo>
                    <a:pt x="141" y="50"/>
                  </a:lnTo>
                  <a:lnTo>
                    <a:pt x="178" y="29"/>
                  </a:lnTo>
                  <a:lnTo>
                    <a:pt x="219" y="13"/>
                  </a:lnTo>
                  <a:lnTo>
                    <a:pt x="262" y="3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105" name="Freeform 27"/>
            <p:cNvSpPr>
              <a:spLocks/>
            </p:cNvSpPr>
            <p:nvPr/>
          </p:nvSpPr>
          <p:spPr bwMode="auto">
            <a:xfrm>
              <a:off x="4156076" y="2225675"/>
              <a:ext cx="244475" cy="244475"/>
            </a:xfrm>
            <a:custGeom>
              <a:avLst/>
              <a:gdLst>
                <a:gd name="T0" fmla="*/ 308 w 615"/>
                <a:gd name="T1" fmla="*/ 0 h 615"/>
                <a:gd name="T2" fmla="*/ 354 w 615"/>
                <a:gd name="T3" fmla="*/ 3 h 615"/>
                <a:gd name="T4" fmla="*/ 397 w 615"/>
                <a:gd name="T5" fmla="*/ 13 h 615"/>
                <a:gd name="T6" fmla="*/ 438 w 615"/>
                <a:gd name="T7" fmla="*/ 29 h 615"/>
                <a:gd name="T8" fmla="*/ 476 w 615"/>
                <a:gd name="T9" fmla="*/ 50 h 615"/>
                <a:gd name="T10" fmla="*/ 510 w 615"/>
                <a:gd name="T11" fmla="*/ 76 h 615"/>
                <a:gd name="T12" fmla="*/ 541 w 615"/>
                <a:gd name="T13" fmla="*/ 106 h 615"/>
                <a:gd name="T14" fmla="*/ 567 w 615"/>
                <a:gd name="T15" fmla="*/ 141 h 615"/>
                <a:gd name="T16" fmla="*/ 587 w 615"/>
                <a:gd name="T17" fmla="*/ 178 h 615"/>
                <a:gd name="T18" fmla="*/ 603 w 615"/>
                <a:gd name="T19" fmla="*/ 219 h 615"/>
                <a:gd name="T20" fmla="*/ 613 w 615"/>
                <a:gd name="T21" fmla="*/ 263 h 615"/>
                <a:gd name="T22" fmla="*/ 615 w 615"/>
                <a:gd name="T23" fmla="*/ 307 h 615"/>
                <a:gd name="T24" fmla="*/ 613 w 615"/>
                <a:gd name="T25" fmla="*/ 353 h 615"/>
                <a:gd name="T26" fmla="*/ 603 w 615"/>
                <a:gd name="T27" fmla="*/ 397 h 615"/>
                <a:gd name="T28" fmla="*/ 587 w 615"/>
                <a:gd name="T29" fmla="*/ 437 h 615"/>
                <a:gd name="T30" fmla="*/ 567 w 615"/>
                <a:gd name="T31" fmla="*/ 475 h 615"/>
                <a:gd name="T32" fmla="*/ 541 w 615"/>
                <a:gd name="T33" fmla="*/ 509 h 615"/>
                <a:gd name="T34" fmla="*/ 510 w 615"/>
                <a:gd name="T35" fmla="*/ 540 h 615"/>
                <a:gd name="T36" fmla="*/ 476 w 615"/>
                <a:gd name="T37" fmla="*/ 566 h 615"/>
                <a:gd name="T38" fmla="*/ 438 w 615"/>
                <a:gd name="T39" fmla="*/ 586 h 615"/>
                <a:gd name="T40" fmla="*/ 397 w 615"/>
                <a:gd name="T41" fmla="*/ 602 h 615"/>
                <a:gd name="T42" fmla="*/ 354 w 615"/>
                <a:gd name="T43" fmla="*/ 612 h 615"/>
                <a:gd name="T44" fmla="*/ 308 w 615"/>
                <a:gd name="T45" fmla="*/ 615 h 615"/>
                <a:gd name="T46" fmla="*/ 263 w 615"/>
                <a:gd name="T47" fmla="*/ 612 h 615"/>
                <a:gd name="T48" fmla="*/ 220 w 615"/>
                <a:gd name="T49" fmla="*/ 602 h 615"/>
                <a:gd name="T50" fmla="*/ 179 w 615"/>
                <a:gd name="T51" fmla="*/ 586 h 615"/>
                <a:gd name="T52" fmla="*/ 140 w 615"/>
                <a:gd name="T53" fmla="*/ 566 h 615"/>
                <a:gd name="T54" fmla="*/ 105 w 615"/>
                <a:gd name="T55" fmla="*/ 540 h 615"/>
                <a:gd name="T56" fmla="*/ 76 w 615"/>
                <a:gd name="T57" fmla="*/ 509 h 615"/>
                <a:gd name="T58" fmla="*/ 50 w 615"/>
                <a:gd name="T59" fmla="*/ 475 h 615"/>
                <a:gd name="T60" fmla="*/ 28 w 615"/>
                <a:gd name="T61" fmla="*/ 437 h 615"/>
                <a:gd name="T62" fmla="*/ 12 w 615"/>
                <a:gd name="T63" fmla="*/ 397 h 615"/>
                <a:gd name="T64" fmla="*/ 4 w 615"/>
                <a:gd name="T65" fmla="*/ 353 h 615"/>
                <a:gd name="T66" fmla="*/ 0 w 615"/>
                <a:gd name="T67" fmla="*/ 307 h 615"/>
                <a:gd name="T68" fmla="*/ 4 w 615"/>
                <a:gd name="T69" fmla="*/ 263 h 615"/>
                <a:gd name="T70" fmla="*/ 12 w 615"/>
                <a:gd name="T71" fmla="*/ 219 h 615"/>
                <a:gd name="T72" fmla="*/ 28 w 615"/>
                <a:gd name="T73" fmla="*/ 178 h 615"/>
                <a:gd name="T74" fmla="*/ 50 w 615"/>
                <a:gd name="T75" fmla="*/ 141 h 615"/>
                <a:gd name="T76" fmla="*/ 76 w 615"/>
                <a:gd name="T77" fmla="*/ 106 h 615"/>
                <a:gd name="T78" fmla="*/ 105 w 615"/>
                <a:gd name="T79" fmla="*/ 76 h 615"/>
                <a:gd name="T80" fmla="*/ 140 w 615"/>
                <a:gd name="T81" fmla="*/ 50 h 615"/>
                <a:gd name="T82" fmla="*/ 179 w 615"/>
                <a:gd name="T83" fmla="*/ 29 h 615"/>
                <a:gd name="T84" fmla="*/ 220 w 615"/>
                <a:gd name="T85" fmla="*/ 13 h 615"/>
                <a:gd name="T86" fmla="*/ 263 w 615"/>
                <a:gd name="T87" fmla="*/ 3 h 615"/>
                <a:gd name="T88" fmla="*/ 308 w 615"/>
                <a:gd name="T8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54" y="3"/>
                  </a:lnTo>
                  <a:lnTo>
                    <a:pt x="397" y="13"/>
                  </a:lnTo>
                  <a:lnTo>
                    <a:pt x="438" y="29"/>
                  </a:lnTo>
                  <a:lnTo>
                    <a:pt x="476" y="50"/>
                  </a:lnTo>
                  <a:lnTo>
                    <a:pt x="510" y="76"/>
                  </a:lnTo>
                  <a:lnTo>
                    <a:pt x="541" y="106"/>
                  </a:lnTo>
                  <a:lnTo>
                    <a:pt x="567" y="141"/>
                  </a:lnTo>
                  <a:lnTo>
                    <a:pt x="587" y="178"/>
                  </a:lnTo>
                  <a:lnTo>
                    <a:pt x="603" y="219"/>
                  </a:lnTo>
                  <a:lnTo>
                    <a:pt x="613" y="263"/>
                  </a:lnTo>
                  <a:lnTo>
                    <a:pt x="615" y="307"/>
                  </a:lnTo>
                  <a:lnTo>
                    <a:pt x="613" y="353"/>
                  </a:lnTo>
                  <a:lnTo>
                    <a:pt x="603" y="397"/>
                  </a:lnTo>
                  <a:lnTo>
                    <a:pt x="587" y="437"/>
                  </a:lnTo>
                  <a:lnTo>
                    <a:pt x="567" y="475"/>
                  </a:lnTo>
                  <a:lnTo>
                    <a:pt x="541" y="509"/>
                  </a:lnTo>
                  <a:lnTo>
                    <a:pt x="510" y="540"/>
                  </a:lnTo>
                  <a:lnTo>
                    <a:pt x="476" y="566"/>
                  </a:lnTo>
                  <a:lnTo>
                    <a:pt x="438" y="586"/>
                  </a:lnTo>
                  <a:lnTo>
                    <a:pt x="397" y="602"/>
                  </a:lnTo>
                  <a:lnTo>
                    <a:pt x="354" y="612"/>
                  </a:lnTo>
                  <a:lnTo>
                    <a:pt x="308" y="615"/>
                  </a:lnTo>
                  <a:lnTo>
                    <a:pt x="263" y="612"/>
                  </a:lnTo>
                  <a:lnTo>
                    <a:pt x="220" y="602"/>
                  </a:lnTo>
                  <a:lnTo>
                    <a:pt x="179" y="586"/>
                  </a:lnTo>
                  <a:lnTo>
                    <a:pt x="140" y="566"/>
                  </a:lnTo>
                  <a:lnTo>
                    <a:pt x="105" y="540"/>
                  </a:lnTo>
                  <a:lnTo>
                    <a:pt x="76" y="509"/>
                  </a:lnTo>
                  <a:lnTo>
                    <a:pt x="50" y="475"/>
                  </a:lnTo>
                  <a:lnTo>
                    <a:pt x="28" y="437"/>
                  </a:lnTo>
                  <a:lnTo>
                    <a:pt x="12" y="397"/>
                  </a:lnTo>
                  <a:lnTo>
                    <a:pt x="4" y="353"/>
                  </a:lnTo>
                  <a:lnTo>
                    <a:pt x="0" y="307"/>
                  </a:lnTo>
                  <a:lnTo>
                    <a:pt x="4" y="263"/>
                  </a:lnTo>
                  <a:lnTo>
                    <a:pt x="12" y="219"/>
                  </a:lnTo>
                  <a:lnTo>
                    <a:pt x="28" y="178"/>
                  </a:lnTo>
                  <a:lnTo>
                    <a:pt x="50" y="141"/>
                  </a:lnTo>
                  <a:lnTo>
                    <a:pt x="76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9" y="29"/>
                  </a:lnTo>
                  <a:lnTo>
                    <a:pt x="220" y="13"/>
                  </a:lnTo>
                  <a:lnTo>
                    <a:pt x="263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48908" y="3300251"/>
            <a:ext cx="339978" cy="259657"/>
            <a:chOff x="5127625" y="4429125"/>
            <a:chExt cx="1760538" cy="1344613"/>
          </a:xfrm>
          <a:solidFill>
            <a:schemeClr val="tx1"/>
          </a:solidFill>
        </p:grpSpPr>
        <p:sp>
          <p:nvSpPr>
            <p:cNvPr id="113" name="Freeform 37"/>
            <p:cNvSpPr>
              <a:spLocks/>
            </p:cNvSpPr>
            <p:nvPr/>
          </p:nvSpPr>
          <p:spPr bwMode="auto">
            <a:xfrm>
              <a:off x="5840413" y="5438775"/>
              <a:ext cx="334963" cy="334963"/>
            </a:xfrm>
            <a:custGeom>
              <a:avLst/>
              <a:gdLst>
                <a:gd name="T0" fmla="*/ 298 w 634"/>
                <a:gd name="T1" fmla="*/ 0 h 635"/>
                <a:gd name="T2" fmla="*/ 336 w 634"/>
                <a:gd name="T3" fmla="*/ 0 h 635"/>
                <a:gd name="T4" fmla="*/ 373 w 634"/>
                <a:gd name="T5" fmla="*/ 4 h 635"/>
                <a:gd name="T6" fmla="*/ 410 w 634"/>
                <a:gd name="T7" fmla="*/ 13 h 635"/>
                <a:gd name="T8" fmla="*/ 445 w 634"/>
                <a:gd name="T9" fmla="*/ 27 h 635"/>
                <a:gd name="T10" fmla="*/ 479 w 634"/>
                <a:gd name="T11" fmla="*/ 44 h 635"/>
                <a:gd name="T12" fmla="*/ 512 w 634"/>
                <a:gd name="T13" fmla="*/ 67 h 635"/>
                <a:gd name="T14" fmla="*/ 541 w 634"/>
                <a:gd name="T15" fmla="*/ 92 h 635"/>
                <a:gd name="T16" fmla="*/ 568 w 634"/>
                <a:gd name="T17" fmla="*/ 123 h 635"/>
                <a:gd name="T18" fmla="*/ 590 w 634"/>
                <a:gd name="T19" fmla="*/ 155 h 635"/>
                <a:gd name="T20" fmla="*/ 608 w 634"/>
                <a:gd name="T21" fmla="*/ 189 h 635"/>
                <a:gd name="T22" fmla="*/ 621 w 634"/>
                <a:gd name="T23" fmla="*/ 224 h 635"/>
                <a:gd name="T24" fmla="*/ 630 w 634"/>
                <a:gd name="T25" fmla="*/ 261 h 635"/>
                <a:gd name="T26" fmla="*/ 634 w 634"/>
                <a:gd name="T27" fmla="*/ 299 h 635"/>
                <a:gd name="T28" fmla="*/ 634 w 634"/>
                <a:gd name="T29" fmla="*/ 336 h 635"/>
                <a:gd name="T30" fmla="*/ 630 w 634"/>
                <a:gd name="T31" fmla="*/ 374 h 635"/>
                <a:gd name="T32" fmla="*/ 621 w 634"/>
                <a:gd name="T33" fmla="*/ 411 h 635"/>
                <a:gd name="T34" fmla="*/ 608 w 634"/>
                <a:gd name="T35" fmla="*/ 446 h 635"/>
                <a:gd name="T36" fmla="*/ 590 w 634"/>
                <a:gd name="T37" fmla="*/ 480 h 635"/>
                <a:gd name="T38" fmla="*/ 568 w 634"/>
                <a:gd name="T39" fmla="*/ 512 h 635"/>
                <a:gd name="T40" fmla="*/ 541 w 634"/>
                <a:gd name="T41" fmla="*/ 542 h 635"/>
                <a:gd name="T42" fmla="*/ 512 w 634"/>
                <a:gd name="T43" fmla="*/ 569 h 635"/>
                <a:gd name="T44" fmla="*/ 479 w 634"/>
                <a:gd name="T45" fmla="*/ 591 h 635"/>
                <a:gd name="T46" fmla="*/ 445 w 634"/>
                <a:gd name="T47" fmla="*/ 609 h 635"/>
                <a:gd name="T48" fmla="*/ 410 w 634"/>
                <a:gd name="T49" fmla="*/ 622 h 635"/>
                <a:gd name="T50" fmla="*/ 373 w 634"/>
                <a:gd name="T51" fmla="*/ 631 h 635"/>
                <a:gd name="T52" fmla="*/ 336 w 634"/>
                <a:gd name="T53" fmla="*/ 635 h 635"/>
                <a:gd name="T54" fmla="*/ 298 w 634"/>
                <a:gd name="T55" fmla="*/ 635 h 635"/>
                <a:gd name="T56" fmla="*/ 261 w 634"/>
                <a:gd name="T57" fmla="*/ 631 h 635"/>
                <a:gd name="T58" fmla="*/ 225 w 634"/>
                <a:gd name="T59" fmla="*/ 622 h 635"/>
                <a:gd name="T60" fmla="*/ 189 w 634"/>
                <a:gd name="T61" fmla="*/ 609 h 635"/>
                <a:gd name="T62" fmla="*/ 155 w 634"/>
                <a:gd name="T63" fmla="*/ 591 h 635"/>
                <a:gd name="T64" fmla="*/ 122 w 634"/>
                <a:gd name="T65" fmla="*/ 570 h 635"/>
                <a:gd name="T66" fmla="*/ 93 w 634"/>
                <a:gd name="T67" fmla="*/ 543 h 635"/>
                <a:gd name="T68" fmla="*/ 66 w 634"/>
                <a:gd name="T69" fmla="*/ 513 h 635"/>
                <a:gd name="T70" fmla="*/ 45 w 634"/>
                <a:gd name="T71" fmla="*/ 480 h 635"/>
                <a:gd name="T72" fmla="*/ 26 w 634"/>
                <a:gd name="T73" fmla="*/ 447 h 635"/>
                <a:gd name="T74" fmla="*/ 13 w 634"/>
                <a:gd name="T75" fmla="*/ 411 h 635"/>
                <a:gd name="T76" fmla="*/ 5 w 634"/>
                <a:gd name="T77" fmla="*/ 374 h 635"/>
                <a:gd name="T78" fmla="*/ 0 w 634"/>
                <a:gd name="T79" fmla="*/ 337 h 635"/>
                <a:gd name="T80" fmla="*/ 0 w 634"/>
                <a:gd name="T81" fmla="*/ 299 h 635"/>
                <a:gd name="T82" fmla="*/ 5 w 634"/>
                <a:gd name="T83" fmla="*/ 261 h 635"/>
                <a:gd name="T84" fmla="*/ 13 w 634"/>
                <a:gd name="T85" fmla="*/ 224 h 635"/>
                <a:gd name="T86" fmla="*/ 26 w 634"/>
                <a:gd name="T87" fmla="*/ 189 h 635"/>
                <a:gd name="T88" fmla="*/ 45 w 634"/>
                <a:gd name="T89" fmla="*/ 155 h 635"/>
                <a:gd name="T90" fmla="*/ 66 w 634"/>
                <a:gd name="T91" fmla="*/ 123 h 635"/>
                <a:gd name="T92" fmla="*/ 93 w 634"/>
                <a:gd name="T93" fmla="*/ 92 h 635"/>
                <a:gd name="T94" fmla="*/ 122 w 634"/>
                <a:gd name="T95" fmla="*/ 67 h 635"/>
                <a:gd name="T96" fmla="*/ 155 w 634"/>
                <a:gd name="T97" fmla="*/ 44 h 635"/>
                <a:gd name="T98" fmla="*/ 189 w 634"/>
                <a:gd name="T99" fmla="*/ 27 h 635"/>
                <a:gd name="T100" fmla="*/ 225 w 634"/>
                <a:gd name="T101" fmla="*/ 13 h 635"/>
                <a:gd name="T102" fmla="*/ 261 w 634"/>
                <a:gd name="T103" fmla="*/ 4 h 635"/>
                <a:gd name="T104" fmla="*/ 298 w 634"/>
                <a:gd name="T10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4" h="635">
                  <a:moveTo>
                    <a:pt x="298" y="0"/>
                  </a:moveTo>
                  <a:lnTo>
                    <a:pt x="336" y="0"/>
                  </a:lnTo>
                  <a:lnTo>
                    <a:pt x="373" y="4"/>
                  </a:lnTo>
                  <a:lnTo>
                    <a:pt x="410" y="13"/>
                  </a:lnTo>
                  <a:lnTo>
                    <a:pt x="445" y="27"/>
                  </a:lnTo>
                  <a:lnTo>
                    <a:pt x="479" y="44"/>
                  </a:lnTo>
                  <a:lnTo>
                    <a:pt x="512" y="67"/>
                  </a:lnTo>
                  <a:lnTo>
                    <a:pt x="541" y="92"/>
                  </a:lnTo>
                  <a:lnTo>
                    <a:pt x="568" y="123"/>
                  </a:lnTo>
                  <a:lnTo>
                    <a:pt x="590" y="155"/>
                  </a:lnTo>
                  <a:lnTo>
                    <a:pt x="608" y="189"/>
                  </a:lnTo>
                  <a:lnTo>
                    <a:pt x="621" y="224"/>
                  </a:lnTo>
                  <a:lnTo>
                    <a:pt x="630" y="261"/>
                  </a:lnTo>
                  <a:lnTo>
                    <a:pt x="634" y="299"/>
                  </a:lnTo>
                  <a:lnTo>
                    <a:pt x="634" y="336"/>
                  </a:lnTo>
                  <a:lnTo>
                    <a:pt x="630" y="374"/>
                  </a:lnTo>
                  <a:lnTo>
                    <a:pt x="621" y="411"/>
                  </a:lnTo>
                  <a:lnTo>
                    <a:pt x="608" y="446"/>
                  </a:lnTo>
                  <a:lnTo>
                    <a:pt x="590" y="480"/>
                  </a:lnTo>
                  <a:lnTo>
                    <a:pt x="568" y="512"/>
                  </a:lnTo>
                  <a:lnTo>
                    <a:pt x="541" y="542"/>
                  </a:lnTo>
                  <a:lnTo>
                    <a:pt x="512" y="569"/>
                  </a:lnTo>
                  <a:lnTo>
                    <a:pt x="479" y="591"/>
                  </a:lnTo>
                  <a:lnTo>
                    <a:pt x="445" y="609"/>
                  </a:lnTo>
                  <a:lnTo>
                    <a:pt x="410" y="622"/>
                  </a:lnTo>
                  <a:lnTo>
                    <a:pt x="373" y="631"/>
                  </a:lnTo>
                  <a:lnTo>
                    <a:pt x="336" y="635"/>
                  </a:lnTo>
                  <a:lnTo>
                    <a:pt x="298" y="635"/>
                  </a:lnTo>
                  <a:lnTo>
                    <a:pt x="261" y="631"/>
                  </a:lnTo>
                  <a:lnTo>
                    <a:pt x="225" y="622"/>
                  </a:lnTo>
                  <a:lnTo>
                    <a:pt x="189" y="609"/>
                  </a:lnTo>
                  <a:lnTo>
                    <a:pt x="155" y="591"/>
                  </a:lnTo>
                  <a:lnTo>
                    <a:pt x="122" y="570"/>
                  </a:lnTo>
                  <a:lnTo>
                    <a:pt x="93" y="543"/>
                  </a:lnTo>
                  <a:lnTo>
                    <a:pt x="66" y="513"/>
                  </a:lnTo>
                  <a:lnTo>
                    <a:pt x="45" y="480"/>
                  </a:lnTo>
                  <a:lnTo>
                    <a:pt x="26" y="447"/>
                  </a:lnTo>
                  <a:lnTo>
                    <a:pt x="13" y="411"/>
                  </a:lnTo>
                  <a:lnTo>
                    <a:pt x="5" y="374"/>
                  </a:lnTo>
                  <a:lnTo>
                    <a:pt x="0" y="337"/>
                  </a:lnTo>
                  <a:lnTo>
                    <a:pt x="0" y="299"/>
                  </a:lnTo>
                  <a:lnTo>
                    <a:pt x="5" y="261"/>
                  </a:lnTo>
                  <a:lnTo>
                    <a:pt x="13" y="224"/>
                  </a:lnTo>
                  <a:lnTo>
                    <a:pt x="26" y="189"/>
                  </a:lnTo>
                  <a:lnTo>
                    <a:pt x="45" y="155"/>
                  </a:lnTo>
                  <a:lnTo>
                    <a:pt x="66" y="123"/>
                  </a:lnTo>
                  <a:lnTo>
                    <a:pt x="93" y="92"/>
                  </a:lnTo>
                  <a:lnTo>
                    <a:pt x="122" y="67"/>
                  </a:lnTo>
                  <a:lnTo>
                    <a:pt x="155" y="44"/>
                  </a:lnTo>
                  <a:lnTo>
                    <a:pt x="189" y="27"/>
                  </a:lnTo>
                  <a:lnTo>
                    <a:pt x="225" y="13"/>
                  </a:lnTo>
                  <a:lnTo>
                    <a:pt x="261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117" name="Freeform 38"/>
            <p:cNvSpPr>
              <a:spLocks/>
            </p:cNvSpPr>
            <p:nvPr/>
          </p:nvSpPr>
          <p:spPr bwMode="auto">
            <a:xfrm>
              <a:off x="5127625" y="4429125"/>
              <a:ext cx="1760538" cy="631825"/>
            </a:xfrm>
            <a:custGeom>
              <a:avLst/>
              <a:gdLst>
                <a:gd name="T0" fmla="*/ 1715 w 3326"/>
                <a:gd name="T1" fmla="*/ 0 h 1194"/>
                <a:gd name="T2" fmla="*/ 1921 w 3326"/>
                <a:gd name="T3" fmla="*/ 14 h 1194"/>
                <a:gd name="T4" fmla="*/ 2125 w 3326"/>
                <a:gd name="T5" fmla="*/ 47 h 1194"/>
                <a:gd name="T6" fmla="*/ 2327 w 3326"/>
                <a:gd name="T7" fmla="*/ 100 h 1194"/>
                <a:gd name="T8" fmla="*/ 2524 w 3326"/>
                <a:gd name="T9" fmla="*/ 172 h 1194"/>
                <a:gd name="T10" fmla="*/ 2714 w 3326"/>
                <a:gd name="T11" fmla="*/ 262 h 1194"/>
                <a:gd name="T12" fmla="*/ 2897 w 3326"/>
                <a:gd name="T13" fmla="*/ 373 h 1194"/>
                <a:gd name="T14" fmla="*/ 3071 w 3326"/>
                <a:gd name="T15" fmla="*/ 502 h 1194"/>
                <a:gd name="T16" fmla="*/ 3234 w 3326"/>
                <a:gd name="T17" fmla="*/ 651 h 1194"/>
                <a:gd name="T18" fmla="*/ 3282 w 3326"/>
                <a:gd name="T19" fmla="*/ 712 h 1194"/>
                <a:gd name="T20" fmla="*/ 3313 w 3326"/>
                <a:gd name="T21" fmla="*/ 783 h 1194"/>
                <a:gd name="T22" fmla="*/ 3326 w 3326"/>
                <a:gd name="T23" fmla="*/ 857 h 1194"/>
                <a:gd name="T24" fmla="*/ 3322 w 3326"/>
                <a:gd name="T25" fmla="*/ 931 h 1194"/>
                <a:gd name="T26" fmla="*/ 3299 w 3326"/>
                <a:gd name="T27" fmla="*/ 1004 h 1194"/>
                <a:gd name="T28" fmla="*/ 3261 w 3326"/>
                <a:gd name="T29" fmla="*/ 1071 h 1194"/>
                <a:gd name="T30" fmla="*/ 3206 w 3326"/>
                <a:gd name="T31" fmla="*/ 1125 h 1194"/>
                <a:gd name="T32" fmla="*/ 3145 w 3326"/>
                <a:gd name="T33" fmla="*/ 1164 h 1194"/>
                <a:gd name="T34" fmla="*/ 3079 w 3326"/>
                <a:gd name="T35" fmla="*/ 1187 h 1194"/>
                <a:gd name="T36" fmla="*/ 3009 w 3326"/>
                <a:gd name="T37" fmla="*/ 1194 h 1194"/>
                <a:gd name="T38" fmla="*/ 2941 w 3326"/>
                <a:gd name="T39" fmla="*/ 1187 h 1194"/>
                <a:gd name="T40" fmla="*/ 2874 w 3326"/>
                <a:gd name="T41" fmla="*/ 1164 h 1194"/>
                <a:gd name="T42" fmla="*/ 2813 w 3326"/>
                <a:gd name="T43" fmla="*/ 1125 h 1194"/>
                <a:gd name="T44" fmla="*/ 2717 w 3326"/>
                <a:gd name="T45" fmla="*/ 1037 h 1194"/>
                <a:gd name="T46" fmla="*/ 2574 w 3326"/>
                <a:gd name="T47" fmla="*/ 922 h 1194"/>
                <a:gd name="T48" fmla="*/ 2421 w 3326"/>
                <a:gd name="T49" fmla="*/ 828 h 1194"/>
                <a:gd name="T50" fmla="*/ 2260 w 3326"/>
                <a:gd name="T51" fmla="*/ 751 h 1194"/>
                <a:gd name="T52" fmla="*/ 2094 w 3326"/>
                <a:gd name="T53" fmla="*/ 695 h 1194"/>
                <a:gd name="T54" fmla="*/ 1923 w 3326"/>
                <a:gd name="T55" fmla="*/ 657 h 1194"/>
                <a:gd name="T56" fmla="*/ 1750 w 3326"/>
                <a:gd name="T57" fmla="*/ 637 h 1194"/>
                <a:gd name="T58" fmla="*/ 1576 w 3326"/>
                <a:gd name="T59" fmla="*/ 637 h 1194"/>
                <a:gd name="T60" fmla="*/ 1403 w 3326"/>
                <a:gd name="T61" fmla="*/ 657 h 1194"/>
                <a:gd name="T62" fmla="*/ 1232 w 3326"/>
                <a:gd name="T63" fmla="*/ 695 h 1194"/>
                <a:gd name="T64" fmla="*/ 1066 w 3326"/>
                <a:gd name="T65" fmla="*/ 751 h 1194"/>
                <a:gd name="T66" fmla="*/ 905 w 3326"/>
                <a:gd name="T67" fmla="*/ 828 h 1194"/>
                <a:gd name="T68" fmla="*/ 752 w 3326"/>
                <a:gd name="T69" fmla="*/ 922 h 1194"/>
                <a:gd name="T70" fmla="*/ 608 w 3326"/>
                <a:gd name="T71" fmla="*/ 1037 h 1194"/>
                <a:gd name="T72" fmla="*/ 511 w 3326"/>
                <a:gd name="T73" fmla="*/ 1127 h 1194"/>
                <a:gd name="T74" fmla="*/ 445 w 3326"/>
                <a:gd name="T75" fmla="*/ 1167 h 1194"/>
                <a:gd name="T76" fmla="*/ 372 w 3326"/>
                <a:gd name="T77" fmla="*/ 1189 h 1194"/>
                <a:gd name="T78" fmla="*/ 297 w 3326"/>
                <a:gd name="T79" fmla="*/ 1193 h 1194"/>
                <a:gd name="T80" fmla="*/ 224 w 3326"/>
                <a:gd name="T81" fmla="*/ 1179 h 1194"/>
                <a:gd name="T82" fmla="*/ 154 w 3326"/>
                <a:gd name="T83" fmla="*/ 1149 h 1194"/>
                <a:gd name="T84" fmla="*/ 92 w 3326"/>
                <a:gd name="T85" fmla="*/ 1100 h 1194"/>
                <a:gd name="T86" fmla="*/ 44 w 3326"/>
                <a:gd name="T87" fmla="*/ 1038 h 1194"/>
                <a:gd name="T88" fmla="*/ 13 w 3326"/>
                <a:gd name="T89" fmla="*/ 968 h 1194"/>
                <a:gd name="T90" fmla="*/ 0 w 3326"/>
                <a:gd name="T91" fmla="*/ 895 h 1194"/>
                <a:gd name="T92" fmla="*/ 4 w 3326"/>
                <a:gd name="T93" fmla="*/ 820 h 1194"/>
                <a:gd name="T94" fmla="*/ 26 w 3326"/>
                <a:gd name="T95" fmla="*/ 747 h 1194"/>
                <a:gd name="T96" fmla="*/ 65 w 3326"/>
                <a:gd name="T97" fmla="*/ 680 h 1194"/>
                <a:gd name="T98" fmla="*/ 173 w 3326"/>
                <a:gd name="T99" fmla="*/ 574 h 1194"/>
                <a:gd name="T100" fmla="*/ 341 w 3326"/>
                <a:gd name="T101" fmla="*/ 434 h 1194"/>
                <a:gd name="T102" fmla="*/ 519 w 3326"/>
                <a:gd name="T103" fmla="*/ 316 h 1194"/>
                <a:gd name="T104" fmla="*/ 706 w 3326"/>
                <a:gd name="T105" fmla="*/ 215 h 1194"/>
                <a:gd name="T106" fmla="*/ 900 w 3326"/>
                <a:gd name="T107" fmla="*/ 133 h 1194"/>
                <a:gd name="T108" fmla="*/ 1099 w 3326"/>
                <a:gd name="T109" fmla="*/ 72 h 1194"/>
                <a:gd name="T110" fmla="*/ 1302 w 3326"/>
                <a:gd name="T111" fmla="*/ 29 h 1194"/>
                <a:gd name="T112" fmla="*/ 1508 w 3326"/>
                <a:gd name="T113" fmla="*/ 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26" h="1194">
                  <a:moveTo>
                    <a:pt x="1611" y="0"/>
                  </a:moveTo>
                  <a:lnTo>
                    <a:pt x="1715" y="0"/>
                  </a:lnTo>
                  <a:lnTo>
                    <a:pt x="1818" y="4"/>
                  </a:lnTo>
                  <a:lnTo>
                    <a:pt x="1921" y="14"/>
                  </a:lnTo>
                  <a:lnTo>
                    <a:pt x="2023" y="29"/>
                  </a:lnTo>
                  <a:lnTo>
                    <a:pt x="2125" y="47"/>
                  </a:lnTo>
                  <a:lnTo>
                    <a:pt x="2227" y="72"/>
                  </a:lnTo>
                  <a:lnTo>
                    <a:pt x="2327" y="100"/>
                  </a:lnTo>
                  <a:lnTo>
                    <a:pt x="2426" y="133"/>
                  </a:lnTo>
                  <a:lnTo>
                    <a:pt x="2524" y="172"/>
                  </a:lnTo>
                  <a:lnTo>
                    <a:pt x="2620" y="215"/>
                  </a:lnTo>
                  <a:lnTo>
                    <a:pt x="2714" y="262"/>
                  </a:lnTo>
                  <a:lnTo>
                    <a:pt x="2807" y="316"/>
                  </a:lnTo>
                  <a:lnTo>
                    <a:pt x="2897" y="373"/>
                  </a:lnTo>
                  <a:lnTo>
                    <a:pt x="2985" y="434"/>
                  </a:lnTo>
                  <a:lnTo>
                    <a:pt x="3071" y="502"/>
                  </a:lnTo>
                  <a:lnTo>
                    <a:pt x="3153" y="574"/>
                  </a:lnTo>
                  <a:lnTo>
                    <a:pt x="3234" y="651"/>
                  </a:lnTo>
                  <a:lnTo>
                    <a:pt x="3261" y="680"/>
                  </a:lnTo>
                  <a:lnTo>
                    <a:pt x="3282" y="712"/>
                  </a:lnTo>
                  <a:lnTo>
                    <a:pt x="3299" y="747"/>
                  </a:lnTo>
                  <a:lnTo>
                    <a:pt x="3313" y="783"/>
                  </a:lnTo>
                  <a:lnTo>
                    <a:pt x="3322" y="819"/>
                  </a:lnTo>
                  <a:lnTo>
                    <a:pt x="3326" y="857"/>
                  </a:lnTo>
                  <a:lnTo>
                    <a:pt x="3326" y="895"/>
                  </a:lnTo>
                  <a:lnTo>
                    <a:pt x="3322" y="931"/>
                  </a:lnTo>
                  <a:lnTo>
                    <a:pt x="3313" y="968"/>
                  </a:lnTo>
                  <a:lnTo>
                    <a:pt x="3299" y="1004"/>
                  </a:lnTo>
                  <a:lnTo>
                    <a:pt x="3282" y="1038"/>
                  </a:lnTo>
                  <a:lnTo>
                    <a:pt x="3261" y="1071"/>
                  </a:lnTo>
                  <a:lnTo>
                    <a:pt x="3234" y="1100"/>
                  </a:lnTo>
                  <a:lnTo>
                    <a:pt x="3206" y="1125"/>
                  </a:lnTo>
                  <a:lnTo>
                    <a:pt x="3177" y="1147"/>
                  </a:lnTo>
                  <a:lnTo>
                    <a:pt x="3145" y="1164"/>
                  </a:lnTo>
                  <a:lnTo>
                    <a:pt x="3112" y="1177"/>
                  </a:lnTo>
                  <a:lnTo>
                    <a:pt x="3079" y="1187"/>
                  </a:lnTo>
                  <a:lnTo>
                    <a:pt x="3044" y="1192"/>
                  </a:lnTo>
                  <a:lnTo>
                    <a:pt x="3009" y="1194"/>
                  </a:lnTo>
                  <a:lnTo>
                    <a:pt x="2975" y="1192"/>
                  </a:lnTo>
                  <a:lnTo>
                    <a:pt x="2941" y="1187"/>
                  </a:lnTo>
                  <a:lnTo>
                    <a:pt x="2907" y="1177"/>
                  </a:lnTo>
                  <a:lnTo>
                    <a:pt x="2874" y="1164"/>
                  </a:lnTo>
                  <a:lnTo>
                    <a:pt x="2843" y="1147"/>
                  </a:lnTo>
                  <a:lnTo>
                    <a:pt x="2813" y="1125"/>
                  </a:lnTo>
                  <a:lnTo>
                    <a:pt x="2785" y="1100"/>
                  </a:lnTo>
                  <a:lnTo>
                    <a:pt x="2717" y="1037"/>
                  </a:lnTo>
                  <a:lnTo>
                    <a:pt x="2647" y="978"/>
                  </a:lnTo>
                  <a:lnTo>
                    <a:pt x="2574" y="922"/>
                  </a:lnTo>
                  <a:lnTo>
                    <a:pt x="2498" y="873"/>
                  </a:lnTo>
                  <a:lnTo>
                    <a:pt x="2421" y="828"/>
                  </a:lnTo>
                  <a:lnTo>
                    <a:pt x="2342" y="787"/>
                  </a:lnTo>
                  <a:lnTo>
                    <a:pt x="2260" y="751"/>
                  </a:lnTo>
                  <a:lnTo>
                    <a:pt x="2178" y="720"/>
                  </a:lnTo>
                  <a:lnTo>
                    <a:pt x="2094" y="695"/>
                  </a:lnTo>
                  <a:lnTo>
                    <a:pt x="2009" y="673"/>
                  </a:lnTo>
                  <a:lnTo>
                    <a:pt x="1923" y="657"/>
                  </a:lnTo>
                  <a:lnTo>
                    <a:pt x="1837" y="644"/>
                  </a:lnTo>
                  <a:lnTo>
                    <a:pt x="1750" y="637"/>
                  </a:lnTo>
                  <a:lnTo>
                    <a:pt x="1663" y="635"/>
                  </a:lnTo>
                  <a:lnTo>
                    <a:pt x="1576" y="637"/>
                  </a:lnTo>
                  <a:lnTo>
                    <a:pt x="1489" y="644"/>
                  </a:lnTo>
                  <a:lnTo>
                    <a:pt x="1403" y="657"/>
                  </a:lnTo>
                  <a:lnTo>
                    <a:pt x="1317" y="673"/>
                  </a:lnTo>
                  <a:lnTo>
                    <a:pt x="1232" y="695"/>
                  </a:lnTo>
                  <a:lnTo>
                    <a:pt x="1149" y="720"/>
                  </a:lnTo>
                  <a:lnTo>
                    <a:pt x="1066" y="751"/>
                  </a:lnTo>
                  <a:lnTo>
                    <a:pt x="984" y="787"/>
                  </a:lnTo>
                  <a:lnTo>
                    <a:pt x="905" y="828"/>
                  </a:lnTo>
                  <a:lnTo>
                    <a:pt x="828" y="873"/>
                  </a:lnTo>
                  <a:lnTo>
                    <a:pt x="752" y="922"/>
                  </a:lnTo>
                  <a:lnTo>
                    <a:pt x="679" y="978"/>
                  </a:lnTo>
                  <a:lnTo>
                    <a:pt x="608" y="1037"/>
                  </a:lnTo>
                  <a:lnTo>
                    <a:pt x="541" y="1100"/>
                  </a:lnTo>
                  <a:lnTo>
                    <a:pt x="511" y="1127"/>
                  </a:lnTo>
                  <a:lnTo>
                    <a:pt x="478" y="1150"/>
                  </a:lnTo>
                  <a:lnTo>
                    <a:pt x="445" y="1167"/>
                  </a:lnTo>
                  <a:lnTo>
                    <a:pt x="409" y="1180"/>
                  </a:lnTo>
                  <a:lnTo>
                    <a:pt x="372" y="1189"/>
                  </a:lnTo>
                  <a:lnTo>
                    <a:pt x="335" y="1193"/>
                  </a:lnTo>
                  <a:lnTo>
                    <a:pt x="297" y="1193"/>
                  </a:lnTo>
                  <a:lnTo>
                    <a:pt x="261" y="1189"/>
                  </a:lnTo>
                  <a:lnTo>
                    <a:pt x="224" y="1179"/>
                  </a:lnTo>
                  <a:lnTo>
                    <a:pt x="188" y="1166"/>
                  </a:lnTo>
                  <a:lnTo>
                    <a:pt x="154" y="1149"/>
                  </a:lnTo>
                  <a:lnTo>
                    <a:pt x="122" y="1127"/>
                  </a:lnTo>
                  <a:lnTo>
                    <a:pt x="92" y="1100"/>
                  </a:lnTo>
                  <a:lnTo>
                    <a:pt x="65" y="1071"/>
                  </a:lnTo>
                  <a:lnTo>
                    <a:pt x="44" y="1038"/>
                  </a:lnTo>
                  <a:lnTo>
                    <a:pt x="26" y="1004"/>
                  </a:lnTo>
                  <a:lnTo>
                    <a:pt x="13" y="968"/>
                  </a:lnTo>
                  <a:lnTo>
                    <a:pt x="4" y="931"/>
                  </a:lnTo>
                  <a:lnTo>
                    <a:pt x="0" y="895"/>
                  </a:lnTo>
                  <a:lnTo>
                    <a:pt x="0" y="857"/>
                  </a:lnTo>
                  <a:lnTo>
                    <a:pt x="4" y="820"/>
                  </a:lnTo>
                  <a:lnTo>
                    <a:pt x="13" y="783"/>
                  </a:lnTo>
                  <a:lnTo>
                    <a:pt x="26" y="747"/>
                  </a:lnTo>
                  <a:lnTo>
                    <a:pt x="44" y="713"/>
                  </a:lnTo>
                  <a:lnTo>
                    <a:pt x="65" y="680"/>
                  </a:lnTo>
                  <a:lnTo>
                    <a:pt x="92" y="651"/>
                  </a:lnTo>
                  <a:lnTo>
                    <a:pt x="173" y="574"/>
                  </a:lnTo>
                  <a:lnTo>
                    <a:pt x="255" y="502"/>
                  </a:lnTo>
                  <a:lnTo>
                    <a:pt x="341" y="434"/>
                  </a:lnTo>
                  <a:lnTo>
                    <a:pt x="429" y="373"/>
                  </a:lnTo>
                  <a:lnTo>
                    <a:pt x="519" y="316"/>
                  </a:lnTo>
                  <a:lnTo>
                    <a:pt x="612" y="262"/>
                  </a:lnTo>
                  <a:lnTo>
                    <a:pt x="706" y="215"/>
                  </a:lnTo>
                  <a:lnTo>
                    <a:pt x="802" y="172"/>
                  </a:lnTo>
                  <a:lnTo>
                    <a:pt x="900" y="133"/>
                  </a:lnTo>
                  <a:lnTo>
                    <a:pt x="999" y="100"/>
                  </a:lnTo>
                  <a:lnTo>
                    <a:pt x="1099" y="72"/>
                  </a:lnTo>
                  <a:lnTo>
                    <a:pt x="1201" y="47"/>
                  </a:lnTo>
                  <a:lnTo>
                    <a:pt x="1302" y="29"/>
                  </a:lnTo>
                  <a:lnTo>
                    <a:pt x="1405" y="14"/>
                  </a:lnTo>
                  <a:lnTo>
                    <a:pt x="1508" y="4"/>
                  </a:lnTo>
                  <a:lnTo>
                    <a:pt x="16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5483225" y="4933950"/>
              <a:ext cx="1049338" cy="484188"/>
            </a:xfrm>
            <a:custGeom>
              <a:avLst/>
              <a:gdLst>
                <a:gd name="T0" fmla="*/ 1108 w 1981"/>
                <a:gd name="T1" fmla="*/ 5 h 915"/>
                <a:gd name="T2" fmla="*/ 1262 w 1981"/>
                <a:gd name="T3" fmla="*/ 29 h 915"/>
                <a:gd name="T4" fmla="*/ 1414 w 1981"/>
                <a:gd name="T5" fmla="*/ 72 h 915"/>
                <a:gd name="T6" fmla="*/ 1560 w 1981"/>
                <a:gd name="T7" fmla="*/ 133 h 915"/>
                <a:gd name="T8" fmla="*/ 1698 w 1981"/>
                <a:gd name="T9" fmla="*/ 214 h 915"/>
                <a:gd name="T10" fmla="*/ 1827 w 1981"/>
                <a:gd name="T11" fmla="*/ 315 h 915"/>
                <a:gd name="T12" fmla="*/ 1915 w 1981"/>
                <a:gd name="T13" fmla="*/ 402 h 915"/>
                <a:gd name="T14" fmla="*/ 1954 w 1981"/>
                <a:gd name="T15" fmla="*/ 468 h 915"/>
                <a:gd name="T16" fmla="*/ 1977 w 1981"/>
                <a:gd name="T17" fmla="*/ 540 h 915"/>
                <a:gd name="T18" fmla="*/ 1981 w 1981"/>
                <a:gd name="T19" fmla="*/ 616 h 915"/>
                <a:gd name="T20" fmla="*/ 1967 w 1981"/>
                <a:gd name="T21" fmla="*/ 690 h 915"/>
                <a:gd name="T22" fmla="*/ 1937 w 1981"/>
                <a:gd name="T23" fmla="*/ 759 h 915"/>
                <a:gd name="T24" fmla="*/ 1889 w 1981"/>
                <a:gd name="T25" fmla="*/ 822 h 915"/>
                <a:gd name="T26" fmla="*/ 1826 w 1981"/>
                <a:gd name="T27" fmla="*/ 871 h 915"/>
                <a:gd name="T28" fmla="*/ 1757 w 1981"/>
                <a:gd name="T29" fmla="*/ 902 h 915"/>
                <a:gd name="T30" fmla="*/ 1683 w 1981"/>
                <a:gd name="T31" fmla="*/ 915 h 915"/>
                <a:gd name="T32" fmla="*/ 1609 w 1981"/>
                <a:gd name="T33" fmla="*/ 910 h 915"/>
                <a:gd name="T34" fmla="*/ 1536 w 1981"/>
                <a:gd name="T35" fmla="*/ 888 h 915"/>
                <a:gd name="T36" fmla="*/ 1470 w 1981"/>
                <a:gd name="T37" fmla="*/ 848 h 915"/>
                <a:gd name="T38" fmla="*/ 1397 w 1981"/>
                <a:gd name="T39" fmla="*/ 783 h 915"/>
                <a:gd name="T40" fmla="*/ 1304 w 1981"/>
                <a:gd name="T41" fmla="*/ 718 h 915"/>
                <a:gd name="T42" fmla="*/ 1204 w 1981"/>
                <a:gd name="T43" fmla="*/ 672 h 915"/>
                <a:gd name="T44" fmla="*/ 1099 w 1981"/>
                <a:gd name="T45" fmla="*/ 644 h 915"/>
                <a:gd name="T46" fmla="*/ 991 w 1981"/>
                <a:gd name="T47" fmla="*/ 635 h 915"/>
                <a:gd name="T48" fmla="*/ 883 w 1981"/>
                <a:gd name="T49" fmla="*/ 644 h 915"/>
                <a:gd name="T50" fmla="*/ 778 w 1981"/>
                <a:gd name="T51" fmla="*/ 672 h 915"/>
                <a:gd name="T52" fmla="*/ 677 w 1981"/>
                <a:gd name="T53" fmla="*/ 718 h 915"/>
                <a:gd name="T54" fmla="*/ 585 w 1981"/>
                <a:gd name="T55" fmla="*/ 783 h 915"/>
                <a:gd name="T56" fmla="*/ 514 w 1981"/>
                <a:gd name="T57" fmla="*/ 846 h 915"/>
                <a:gd name="T58" fmla="*/ 453 w 1981"/>
                <a:gd name="T59" fmla="*/ 884 h 915"/>
                <a:gd name="T60" fmla="*/ 387 w 1981"/>
                <a:gd name="T61" fmla="*/ 908 h 915"/>
                <a:gd name="T62" fmla="*/ 318 w 1981"/>
                <a:gd name="T63" fmla="*/ 915 h 915"/>
                <a:gd name="T64" fmla="*/ 249 w 1981"/>
                <a:gd name="T65" fmla="*/ 908 h 915"/>
                <a:gd name="T66" fmla="*/ 182 w 1981"/>
                <a:gd name="T67" fmla="*/ 884 h 915"/>
                <a:gd name="T68" fmla="*/ 121 w 1981"/>
                <a:gd name="T69" fmla="*/ 846 h 915"/>
                <a:gd name="T70" fmla="*/ 67 w 1981"/>
                <a:gd name="T71" fmla="*/ 791 h 915"/>
                <a:gd name="T72" fmla="*/ 27 w 1981"/>
                <a:gd name="T73" fmla="*/ 725 h 915"/>
                <a:gd name="T74" fmla="*/ 5 w 1981"/>
                <a:gd name="T75" fmla="*/ 653 h 915"/>
                <a:gd name="T76" fmla="*/ 0 w 1981"/>
                <a:gd name="T77" fmla="*/ 578 h 915"/>
                <a:gd name="T78" fmla="*/ 14 w 1981"/>
                <a:gd name="T79" fmla="*/ 503 h 915"/>
                <a:gd name="T80" fmla="*/ 44 w 1981"/>
                <a:gd name="T81" fmla="*/ 433 h 915"/>
                <a:gd name="T82" fmla="*/ 93 w 1981"/>
                <a:gd name="T83" fmla="*/ 371 h 915"/>
                <a:gd name="T84" fmla="*/ 218 w 1981"/>
                <a:gd name="T85" fmla="*/ 262 h 915"/>
                <a:gd name="T86" fmla="*/ 352 w 1981"/>
                <a:gd name="T87" fmla="*/ 171 h 915"/>
                <a:gd name="T88" fmla="*/ 495 w 1981"/>
                <a:gd name="T89" fmla="*/ 100 h 915"/>
                <a:gd name="T90" fmla="*/ 643 w 1981"/>
                <a:gd name="T91" fmla="*/ 48 h 915"/>
                <a:gd name="T92" fmla="*/ 796 w 1981"/>
                <a:gd name="T93" fmla="*/ 14 h 915"/>
                <a:gd name="T94" fmla="*/ 952 w 1981"/>
                <a:gd name="T95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81" h="915">
                  <a:moveTo>
                    <a:pt x="1030" y="0"/>
                  </a:moveTo>
                  <a:lnTo>
                    <a:pt x="1108" y="5"/>
                  </a:lnTo>
                  <a:lnTo>
                    <a:pt x="1186" y="14"/>
                  </a:lnTo>
                  <a:lnTo>
                    <a:pt x="1262" y="29"/>
                  </a:lnTo>
                  <a:lnTo>
                    <a:pt x="1338" y="48"/>
                  </a:lnTo>
                  <a:lnTo>
                    <a:pt x="1414" y="72"/>
                  </a:lnTo>
                  <a:lnTo>
                    <a:pt x="1487" y="100"/>
                  </a:lnTo>
                  <a:lnTo>
                    <a:pt x="1560" y="133"/>
                  </a:lnTo>
                  <a:lnTo>
                    <a:pt x="1629" y="171"/>
                  </a:lnTo>
                  <a:lnTo>
                    <a:pt x="1698" y="214"/>
                  </a:lnTo>
                  <a:lnTo>
                    <a:pt x="1764" y="262"/>
                  </a:lnTo>
                  <a:lnTo>
                    <a:pt x="1827" y="315"/>
                  </a:lnTo>
                  <a:lnTo>
                    <a:pt x="1889" y="371"/>
                  </a:lnTo>
                  <a:lnTo>
                    <a:pt x="1915" y="402"/>
                  </a:lnTo>
                  <a:lnTo>
                    <a:pt x="1937" y="433"/>
                  </a:lnTo>
                  <a:lnTo>
                    <a:pt x="1954" y="468"/>
                  </a:lnTo>
                  <a:lnTo>
                    <a:pt x="1967" y="503"/>
                  </a:lnTo>
                  <a:lnTo>
                    <a:pt x="1977" y="540"/>
                  </a:lnTo>
                  <a:lnTo>
                    <a:pt x="1981" y="578"/>
                  </a:lnTo>
                  <a:lnTo>
                    <a:pt x="1981" y="616"/>
                  </a:lnTo>
                  <a:lnTo>
                    <a:pt x="1977" y="653"/>
                  </a:lnTo>
                  <a:lnTo>
                    <a:pt x="1967" y="690"/>
                  </a:lnTo>
                  <a:lnTo>
                    <a:pt x="1954" y="725"/>
                  </a:lnTo>
                  <a:lnTo>
                    <a:pt x="1937" y="759"/>
                  </a:lnTo>
                  <a:lnTo>
                    <a:pt x="1915" y="792"/>
                  </a:lnTo>
                  <a:lnTo>
                    <a:pt x="1889" y="822"/>
                  </a:lnTo>
                  <a:lnTo>
                    <a:pt x="1859" y="848"/>
                  </a:lnTo>
                  <a:lnTo>
                    <a:pt x="1826" y="871"/>
                  </a:lnTo>
                  <a:lnTo>
                    <a:pt x="1793" y="888"/>
                  </a:lnTo>
                  <a:lnTo>
                    <a:pt x="1757" y="902"/>
                  </a:lnTo>
                  <a:lnTo>
                    <a:pt x="1720" y="910"/>
                  </a:lnTo>
                  <a:lnTo>
                    <a:pt x="1683" y="915"/>
                  </a:lnTo>
                  <a:lnTo>
                    <a:pt x="1646" y="915"/>
                  </a:lnTo>
                  <a:lnTo>
                    <a:pt x="1609" y="910"/>
                  </a:lnTo>
                  <a:lnTo>
                    <a:pt x="1572" y="902"/>
                  </a:lnTo>
                  <a:lnTo>
                    <a:pt x="1536" y="888"/>
                  </a:lnTo>
                  <a:lnTo>
                    <a:pt x="1502" y="871"/>
                  </a:lnTo>
                  <a:lnTo>
                    <a:pt x="1470" y="848"/>
                  </a:lnTo>
                  <a:lnTo>
                    <a:pt x="1440" y="822"/>
                  </a:lnTo>
                  <a:lnTo>
                    <a:pt x="1397" y="783"/>
                  </a:lnTo>
                  <a:lnTo>
                    <a:pt x="1352" y="748"/>
                  </a:lnTo>
                  <a:lnTo>
                    <a:pt x="1304" y="718"/>
                  </a:lnTo>
                  <a:lnTo>
                    <a:pt x="1255" y="693"/>
                  </a:lnTo>
                  <a:lnTo>
                    <a:pt x="1204" y="672"/>
                  </a:lnTo>
                  <a:lnTo>
                    <a:pt x="1152" y="656"/>
                  </a:lnTo>
                  <a:lnTo>
                    <a:pt x="1099" y="644"/>
                  </a:lnTo>
                  <a:lnTo>
                    <a:pt x="1045" y="637"/>
                  </a:lnTo>
                  <a:lnTo>
                    <a:pt x="991" y="635"/>
                  </a:lnTo>
                  <a:lnTo>
                    <a:pt x="936" y="637"/>
                  </a:lnTo>
                  <a:lnTo>
                    <a:pt x="883" y="644"/>
                  </a:lnTo>
                  <a:lnTo>
                    <a:pt x="830" y="656"/>
                  </a:lnTo>
                  <a:lnTo>
                    <a:pt x="778" y="672"/>
                  </a:lnTo>
                  <a:lnTo>
                    <a:pt x="727" y="693"/>
                  </a:lnTo>
                  <a:lnTo>
                    <a:pt x="677" y="718"/>
                  </a:lnTo>
                  <a:lnTo>
                    <a:pt x="630" y="748"/>
                  </a:lnTo>
                  <a:lnTo>
                    <a:pt x="585" y="783"/>
                  </a:lnTo>
                  <a:lnTo>
                    <a:pt x="542" y="822"/>
                  </a:lnTo>
                  <a:lnTo>
                    <a:pt x="514" y="846"/>
                  </a:lnTo>
                  <a:lnTo>
                    <a:pt x="485" y="868"/>
                  </a:lnTo>
                  <a:lnTo>
                    <a:pt x="453" y="884"/>
                  </a:lnTo>
                  <a:lnTo>
                    <a:pt x="420" y="898"/>
                  </a:lnTo>
                  <a:lnTo>
                    <a:pt x="387" y="908"/>
                  </a:lnTo>
                  <a:lnTo>
                    <a:pt x="353" y="913"/>
                  </a:lnTo>
                  <a:lnTo>
                    <a:pt x="318" y="915"/>
                  </a:lnTo>
                  <a:lnTo>
                    <a:pt x="283" y="913"/>
                  </a:lnTo>
                  <a:lnTo>
                    <a:pt x="249" y="908"/>
                  </a:lnTo>
                  <a:lnTo>
                    <a:pt x="215" y="898"/>
                  </a:lnTo>
                  <a:lnTo>
                    <a:pt x="182" y="884"/>
                  </a:lnTo>
                  <a:lnTo>
                    <a:pt x="151" y="867"/>
                  </a:lnTo>
                  <a:lnTo>
                    <a:pt x="121" y="846"/>
                  </a:lnTo>
                  <a:lnTo>
                    <a:pt x="93" y="821"/>
                  </a:lnTo>
                  <a:lnTo>
                    <a:pt x="67" y="791"/>
                  </a:lnTo>
                  <a:lnTo>
                    <a:pt x="44" y="759"/>
                  </a:lnTo>
                  <a:lnTo>
                    <a:pt x="27" y="725"/>
                  </a:lnTo>
                  <a:lnTo>
                    <a:pt x="14" y="690"/>
                  </a:lnTo>
                  <a:lnTo>
                    <a:pt x="5" y="653"/>
                  </a:lnTo>
                  <a:lnTo>
                    <a:pt x="0" y="616"/>
                  </a:lnTo>
                  <a:lnTo>
                    <a:pt x="0" y="578"/>
                  </a:lnTo>
                  <a:lnTo>
                    <a:pt x="5" y="540"/>
                  </a:lnTo>
                  <a:lnTo>
                    <a:pt x="14" y="503"/>
                  </a:lnTo>
                  <a:lnTo>
                    <a:pt x="27" y="468"/>
                  </a:lnTo>
                  <a:lnTo>
                    <a:pt x="44" y="433"/>
                  </a:lnTo>
                  <a:lnTo>
                    <a:pt x="67" y="402"/>
                  </a:lnTo>
                  <a:lnTo>
                    <a:pt x="93" y="371"/>
                  </a:lnTo>
                  <a:lnTo>
                    <a:pt x="154" y="315"/>
                  </a:lnTo>
                  <a:lnTo>
                    <a:pt x="218" y="262"/>
                  </a:lnTo>
                  <a:lnTo>
                    <a:pt x="283" y="214"/>
                  </a:lnTo>
                  <a:lnTo>
                    <a:pt x="352" y="171"/>
                  </a:lnTo>
                  <a:lnTo>
                    <a:pt x="422" y="133"/>
                  </a:lnTo>
                  <a:lnTo>
                    <a:pt x="495" y="100"/>
                  </a:lnTo>
                  <a:lnTo>
                    <a:pt x="569" y="72"/>
                  </a:lnTo>
                  <a:lnTo>
                    <a:pt x="643" y="48"/>
                  </a:lnTo>
                  <a:lnTo>
                    <a:pt x="720" y="29"/>
                  </a:lnTo>
                  <a:lnTo>
                    <a:pt x="796" y="14"/>
                  </a:lnTo>
                  <a:lnTo>
                    <a:pt x="874" y="5"/>
                  </a:lnTo>
                  <a:lnTo>
                    <a:pt x="952" y="0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GB" dirty="0">
                <a:solidFill>
                  <a:srgbClr val="7F7F7F"/>
                </a:solidFill>
                <a:latin typeface="Calibri" panose="020F0502020204030204"/>
                <a:sym typeface="Helvetica Light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604662" y="2677147"/>
            <a:ext cx="873600" cy="2021854"/>
            <a:chOff x="9906992" y="4015719"/>
            <a:chExt cx="1310400" cy="3032781"/>
          </a:xfrm>
        </p:grpSpPr>
        <p:sp>
          <p:nvSpPr>
            <p:cNvPr id="147" name="Rounded Rectangle 146"/>
            <p:cNvSpPr/>
            <p:nvPr/>
          </p:nvSpPr>
          <p:spPr>
            <a:xfrm>
              <a:off x="9906992" y="6953250"/>
              <a:ext cx="1310400" cy="952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14443" y="4781550"/>
              <a:ext cx="292460" cy="2171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9906992" y="4015719"/>
              <a:ext cx="1309091" cy="13090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GB" dirty="0">
                <a:solidFill>
                  <a:srgbClr val="FFFFFF"/>
                </a:solidFill>
                <a:latin typeface="Calibri" panose="020F0502020204030204"/>
                <a:sym typeface="Helvetica Light"/>
              </a:endParaRPr>
            </a:p>
          </p:txBody>
        </p:sp>
      </p:grpSp>
      <p:sp>
        <p:nvSpPr>
          <p:cNvPr id="165" name="Freeform 6"/>
          <p:cNvSpPr>
            <a:spLocks noEditPoints="1"/>
          </p:cNvSpPr>
          <p:nvPr/>
        </p:nvSpPr>
        <p:spPr bwMode="auto">
          <a:xfrm>
            <a:off x="6839216" y="2911468"/>
            <a:ext cx="403619" cy="404083"/>
          </a:xfrm>
          <a:custGeom>
            <a:avLst/>
            <a:gdLst>
              <a:gd name="T0" fmla="*/ 89 w 368"/>
              <a:gd name="T1" fmla="*/ 122 h 368"/>
              <a:gd name="T2" fmla="*/ 101 w 368"/>
              <a:gd name="T3" fmla="*/ 124 h 368"/>
              <a:gd name="T4" fmla="*/ 146 w 368"/>
              <a:gd name="T5" fmla="*/ 82 h 368"/>
              <a:gd name="T6" fmla="*/ 145 w 368"/>
              <a:gd name="T7" fmla="*/ 73 h 368"/>
              <a:gd name="T8" fmla="*/ 147 w 368"/>
              <a:gd name="T9" fmla="*/ 60 h 368"/>
              <a:gd name="T10" fmla="*/ 87 w 368"/>
              <a:gd name="T11" fmla="*/ 27 h 368"/>
              <a:gd name="T12" fmla="*/ 36 w 368"/>
              <a:gd name="T13" fmla="*/ 75 h 368"/>
              <a:gd name="T14" fmla="*/ 72 w 368"/>
              <a:gd name="T15" fmla="*/ 126 h 368"/>
              <a:gd name="T16" fmla="*/ 89 w 368"/>
              <a:gd name="T17" fmla="*/ 122 h 368"/>
              <a:gd name="T18" fmla="*/ 50 w 368"/>
              <a:gd name="T19" fmla="*/ 161 h 368"/>
              <a:gd name="T20" fmla="*/ 53 w 368"/>
              <a:gd name="T21" fmla="*/ 146 h 368"/>
              <a:gd name="T22" fmla="*/ 19 w 368"/>
              <a:gd name="T23" fmla="*/ 101 h 368"/>
              <a:gd name="T24" fmla="*/ 0 w 368"/>
              <a:gd name="T25" fmla="*/ 184 h 368"/>
              <a:gd name="T26" fmla="*/ 26 w 368"/>
              <a:gd name="T27" fmla="*/ 278 h 368"/>
              <a:gd name="T28" fmla="*/ 58 w 368"/>
              <a:gd name="T29" fmla="*/ 185 h 368"/>
              <a:gd name="T30" fmla="*/ 50 w 368"/>
              <a:gd name="T31" fmla="*/ 161 h 368"/>
              <a:gd name="T32" fmla="*/ 184 w 368"/>
              <a:gd name="T33" fmla="*/ 34 h 368"/>
              <a:gd name="T34" fmla="*/ 211 w 368"/>
              <a:gd name="T35" fmla="*/ 44 h 368"/>
              <a:gd name="T36" fmla="*/ 275 w 368"/>
              <a:gd name="T37" fmla="*/ 24 h 368"/>
              <a:gd name="T38" fmla="*/ 184 w 368"/>
              <a:gd name="T39" fmla="*/ 0 h 368"/>
              <a:gd name="T40" fmla="*/ 119 w 368"/>
              <a:gd name="T41" fmla="*/ 12 h 368"/>
              <a:gd name="T42" fmla="*/ 165 w 368"/>
              <a:gd name="T43" fmla="*/ 39 h 368"/>
              <a:gd name="T44" fmla="*/ 184 w 368"/>
              <a:gd name="T45" fmla="*/ 34 h 368"/>
              <a:gd name="T46" fmla="*/ 243 w 368"/>
              <a:gd name="T47" fmla="*/ 218 h 368"/>
              <a:gd name="T48" fmla="*/ 253 w 368"/>
              <a:gd name="T49" fmla="*/ 205 h 368"/>
              <a:gd name="T50" fmla="*/ 200 w 368"/>
              <a:gd name="T51" fmla="*/ 109 h 368"/>
              <a:gd name="T52" fmla="*/ 184 w 368"/>
              <a:gd name="T53" fmla="*/ 112 h 368"/>
              <a:gd name="T54" fmla="*/ 162 w 368"/>
              <a:gd name="T55" fmla="*/ 105 h 368"/>
              <a:gd name="T56" fmla="*/ 122 w 368"/>
              <a:gd name="T57" fmla="*/ 141 h 368"/>
              <a:gd name="T58" fmla="*/ 128 w 368"/>
              <a:gd name="T59" fmla="*/ 161 h 368"/>
              <a:gd name="T60" fmla="*/ 127 w 368"/>
              <a:gd name="T61" fmla="*/ 173 h 368"/>
              <a:gd name="T62" fmla="*/ 243 w 368"/>
              <a:gd name="T63" fmla="*/ 218 h 368"/>
              <a:gd name="T64" fmla="*/ 294 w 368"/>
              <a:gd name="T65" fmla="*/ 271 h 368"/>
              <a:gd name="T66" fmla="*/ 295 w 368"/>
              <a:gd name="T67" fmla="*/ 293 h 368"/>
              <a:gd name="T68" fmla="*/ 292 w 368"/>
              <a:gd name="T69" fmla="*/ 333 h 368"/>
              <a:gd name="T70" fmla="*/ 359 w 368"/>
              <a:gd name="T71" fmla="*/ 240 h 368"/>
              <a:gd name="T72" fmla="*/ 315 w 368"/>
              <a:gd name="T73" fmla="*/ 247 h 368"/>
              <a:gd name="T74" fmla="*/ 294 w 368"/>
              <a:gd name="T75" fmla="*/ 271 h 368"/>
              <a:gd name="T76" fmla="*/ 234 w 368"/>
              <a:gd name="T77" fmla="*/ 244 h 368"/>
              <a:gd name="T78" fmla="*/ 110 w 368"/>
              <a:gd name="T79" fmla="*/ 195 h 368"/>
              <a:gd name="T80" fmla="*/ 89 w 368"/>
              <a:gd name="T81" fmla="*/ 200 h 368"/>
              <a:gd name="T82" fmla="*/ 81 w 368"/>
              <a:gd name="T83" fmla="*/ 200 h 368"/>
              <a:gd name="T84" fmla="*/ 49 w 368"/>
              <a:gd name="T85" fmla="*/ 309 h 368"/>
              <a:gd name="T86" fmla="*/ 112 w 368"/>
              <a:gd name="T87" fmla="*/ 353 h 368"/>
              <a:gd name="T88" fmla="*/ 234 w 368"/>
              <a:gd name="T89" fmla="*/ 244 h 368"/>
              <a:gd name="T90" fmla="*/ 307 w 368"/>
              <a:gd name="T91" fmla="*/ 48 h 368"/>
              <a:gd name="T92" fmla="*/ 223 w 368"/>
              <a:gd name="T93" fmla="*/ 69 h 368"/>
              <a:gd name="T94" fmla="*/ 224 w 368"/>
              <a:gd name="T95" fmla="*/ 73 h 368"/>
              <a:gd name="T96" fmla="*/ 220 w 368"/>
              <a:gd name="T97" fmla="*/ 90 h 368"/>
              <a:gd name="T98" fmla="*/ 279 w 368"/>
              <a:gd name="T99" fmla="*/ 196 h 368"/>
              <a:gd name="T100" fmla="*/ 314 w 368"/>
              <a:gd name="T101" fmla="*/ 220 h 368"/>
              <a:gd name="T102" fmla="*/ 366 w 368"/>
              <a:gd name="T103" fmla="*/ 210 h 368"/>
              <a:gd name="T104" fmla="*/ 368 w 368"/>
              <a:gd name="T105" fmla="*/ 184 h 368"/>
              <a:gd name="T106" fmla="*/ 307 w 368"/>
              <a:gd name="T107" fmla="*/ 48 h 368"/>
              <a:gd name="T108" fmla="*/ 254 w 368"/>
              <a:gd name="T109" fmla="*/ 265 h 368"/>
              <a:gd name="T110" fmla="*/ 139 w 368"/>
              <a:gd name="T111" fmla="*/ 362 h 368"/>
              <a:gd name="T112" fmla="*/ 184 w 368"/>
              <a:gd name="T113" fmla="*/ 368 h 368"/>
              <a:gd name="T114" fmla="*/ 261 w 368"/>
              <a:gd name="T115" fmla="*/ 351 h 368"/>
              <a:gd name="T116" fmla="*/ 267 w 368"/>
              <a:gd name="T117" fmla="*/ 293 h 368"/>
              <a:gd name="T118" fmla="*/ 266 w 368"/>
              <a:gd name="T119" fmla="*/ 272 h 368"/>
              <a:gd name="T120" fmla="*/ 254 w 368"/>
              <a:gd name="T121" fmla="*/ 2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8" h="368">
                <a:moveTo>
                  <a:pt x="89" y="122"/>
                </a:moveTo>
                <a:cubicBezTo>
                  <a:pt x="93" y="122"/>
                  <a:pt x="97" y="123"/>
                  <a:pt x="101" y="124"/>
                </a:cubicBezTo>
                <a:cubicBezTo>
                  <a:pt x="115" y="108"/>
                  <a:pt x="130" y="94"/>
                  <a:pt x="146" y="82"/>
                </a:cubicBezTo>
                <a:cubicBezTo>
                  <a:pt x="146" y="79"/>
                  <a:pt x="145" y="76"/>
                  <a:pt x="145" y="73"/>
                </a:cubicBezTo>
                <a:cubicBezTo>
                  <a:pt x="145" y="68"/>
                  <a:pt x="146" y="64"/>
                  <a:pt x="147" y="60"/>
                </a:cubicBezTo>
                <a:cubicBezTo>
                  <a:pt x="129" y="47"/>
                  <a:pt x="109" y="36"/>
                  <a:pt x="87" y="27"/>
                </a:cubicBezTo>
                <a:cubicBezTo>
                  <a:pt x="67" y="40"/>
                  <a:pt x="50" y="56"/>
                  <a:pt x="36" y="75"/>
                </a:cubicBezTo>
                <a:cubicBezTo>
                  <a:pt x="46" y="93"/>
                  <a:pt x="58" y="110"/>
                  <a:pt x="72" y="126"/>
                </a:cubicBezTo>
                <a:cubicBezTo>
                  <a:pt x="77" y="124"/>
                  <a:pt x="83" y="122"/>
                  <a:pt x="89" y="122"/>
                </a:cubicBezTo>
                <a:close/>
                <a:moveTo>
                  <a:pt x="50" y="161"/>
                </a:moveTo>
                <a:cubicBezTo>
                  <a:pt x="50" y="156"/>
                  <a:pt x="51" y="151"/>
                  <a:pt x="53" y="146"/>
                </a:cubicBezTo>
                <a:cubicBezTo>
                  <a:pt x="41" y="132"/>
                  <a:pt x="29" y="117"/>
                  <a:pt x="19" y="101"/>
                </a:cubicBezTo>
                <a:cubicBezTo>
                  <a:pt x="7" y="126"/>
                  <a:pt x="0" y="154"/>
                  <a:pt x="0" y="184"/>
                </a:cubicBezTo>
                <a:cubicBezTo>
                  <a:pt x="0" y="218"/>
                  <a:pt x="9" y="250"/>
                  <a:pt x="26" y="278"/>
                </a:cubicBezTo>
                <a:cubicBezTo>
                  <a:pt x="32" y="245"/>
                  <a:pt x="43" y="214"/>
                  <a:pt x="58" y="185"/>
                </a:cubicBezTo>
                <a:cubicBezTo>
                  <a:pt x="53" y="178"/>
                  <a:pt x="50" y="170"/>
                  <a:pt x="50" y="161"/>
                </a:cubicBezTo>
                <a:close/>
                <a:moveTo>
                  <a:pt x="184" y="34"/>
                </a:moveTo>
                <a:cubicBezTo>
                  <a:pt x="195" y="34"/>
                  <a:pt x="204" y="38"/>
                  <a:pt x="211" y="44"/>
                </a:cubicBezTo>
                <a:cubicBezTo>
                  <a:pt x="232" y="35"/>
                  <a:pt x="253" y="29"/>
                  <a:pt x="275" y="24"/>
                </a:cubicBezTo>
                <a:cubicBezTo>
                  <a:pt x="248" y="9"/>
                  <a:pt x="217" y="0"/>
                  <a:pt x="184" y="0"/>
                </a:cubicBezTo>
                <a:cubicBezTo>
                  <a:pt x="161" y="0"/>
                  <a:pt x="139" y="4"/>
                  <a:pt x="119" y="12"/>
                </a:cubicBezTo>
                <a:cubicBezTo>
                  <a:pt x="135" y="20"/>
                  <a:pt x="150" y="29"/>
                  <a:pt x="165" y="39"/>
                </a:cubicBezTo>
                <a:cubicBezTo>
                  <a:pt x="170" y="36"/>
                  <a:pt x="177" y="34"/>
                  <a:pt x="184" y="34"/>
                </a:cubicBezTo>
                <a:close/>
                <a:moveTo>
                  <a:pt x="243" y="218"/>
                </a:moveTo>
                <a:cubicBezTo>
                  <a:pt x="245" y="213"/>
                  <a:pt x="249" y="208"/>
                  <a:pt x="253" y="205"/>
                </a:cubicBezTo>
                <a:cubicBezTo>
                  <a:pt x="242" y="169"/>
                  <a:pt x="223" y="137"/>
                  <a:pt x="200" y="109"/>
                </a:cubicBezTo>
                <a:cubicBezTo>
                  <a:pt x="195" y="111"/>
                  <a:pt x="190" y="112"/>
                  <a:pt x="184" y="112"/>
                </a:cubicBezTo>
                <a:cubicBezTo>
                  <a:pt x="176" y="112"/>
                  <a:pt x="168" y="109"/>
                  <a:pt x="162" y="105"/>
                </a:cubicBezTo>
                <a:cubicBezTo>
                  <a:pt x="148" y="115"/>
                  <a:pt x="134" y="128"/>
                  <a:pt x="122" y="141"/>
                </a:cubicBezTo>
                <a:cubicBezTo>
                  <a:pt x="126" y="147"/>
                  <a:pt x="128" y="154"/>
                  <a:pt x="128" y="161"/>
                </a:cubicBezTo>
                <a:cubicBezTo>
                  <a:pt x="128" y="165"/>
                  <a:pt x="128" y="169"/>
                  <a:pt x="127" y="173"/>
                </a:cubicBezTo>
                <a:cubicBezTo>
                  <a:pt x="161" y="196"/>
                  <a:pt x="200" y="212"/>
                  <a:pt x="243" y="218"/>
                </a:cubicBezTo>
                <a:close/>
                <a:moveTo>
                  <a:pt x="294" y="271"/>
                </a:moveTo>
                <a:cubicBezTo>
                  <a:pt x="294" y="278"/>
                  <a:pt x="295" y="286"/>
                  <a:pt x="295" y="293"/>
                </a:cubicBezTo>
                <a:cubicBezTo>
                  <a:pt x="295" y="307"/>
                  <a:pt x="294" y="320"/>
                  <a:pt x="292" y="333"/>
                </a:cubicBezTo>
                <a:cubicBezTo>
                  <a:pt x="323" y="310"/>
                  <a:pt x="347" y="277"/>
                  <a:pt x="359" y="240"/>
                </a:cubicBezTo>
                <a:cubicBezTo>
                  <a:pt x="345" y="243"/>
                  <a:pt x="330" y="246"/>
                  <a:pt x="315" y="247"/>
                </a:cubicBezTo>
                <a:cubicBezTo>
                  <a:pt x="312" y="258"/>
                  <a:pt x="304" y="266"/>
                  <a:pt x="294" y="271"/>
                </a:cubicBezTo>
                <a:close/>
                <a:moveTo>
                  <a:pt x="234" y="244"/>
                </a:moveTo>
                <a:cubicBezTo>
                  <a:pt x="188" y="237"/>
                  <a:pt x="146" y="220"/>
                  <a:pt x="110" y="195"/>
                </a:cubicBezTo>
                <a:cubicBezTo>
                  <a:pt x="104" y="198"/>
                  <a:pt x="97" y="200"/>
                  <a:pt x="89" y="200"/>
                </a:cubicBezTo>
                <a:cubicBezTo>
                  <a:pt x="86" y="200"/>
                  <a:pt x="84" y="200"/>
                  <a:pt x="81" y="200"/>
                </a:cubicBezTo>
                <a:cubicBezTo>
                  <a:pt x="64" y="233"/>
                  <a:pt x="52" y="270"/>
                  <a:pt x="49" y="309"/>
                </a:cubicBezTo>
                <a:cubicBezTo>
                  <a:pt x="67" y="328"/>
                  <a:pt x="88" y="343"/>
                  <a:pt x="112" y="353"/>
                </a:cubicBezTo>
                <a:cubicBezTo>
                  <a:pt x="142" y="308"/>
                  <a:pt x="184" y="270"/>
                  <a:pt x="234" y="244"/>
                </a:cubicBezTo>
                <a:close/>
                <a:moveTo>
                  <a:pt x="307" y="48"/>
                </a:moveTo>
                <a:cubicBezTo>
                  <a:pt x="278" y="50"/>
                  <a:pt x="250" y="58"/>
                  <a:pt x="223" y="69"/>
                </a:cubicBezTo>
                <a:cubicBezTo>
                  <a:pt x="224" y="70"/>
                  <a:pt x="224" y="71"/>
                  <a:pt x="224" y="73"/>
                </a:cubicBezTo>
                <a:cubicBezTo>
                  <a:pt x="224" y="79"/>
                  <a:pt x="222" y="85"/>
                  <a:pt x="220" y="90"/>
                </a:cubicBezTo>
                <a:cubicBezTo>
                  <a:pt x="246" y="121"/>
                  <a:pt x="266" y="157"/>
                  <a:pt x="279" y="196"/>
                </a:cubicBezTo>
                <a:cubicBezTo>
                  <a:pt x="295" y="196"/>
                  <a:pt x="309" y="206"/>
                  <a:pt x="314" y="220"/>
                </a:cubicBezTo>
                <a:cubicBezTo>
                  <a:pt x="332" y="218"/>
                  <a:pt x="349" y="215"/>
                  <a:pt x="366" y="210"/>
                </a:cubicBezTo>
                <a:cubicBezTo>
                  <a:pt x="367" y="201"/>
                  <a:pt x="368" y="193"/>
                  <a:pt x="368" y="184"/>
                </a:cubicBezTo>
                <a:cubicBezTo>
                  <a:pt x="368" y="130"/>
                  <a:pt x="344" y="81"/>
                  <a:pt x="307" y="48"/>
                </a:cubicBezTo>
                <a:close/>
                <a:moveTo>
                  <a:pt x="254" y="265"/>
                </a:moveTo>
                <a:cubicBezTo>
                  <a:pt x="207" y="287"/>
                  <a:pt x="167" y="321"/>
                  <a:pt x="139" y="362"/>
                </a:cubicBezTo>
                <a:cubicBezTo>
                  <a:pt x="153" y="366"/>
                  <a:pt x="168" y="368"/>
                  <a:pt x="184" y="368"/>
                </a:cubicBezTo>
                <a:cubicBezTo>
                  <a:pt x="212" y="368"/>
                  <a:pt x="238" y="362"/>
                  <a:pt x="261" y="351"/>
                </a:cubicBezTo>
                <a:cubicBezTo>
                  <a:pt x="265" y="332"/>
                  <a:pt x="267" y="313"/>
                  <a:pt x="267" y="293"/>
                </a:cubicBezTo>
                <a:cubicBezTo>
                  <a:pt x="267" y="286"/>
                  <a:pt x="267" y="279"/>
                  <a:pt x="266" y="272"/>
                </a:cubicBezTo>
                <a:cubicBezTo>
                  <a:pt x="262" y="271"/>
                  <a:pt x="257" y="268"/>
                  <a:pt x="254" y="2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dirty="0">
              <a:solidFill>
                <a:srgbClr val="7F7F7F"/>
              </a:solidFill>
              <a:latin typeface="Calibri" panose="020F0502020204030204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757" y="4869194"/>
            <a:ext cx="1853444" cy="1151036"/>
            <a:chOff x="572635" y="7246636"/>
            <a:chExt cx="2780165" cy="1726553"/>
          </a:xfrm>
        </p:grpSpPr>
        <p:grpSp>
          <p:nvGrpSpPr>
            <p:cNvPr id="166" name="Group 165"/>
            <p:cNvGrpSpPr/>
            <p:nvPr/>
          </p:nvGrpSpPr>
          <p:grpSpPr>
            <a:xfrm>
              <a:off x="572635" y="7749766"/>
              <a:ext cx="2780165" cy="1223423"/>
              <a:chOff x="1906565" y="6563109"/>
              <a:chExt cx="2780165" cy="1223423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590506" y="6563109"/>
                <a:ext cx="1611979" cy="569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:r>
                  <a:rPr lang="en-GB" sz="1867" dirty="0">
                    <a:solidFill>
                      <a:srgbClr val="7F7F7F"/>
                    </a:solidFill>
                    <a:latin typeface="Dosis" panose="02010503020202060003" pitchFamily="50" charset="0"/>
                    <a:sym typeface="Helvetica Light"/>
                  </a:rPr>
                  <a:t>Revenue </a:t>
                </a:r>
                <a:endParaRPr lang="en-GB" sz="1600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906565" y="7032096"/>
                <a:ext cx="2780165" cy="7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/>
                <a:r>
                  <a:rPr lang="en-GB" sz="1334" dirty="0">
                    <a:solidFill>
                      <a:srgbClr val="7F7F7F"/>
                    </a:solidFill>
                    <a:latin typeface="Calibri Light" panose="020F0302020204030204"/>
                    <a:cs typeface="Segoe UI Light" panose="020B0502040204020203" pitchFamily="34" charset="0"/>
                    <a:sym typeface="Helvetica Light"/>
                  </a:rPr>
                  <a:t>This is the text box here. You can put some text</a:t>
                </a: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906146" y="7246636"/>
              <a:ext cx="2144396" cy="6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zh-CN" sz="2134" b="1" dirty="0">
                  <a:solidFill>
                    <a:srgbClr val="1C789F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2016</a:t>
              </a:r>
              <a:r>
                <a:rPr lang="zh-CN" altLang="en-US" sz="2134" b="1" dirty="0">
                  <a:solidFill>
                    <a:srgbClr val="1C789F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年</a:t>
              </a:r>
              <a:endParaRPr lang="en-GB" sz="2134" b="1" dirty="0">
                <a:solidFill>
                  <a:srgbClr val="1C789F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  <a:sym typeface="Helvetica Light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287389" y="4869194"/>
            <a:ext cx="1853444" cy="1151036"/>
            <a:chOff x="572635" y="7246636"/>
            <a:chExt cx="2780165" cy="1726553"/>
          </a:xfrm>
        </p:grpSpPr>
        <p:grpSp>
          <p:nvGrpSpPr>
            <p:cNvPr id="171" name="Group 170"/>
            <p:cNvGrpSpPr/>
            <p:nvPr/>
          </p:nvGrpSpPr>
          <p:grpSpPr>
            <a:xfrm>
              <a:off x="572635" y="7749766"/>
              <a:ext cx="2780165" cy="1223423"/>
              <a:chOff x="1906565" y="6563109"/>
              <a:chExt cx="2780165" cy="1223423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590506" y="6563109"/>
                <a:ext cx="1611979" cy="569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:r>
                  <a:rPr lang="en-GB" sz="1867" dirty="0">
                    <a:solidFill>
                      <a:srgbClr val="7F7F7F"/>
                    </a:solidFill>
                    <a:latin typeface="Dosis" panose="02010503020202060003" pitchFamily="50" charset="0"/>
                    <a:sym typeface="Helvetica Light"/>
                  </a:rPr>
                  <a:t>Revenue </a:t>
                </a:r>
                <a:endParaRPr lang="en-GB" sz="1600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906565" y="7032096"/>
                <a:ext cx="2780165" cy="7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/>
                <a:r>
                  <a:rPr lang="en-GB" sz="1334" dirty="0">
                    <a:solidFill>
                      <a:srgbClr val="7F7F7F"/>
                    </a:solidFill>
                    <a:latin typeface="Calibri Light" panose="020F0302020204030204"/>
                    <a:cs typeface="Segoe UI Light" panose="020B0502040204020203" pitchFamily="34" charset="0"/>
                    <a:sym typeface="Helvetica Light"/>
                  </a:rPr>
                  <a:t>This is the text box here. You can put some text</a:t>
                </a:r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906146" y="7246636"/>
              <a:ext cx="2144396" cy="6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zh-CN" sz="2134" b="1" dirty="0">
                  <a:solidFill>
                    <a:srgbClr val="D05126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2017</a:t>
              </a:r>
              <a:r>
                <a:rPr lang="zh-CN" altLang="en-US" sz="2134" b="1" dirty="0">
                  <a:solidFill>
                    <a:srgbClr val="D05126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年</a:t>
              </a:r>
              <a:endParaRPr lang="en-GB" sz="2134" b="1" dirty="0">
                <a:solidFill>
                  <a:srgbClr val="D05126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  <a:sym typeface="Helvetica Light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193021" y="4869194"/>
            <a:ext cx="1853444" cy="1151036"/>
            <a:chOff x="572635" y="7246636"/>
            <a:chExt cx="2780165" cy="1726553"/>
          </a:xfrm>
        </p:grpSpPr>
        <p:grpSp>
          <p:nvGrpSpPr>
            <p:cNvPr id="176" name="Group 175"/>
            <p:cNvGrpSpPr/>
            <p:nvPr/>
          </p:nvGrpSpPr>
          <p:grpSpPr>
            <a:xfrm>
              <a:off x="572635" y="7749766"/>
              <a:ext cx="2780165" cy="1223423"/>
              <a:chOff x="1906565" y="6563109"/>
              <a:chExt cx="2780165" cy="1223423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590506" y="6563109"/>
                <a:ext cx="1611979" cy="569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:r>
                  <a:rPr lang="en-GB" sz="1867" dirty="0">
                    <a:solidFill>
                      <a:srgbClr val="7F7F7F"/>
                    </a:solidFill>
                    <a:latin typeface="Dosis" panose="02010503020202060003" pitchFamily="50" charset="0"/>
                    <a:sym typeface="Helvetica Light"/>
                  </a:rPr>
                  <a:t>Revenue </a:t>
                </a:r>
                <a:endParaRPr lang="en-GB" sz="1600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906565" y="7032096"/>
                <a:ext cx="2780165" cy="7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/>
                <a:r>
                  <a:rPr lang="en-GB" sz="1334" dirty="0">
                    <a:solidFill>
                      <a:srgbClr val="7F7F7F"/>
                    </a:solidFill>
                    <a:latin typeface="Calibri Light" panose="020F0302020204030204"/>
                    <a:cs typeface="Segoe UI Light" panose="020B0502040204020203" pitchFamily="34" charset="0"/>
                    <a:sym typeface="Helvetica Light"/>
                  </a:rPr>
                  <a:t>This is the text box here. You can put some text</a:t>
                </a:r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906146" y="7246636"/>
              <a:ext cx="2144396" cy="6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zh-CN" sz="2134" b="1" dirty="0">
                  <a:solidFill>
                    <a:srgbClr val="619405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2018</a:t>
              </a:r>
              <a:r>
                <a:rPr lang="zh-CN" altLang="en-US" sz="2134" b="1" dirty="0">
                  <a:solidFill>
                    <a:srgbClr val="619405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年</a:t>
              </a:r>
              <a:endParaRPr lang="en-GB" sz="2134" b="1" dirty="0">
                <a:solidFill>
                  <a:srgbClr val="619405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  <a:sym typeface="Helvetica Light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098653" y="4869194"/>
            <a:ext cx="1853444" cy="1151036"/>
            <a:chOff x="572635" y="7246636"/>
            <a:chExt cx="2780165" cy="1726553"/>
          </a:xfrm>
        </p:grpSpPr>
        <p:grpSp>
          <p:nvGrpSpPr>
            <p:cNvPr id="181" name="Group 180"/>
            <p:cNvGrpSpPr/>
            <p:nvPr/>
          </p:nvGrpSpPr>
          <p:grpSpPr>
            <a:xfrm>
              <a:off x="572635" y="7749766"/>
              <a:ext cx="2780165" cy="1223423"/>
              <a:chOff x="1906565" y="6563109"/>
              <a:chExt cx="2780165" cy="1223423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2590506" y="6563109"/>
                <a:ext cx="1611979" cy="569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:r>
                  <a:rPr lang="en-GB" sz="1867" dirty="0">
                    <a:solidFill>
                      <a:srgbClr val="7F7F7F"/>
                    </a:solidFill>
                    <a:latin typeface="Dosis" panose="02010503020202060003" pitchFamily="50" charset="0"/>
                    <a:sym typeface="Helvetica Light"/>
                  </a:rPr>
                  <a:t>Revenue </a:t>
                </a:r>
                <a:endParaRPr lang="en-GB" sz="1600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906565" y="7032096"/>
                <a:ext cx="2780165" cy="7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/>
                <a:r>
                  <a:rPr lang="en-GB" sz="1334" dirty="0">
                    <a:solidFill>
                      <a:srgbClr val="7F7F7F"/>
                    </a:solidFill>
                    <a:latin typeface="Calibri Light" panose="020F0302020204030204"/>
                    <a:cs typeface="Segoe UI Light" panose="020B0502040204020203" pitchFamily="34" charset="0"/>
                    <a:sym typeface="Helvetica Light"/>
                  </a:rPr>
                  <a:t>This is the text box here. You can put some text</a:t>
                </a: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906146" y="7246636"/>
              <a:ext cx="2144396" cy="6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zh-CN" sz="2134" b="1" dirty="0">
                  <a:solidFill>
                    <a:srgbClr val="F79A00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2019</a:t>
              </a:r>
              <a:r>
                <a:rPr lang="zh-CN" altLang="en-US" sz="2134" b="1" dirty="0">
                  <a:solidFill>
                    <a:srgbClr val="F79A00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年</a:t>
              </a:r>
              <a:endParaRPr lang="en-GB" sz="2134" b="1" dirty="0">
                <a:solidFill>
                  <a:srgbClr val="F79A00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  <a:sym typeface="Helvetica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004285" y="4869194"/>
            <a:ext cx="1853444" cy="1151036"/>
            <a:chOff x="572635" y="7246636"/>
            <a:chExt cx="2780165" cy="1726553"/>
          </a:xfrm>
        </p:grpSpPr>
        <p:grpSp>
          <p:nvGrpSpPr>
            <p:cNvPr id="186" name="Group 185"/>
            <p:cNvGrpSpPr/>
            <p:nvPr/>
          </p:nvGrpSpPr>
          <p:grpSpPr>
            <a:xfrm>
              <a:off x="572635" y="7749766"/>
              <a:ext cx="2780165" cy="1223423"/>
              <a:chOff x="1906565" y="6563109"/>
              <a:chExt cx="2780165" cy="1223423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590506" y="6563109"/>
                <a:ext cx="1611979" cy="569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:r>
                  <a:rPr lang="en-GB" sz="1867" dirty="0">
                    <a:solidFill>
                      <a:srgbClr val="7F7F7F"/>
                    </a:solidFill>
                    <a:latin typeface="Dosis" panose="02010503020202060003" pitchFamily="50" charset="0"/>
                    <a:sym typeface="Helvetica Light"/>
                  </a:rPr>
                  <a:t>Revenue </a:t>
                </a:r>
                <a:endParaRPr lang="en-GB" sz="1600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906565" y="7032096"/>
                <a:ext cx="2780165" cy="7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/>
                <a:r>
                  <a:rPr lang="en-GB" sz="1334" dirty="0">
                    <a:solidFill>
                      <a:srgbClr val="7F7F7F"/>
                    </a:solidFill>
                    <a:latin typeface="Calibri Light" panose="020F0302020204030204"/>
                    <a:cs typeface="Segoe UI Light" panose="020B0502040204020203" pitchFamily="34" charset="0"/>
                    <a:sym typeface="Helvetica Light"/>
                  </a:rPr>
                  <a:t>This is the text box here. You can put some text</a:t>
                </a: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906146" y="7246636"/>
              <a:ext cx="2144396" cy="6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zh-CN" sz="2134" b="1" dirty="0">
                  <a:solidFill>
                    <a:srgbClr val="7B3A90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2020</a:t>
              </a:r>
              <a:r>
                <a:rPr lang="zh-CN" altLang="en-US" sz="2134" b="1" dirty="0">
                  <a:solidFill>
                    <a:srgbClr val="7B3A90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年</a:t>
              </a:r>
              <a:endParaRPr lang="en-GB" sz="2134" b="1" dirty="0">
                <a:solidFill>
                  <a:srgbClr val="7B3A90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  <a:sym typeface="Helvetica Light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9909917" y="4869194"/>
            <a:ext cx="1853444" cy="1151036"/>
            <a:chOff x="572635" y="7246636"/>
            <a:chExt cx="2780165" cy="1726553"/>
          </a:xfrm>
        </p:grpSpPr>
        <p:grpSp>
          <p:nvGrpSpPr>
            <p:cNvPr id="191" name="Group 190"/>
            <p:cNvGrpSpPr/>
            <p:nvPr/>
          </p:nvGrpSpPr>
          <p:grpSpPr>
            <a:xfrm>
              <a:off x="572635" y="7749766"/>
              <a:ext cx="2780165" cy="1223423"/>
              <a:chOff x="1906565" y="6563109"/>
              <a:chExt cx="2780165" cy="1223423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590506" y="6563109"/>
                <a:ext cx="1611979" cy="569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:r>
                  <a:rPr lang="en-GB" sz="1867" dirty="0">
                    <a:solidFill>
                      <a:srgbClr val="7F7F7F"/>
                    </a:solidFill>
                    <a:latin typeface="Dosis" panose="02010503020202060003" pitchFamily="50" charset="0"/>
                    <a:sym typeface="Helvetica Light"/>
                  </a:rPr>
                  <a:t>Revenue </a:t>
                </a:r>
                <a:endParaRPr lang="en-GB" sz="1600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906565" y="7032096"/>
                <a:ext cx="2780165" cy="7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/>
                <a:r>
                  <a:rPr lang="en-GB" sz="1334" dirty="0">
                    <a:solidFill>
                      <a:srgbClr val="7F7F7F"/>
                    </a:solidFill>
                    <a:latin typeface="Calibri Light" panose="020F0302020204030204"/>
                    <a:cs typeface="Segoe UI Light" panose="020B0502040204020203" pitchFamily="34" charset="0"/>
                    <a:sym typeface="Helvetica Light"/>
                  </a:rPr>
                  <a:t>This is the text box here. You can put some text</a:t>
                </a:r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906146" y="7246636"/>
              <a:ext cx="2144396" cy="6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zh-CN" sz="2134" b="1" dirty="0">
                  <a:solidFill>
                    <a:srgbClr val="70AD47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2021</a:t>
              </a:r>
              <a:r>
                <a:rPr lang="zh-CN" altLang="en-US" sz="2134" b="1" dirty="0">
                  <a:solidFill>
                    <a:srgbClr val="70AD47"/>
                  </a:solidFill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  <a:sym typeface="Helvetica Light"/>
                </a:rPr>
                <a:t>年</a:t>
              </a:r>
              <a:endParaRPr lang="en-GB" sz="2134" b="1" dirty="0">
                <a:solidFill>
                  <a:srgbClr val="70AD47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  <a:sym typeface="Helvetica Light"/>
              </a:endParaRPr>
            </a:p>
          </p:txBody>
        </p:sp>
      </p:grpSp>
      <p:sp>
        <p:nvSpPr>
          <p:cNvPr id="98" name="Title 1">
            <a:extLst>
              <a:ext uri="{FF2B5EF4-FFF2-40B4-BE49-F238E27FC236}">
                <a16:creationId xmlns:a16="http://schemas.microsoft.com/office/drawing/2014/main" id="{7B2F6801-1C93-40A1-A021-3D0E5095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/>
              <a:t>公司企业发展时间轴</a:t>
            </a:r>
            <a:endParaRPr lang="en-US" sz="4000" dirty="0"/>
          </a:p>
        </p:txBody>
      </p:sp>
      <p:sp>
        <p:nvSpPr>
          <p:cNvPr id="99" name="Slide Number Placeholder 2">
            <a:extLst>
              <a:ext uri="{FF2B5EF4-FFF2-40B4-BE49-F238E27FC236}">
                <a16:creationId xmlns:a16="http://schemas.microsoft.com/office/drawing/2014/main" id="{EA2A45F2-69A5-4D99-AE84-0CFFA37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4826" y="666714"/>
            <a:ext cx="812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1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">
            <a:extLst>
              <a:ext uri="{FF2B5EF4-FFF2-40B4-BE49-F238E27FC236}">
                <a16:creationId xmlns:a16="http://schemas.microsoft.com/office/drawing/2014/main" id="{E17B1B49-9DE2-4D0D-8619-0D5D9F6EEF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4041" y="1922797"/>
            <a:ext cx="1470660" cy="2533650"/>
            <a:chOff x="1432" y="1047"/>
            <a:chExt cx="772" cy="1330"/>
          </a:xfrm>
          <a:solidFill>
            <a:schemeClr val="tx1">
              <a:lumMod val="65000"/>
            </a:schemeClr>
          </a:solidFill>
        </p:grpSpPr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E392B9B3-D26E-4824-9B16-10874A67E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" y="1047"/>
              <a:ext cx="226" cy="227"/>
            </a:xfrm>
            <a:custGeom>
              <a:avLst/>
              <a:gdLst>
                <a:gd name="T0" fmla="*/ 193 w 219"/>
                <a:gd name="T1" fmla="*/ 62 h 220"/>
                <a:gd name="T2" fmla="*/ 157 w 219"/>
                <a:gd name="T3" fmla="*/ 193 h 220"/>
                <a:gd name="T4" fmla="*/ 26 w 219"/>
                <a:gd name="T5" fmla="*/ 158 h 220"/>
                <a:gd name="T6" fmla="*/ 62 w 219"/>
                <a:gd name="T7" fmla="*/ 27 h 220"/>
                <a:gd name="T8" fmla="*/ 193 w 219"/>
                <a:gd name="T9" fmla="*/ 6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0">
                  <a:moveTo>
                    <a:pt x="193" y="62"/>
                  </a:moveTo>
                  <a:cubicBezTo>
                    <a:pt x="219" y="108"/>
                    <a:pt x="203" y="167"/>
                    <a:pt x="157" y="193"/>
                  </a:cubicBezTo>
                  <a:cubicBezTo>
                    <a:pt x="111" y="220"/>
                    <a:pt x="53" y="204"/>
                    <a:pt x="26" y="158"/>
                  </a:cubicBezTo>
                  <a:cubicBezTo>
                    <a:pt x="0" y="112"/>
                    <a:pt x="16" y="53"/>
                    <a:pt x="62" y="27"/>
                  </a:cubicBezTo>
                  <a:cubicBezTo>
                    <a:pt x="108" y="0"/>
                    <a:pt x="167" y="16"/>
                    <a:pt x="19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855878"/>
              <a:endParaRPr lang="bg-BG" sz="1685">
                <a:solidFill>
                  <a:srgbClr val="FAFAFA"/>
                </a:solidFill>
                <a:latin typeface="Calibri" panose="020F0502020204030204"/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E36B39E5-E7BB-4F04-9CF4-CD7469948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288"/>
              <a:ext cx="772" cy="1089"/>
            </a:xfrm>
            <a:custGeom>
              <a:avLst/>
              <a:gdLst>
                <a:gd name="T0" fmla="*/ 317 w 745"/>
                <a:gd name="T1" fmla="*/ 977 h 1053"/>
                <a:gd name="T2" fmla="*/ 331 w 745"/>
                <a:gd name="T3" fmla="*/ 465 h 1053"/>
                <a:gd name="T4" fmla="*/ 558 w 745"/>
                <a:gd name="T5" fmla="*/ 512 h 1053"/>
                <a:gd name="T6" fmla="*/ 612 w 745"/>
                <a:gd name="T7" fmla="*/ 708 h 1053"/>
                <a:gd name="T8" fmla="*/ 724 w 745"/>
                <a:gd name="T9" fmla="*/ 669 h 1053"/>
                <a:gd name="T10" fmla="*/ 667 w 745"/>
                <a:gd name="T11" fmla="*/ 463 h 1053"/>
                <a:gd name="T12" fmla="*/ 660 w 745"/>
                <a:gd name="T13" fmla="*/ 447 h 1053"/>
                <a:gd name="T14" fmla="*/ 627 w 745"/>
                <a:gd name="T15" fmla="*/ 412 h 1053"/>
                <a:gd name="T16" fmla="*/ 418 w 745"/>
                <a:gd name="T17" fmla="*/ 362 h 1053"/>
                <a:gd name="T18" fmla="*/ 414 w 745"/>
                <a:gd name="T19" fmla="*/ 185 h 1053"/>
                <a:gd name="T20" fmla="*/ 656 w 745"/>
                <a:gd name="T21" fmla="*/ 210 h 1053"/>
                <a:gd name="T22" fmla="*/ 628 w 745"/>
                <a:gd name="T23" fmla="*/ 101 h 1053"/>
                <a:gd name="T24" fmla="*/ 390 w 745"/>
                <a:gd name="T25" fmla="*/ 44 h 1053"/>
                <a:gd name="T26" fmla="*/ 239 w 745"/>
                <a:gd name="T27" fmla="*/ 40 h 1053"/>
                <a:gd name="T28" fmla="*/ 234 w 745"/>
                <a:gd name="T29" fmla="*/ 42 h 1053"/>
                <a:gd name="T30" fmla="*/ 56 w 745"/>
                <a:gd name="T31" fmla="*/ 163 h 1053"/>
                <a:gd name="T32" fmla="*/ 34 w 745"/>
                <a:gd name="T33" fmla="*/ 376 h 1053"/>
                <a:gd name="T34" fmla="*/ 146 w 745"/>
                <a:gd name="T35" fmla="*/ 377 h 1053"/>
                <a:gd name="T36" fmla="*/ 139 w 745"/>
                <a:gd name="T37" fmla="*/ 242 h 1053"/>
                <a:gd name="T38" fmla="*/ 212 w 745"/>
                <a:gd name="T39" fmla="*/ 192 h 1053"/>
                <a:gd name="T40" fmla="*/ 220 w 745"/>
                <a:gd name="T41" fmla="*/ 386 h 1053"/>
                <a:gd name="T42" fmla="*/ 201 w 745"/>
                <a:gd name="T43" fmla="*/ 972 h 1053"/>
                <a:gd name="T44" fmla="*/ 317 w 745"/>
                <a:gd name="T45" fmla="*/ 977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" h="1053">
                  <a:moveTo>
                    <a:pt x="317" y="977"/>
                  </a:moveTo>
                  <a:cubicBezTo>
                    <a:pt x="335" y="853"/>
                    <a:pt x="323" y="605"/>
                    <a:pt x="331" y="465"/>
                  </a:cubicBezTo>
                  <a:cubicBezTo>
                    <a:pt x="341" y="472"/>
                    <a:pt x="497" y="490"/>
                    <a:pt x="558" y="512"/>
                  </a:cubicBezTo>
                  <a:cubicBezTo>
                    <a:pt x="576" y="577"/>
                    <a:pt x="594" y="643"/>
                    <a:pt x="612" y="708"/>
                  </a:cubicBezTo>
                  <a:cubicBezTo>
                    <a:pt x="633" y="782"/>
                    <a:pt x="745" y="742"/>
                    <a:pt x="724" y="669"/>
                  </a:cubicBezTo>
                  <a:cubicBezTo>
                    <a:pt x="705" y="600"/>
                    <a:pt x="686" y="532"/>
                    <a:pt x="667" y="463"/>
                  </a:cubicBezTo>
                  <a:cubicBezTo>
                    <a:pt x="665" y="457"/>
                    <a:pt x="663" y="452"/>
                    <a:pt x="660" y="447"/>
                  </a:cubicBezTo>
                  <a:cubicBezTo>
                    <a:pt x="656" y="433"/>
                    <a:pt x="646" y="419"/>
                    <a:pt x="627" y="412"/>
                  </a:cubicBezTo>
                  <a:cubicBezTo>
                    <a:pt x="560" y="385"/>
                    <a:pt x="490" y="368"/>
                    <a:pt x="418" y="362"/>
                  </a:cubicBezTo>
                  <a:cubicBezTo>
                    <a:pt x="416" y="303"/>
                    <a:pt x="414" y="244"/>
                    <a:pt x="414" y="185"/>
                  </a:cubicBezTo>
                  <a:cubicBezTo>
                    <a:pt x="488" y="218"/>
                    <a:pt x="567" y="231"/>
                    <a:pt x="656" y="210"/>
                  </a:cubicBezTo>
                  <a:cubicBezTo>
                    <a:pt x="726" y="193"/>
                    <a:pt x="698" y="84"/>
                    <a:pt x="628" y="101"/>
                  </a:cubicBezTo>
                  <a:cubicBezTo>
                    <a:pt x="538" y="122"/>
                    <a:pt x="462" y="95"/>
                    <a:pt x="390" y="44"/>
                  </a:cubicBezTo>
                  <a:cubicBezTo>
                    <a:pt x="353" y="2"/>
                    <a:pt x="279" y="0"/>
                    <a:pt x="239" y="40"/>
                  </a:cubicBezTo>
                  <a:cubicBezTo>
                    <a:pt x="237" y="40"/>
                    <a:pt x="236" y="41"/>
                    <a:pt x="234" y="42"/>
                  </a:cubicBezTo>
                  <a:cubicBezTo>
                    <a:pt x="175" y="82"/>
                    <a:pt x="115" y="123"/>
                    <a:pt x="56" y="163"/>
                  </a:cubicBezTo>
                  <a:cubicBezTo>
                    <a:pt x="0" y="202"/>
                    <a:pt x="31" y="318"/>
                    <a:pt x="34" y="376"/>
                  </a:cubicBezTo>
                  <a:cubicBezTo>
                    <a:pt x="37" y="448"/>
                    <a:pt x="149" y="449"/>
                    <a:pt x="146" y="377"/>
                  </a:cubicBezTo>
                  <a:cubicBezTo>
                    <a:pt x="143" y="332"/>
                    <a:pt x="141" y="287"/>
                    <a:pt x="139" y="242"/>
                  </a:cubicBezTo>
                  <a:cubicBezTo>
                    <a:pt x="163" y="225"/>
                    <a:pt x="188" y="209"/>
                    <a:pt x="212" y="192"/>
                  </a:cubicBezTo>
                  <a:cubicBezTo>
                    <a:pt x="213" y="249"/>
                    <a:pt x="218" y="379"/>
                    <a:pt x="220" y="386"/>
                  </a:cubicBezTo>
                  <a:cubicBezTo>
                    <a:pt x="220" y="429"/>
                    <a:pt x="215" y="767"/>
                    <a:pt x="201" y="972"/>
                  </a:cubicBezTo>
                  <a:cubicBezTo>
                    <a:pt x="203" y="1045"/>
                    <a:pt x="307" y="1053"/>
                    <a:pt x="317" y="9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855878"/>
              <a:endParaRPr lang="bg-BG" sz="1685">
                <a:solidFill>
                  <a:srgbClr val="FAFAFA"/>
                </a:solidFill>
                <a:latin typeface="Calibri" panose="020F0502020204030204"/>
              </a:endParaRPr>
            </a:p>
          </p:txBody>
        </p:sp>
      </p:grpSp>
      <p:grpSp>
        <p:nvGrpSpPr>
          <p:cNvPr id="102" name="Group 15">
            <a:extLst>
              <a:ext uri="{FF2B5EF4-FFF2-40B4-BE49-F238E27FC236}">
                <a16:creationId xmlns:a16="http://schemas.microsoft.com/office/drawing/2014/main" id="{7D4D31E6-E11A-4C11-B6AE-F6A5CA758814}"/>
              </a:ext>
            </a:extLst>
          </p:cNvPr>
          <p:cNvGrpSpPr/>
          <p:nvPr/>
        </p:nvGrpSpPr>
        <p:grpSpPr>
          <a:xfrm>
            <a:off x="1363980" y="4883091"/>
            <a:ext cx="1585980" cy="372267"/>
            <a:chOff x="1454386" y="3882501"/>
            <a:chExt cx="1321650" cy="310223"/>
          </a:xfrm>
        </p:grpSpPr>
        <p:sp>
          <p:nvSpPr>
            <p:cNvPr id="103" name="Round Same Side Corner Rectangle 35">
              <a:extLst>
                <a:ext uri="{FF2B5EF4-FFF2-40B4-BE49-F238E27FC236}">
                  <a16:creationId xmlns:a16="http://schemas.microsoft.com/office/drawing/2014/main" id="{10EFCBF7-4A5E-402F-AFC3-F8F328993BBB}"/>
                </a:ext>
              </a:extLst>
            </p:cNvPr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051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04" name="Round Same Side Corner Rectangle 36">
              <a:extLst>
                <a:ext uri="{FF2B5EF4-FFF2-40B4-BE49-F238E27FC236}">
                  <a16:creationId xmlns:a16="http://schemas.microsoft.com/office/drawing/2014/main" id="{BBE74455-B192-48CF-9340-C5FCF86BA3A1}"/>
                </a:ext>
              </a:extLst>
            </p:cNvPr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37">
              <a:extLst>
                <a:ext uri="{FF2B5EF4-FFF2-40B4-BE49-F238E27FC236}">
                  <a16:creationId xmlns:a16="http://schemas.microsoft.com/office/drawing/2014/main" id="{23BEAE2A-A82B-416A-9F1D-24B0FB4C2415}"/>
                </a:ext>
              </a:extLst>
            </p:cNvPr>
            <p:cNvSpPr/>
            <p:nvPr/>
          </p:nvSpPr>
          <p:spPr>
            <a:xfrm>
              <a:off x="1936064" y="3882501"/>
              <a:ext cx="7443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altLang="zh-CN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2016</a:t>
              </a:r>
              <a:r>
                <a:rPr lang="zh-CN" altLang="en-US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年</a:t>
              </a:r>
              <a:endParaRPr lang="en-US" sz="1680" dirty="0">
                <a:solidFill>
                  <a:srgbClr val="FAFAF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7" name="Rectangle 38">
              <a:extLst>
                <a:ext uri="{FF2B5EF4-FFF2-40B4-BE49-F238E27FC236}">
                  <a16:creationId xmlns:a16="http://schemas.microsoft.com/office/drawing/2014/main" id="{9E562033-C323-4B94-9D33-3B52D9DC0096}"/>
                </a:ext>
              </a:extLst>
            </p:cNvPr>
            <p:cNvSpPr/>
            <p:nvPr/>
          </p:nvSpPr>
          <p:spPr>
            <a:xfrm>
              <a:off x="1495550" y="3884948"/>
              <a:ext cx="35960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sz="1680" dirty="0">
                  <a:solidFill>
                    <a:srgbClr val="44546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01</a:t>
              </a:r>
            </a:p>
          </p:txBody>
        </p:sp>
      </p:grpSp>
      <p:grpSp>
        <p:nvGrpSpPr>
          <p:cNvPr id="108" name="Group 40">
            <a:extLst>
              <a:ext uri="{FF2B5EF4-FFF2-40B4-BE49-F238E27FC236}">
                <a16:creationId xmlns:a16="http://schemas.microsoft.com/office/drawing/2014/main" id="{BAF5D5BB-F88B-462C-B387-D020A658C32B}"/>
              </a:ext>
            </a:extLst>
          </p:cNvPr>
          <p:cNvGrpSpPr/>
          <p:nvPr/>
        </p:nvGrpSpPr>
        <p:grpSpPr>
          <a:xfrm>
            <a:off x="2937510" y="4474568"/>
            <a:ext cx="1585980" cy="372267"/>
            <a:chOff x="1454386" y="3882501"/>
            <a:chExt cx="1321650" cy="310223"/>
          </a:xfrm>
        </p:grpSpPr>
        <p:sp>
          <p:nvSpPr>
            <p:cNvPr id="110" name="Round Same Side Corner Rectangle 41">
              <a:extLst>
                <a:ext uri="{FF2B5EF4-FFF2-40B4-BE49-F238E27FC236}">
                  <a16:creationId xmlns:a16="http://schemas.microsoft.com/office/drawing/2014/main" id="{117FBB93-8D70-4F8C-AFE7-FDEAE3F82DC2}"/>
                </a:ext>
              </a:extLst>
            </p:cNvPr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11" name="Round Same Side Corner Rectangle 43">
              <a:extLst>
                <a:ext uri="{FF2B5EF4-FFF2-40B4-BE49-F238E27FC236}">
                  <a16:creationId xmlns:a16="http://schemas.microsoft.com/office/drawing/2014/main" id="{25C35A74-D18C-4FF7-8065-30917607634E}"/>
                </a:ext>
              </a:extLst>
            </p:cNvPr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44">
              <a:extLst>
                <a:ext uri="{FF2B5EF4-FFF2-40B4-BE49-F238E27FC236}">
                  <a16:creationId xmlns:a16="http://schemas.microsoft.com/office/drawing/2014/main" id="{800FAAA8-761D-4F6C-9E45-28089104DFAE}"/>
                </a:ext>
              </a:extLst>
            </p:cNvPr>
            <p:cNvSpPr/>
            <p:nvPr/>
          </p:nvSpPr>
          <p:spPr>
            <a:xfrm>
              <a:off x="1923189" y="3882501"/>
              <a:ext cx="7443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altLang="zh-CN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2017</a:t>
              </a:r>
              <a:r>
                <a:rPr lang="zh-CN" altLang="en-US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年</a:t>
              </a:r>
              <a:endParaRPr lang="en-US" sz="1680" dirty="0">
                <a:solidFill>
                  <a:srgbClr val="FAFAF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24CF5C95-1E43-4C30-8C8F-4CE69A70A0E5}"/>
                </a:ext>
              </a:extLst>
            </p:cNvPr>
            <p:cNvSpPr/>
            <p:nvPr/>
          </p:nvSpPr>
          <p:spPr>
            <a:xfrm>
              <a:off x="1495550" y="3884948"/>
              <a:ext cx="35960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sz="1680" dirty="0">
                  <a:solidFill>
                    <a:srgbClr val="44546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02</a:t>
              </a:r>
            </a:p>
          </p:txBody>
        </p:sp>
      </p:grpSp>
      <p:grpSp>
        <p:nvGrpSpPr>
          <p:cNvPr id="115" name="Group 46">
            <a:extLst>
              <a:ext uri="{FF2B5EF4-FFF2-40B4-BE49-F238E27FC236}">
                <a16:creationId xmlns:a16="http://schemas.microsoft.com/office/drawing/2014/main" id="{6B1EDACB-A203-439F-8A5D-C120353865D0}"/>
              </a:ext>
            </a:extLst>
          </p:cNvPr>
          <p:cNvGrpSpPr/>
          <p:nvPr/>
        </p:nvGrpSpPr>
        <p:grpSpPr>
          <a:xfrm>
            <a:off x="4511040" y="4066045"/>
            <a:ext cx="1585980" cy="372267"/>
            <a:chOff x="1454386" y="3882501"/>
            <a:chExt cx="1321650" cy="310223"/>
          </a:xfrm>
        </p:grpSpPr>
        <p:sp>
          <p:nvSpPr>
            <p:cNvPr id="116" name="Round Same Side Corner Rectangle 47">
              <a:extLst>
                <a:ext uri="{FF2B5EF4-FFF2-40B4-BE49-F238E27FC236}">
                  <a16:creationId xmlns:a16="http://schemas.microsoft.com/office/drawing/2014/main" id="{1354D07B-F4F6-4306-B4DF-E2ED9E40BB5F}"/>
                </a:ext>
              </a:extLst>
            </p:cNvPr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18" name="Round Same Side Corner Rectangle 48">
              <a:extLst>
                <a:ext uri="{FF2B5EF4-FFF2-40B4-BE49-F238E27FC236}">
                  <a16:creationId xmlns:a16="http://schemas.microsoft.com/office/drawing/2014/main" id="{03E7B95D-5C4B-400A-AF85-92953A3FFBD2}"/>
                </a:ext>
              </a:extLst>
            </p:cNvPr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49">
              <a:extLst>
                <a:ext uri="{FF2B5EF4-FFF2-40B4-BE49-F238E27FC236}">
                  <a16:creationId xmlns:a16="http://schemas.microsoft.com/office/drawing/2014/main" id="{ED292F02-8131-437E-B6C6-C3EBDA929C2F}"/>
                </a:ext>
              </a:extLst>
            </p:cNvPr>
            <p:cNvSpPr/>
            <p:nvPr/>
          </p:nvSpPr>
          <p:spPr>
            <a:xfrm>
              <a:off x="1923189" y="3882501"/>
              <a:ext cx="7443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altLang="zh-CN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2018</a:t>
              </a:r>
              <a:r>
                <a:rPr lang="zh-CN" altLang="en-US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年</a:t>
              </a:r>
              <a:endParaRPr lang="en-US" sz="1680" dirty="0">
                <a:solidFill>
                  <a:srgbClr val="FAFAF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20" name="Rectangle 50">
              <a:extLst>
                <a:ext uri="{FF2B5EF4-FFF2-40B4-BE49-F238E27FC236}">
                  <a16:creationId xmlns:a16="http://schemas.microsoft.com/office/drawing/2014/main" id="{B792A98D-560B-45D8-B0CE-AF6C83A7295B}"/>
                </a:ext>
              </a:extLst>
            </p:cNvPr>
            <p:cNvSpPr/>
            <p:nvPr/>
          </p:nvSpPr>
          <p:spPr>
            <a:xfrm>
              <a:off x="1489111" y="3884948"/>
              <a:ext cx="35960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sz="1680" dirty="0">
                  <a:solidFill>
                    <a:srgbClr val="44546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03</a:t>
              </a:r>
            </a:p>
          </p:txBody>
        </p:sp>
      </p:grpSp>
      <p:grpSp>
        <p:nvGrpSpPr>
          <p:cNvPr id="121" name="Group 51">
            <a:extLst>
              <a:ext uri="{FF2B5EF4-FFF2-40B4-BE49-F238E27FC236}">
                <a16:creationId xmlns:a16="http://schemas.microsoft.com/office/drawing/2014/main" id="{FB9A60F7-79AF-490B-8710-D729FD3E5E7B}"/>
              </a:ext>
            </a:extLst>
          </p:cNvPr>
          <p:cNvGrpSpPr/>
          <p:nvPr/>
        </p:nvGrpSpPr>
        <p:grpSpPr>
          <a:xfrm>
            <a:off x="6084570" y="3657522"/>
            <a:ext cx="1585980" cy="372267"/>
            <a:chOff x="1454386" y="3882501"/>
            <a:chExt cx="1321650" cy="310223"/>
          </a:xfrm>
        </p:grpSpPr>
        <p:sp>
          <p:nvSpPr>
            <p:cNvPr id="122" name="Round Same Side Corner Rectangle 52">
              <a:extLst>
                <a:ext uri="{FF2B5EF4-FFF2-40B4-BE49-F238E27FC236}">
                  <a16:creationId xmlns:a16="http://schemas.microsoft.com/office/drawing/2014/main" id="{7130D7D3-9858-48AA-9F44-D294ADD1CB1B}"/>
                </a:ext>
              </a:extLst>
            </p:cNvPr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23" name="Round Same Side Corner Rectangle 53">
              <a:extLst>
                <a:ext uri="{FF2B5EF4-FFF2-40B4-BE49-F238E27FC236}">
                  <a16:creationId xmlns:a16="http://schemas.microsoft.com/office/drawing/2014/main" id="{ED218375-A4CA-44F0-8350-C36A4F723272}"/>
                </a:ext>
              </a:extLst>
            </p:cNvPr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63">
              <a:extLst>
                <a:ext uri="{FF2B5EF4-FFF2-40B4-BE49-F238E27FC236}">
                  <a16:creationId xmlns:a16="http://schemas.microsoft.com/office/drawing/2014/main" id="{9C629F45-6742-4E77-AA23-646FF4E30E14}"/>
                </a:ext>
              </a:extLst>
            </p:cNvPr>
            <p:cNvSpPr/>
            <p:nvPr/>
          </p:nvSpPr>
          <p:spPr>
            <a:xfrm>
              <a:off x="1923187" y="3882501"/>
              <a:ext cx="7443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altLang="zh-CN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</a:t>
              </a:r>
              <a:r>
                <a:rPr lang="zh-CN" altLang="en-US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年</a:t>
              </a:r>
              <a:endParaRPr lang="en-US" sz="1680" dirty="0">
                <a:solidFill>
                  <a:srgbClr val="FAFAF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25" name="Rectangle 65">
              <a:extLst>
                <a:ext uri="{FF2B5EF4-FFF2-40B4-BE49-F238E27FC236}">
                  <a16:creationId xmlns:a16="http://schemas.microsoft.com/office/drawing/2014/main" id="{3AA505C2-7EB1-403D-B9D2-3C17653FCA81}"/>
                </a:ext>
              </a:extLst>
            </p:cNvPr>
            <p:cNvSpPr/>
            <p:nvPr/>
          </p:nvSpPr>
          <p:spPr>
            <a:xfrm>
              <a:off x="1489111" y="3884948"/>
              <a:ext cx="35960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sz="1680" dirty="0">
                  <a:solidFill>
                    <a:srgbClr val="44546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04</a:t>
              </a:r>
            </a:p>
          </p:txBody>
        </p:sp>
      </p:grp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18289958-6BDF-49F7-8F71-90A55B9DFD9E}"/>
              </a:ext>
            </a:extLst>
          </p:cNvPr>
          <p:cNvGrpSpPr/>
          <p:nvPr/>
        </p:nvGrpSpPr>
        <p:grpSpPr>
          <a:xfrm>
            <a:off x="7658100" y="3248998"/>
            <a:ext cx="1585980" cy="372267"/>
            <a:chOff x="1454386" y="3882501"/>
            <a:chExt cx="1321650" cy="310223"/>
          </a:xfrm>
        </p:grpSpPr>
        <p:sp>
          <p:nvSpPr>
            <p:cNvPr id="127" name="Round Same Side Corner Rectangle 67">
              <a:extLst>
                <a:ext uri="{FF2B5EF4-FFF2-40B4-BE49-F238E27FC236}">
                  <a16:creationId xmlns:a16="http://schemas.microsoft.com/office/drawing/2014/main" id="{2359D443-85CA-485D-A2FC-4C368F5F15E9}"/>
                </a:ext>
              </a:extLst>
            </p:cNvPr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28" name="Round Same Side Corner Rectangle 73">
              <a:extLst>
                <a:ext uri="{FF2B5EF4-FFF2-40B4-BE49-F238E27FC236}">
                  <a16:creationId xmlns:a16="http://schemas.microsoft.com/office/drawing/2014/main" id="{450C14B2-B641-4EA0-B518-9799F057A2B1}"/>
                </a:ext>
              </a:extLst>
            </p:cNvPr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74">
              <a:extLst>
                <a:ext uri="{FF2B5EF4-FFF2-40B4-BE49-F238E27FC236}">
                  <a16:creationId xmlns:a16="http://schemas.microsoft.com/office/drawing/2014/main" id="{E19A387E-0E56-4EC9-893E-5C19BE8C0549}"/>
                </a:ext>
              </a:extLst>
            </p:cNvPr>
            <p:cNvSpPr/>
            <p:nvPr/>
          </p:nvSpPr>
          <p:spPr>
            <a:xfrm>
              <a:off x="1923187" y="3882501"/>
              <a:ext cx="7443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altLang="zh-CN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2020</a:t>
              </a:r>
              <a:r>
                <a:rPr lang="zh-CN" altLang="en-US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年</a:t>
              </a:r>
              <a:endParaRPr lang="en-US" sz="1680" dirty="0">
                <a:solidFill>
                  <a:srgbClr val="FAFAF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0" name="Rectangle 75">
              <a:extLst>
                <a:ext uri="{FF2B5EF4-FFF2-40B4-BE49-F238E27FC236}">
                  <a16:creationId xmlns:a16="http://schemas.microsoft.com/office/drawing/2014/main" id="{9013B82E-CC33-4D41-8C5E-F410A715A13B}"/>
                </a:ext>
              </a:extLst>
            </p:cNvPr>
            <p:cNvSpPr/>
            <p:nvPr/>
          </p:nvSpPr>
          <p:spPr>
            <a:xfrm>
              <a:off x="1495550" y="3884948"/>
              <a:ext cx="35960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sz="1680" dirty="0">
                  <a:solidFill>
                    <a:srgbClr val="44546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05</a:t>
              </a:r>
            </a:p>
          </p:txBody>
        </p:sp>
      </p:grpSp>
      <p:grpSp>
        <p:nvGrpSpPr>
          <p:cNvPr id="131" name="Group 77">
            <a:extLst>
              <a:ext uri="{FF2B5EF4-FFF2-40B4-BE49-F238E27FC236}">
                <a16:creationId xmlns:a16="http://schemas.microsoft.com/office/drawing/2014/main" id="{5F186E09-92B0-4390-AB9E-B6F62A95B42F}"/>
              </a:ext>
            </a:extLst>
          </p:cNvPr>
          <p:cNvGrpSpPr/>
          <p:nvPr/>
        </p:nvGrpSpPr>
        <p:grpSpPr>
          <a:xfrm>
            <a:off x="9231630" y="2840475"/>
            <a:ext cx="1585980" cy="372267"/>
            <a:chOff x="1454386" y="3882501"/>
            <a:chExt cx="1321650" cy="310223"/>
          </a:xfrm>
        </p:grpSpPr>
        <p:sp>
          <p:nvSpPr>
            <p:cNvPr id="132" name="Round Same Side Corner Rectangle 81">
              <a:extLst>
                <a:ext uri="{FF2B5EF4-FFF2-40B4-BE49-F238E27FC236}">
                  <a16:creationId xmlns:a16="http://schemas.microsoft.com/office/drawing/2014/main" id="{A3A4204C-046F-4FCF-BC8A-EFCDA5385D71}"/>
                </a:ext>
              </a:extLst>
            </p:cNvPr>
            <p:cNvSpPr/>
            <p:nvPr/>
          </p:nvSpPr>
          <p:spPr>
            <a:xfrm rot="5400000">
              <a:off x="2153114" y="3569802"/>
              <a:ext cx="310221" cy="93562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C7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33" name="Round Same Side Corner Rectangle 82">
              <a:extLst>
                <a:ext uri="{FF2B5EF4-FFF2-40B4-BE49-F238E27FC236}">
                  <a16:creationId xmlns:a16="http://schemas.microsoft.com/office/drawing/2014/main" id="{8F42A244-F1F3-4F75-8010-E1F488A1B629}"/>
                </a:ext>
              </a:extLst>
            </p:cNvPr>
            <p:cNvSpPr/>
            <p:nvPr/>
          </p:nvSpPr>
          <p:spPr>
            <a:xfrm rot="16200000">
              <a:off x="1492289" y="3844599"/>
              <a:ext cx="310222" cy="3860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78"/>
              <a:endParaRPr lang="bg-BG" sz="1685">
                <a:solidFill>
                  <a:srgbClr val="297F9D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83">
              <a:extLst>
                <a:ext uri="{FF2B5EF4-FFF2-40B4-BE49-F238E27FC236}">
                  <a16:creationId xmlns:a16="http://schemas.microsoft.com/office/drawing/2014/main" id="{7B59FC5C-D30A-4071-B7DD-82B9B1286433}"/>
                </a:ext>
              </a:extLst>
            </p:cNvPr>
            <p:cNvSpPr/>
            <p:nvPr/>
          </p:nvSpPr>
          <p:spPr>
            <a:xfrm>
              <a:off x="1936064" y="3882501"/>
              <a:ext cx="7443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altLang="zh-CN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r>
                <a:rPr lang="zh-CN" altLang="en-US" sz="1680" dirty="0">
                  <a:solidFill>
                    <a:srgbClr val="FAFAF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年</a:t>
              </a:r>
              <a:endParaRPr lang="en-US" sz="1680" dirty="0">
                <a:solidFill>
                  <a:srgbClr val="FAFAF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5" name="Rectangle 84">
              <a:extLst>
                <a:ext uri="{FF2B5EF4-FFF2-40B4-BE49-F238E27FC236}">
                  <a16:creationId xmlns:a16="http://schemas.microsoft.com/office/drawing/2014/main" id="{41B022E9-B4C0-419D-88C5-398836509A9D}"/>
                </a:ext>
              </a:extLst>
            </p:cNvPr>
            <p:cNvSpPr/>
            <p:nvPr/>
          </p:nvSpPr>
          <p:spPr>
            <a:xfrm>
              <a:off x="1495550" y="3884948"/>
              <a:ext cx="35960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55878"/>
              <a:r>
                <a:rPr lang="en-US" sz="1680" dirty="0">
                  <a:solidFill>
                    <a:srgbClr val="44546A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06</a:t>
              </a:r>
            </a:p>
          </p:txBody>
        </p:sp>
      </p:grpSp>
      <p:sp>
        <p:nvSpPr>
          <p:cNvPr id="136" name="Rectangle 85">
            <a:extLst>
              <a:ext uri="{FF2B5EF4-FFF2-40B4-BE49-F238E27FC236}">
                <a16:creationId xmlns:a16="http://schemas.microsoft.com/office/drawing/2014/main" id="{683467D0-A90B-4DA0-8CFF-CD489EB0331C}"/>
              </a:ext>
            </a:extLst>
          </p:cNvPr>
          <p:cNvSpPr/>
          <p:nvPr/>
        </p:nvSpPr>
        <p:spPr>
          <a:xfrm>
            <a:off x="6103233" y="4066586"/>
            <a:ext cx="1573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878"/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veritatis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endParaRPr lang="en-US" sz="1200" dirty="0">
              <a:solidFill>
                <a:srgbClr val="44546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7" name="Rectangle 86">
            <a:extLst>
              <a:ext uri="{FF2B5EF4-FFF2-40B4-BE49-F238E27FC236}">
                <a16:creationId xmlns:a16="http://schemas.microsoft.com/office/drawing/2014/main" id="{E21FCC3D-7492-4392-AD86-9404A00A8C8E}"/>
              </a:ext>
            </a:extLst>
          </p:cNvPr>
          <p:cNvSpPr/>
          <p:nvPr/>
        </p:nvSpPr>
        <p:spPr>
          <a:xfrm>
            <a:off x="4532680" y="4474842"/>
            <a:ext cx="1573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878"/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veritatis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endParaRPr lang="en-US" sz="1200" dirty="0">
              <a:solidFill>
                <a:srgbClr val="44546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8" name="Rectangle 87">
            <a:extLst>
              <a:ext uri="{FF2B5EF4-FFF2-40B4-BE49-F238E27FC236}">
                <a16:creationId xmlns:a16="http://schemas.microsoft.com/office/drawing/2014/main" id="{3BA9F20D-FB42-4764-891C-0D12E14BB544}"/>
              </a:ext>
            </a:extLst>
          </p:cNvPr>
          <p:cNvSpPr/>
          <p:nvPr/>
        </p:nvSpPr>
        <p:spPr>
          <a:xfrm>
            <a:off x="1391575" y="5291351"/>
            <a:ext cx="1573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878"/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veritatis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endParaRPr lang="en-US" sz="1200" dirty="0">
              <a:solidFill>
                <a:srgbClr val="44546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9" name="Rectangle 88">
            <a:extLst>
              <a:ext uri="{FF2B5EF4-FFF2-40B4-BE49-F238E27FC236}">
                <a16:creationId xmlns:a16="http://schemas.microsoft.com/office/drawing/2014/main" id="{1A83C7BE-65F1-4D65-B6C3-A39814C7531A}"/>
              </a:ext>
            </a:extLst>
          </p:cNvPr>
          <p:cNvSpPr/>
          <p:nvPr/>
        </p:nvSpPr>
        <p:spPr>
          <a:xfrm>
            <a:off x="2962128" y="4883098"/>
            <a:ext cx="1573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878"/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veritatis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endParaRPr lang="en-US" sz="1200" dirty="0">
              <a:solidFill>
                <a:srgbClr val="44546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0" name="Rectangle 89">
            <a:extLst>
              <a:ext uri="{FF2B5EF4-FFF2-40B4-BE49-F238E27FC236}">
                <a16:creationId xmlns:a16="http://schemas.microsoft.com/office/drawing/2014/main" id="{41D54450-87EB-4D8C-A3D0-45A7B8F27924}"/>
              </a:ext>
            </a:extLst>
          </p:cNvPr>
          <p:cNvSpPr/>
          <p:nvPr/>
        </p:nvSpPr>
        <p:spPr>
          <a:xfrm>
            <a:off x="9244341" y="3250075"/>
            <a:ext cx="1573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878"/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veritatis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endParaRPr lang="en-US" sz="1200" dirty="0">
              <a:solidFill>
                <a:srgbClr val="44546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1" name="Rectangle 90">
            <a:extLst>
              <a:ext uri="{FF2B5EF4-FFF2-40B4-BE49-F238E27FC236}">
                <a16:creationId xmlns:a16="http://schemas.microsoft.com/office/drawing/2014/main" id="{AD085735-46B0-4398-8E11-EF4CE6ABF349}"/>
              </a:ext>
            </a:extLst>
          </p:cNvPr>
          <p:cNvSpPr/>
          <p:nvPr/>
        </p:nvSpPr>
        <p:spPr>
          <a:xfrm>
            <a:off x="7673786" y="3658331"/>
            <a:ext cx="1573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878"/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veritatis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endParaRPr lang="en-US" sz="1200" dirty="0">
              <a:solidFill>
                <a:srgbClr val="44546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2" name="U-Turn Arrow 91">
            <a:extLst>
              <a:ext uri="{FF2B5EF4-FFF2-40B4-BE49-F238E27FC236}">
                <a16:creationId xmlns:a16="http://schemas.microsoft.com/office/drawing/2014/main" id="{673A4DE3-0D8B-4CFD-9CF5-C6901D6A3223}"/>
              </a:ext>
            </a:extLst>
          </p:cNvPr>
          <p:cNvSpPr/>
          <p:nvPr/>
        </p:nvSpPr>
        <p:spPr>
          <a:xfrm>
            <a:off x="5548206" y="2917463"/>
            <a:ext cx="1071458" cy="1095263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bg-BG" sz="1685">
              <a:solidFill>
                <a:srgbClr val="FAFAFA"/>
              </a:solidFill>
              <a:latin typeface="Calibri" panose="020F0502020204030204"/>
            </a:endParaRPr>
          </a:p>
        </p:txBody>
      </p:sp>
      <p:sp>
        <p:nvSpPr>
          <p:cNvPr id="143" name="U-Turn Arrow 92">
            <a:extLst>
              <a:ext uri="{FF2B5EF4-FFF2-40B4-BE49-F238E27FC236}">
                <a16:creationId xmlns:a16="http://schemas.microsoft.com/office/drawing/2014/main" id="{28E8D63F-3B83-4324-A697-70008585D66A}"/>
              </a:ext>
            </a:extLst>
          </p:cNvPr>
          <p:cNvSpPr/>
          <p:nvPr/>
        </p:nvSpPr>
        <p:spPr>
          <a:xfrm>
            <a:off x="7129408" y="2502830"/>
            <a:ext cx="1071458" cy="1095263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bg-BG" sz="1685">
              <a:solidFill>
                <a:srgbClr val="FAFAFA"/>
              </a:solidFill>
              <a:latin typeface="Calibri" panose="020F0502020204030204"/>
            </a:endParaRPr>
          </a:p>
        </p:txBody>
      </p:sp>
      <p:sp>
        <p:nvSpPr>
          <p:cNvPr id="144" name="U-Turn Arrow 93">
            <a:extLst>
              <a:ext uri="{FF2B5EF4-FFF2-40B4-BE49-F238E27FC236}">
                <a16:creationId xmlns:a16="http://schemas.microsoft.com/office/drawing/2014/main" id="{9870A5A7-C596-4D6C-88D7-210534CAF8D6}"/>
              </a:ext>
            </a:extLst>
          </p:cNvPr>
          <p:cNvSpPr/>
          <p:nvPr/>
        </p:nvSpPr>
        <p:spPr>
          <a:xfrm>
            <a:off x="8694528" y="2108336"/>
            <a:ext cx="1071458" cy="1095263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bg-BG" sz="1685">
              <a:solidFill>
                <a:srgbClr val="FAFAFA"/>
              </a:solidFill>
              <a:latin typeface="Calibri" panose="020F0502020204030204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BCF69117-4C03-412A-A8F7-166759AE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/>
              <a:t>公司企业发展时间轴</a:t>
            </a:r>
            <a:endParaRPr lang="en-US" sz="4000" dirty="0"/>
          </a:p>
        </p:txBody>
      </p:sp>
      <p:sp>
        <p:nvSpPr>
          <p:cNvPr id="149" name="Slide Number Placeholder 2">
            <a:extLst>
              <a:ext uri="{FF2B5EF4-FFF2-40B4-BE49-F238E27FC236}">
                <a16:creationId xmlns:a16="http://schemas.microsoft.com/office/drawing/2014/main" id="{0B4A34B0-20F1-42B1-B2AE-F1D96130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4826" y="666714"/>
            <a:ext cx="812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39" grpId="0"/>
      <p:bldP spid="140" grpId="0"/>
      <p:bldP spid="141" grpId="0"/>
      <p:bldP spid="142" grpId="0" animBg="1"/>
      <p:bldP spid="143" grpId="0" animBg="1"/>
      <p:bldP spid="1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5FCBA97-BE62-4F70-8BA3-676E5B16772C}"/>
              </a:ext>
            </a:extLst>
          </p:cNvPr>
          <p:cNvSpPr/>
          <p:nvPr/>
        </p:nvSpPr>
        <p:spPr>
          <a:xfrm rot="9246897" flipV="1">
            <a:off x="805894" y="3558796"/>
            <a:ext cx="1771200" cy="345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1097280">
              <a:defRPr/>
            </a:pPr>
            <a:r>
              <a:rPr lang="en-US" altLang="zh-CN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2016</a:t>
            </a:r>
            <a:r>
              <a:rPr lang="zh-CN" altLang="en-US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年</a:t>
            </a:r>
            <a:endParaRPr lang="bg-BG" sz="168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Condensed Light" panose="020B0306030504020204" pitchFamily="34" charset="0"/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9E6C9D0B-8E67-401A-A0EA-63075C544BD2}"/>
              </a:ext>
            </a:extLst>
          </p:cNvPr>
          <p:cNvSpPr/>
          <p:nvPr/>
        </p:nvSpPr>
        <p:spPr>
          <a:xfrm rot="12353103" flipH="1" flipV="1">
            <a:off x="2573801" y="3558796"/>
            <a:ext cx="1771200" cy="345638"/>
          </a:xfrm>
          <a:prstGeom prst="roundRect">
            <a:avLst>
              <a:gd name="adj" fmla="val 50000"/>
            </a:avLst>
          </a:prstGeom>
          <a:solidFill>
            <a:srgbClr val="D0512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1097280">
              <a:defRPr/>
            </a:pPr>
            <a:r>
              <a:rPr lang="en-US" altLang="zh-CN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2017</a:t>
            </a:r>
            <a:r>
              <a:rPr lang="zh-CN" altLang="en-US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年</a:t>
            </a:r>
            <a:endParaRPr lang="bg-BG" sz="168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Condensed Light" panose="020B0306030504020204" pitchFamily="34" charset="0"/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0A0A1C8C-D1AA-4674-BC4E-831EEC83AB0D}"/>
              </a:ext>
            </a:extLst>
          </p:cNvPr>
          <p:cNvSpPr/>
          <p:nvPr/>
        </p:nvSpPr>
        <p:spPr>
          <a:xfrm rot="9246897" flipV="1">
            <a:off x="4343233" y="3558796"/>
            <a:ext cx="1771200" cy="345638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1097280">
              <a:defRPr/>
            </a:pPr>
            <a:r>
              <a:rPr lang="en-US" altLang="zh-CN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2018</a:t>
            </a:r>
            <a:r>
              <a:rPr lang="zh-CN" altLang="en-US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年</a:t>
            </a:r>
            <a:endParaRPr lang="bg-BG" sz="168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Condensed Light" panose="020B0306030504020204" pitchFamily="34" charset="0"/>
            </a:endParaRPr>
          </a:p>
        </p:txBody>
      </p:sp>
      <p:sp>
        <p:nvSpPr>
          <p:cNvPr id="47" name="Rounded Rectangle 7">
            <a:extLst>
              <a:ext uri="{FF2B5EF4-FFF2-40B4-BE49-F238E27FC236}">
                <a16:creationId xmlns:a16="http://schemas.microsoft.com/office/drawing/2014/main" id="{3E0EA2D6-6F6A-4490-B1EF-717D93BA5A87}"/>
              </a:ext>
            </a:extLst>
          </p:cNvPr>
          <p:cNvSpPr/>
          <p:nvPr/>
        </p:nvSpPr>
        <p:spPr>
          <a:xfrm rot="12353103" flipH="1" flipV="1">
            <a:off x="6111140" y="3558796"/>
            <a:ext cx="1771200" cy="345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1097280">
              <a:defRPr/>
            </a:pPr>
            <a:r>
              <a:rPr lang="en-US" altLang="zh-CN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2019</a:t>
            </a:r>
            <a:r>
              <a:rPr lang="zh-CN" altLang="en-US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年</a:t>
            </a:r>
            <a:endParaRPr lang="bg-BG" sz="168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Condensed Light" panose="020B0306030504020204" pitchFamily="34" charset="0"/>
            </a:endParaRPr>
          </a:p>
        </p:txBody>
      </p:sp>
      <p:sp>
        <p:nvSpPr>
          <p:cNvPr id="48" name="Rounded Rectangle 8">
            <a:extLst>
              <a:ext uri="{FF2B5EF4-FFF2-40B4-BE49-F238E27FC236}">
                <a16:creationId xmlns:a16="http://schemas.microsoft.com/office/drawing/2014/main" id="{60F1F26B-51A5-4DE5-9846-8628E5D56D12}"/>
              </a:ext>
            </a:extLst>
          </p:cNvPr>
          <p:cNvSpPr/>
          <p:nvPr/>
        </p:nvSpPr>
        <p:spPr>
          <a:xfrm rot="9246897" flipV="1">
            <a:off x="7879046" y="3558796"/>
            <a:ext cx="1771200" cy="345638"/>
          </a:xfrm>
          <a:prstGeom prst="roundRect">
            <a:avLst>
              <a:gd name="adj" fmla="val 50000"/>
            </a:avLst>
          </a:prstGeom>
          <a:solidFill>
            <a:srgbClr val="1C7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1097280">
              <a:defRPr/>
            </a:pPr>
            <a:r>
              <a:rPr lang="en-US" altLang="zh-CN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2020</a:t>
            </a:r>
            <a:r>
              <a:rPr lang="zh-CN" altLang="en-US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年</a:t>
            </a:r>
            <a:endParaRPr lang="bg-BG" sz="168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Condensed Light" panose="020B0306030504020204" pitchFamily="34" charset="0"/>
            </a:endParaRPr>
          </a:p>
        </p:txBody>
      </p:sp>
      <p:sp>
        <p:nvSpPr>
          <p:cNvPr id="49" name="Rounded Rectangle 14">
            <a:extLst>
              <a:ext uri="{FF2B5EF4-FFF2-40B4-BE49-F238E27FC236}">
                <a16:creationId xmlns:a16="http://schemas.microsoft.com/office/drawing/2014/main" id="{C054E907-5B8C-460C-A384-0C33A290702B}"/>
              </a:ext>
            </a:extLst>
          </p:cNvPr>
          <p:cNvSpPr/>
          <p:nvPr/>
        </p:nvSpPr>
        <p:spPr>
          <a:xfrm rot="12353103" flipH="1" flipV="1">
            <a:off x="9613476" y="3559567"/>
            <a:ext cx="1771200" cy="345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1097280">
              <a:defRPr/>
            </a:pPr>
            <a:r>
              <a:rPr lang="en-US" altLang="zh-CN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2021</a:t>
            </a:r>
            <a:r>
              <a:rPr lang="zh-CN" altLang="en-US" sz="1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年</a:t>
            </a:r>
            <a:endParaRPr lang="bg-BG" sz="168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Condensed Light" panose="020B0306030504020204" pitchFamily="34" charset="0"/>
            </a:endParaRPr>
          </a:p>
        </p:txBody>
      </p:sp>
      <p:sp>
        <p:nvSpPr>
          <p:cNvPr id="50" name="Arc 32">
            <a:extLst>
              <a:ext uri="{FF2B5EF4-FFF2-40B4-BE49-F238E27FC236}">
                <a16:creationId xmlns:a16="http://schemas.microsoft.com/office/drawing/2014/main" id="{D0D2607F-A0A2-42FD-BC8C-904B2E3BB48B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61394" y="2735593"/>
            <a:ext cx="950726" cy="950726"/>
          </a:xfrm>
          <a:prstGeom prst="arc">
            <a:avLst>
              <a:gd name="adj1" fmla="val 17425672"/>
              <a:gd name="adj2" fmla="val 4389224"/>
            </a:avLst>
          </a:prstGeom>
          <a:noFill/>
          <a:ln w="19050">
            <a:solidFill>
              <a:srgbClr val="6E6E68"/>
            </a:solidFill>
            <a:prstDash val="sysDot"/>
            <a:headEnd type="oval" w="sm" len="sm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bg-BG" sz="1440">
              <a:solidFill>
                <a:srgbClr val="8B8B8B"/>
              </a:solidFill>
            </a:endParaRPr>
          </a:p>
        </p:txBody>
      </p:sp>
      <p:sp>
        <p:nvSpPr>
          <p:cNvPr id="51" name="Arc 33">
            <a:extLst>
              <a:ext uri="{FF2B5EF4-FFF2-40B4-BE49-F238E27FC236}">
                <a16:creationId xmlns:a16="http://schemas.microsoft.com/office/drawing/2014/main" id="{54FB5F64-6EE8-44FC-AC2C-D34B87A92D82}"/>
              </a:ext>
            </a:extLst>
          </p:cNvPr>
          <p:cNvSpPr>
            <a:spLocks noChangeAspect="1"/>
          </p:cNvSpPr>
          <p:nvPr/>
        </p:nvSpPr>
        <p:spPr>
          <a:xfrm rot="5146567" flipH="1" flipV="1">
            <a:off x="7384591" y="3041757"/>
            <a:ext cx="1015715" cy="1015715"/>
          </a:xfrm>
          <a:prstGeom prst="arc">
            <a:avLst>
              <a:gd name="adj1" fmla="val 17425672"/>
              <a:gd name="adj2" fmla="val 4561692"/>
            </a:avLst>
          </a:prstGeom>
          <a:noFill/>
          <a:ln w="19050">
            <a:solidFill>
              <a:srgbClr val="6E6E68"/>
            </a:solidFill>
            <a:prstDash val="sysDot"/>
            <a:headEnd type="oval" w="sm" len="sm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bg-BG" sz="1440">
              <a:solidFill>
                <a:srgbClr val="8B8B8B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B2A8C3F-1B6D-4B0B-BF49-A1FB27A3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/>
              <a:t>公司企业发展时间轴</a:t>
            </a:r>
            <a:endParaRPr lang="en-US" sz="4000" dirty="0"/>
          </a:p>
        </p:txBody>
      </p:sp>
      <p:sp>
        <p:nvSpPr>
          <p:cNvPr id="53" name="Slide Number Placeholder 2">
            <a:extLst>
              <a:ext uri="{FF2B5EF4-FFF2-40B4-BE49-F238E27FC236}">
                <a16:creationId xmlns:a16="http://schemas.microsoft.com/office/drawing/2014/main" id="{46CA93B1-F06C-4E64-B3F2-9D021506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4826" y="666714"/>
            <a:ext cx="812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FBF708F-C762-4699-A0B6-7FC19F112FBD}"/>
              </a:ext>
            </a:extLst>
          </p:cNvPr>
          <p:cNvGrpSpPr/>
          <p:nvPr/>
        </p:nvGrpSpPr>
        <p:grpSpPr>
          <a:xfrm>
            <a:off x="157828" y="4249828"/>
            <a:ext cx="1853444" cy="815616"/>
            <a:chOff x="381757" y="5204614"/>
            <a:chExt cx="1853444" cy="815616"/>
          </a:xfrm>
        </p:grpSpPr>
        <p:sp>
          <p:nvSpPr>
            <p:cNvPr id="54" name="Rectangle 166">
              <a:extLst>
                <a:ext uri="{FF2B5EF4-FFF2-40B4-BE49-F238E27FC236}">
                  <a16:creationId xmlns:a16="http://schemas.microsoft.com/office/drawing/2014/main" id="{C7612DCB-DCA4-44DF-92BC-A798E1431182}"/>
                </a:ext>
              </a:extLst>
            </p:cNvPr>
            <p:cNvSpPr/>
            <p:nvPr/>
          </p:nvSpPr>
          <p:spPr>
            <a:xfrm>
              <a:off x="837718" y="5204614"/>
              <a:ext cx="1074653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55" name="Rectangle 167">
              <a:extLst>
                <a:ext uri="{FF2B5EF4-FFF2-40B4-BE49-F238E27FC236}">
                  <a16:creationId xmlns:a16="http://schemas.microsoft.com/office/drawing/2014/main" id="{2E490FCB-D231-4DE9-8987-2D3C04F34376}"/>
                </a:ext>
              </a:extLst>
            </p:cNvPr>
            <p:cNvSpPr/>
            <p:nvPr/>
          </p:nvSpPr>
          <p:spPr>
            <a:xfrm>
              <a:off x="381757" y="5517272"/>
              <a:ext cx="1853444" cy="50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can put some text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90893E8-70AD-4B46-B545-3CFF52FBAB82}"/>
              </a:ext>
            </a:extLst>
          </p:cNvPr>
          <p:cNvGrpSpPr/>
          <p:nvPr/>
        </p:nvGrpSpPr>
        <p:grpSpPr>
          <a:xfrm>
            <a:off x="2418647" y="4249828"/>
            <a:ext cx="1853444" cy="815616"/>
            <a:chOff x="381757" y="5204614"/>
            <a:chExt cx="1853444" cy="815616"/>
          </a:xfrm>
        </p:grpSpPr>
        <p:sp>
          <p:nvSpPr>
            <p:cNvPr id="58" name="Rectangle 166">
              <a:extLst>
                <a:ext uri="{FF2B5EF4-FFF2-40B4-BE49-F238E27FC236}">
                  <a16:creationId xmlns:a16="http://schemas.microsoft.com/office/drawing/2014/main" id="{6C9B6437-9665-45AE-94E3-6668565CC345}"/>
                </a:ext>
              </a:extLst>
            </p:cNvPr>
            <p:cNvSpPr/>
            <p:nvPr/>
          </p:nvSpPr>
          <p:spPr>
            <a:xfrm>
              <a:off x="837718" y="5204614"/>
              <a:ext cx="1074653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59" name="Rectangle 167">
              <a:extLst>
                <a:ext uri="{FF2B5EF4-FFF2-40B4-BE49-F238E27FC236}">
                  <a16:creationId xmlns:a16="http://schemas.microsoft.com/office/drawing/2014/main" id="{5A4A51CA-6814-4791-A355-8E00200EC0DF}"/>
                </a:ext>
              </a:extLst>
            </p:cNvPr>
            <p:cNvSpPr/>
            <p:nvPr/>
          </p:nvSpPr>
          <p:spPr>
            <a:xfrm>
              <a:off x="381757" y="5517272"/>
              <a:ext cx="1853444" cy="50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can put some text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D5C49F2-0E65-4CE1-8DF5-8973C7DAC770}"/>
              </a:ext>
            </a:extLst>
          </p:cNvPr>
          <p:cNvGrpSpPr/>
          <p:nvPr/>
        </p:nvGrpSpPr>
        <p:grpSpPr>
          <a:xfrm>
            <a:off x="4424627" y="4249828"/>
            <a:ext cx="1853444" cy="815616"/>
            <a:chOff x="381757" y="5204614"/>
            <a:chExt cx="1853444" cy="815616"/>
          </a:xfrm>
        </p:grpSpPr>
        <p:sp>
          <p:nvSpPr>
            <p:cNvPr id="61" name="Rectangle 166">
              <a:extLst>
                <a:ext uri="{FF2B5EF4-FFF2-40B4-BE49-F238E27FC236}">
                  <a16:creationId xmlns:a16="http://schemas.microsoft.com/office/drawing/2014/main" id="{2B2ED949-BEC1-4F57-BCF9-68CE6372CD96}"/>
                </a:ext>
              </a:extLst>
            </p:cNvPr>
            <p:cNvSpPr/>
            <p:nvPr/>
          </p:nvSpPr>
          <p:spPr>
            <a:xfrm>
              <a:off x="837718" y="5204614"/>
              <a:ext cx="1074653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62" name="Rectangle 167">
              <a:extLst>
                <a:ext uri="{FF2B5EF4-FFF2-40B4-BE49-F238E27FC236}">
                  <a16:creationId xmlns:a16="http://schemas.microsoft.com/office/drawing/2014/main" id="{65B013FD-7953-404E-873A-291D4888CA23}"/>
                </a:ext>
              </a:extLst>
            </p:cNvPr>
            <p:cNvSpPr/>
            <p:nvPr/>
          </p:nvSpPr>
          <p:spPr>
            <a:xfrm>
              <a:off x="381757" y="5517272"/>
              <a:ext cx="1853444" cy="50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can put some text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9083426-59B3-43E7-B928-7BAC2C1C9000}"/>
              </a:ext>
            </a:extLst>
          </p:cNvPr>
          <p:cNvGrpSpPr/>
          <p:nvPr/>
        </p:nvGrpSpPr>
        <p:grpSpPr>
          <a:xfrm>
            <a:off x="6685446" y="4249828"/>
            <a:ext cx="1853444" cy="815616"/>
            <a:chOff x="381757" y="5204614"/>
            <a:chExt cx="1853444" cy="815616"/>
          </a:xfrm>
        </p:grpSpPr>
        <p:sp>
          <p:nvSpPr>
            <p:cNvPr id="64" name="Rectangle 166">
              <a:extLst>
                <a:ext uri="{FF2B5EF4-FFF2-40B4-BE49-F238E27FC236}">
                  <a16:creationId xmlns:a16="http://schemas.microsoft.com/office/drawing/2014/main" id="{122567AE-7F4A-496E-9A47-6DEBA7984EB8}"/>
                </a:ext>
              </a:extLst>
            </p:cNvPr>
            <p:cNvSpPr/>
            <p:nvPr/>
          </p:nvSpPr>
          <p:spPr>
            <a:xfrm>
              <a:off x="837718" y="5204614"/>
              <a:ext cx="1074653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65" name="Rectangle 167">
              <a:extLst>
                <a:ext uri="{FF2B5EF4-FFF2-40B4-BE49-F238E27FC236}">
                  <a16:creationId xmlns:a16="http://schemas.microsoft.com/office/drawing/2014/main" id="{0B077AF5-55E1-4D4E-9EC0-043F3028394E}"/>
                </a:ext>
              </a:extLst>
            </p:cNvPr>
            <p:cNvSpPr/>
            <p:nvPr/>
          </p:nvSpPr>
          <p:spPr>
            <a:xfrm>
              <a:off x="381757" y="5517272"/>
              <a:ext cx="1853444" cy="50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can put some text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1857315-42C8-440C-9FF8-A7D9C41F930D}"/>
              </a:ext>
            </a:extLst>
          </p:cNvPr>
          <p:cNvGrpSpPr/>
          <p:nvPr/>
        </p:nvGrpSpPr>
        <p:grpSpPr>
          <a:xfrm>
            <a:off x="8538890" y="4249828"/>
            <a:ext cx="1853444" cy="815616"/>
            <a:chOff x="381757" y="5204614"/>
            <a:chExt cx="1853444" cy="815616"/>
          </a:xfrm>
        </p:grpSpPr>
        <p:sp>
          <p:nvSpPr>
            <p:cNvPr id="67" name="Rectangle 166">
              <a:extLst>
                <a:ext uri="{FF2B5EF4-FFF2-40B4-BE49-F238E27FC236}">
                  <a16:creationId xmlns:a16="http://schemas.microsoft.com/office/drawing/2014/main" id="{76A9DF40-7357-4224-9A0E-F767F0592FA1}"/>
                </a:ext>
              </a:extLst>
            </p:cNvPr>
            <p:cNvSpPr/>
            <p:nvPr/>
          </p:nvSpPr>
          <p:spPr>
            <a:xfrm>
              <a:off x="837718" y="5204614"/>
              <a:ext cx="1074653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68" name="Rectangle 167">
              <a:extLst>
                <a:ext uri="{FF2B5EF4-FFF2-40B4-BE49-F238E27FC236}">
                  <a16:creationId xmlns:a16="http://schemas.microsoft.com/office/drawing/2014/main" id="{45604C7B-DEC1-43D6-BDBC-64B547FF5CEB}"/>
                </a:ext>
              </a:extLst>
            </p:cNvPr>
            <p:cNvSpPr/>
            <p:nvPr/>
          </p:nvSpPr>
          <p:spPr>
            <a:xfrm>
              <a:off x="381757" y="5517272"/>
              <a:ext cx="1853444" cy="50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can put some text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D2A063-946B-487E-B54C-BBB86A1F7A64}"/>
              </a:ext>
            </a:extLst>
          </p:cNvPr>
          <p:cNvGrpSpPr/>
          <p:nvPr/>
        </p:nvGrpSpPr>
        <p:grpSpPr>
          <a:xfrm>
            <a:off x="10392334" y="4221676"/>
            <a:ext cx="1853444" cy="815616"/>
            <a:chOff x="381757" y="5204614"/>
            <a:chExt cx="1853444" cy="815616"/>
          </a:xfrm>
        </p:grpSpPr>
        <p:sp>
          <p:nvSpPr>
            <p:cNvPr id="70" name="Rectangle 166">
              <a:extLst>
                <a:ext uri="{FF2B5EF4-FFF2-40B4-BE49-F238E27FC236}">
                  <a16:creationId xmlns:a16="http://schemas.microsoft.com/office/drawing/2014/main" id="{7373B2D4-0804-4C6F-A046-5556749313B9}"/>
                </a:ext>
              </a:extLst>
            </p:cNvPr>
            <p:cNvSpPr/>
            <p:nvPr/>
          </p:nvSpPr>
          <p:spPr>
            <a:xfrm>
              <a:off x="837718" y="5204614"/>
              <a:ext cx="1074653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GB" sz="1867" dirty="0">
                  <a:solidFill>
                    <a:srgbClr val="7F7F7F"/>
                  </a:solidFill>
                  <a:latin typeface="Dosis" panose="02010503020202060003" pitchFamily="50" charset="0"/>
                  <a:sym typeface="Helvetica Light"/>
                </a:rPr>
                <a:t>Revenue </a:t>
              </a:r>
              <a:endParaRPr lang="en-GB" sz="1600" dirty="0">
                <a:solidFill>
                  <a:srgbClr val="7F7F7F"/>
                </a:solidFill>
                <a:latin typeface="Dosis" panose="02010503020202060003" pitchFamily="50" charset="0"/>
                <a:sym typeface="Helvetica Light"/>
              </a:endParaRPr>
            </a:p>
          </p:txBody>
        </p:sp>
        <p:sp>
          <p:nvSpPr>
            <p:cNvPr id="71" name="Rectangle 167">
              <a:extLst>
                <a:ext uri="{FF2B5EF4-FFF2-40B4-BE49-F238E27FC236}">
                  <a16:creationId xmlns:a16="http://schemas.microsoft.com/office/drawing/2014/main" id="{872C19DD-3A77-49DA-99D4-5EA61E429952}"/>
                </a:ext>
              </a:extLst>
            </p:cNvPr>
            <p:cNvSpPr/>
            <p:nvPr/>
          </p:nvSpPr>
          <p:spPr>
            <a:xfrm>
              <a:off x="381757" y="5517272"/>
              <a:ext cx="1853444" cy="50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GB" sz="1334" dirty="0">
                  <a:solidFill>
                    <a:srgbClr val="7F7F7F"/>
                  </a:solidFill>
                  <a:latin typeface="Calibri Light" panose="020F0302020204030204"/>
                  <a:cs typeface="Segoe UI Light" panose="020B0502040204020203" pitchFamily="34" charset="0"/>
                  <a:sym typeface="Helvetica Light"/>
                </a:rPr>
                <a:t>This is the text box here. You can put some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3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6880485" cy="6880485"/>
          </a:xfrm>
          <a:prstGeom prst="rt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1602826" y="0"/>
            <a:ext cx="3508588" cy="350858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183431" y="2846595"/>
            <a:ext cx="3974380" cy="404275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86710" y="1970361"/>
            <a:ext cx="6230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谢谢观看！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15413" y="3105378"/>
            <a:ext cx="521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353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适用于 企业介绍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353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353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策划方案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353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353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商业规划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353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353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公司介绍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15413" y="3535993"/>
            <a:ext cx="57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Please click here to modify the text for 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The text here you may post texts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648766">
            <a:off x="515451" y="3790756"/>
            <a:ext cx="855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BUSINESS POWERPOINT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6710" y="819812"/>
            <a:ext cx="3696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2017</a:t>
            </a:r>
            <a:endParaRPr kumimoji="1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flipH="1" flipV="1">
            <a:off x="10467834" y="9622"/>
            <a:ext cx="1724166" cy="1724166"/>
          </a:xfrm>
          <a:prstGeom prst="rtTriangl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2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9" grpId="0"/>
      <p:bldP spid="16" grpId="0"/>
      <p:bldP spid="17" grpId="0"/>
      <p:bldP spid="18" grpId="0"/>
      <p:bldP spid="2" grpId="0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6A4C64A-EC57-43D5-B146-61B24144D9B0}"/>
              </a:ext>
            </a:extLst>
          </p:cNvPr>
          <p:cNvSpPr txBox="1"/>
          <p:nvPr/>
        </p:nvSpPr>
        <p:spPr>
          <a:xfrm>
            <a:off x="1512424" y="1169379"/>
            <a:ext cx="9024281" cy="337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版权声明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099D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感谢您下载包图网平台上提供的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099D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099D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在包图网出售的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模板是免版税类（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Royalty-Free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）正版受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中国人民共和国著作法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世界版权公约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的保护，作品的所有权、版权和著作权归包图网所有，您下载的是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模板素材的使用权。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不得将包图网的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素材，本身用于再出售，或者出租、出借、转让、分销、发布或者作为礼物供他人使用，不得转授权、出卖、转让本协议或者本协议中的权利。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D22DFB-FAD3-448E-9F6A-44AB14C9D0C6}"/>
              </a:ext>
            </a:extLst>
          </p:cNvPr>
          <p:cNvSpPr txBox="1"/>
          <p:nvPr/>
        </p:nvSpPr>
        <p:spPr>
          <a:xfrm>
            <a:off x="1512424" y="4984409"/>
            <a:ext cx="729708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更多精品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3"/>
              </a:rPr>
              <a:t>http://ibaotu.com/ppt/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099D8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8FFA1E-9860-471E-B3AD-D96296627C2E}"/>
              </a:ext>
            </a:extLst>
          </p:cNvPr>
          <p:cNvGrpSpPr/>
          <p:nvPr/>
        </p:nvGrpSpPr>
        <p:grpSpPr>
          <a:xfrm>
            <a:off x="9172565" y="4984408"/>
            <a:ext cx="1364139" cy="400110"/>
            <a:chOff x="8158550" y="5010841"/>
            <a:chExt cx="1364139" cy="400110"/>
          </a:xfrm>
          <a:effectLst/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16D76A9-BDBF-4B3A-A6C7-98AAC1C9DB2E}"/>
                </a:ext>
              </a:extLst>
            </p:cNvPr>
            <p:cNvSpPr/>
            <p:nvPr/>
          </p:nvSpPr>
          <p:spPr>
            <a:xfrm>
              <a:off x="8158550" y="5010841"/>
              <a:ext cx="1336431" cy="3429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90BD30-E7FE-4134-B87E-0C3ECE76EB4C}"/>
                </a:ext>
              </a:extLst>
            </p:cNvPr>
            <p:cNvSpPr txBox="1"/>
            <p:nvPr/>
          </p:nvSpPr>
          <p:spPr>
            <a:xfrm>
              <a:off x="8278621" y="5010841"/>
              <a:ext cx="1244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99D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hlinkClick r:id="rId3"/>
                </a:rPr>
                <a:t>点击进入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99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97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C4B8FE06-953F-40E2-8E05-20628731236F}"/>
              </a:ext>
            </a:extLst>
          </p:cNvPr>
          <p:cNvSpPr>
            <a:spLocks noEditPoints="1"/>
          </p:cNvSpPr>
          <p:nvPr/>
        </p:nvSpPr>
        <p:spPr bwMode="auto">
          <a:xfrm>
            <a:off x="738187" y="2597663"/>
            <a:ext cx="10715625" cy="1965325"/>
          </a:xfrm>
          <a:custGeom>
            <a:avLst/>
            <a:gdLst>
              <a:gd name="T0" fmla="*/ 2592 w 2854"/>
              <a:gd name="T1" fmla="*/ 64 h 521"/>
              <a:gd name="T2" fmla="*/ 2324 w 2854"/>
              <a:gd name="T3" fmla="*/ 209 h 521"/>
              <a:gd name="T4" fmla="*/ 2022 w 2854"/>
              <a:gd name="T5" fmla="*/ 170 h 521"/>
              <a:gd name="T6" fmla="*/ 1897 w 2854"/>
              <a:gd name="T7" fmla="*/ 217 h 521"/>
              <a:gd name="T8" fmla="*/ 1443 w 2854"/>
              <a:gd name="T9" fmla="*/ 219 h 521"/>
              <a:gd name="T10" fmla="*/ 1169 w 2854"/>
              <a:gd name="T11" fmla="*/ 221 h 521"/>
              <a:gd name="T12" fmla="*/ 887 w 2854"/>
              <a:gd name="T13" fmla="*/ 39 h 521"/>
              <a:gd name="T14" fmla="*/ 586 w 2854"/>
              <a:gd name="T15" fmla="*/ 213 h 521"/>
              <a:gd name="T16" fmla="*/ 271 w 2854"/>
              <a:gd name="T17" fmla="*/ 1 h 521"/>
              <a:gd name="T18" fmla="*/ 148 w 2854"/>
              <a:gd name="T19" fmla="*/ 216 h 521"/>
              <a:gd name="T20" fmla="*/ 463 w 2854"/>
              <a:gd name="T21" fmla="*/ 335 h 521"/>
              <a:gd name="T22" fmla="*/ 539 w 2854"/>
              <a:gd name="T23" fmla="*/ 369 h 521"/>
              <a:gd name="T24" fmla="*/ 1101 w 2854"/>
              <a:gd name="T25" fmla="*/ 340 h 521"/>
              <a:gd name="T26" fmla="*/ 1061 w 2854"/>
              <a:gd name="T27" fmla="*/ 508 h 521"/>
              <a:gd name="T28" fmla="*/ 1418 w 2854"/>
              <a:gd name="T29" fmla="*/ 322 h 521"/>
              <a:gd name="T30" fmla="*/ 1784 w 2854"/>
              <a:gd name="T31" fmla="*/ 496 h 521"/>
              <a:gd name="T32" fmla="*/ 1718 w 2854"/>
              <a:gd name="T33" fmla="*/ 338 h 521"/>
              <a:gd name="T34" fmla="*/ 2274 w 2854"/>
              <a:gd name="T35" fmla="*/ 342 h 521"/>
              <a:gd name="T36" fmla="*/ 2283 w 2854"/>
              <a:gd name="T37" fmla="*/ 336 h 521"/>
              <a:gd name="T38" fmla="*/ 2537 w 2854"/>
              <a:gd name="T39" fmla="*/ 73 h 521"/>
              <a:gd name="T40" fmla="*/ 2575 w 2854"/>
              <a:gd name="T41" fmla="*/ 101 h 521"/>
              <a:gd name="T42" fmla="*/ 2558 w 2854"/>
              <a:gd name="T43" fmla="*/ 89 h 521"/>
              <a:gd name="T44" fmla="*/ 2556 w 2854"/>
              <a:gd name="T45" fmla="*/ 159 h 521"/>
              <a:gd name="T46" fmla="*/ 2010 w 2854"/>
              <a:gd name="T47" fmla="*/ 125 h 521"/>
              <a:gd name="T48" fmla="*/ 1943 w 2854"/>
              <a:gd name="T49" fmla="*/ 49 h 521"/>
              <a:gd name="T50" fmla="*/ 1979 w 2854"/>
              <a:gd name="T51" fmla="*/ 117 h 521"/>
              <a:gd name="T52" fmla="*/ 872 w 2854"/>
              <a:gd name="T53" fmla="*/ 175 h 521"/>
              <a:gd name="T54" fmla="*/ 902 w 2854"/>
              <a:gd name="T55" fmla="*/ 97 h 521"/>
              <a:gd name="T56" fmla="*/ 891 w 2854"/>
              <a:gd name="T57" fmla="*/ 78 h 521"/>
              <a:gd name="T58" fmla="*/ 854 w 2854"/>
              <a:gd name="T59" fmla="*/ 159 h 521"/>
              <a:gd name="T60" fmla="*/ 298 w 2854"/>
              <a:gd name="T61" fmla="*/ 147 h 521"/>
              <a:gd name="T62" fmla="*/ 295 w 2854"/>
              <a:gd name="T63" fmla="*/ 75 h 521"/>
              <a:gd name="T64" fmla="*/ 284 w 2854"/>
              <a:gd name="T65" fmla="*/ 115 h 521"/>
              <a:gd name="T66" fmla="*/ 524 w 2854"/>
              <a:gd name="T67" fmla="*/ 456 h 521"/>
              <a:gd name="T68" fmla="*/ 473 w 2854"/>
              <a:gd name="T69" fmla="*/ 425 h 521"/>
              <a:gd name="T70" fmla="*/ 469 w 2854"/>
              <a:gd name="T71" fmla="*/ 482 h 521"/>
              <a:gd name="T72" fmla="*/ 516 w 2854"/>
              <a:gd name="T73" fmla="*/ 451 h 521"/>
              <a:gd name="T74" fmla="*/ 1122 w 2854"/>
              <a:gd name="T75" fmla="*/ 393 h 521"/>
              <a:gd name="T76" fmla="*/ 1083 w 2854"/>
              <a:gd name="T77" fmla="*/ 441 h 521"/>
              <a:gd name="T78" fmla="*/ 1101 w 2854"/>
              <a:gd name="T79" fmla="*/ 448 h 521"/>
              <a:gd name="T80" fmla="*/ 1120 w 2854"/>
              <a:gd name="T81" fmla="*/ 416 h 521"/>
              <a:gd name="T82" fmla="*/ 1739 w 2854"/>
              <a:gd name="T83" fmla="*/ 428 h 521"/>
              <a:gd name="T84" fmla="*/ 1785 w 2854"/>
              <a:gd name="T85" fmla="*/ 464 h 521"/>
              <a:gd name="T86" fmla="*/ 1744 w 2854"/>
              <a:gd name="T87" fmla="*/ 424 h 521"/>
              <a:gd name="T88" fmla="*/ 1773 w 2854"/>
              <a:gd name="T89" fmla="*/ 478 h 521"/>
              <a:gd name="T90" fmla="*/ 2351 w 2854"/>
              <a:gd name="T91" fmla="*/ 458 h 521"/>
              <a:gd name="T92" fmla="*/ 2378 w 2854"/>
              <a:gd name="T93" fmla="*/ 447 h 521"/>
              <a:gd name="T94" fmla="*/ 2348 w 2854"/>
              <a:gd name="T95" fmla="*/ 393 h 521"/>
              <a:gd name="T96" fmla="*/ 128 w 2854"/>
              <a:gd name="T97" fmla="*/ 317 h 521"/>
              <a:gd name="T98" fmla="*/ 284 w 2854"/>
              <a:gd name="T99" fmla="*/ 245 h 521"/>
              <a:gd name="T100" fmla="*/ 322 w 2854"/>
              <a:gd name="T101" fmla="*/ 214 h 521"/>
              <a:gd name="T102" fmla="*/ 800 w 2854"/>
              <a:gd name="T103" fmla="*/ 320 h 521"/>
              <a:gd name="T104" fmla="*/ 649 w 2854"/>
              <a:gd name="T105" fmla="*/ 227 h 521"/>
              <a:gd name="T106" fmla="*/ 865 w 2854"/>
              <a:gd name="T107" fmla="*/ 326 h 521"/>
              <a:gd name="T108" fmla="*/ 1623 w 2854"/>
              <a:gd name="T109" fmla="*/ 311 h 521"/>
              <a:gd name="T110" fmla="*/ 1166 w 2854"/>
              <a:gd name="T111" fmla="*/ 240 h 521"/>
              <a:gd name="T112" fmla="*/ 1677 w 2854"/>
              <a:gd name="T113" fmla="*/ 223 h 521"/>
              <a:gd name="T114" fmla="*/ 1708 w 2854"/>
              <a:gd name="T115" fmla="*/ 274 h 521"/>
              <a:gd name="T116" fmla="*/ 2273 w 2854"/>
              <a:gd name="T117" fmla="*/ 326 h 521"/>
              <a:gd name="T118" fmla="*/ 2230 w 2854"/>
              <a:gd name="T119" fmla="*/ 219 h 521"/>
              <a:gd name="T120" fmla="*/ 2280 w 2854"/>
              <a:gd name="T121" fmla="*/ 225 h 521"/>
              <a:gd name="T122" fmla="*/ 2643 w 2854"/>
              <a:gd name="T123" fmla="*/ 320 h 521"/>
              <a:gd name="T124" fmla="*/ 2622 w 2854"/>
              <a:gd name="T125" fmla="*/ 225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54" h="521">
                <a:moveTo>
                  <a:pt x="2823" y="211"/>
                </a:moveTo>
                <a:cubicBezTo>
                  <a:pt x="2803" y="200"/>
                  <a:pt x="2778" y="194"/>
                  <a:pt x="2755" y="202"/>
                </a:cubicBezTo>
                <a:cubicBezTo>
                  <a:pt x="2738" y="208"/>
                  <a:pt x="2723" y="213"/>
                  <a:pt x="2706" y="216"/>
                </a:cubicBezTo>
                <a:cubicBezTo>
                  <a:pt x="2687" y="219"/>
                  <a:pt x="2670" y="216"/>
                  <a:pt x="2651" y="216"/>
                </a:cubicBezTo>
                <a:cubicBezTo>
                  <a:pt x="2619" y="215"/>
                  <a:pt x="2587" y="207"/>
                  <a:pt x="2555" y="205"/>
                </a:cubicBezTo>
                <a:cubicBezTo>
                  <a:pt x="2555" y="204"/>
                  <a:pt x="2554" y="204"/>
                  <a:pt x="2553" y="204"/>
                </a:cubicBezTo>
                <a:cubicBezTo>
                  <a:pt x="2548" y="204"/>
                  <a:pt x="2543" y="203"/>
                  <a:pt x="2538" y="203"/>
                </a:cubicBezTo>
                <a:cubicBezTo>
                  <a:pt x="2537" y="204"/>
                  <a:pt x="2536" y="204"/>
                  <a:pt x="2536" y="205"/>
                </a:cubicBezTo>
                <a:cubicBezTo>
                  <a:pt x="2533" y="203"/>
                  <a:pt x="2529" y="201"/>
                  <a:pt x="2526" y="201"/>
                </a:cubicBezTo>
                <a:cubicBezTo>
                  <a:pt x="2540" y="195"/>
                  <a:pt x="2554" y="186"/>
                  <a:pt x="2561" y="173"/>
                </a:cubicBezTo>
                <a:cubicBezTo>
                  <a:pt x="2562" y="172"/>
                  <a:pt x="2563" y="171"/>
                  <a:pt x="2563" y="170"/>
                </a:cubicBezTo>
                <a:cubicBezTo>
                  <a:pt x="2588" y="171"/>
                  <a:pt x="2602" y="144"/>
                  <a:pt x="2603" y="122"/>
                </a:cubicBezTo>
                <a:cubicBezTo>
                  <a:pt x="2604" y="102"/>
                  <a:pt x="2594" y="84"/>
                  <a:pt x="2592" y="64"/>
                </a:cubicBezTo>
                <a:cubicBezTo>
                  <a:pt x="2590" y="50"/>
                  <a:pt x="2585" y="33"/>
                  <a:pt x="2591" y="19"/>
                </a:cubicBezTo>
                <a:cubicBezTo>
                  <a:pt x="2593" y="15"/>
                  <a:pt x="2593" y="11"/>
                  <a:pt x="2592" y="6"/>
                </a:cubicBezTo>
                <a:cubicBezTo>
                  <a:pt x="2591" y="3"/>
                  <a:pt x="2587" y="0"/>
                  <a:pt x="2583" y="1"/>
                </a:cubicBezTo>
                <a:cubicBezTo>
                  <a:pt x="2570" y="5"/>
                  <a:pt x="2560" y="18"/>
                  <a:pt x="2551" y="28"/>
                </a:cubicBezTo>
                <a:cubicBezTo>
                  <a:pt x="2539" y="39"/>
                  <a:pt x="2530" y="53"/>
                  <a:pt x="2526" y="70"/>
                </a:cubicBezTo>
                <a:cubicBezTo>
                  <a:pt x="2518" y="101"/>
                  <a:pt x="2526" y="145"/>
                  <a:pt x="2548" y="170"/>
                </a:cubicBezTo>
                <a:cubicBezTo>
                  <a:pt x="2548" y="171"/>
                  <a:pt x="2549" y="171"/>
                  <a:pt x="2549" y="171"/>
                </a:cubicBezTo>
                <a:cubicBezTo>
                  <a:pt x="2541" y="182"/>
                  <a:pt x="2527" y="193"/>
                  <a:pt x="2514" y="197"/>
                </a:cubicBezTo>
                <a:cubicBezTo>
                  <a:pt x="2513" y="198"/>
                  <a:pt x="2512" y="199"/>
                  <a:pt x="2512" y="200"/>
                </a:cubicBezTo>
                <a:cubicBezTo>
                  <a:pt x="2512" y="200"/>
                  <a:pt x="2512" y="200"/>
                  <a:pt x="2512" y="200"/>
                </a:cubicBezTo>
                <a:cubicBezTo>
                  <a:pt x="2494" y="201"/>
                  <a:pt x="2478" y="209"/>
                  <a:pt x="2460" y="210"/>
                </a:cubicBezTo>
                <a:cubicBezTo>
                  <a:pt x="2446" y="211"/>
                  <a:pt x="2432" y="211"/>
                  <a:pt x="2417" y="211"/>
                </a:cubicBezTo>
                <a:cubicBezTo>
                  <a:pt x="2387" y="211"/>
                  <a:pt x="2355" y="214"/>
                  <a:pt x="2324" y="209"/>
                </a:cubicBezTo>
                <a:cubicBezTo>
                  <a:pt x="2315" y="207"/>
                  <a:pt x="2303" y="204"/>
                  <a:pt x="2293" y="205"/>
                </a:cubicBezTo>
                <a:cubicBezTo>
                  <a:pt x="2285" y="206"/>
                  <a:pt x="2279" y="211"/>
                  <a:pt x="2272" y="211"/>
                </a:cubicBezTo>
                <a:cubicBezTo>
                  <a:pt x="2270" y="212"/>
                  <a:pt x="2269" y="212"/>
                  <a:pt x="2268" y="213"/>
                </a:cubicBezTo>
                <a:cubicBezTo>
                  <a:pt x="2257" y="205"/>
                  <a:pt x="2245" y="203"/>
                  <a:pt x="2231" y="207"/>
                </a:cubicBezTo>
                <a:cubicBezTo>
                  <a:pt x="2205" y="216"/>
                  <a:pt x="2176" y="218"/>
                  <a:pt x="2149" y="217"/>
                </a:cubicBezTo>
                <a:cubicBezTo>
                  <a:pt x="2095" y="215"/>
                  <a:pt x="2041" y="213"/>
                  <a:pt x="1987" y="213"/>
                </a:cubicBezTo>
                <a:cubicBezTo>
                  <a:pt x="1985" y="213"/>
                  <a:pt x="1983" y="214"/>
                  <a:pt x="1981" y="216"/>
                </a:cubicBezTo>
                <a:cubicBezTo>
                  <a:pt x="1978" y="213"/>
                  <a:pt x="1974" y="211"/>
                  <a:pt x="1971" y="209"/>
                </a:cubicBezTo>
                <a:cubicBezTo>
                  <a:pt x="1969" y="209"/>
                  <a:pt x="1968" y="208"/>
                  <a:pt x="1966" y="207"/>
                </a:cubicBezTo>
                <a:cubicBezTo>
                  <a:pt x="1972" y="206"/>
                  <a:pt x="1977" y="203"/>
                  <a:pt x="1982" y="199"/>
                </a:cubicBezTo>
                <a:cubicBezTo>
                  <a:pt x="1986" y="199"/>
                  <a:pt x="1989" y="195"/>
                  <a:pt x="1989" y="191"/>
                </a:cubicBezTo>
                <a:cubicBezTo>
                  <a:pt x="1989" y="191"/>
                  <a:pt x="1989" y="190"/>
                  <a:pt x="1990" y="189"/>
                </a:cubicBezTo>
                <a:cubicBezTo>
                  <a:pt x="2006" y="190"/>
                  <a:pt x="2015" y="186"/>
                  <a:pt x="2022" y="170"/>
                </a:cubicBezTo>
                <a:cubicBezTo>
                  <a:pt x="2030" y="154"/>
                  <a:pt x="2036" y="132"/>
                  <a:pt x="2032" y="114"/>
                </a:cubicBezTo>
                <a:cubicBezTo>
                  <a:pt x="2027" y="92"/>
                  <a:pt x="2011" y="83"/>
                  <a:pt x="1995" y="69"/>
                </a:cubicBezTo>
                <a:cubicBezTo>
                  <a:pt x="1985" y="60"/>
                  <a:pt x="1976" y="50"/>
                  <a:pt x="1967" y="39"/>
                </a:cubicBezTo>
                <a:cubicBezTo>
                  <a:pt x="1959" y="29"/>
                  <a:pt x="1955" y="19"/>
                  <a:pt x="1949" y="8"/>
                </a:cubicBezTo>
                <a:cubicBezTo>
                  <a:pt x="1946" y="4"/>
                  <a:pt x="1941" y="3"/>
                  <a:pt x="1937" y="7"/>
                </a:cubicBezTo>
                <a:cubicBezTo>
                  <a:pt x="1923" y="20"/>
                  <a:pt x="1922" y="38"/>
                  <a:pt x="1917" y="55"/>
                </a:cubicBezTo>
                <a:cubicBezTo>
                  <a:pt x="1912" y="77"/>
                  <a:pt x="1911" y="93"/>
                  <a:pt x="1919" y="114"/>
                </a:cubicBezTo>
                <a:cubicBezTo>
                  <a:pt x="1927" y="134"/>
                  <a:pt x="1936" y="144"/>
                  <a:pt x="1951" y="159"/>
                </a:cubicBezTo>
                <a:cubicBezTo>
                  <a:pt x="1959" y="166"/>
                  <a:pt x="1966" y="173"/>
                  <a:pt x="1969" y="183"/>
                </a:cubicBezTo>
                <a:cubicBezTo>
                  <a:pt x="1970" y="186"/>
                  <a:pt x="1971" y="189"/>
                  <a:pt x="1972" y="191"/>
                </a:cubicBezTo>
                <a:cubicBezTo>
                  <a:pt x="1967" y="197"/>
                  <a:pt x="1959" y="201"/>
                  <a:pt x="1949" y="203"/>
                </a:cubicBezTo>
                <a:cubicBezTo>
                  <a:pt x="1948" y="203"/>
                  <a:pt x="1947" y="204"/>
                  <a:pt x="1947" y="204"/>
                </a:cubicBezTo>
                <a:cubicBezTo>
                  <a:pt x="1930" y="205"/>
                  <a:pt x="1915" y="212"/>
                  <a:pt x="1897" y="217"/>
                </a:cubicBezTo>
                <a:cubicBezTo>
                  <a:pt x="1859" y="226"/>
                  <a:pt x="1825" y="206"/>
                  <a:pt x="1787" y="211"/>
                </a:cubicBezTo>
                <a:cubicBezTo>
                  <a:pt x="1755" y="215"/>
                  <a:pt x="1721" y="213"/>
                  <a:pt x="1689" y="219"/>
                </a:cubicBezTo>
                <a:cubicBezTo>
                  <a:pt x="1687" y="219"/>
                  <a:pt x="1686" y="220"/>
                  <a:pt x="1685" y="221"/>
                </a:cubicBezTo>
                <a:cubicBezTo>
                  <a:pt x="1681" y="216"/>
                  <a:pt x="1674" y="212"/>
                  <a:pt x="1667" y="210"/>
                </a:cubicBezTo>
                <a:cubicBezTo>
                  <a:pt x="1667" y="209"/>
                  <a:pt x="1666" y="209"/>
                  <a:pt x="1666" y="209"/>
                </a:cubicBezTo>
                <a:cubicBezTo>
                  <a:pt x="1665" y="209"/>
                  <a:pt x="1665" y="208"/>
                  <a:pt x="1664" y="209"/>
                </a:cubicBezTo>
                <a:cubicBezTo>
                  <a:pt x="1661" y="208"/>
                  <a:pt x="1659" y="207"/>
                  <a:pt x="1656" y="207"/>
                </a:cubicBezTo>
                <a:cubicBezTo>
                  <a:pt x="1636" y="203"/>
                  <a:pt x="1616" y="212"/>
                  <a:pt x="1596" y="216"/>
                </a:cubicBezTo>
                <a:cubicBezTo>
                  <a:pt x="1582" y="218"/>
                  <a:pt x="1568" y="218"/>
                  <a:pt x="1554" y="219"/>
                </a:cubicBezTo>
                <a:cubicBezTo>
                  <a:pt x="1538" y="222"/>
                  <a:pt x="1527" y="218"/>
                  <a:pt x="1511" y="216"/>
                </a:cubicBezTo>
                <a:cubicBezTo>
                  <a:pt x="1488" y="212"/>
                  <a:pt x="1468" y="223"/>
                  <a:pt x="1445" y="219"/>
                </a:cubicBezTo>
                <a:cubicBezTo>
                  <a:pt x="1444" y="219"/>
                  <a:pt x="1444" y="219"/>
                  <a:pt x="1444" y="219"/>
                </a:cubicBezTo>
                <a:cubicBezTo>
                  <a:pt x="1444" y="219"/>
                  <a:pt x="1447" y="219"/>
                  <a:pt x="1443" y="219"/>
                </a:cubicBezTo>
                <a:cubicBezTo>
                  <a:pt x="1443" y="219"/>
                  <a:pt x="1443" y="219"/>
                  <a:pt x="1443" y="219"/>
                </a:cubicBezTo>
                <a:cubicBezTo>
                  <a:pt x="1443" y="219"/>
                  <a:pt x="1442" y="219"/>
                  <a:pt x="1442" y="219"/>
                </a:cubicBezTo>
                <a:cubicBezTo>
                  <a:pt x="1442" y="219"/>
                  <a:pt x="1442" y="219"/>
                  <a:pt x="1442" y="219"/>
                </a:cubicBezTo>
                <a:cubicBezTo>
                  <a:pt x="1431" y="218"/>
                  <a:pt x="1415" y="215"/>
                  <a:pt x="1405" y="221"/>
                </a:cubicBezTo>
                <a:cubicBezTo>
                  <a:pt x="1403" y="221"/>
                  <a:pt x="1401" y="221"/>
                  <a:pt x="1398" y="221"/>
                </a:cubicBezTo>
                <a:cubicBezTo>
                  <a:pt x="1380" y="221"/>
                  <a:pt x="1362" y="213"/>
                  <a:pt x="1343" y="217"/>
                </a:cubicBezTo>
                <a:cubicBezTo>
                  <a:pt x="1327" y="219"/>
                  <a:pt x="1316" y="222"/>
                  <a:pt x="1300" y="219"/>
                </a:cubicBezTo>
                <a:cubicBezTo>
                  <a:pt x="1286" y="218"/>
                  <a:pt x="1272" y="218"/>
                  <a:pt x="1258" y="216"/>
                </a:cubicBezTo>
                <a:cubicBezTo>
                  <a:pt x="1238" y="212"/>
                  <a:pt x="1218" y="203"/>
                  <a:pt x="1198" y="207"/>
                </a:cubicBezTo>
                <a:cubicBezTo>
                  <a:pt x="1195" y="207"/>
                  <a:pt x="1193" y="208"/>
                  <a:pt x="1190" y="209"/>
                </a:cubicBezTo>
                <a:cubicBezTo>
                  <a:pt x="1189" y="208"/>
                  <a:pt x="1189" y="209"/>
                  <a:pt x="1188" y="209"/>
                </a:cubicBezTo>
                <a:cubicBezTo>
                  <a:pt x="1188" y="209"/>
                  <a:pt x="1187" y="209"/>
                  <a:pt x="1187" y="210"/>
                </a:cubicBezTo>
                <a:cubicBezTo>
                  <a:pt x="1180" y="212"/>
                  <a:pt x="1173" y="216"/>
                  <a:pt x="1169" y="221"/>
                </a:cubicBezTo>
                <a:cubicBezTo>
                  <a:pt x="1168" y="220"/>
                  <a:pt x="1167" y="219"/>
                  <a:pt x="1165" y="219"/>
                </a:cubicBezTo>
                <a:cubicBezTo>
                  <a:pt x="1133" y="213"/>
                  <a:pt x="1099" y="215"/>
                  <a:pt x="1067" y="211"/>
                </a:cubicBezTo>
                <a:cubicBezTo>
                  <a:pt x="1029" y="206"/>
                  <a:pt x="995" y="226"/>
                  <a:pt x="957" y="217"/>
                </a:cubicBezTo>
                <a:cubicBezTo>
                  <a:pt x="939" y="212"/>
                  <a:pt x="924" y="205"/>
                  <a:pt x="907" y="204"/>
                </a:cubicBezTo>
                <a:cubicBezTo>
                  <a:pt x="907" y="204"/>
                  <a:pt x="906" y="203"/>
                  <a:pt x="905" y="203"/>
                </a:cubicBezTo>
                <a:cubicBezTo>
                  <a:pt x="895" y="201"/>
                  <a:pt x="887" y="197"/>
                  <a:pt x="882" y="191"/>
                </a:cubicBezTo>
                <a:cubicBezTo>
                  <a:pt x="883" y="189"/>
                  <a:pt x="884" y="186"/>
                  <a:pt x="885" y="183"/>
                </a:cubicBezTo>
                <a:cubicBezTo>
                  <a:pt x="888" y="173"/>
                  <a:pt x="895" y="166"/>
                  <a:pt x="903" y="159"/>
                </a:cubicBezTo>
                <a:cubicBezTo>
                  <a:pt x="918" y="144"/>
                  <a:pt x="927" y="134"/>
                  <a:pt x="935" y="114"/>
                </a:cubicBezTo>
                <a:cubicBezTo>
                  <a:pt x="943" y="93"/>
                  <a:pt x="942" y="77"/>
                  <a:pt x="937" y="55"/>
                </a:cubicBezTo>
                <a:cubicBezTo>
                  <a:pt x="932" y="38"/>
                  <a:pt x="931" y="20"/>
                  <a:pt x="917" y="7"/>
                </a:cubicBezTo>
                <a:cubicBezTo>
                  <a:pt x="913" y="3"/>
                  <a:pt x="908" y="4"/>
                  <a:pt x="905" y="8"/>
                </a:cubicBezTo>
                <a:cubicBezTo>
                  <a:pt x="899" y="19"/>
                  <a:pt x="895" y="29"/>
                  <a:pt x="887" y="39"/>
                </a:cubicBezTo>
                <a:cubicBezTo>
                  <a:pt x="878" y="50"/>
                  <a:pt x="869" y="60"/>
                  <a:pt x="859" y="69"/>
                </a:cubicBezTo>
                <a:cubicBezTo>
                  <a:pt x="843" y="83"/>
                  <a:pt x="827" y="92"/>
                  <a:pt x="822" y="114"/>
                </a:cubicBezTo>
                <a:cubicBezTo>
                  <a:pt x="818" y="132"/>
                  <a:pt x="824" y="154"/>
                  <a:pt x="832" y="170"/>
                </a:cubicBezTo>
                <a:cubicBezTo>
                  <a:pt x="839" y="186"/>
                  <a:pt x="848" y="190"/>
                  <a:pt x="864" y="189"/>
                </a:cubicBezTo>
                <a:cubicBezTo>
                  <a:pt x="865" y="190"/>
                  <a:pt x="865" y="191"/>
                  <a:pt x="865" y="191"/>
                </a:cubicBezTo>
                <a:cubicBezTo>
                  <a:pt x="865" y="195"/>
                  <a:pt x="868" y="199"/>
                  <a:pt x="872" y="199"/>
                </a:cubicBezTo>
                <a:cubicBezTo>
                  <a:pt x="877" y="203"/>
                  <a:pt x="882" y="206"/>
                  <a:pt x="888" y="207"/>
                </a:cubicBezTo>
                <a:cubicBezTo>
                  <a:pt x="886" y="208"/>
                  <a:pt x="885" y="209"/>
                  <a:pt x="883" y="209"/>
                </a:cubicBezTo>
                <a:cubicBezTo>
                  <a:pt x="880" y="211"/>
                  <a:pt x="876" y="213"/>
                  <a:pt x="873" y="216"/>
                </a:cubicBezTo>
                <a:cubicBezTo>
                  <a:pt x="871" y="214"/>
                  <a:pt x="869" y="213"/>
                  <a:pt x="867" y="213"/>
                </a:cubicBezTo>
                <a:cubicBezTo>
                  <a:pt x="813" y="213"/>
                  <a:pt x="759" y="215"/>
                  <a:pt x="705" y="217"/>
                </a:cubicBezTo>
                <a:cubicBezTo>
                  <a:pt x="678" y="218"/>
                  <a:pt x="649" y="216"/>
                  <a:pt x="623" y="207"/>
                </a:cubicBezTo>
                <a:cubicBezTo>
                  <a:pt x="609" y="203"/>
                  <a:pt x="597" y="205"/>
                  <a:pt x="586" y="213"/>
                </a:cubicBezTo>
                <a:cubicBezTo>
                  <a:pt x="585" y="212"/>
                  <a:pt x="584" y="212"/>
                  <a:pt x="582" y="211"/>
                </a:cubicBezTo>
                <a:cubicBezTo>
                  <a:pt x="575" y="211"/>
                  <a:pt x="569" y="206"/>
                  <a:pt x="561" y="205"/>
                </a:cubicBezTo>
                <a:cubicBezTo>
                  <a:pt x="551" y="204"/>
                  <a:pt x="539" y="207"/>
                  <a:pt x="530" y="209"/>
                </a:cubicBezTo>
                <a:cubicBezTo>
                  <a:pt x="499" y="214"/>
                  <a:pt x="467" y="211"/>
                  <a:pt x="437" y="211"/>
                </a:cubicBezTo>
                <a:cubicBezTo>
                  <a:pt x="422" y="211"/>
                  <a:pt x="408" y="211"/>
                  <a:pt x="394" y="210"/>
                </a:cubicBezTo>
                <a:cubicBezTo>
                  <a:pt x="376" y="209"/>
                  <a:pt x="360" y="201"/>
                  <a:pt x="342" y="200"/>
                </a:cubicBezTo>
                <a:cubicBezTo>
                  <a:pt x="342" y="200"/>
                  <a:pt x="342" y="200"/>
                  <a:pt x="342" y="200"/>
                </a:cubicBezTo>
                <a:cubicBezTo>
                  <a:pt x="342" y="199"/>
                  <a:pt x="341" y="198"/>
                  <a:pt x="340" y="197"/>
                </a:cubicBezTo>
                <a:cubicBezTo>
                  <a:pt x="327" y="193"/>
                  <a:pt x="313" y="182"/>
                  <a:pt x="305" y="171"/>
                </a:cubicBezTo>
                <a:cubicBezTo>
                  <a:pt x="305" y="171"/>
                  <a:pt x="306" y="171"/>
                  <a:pt x="306" y="170"/>
                </a:cubicBezTo>
                <a:cubicBezTo>
                  <a:pt x="328" y="145"/>
                  <a:pt x="336" y="101"/>
                  <a:pt x="328" y="70"/>
                </a:cubicBezTo>
                <a:cubicBezTo>
                  <a:pt x="324" y="53"/>
                  <a:pt x="315" y="39"/>
                  <a:pt x="303" y="28"/>
                </a:cubicBezTo>
                <a:cubicBezTo>
                  <a:pt x="294" y="18"/>
                  <a:pt x="284" y="5"/>
                  <a:pt x="271" y="1"/>
                </a:cubicBezTo>
                <a:cubicBezTo>
                  <a:pt x="267" y="0"/>
                  <a:pt x="263" y="3"/>
                  <a:pt x="262" y="6"/>
                </a:cubicBezTo>
                <a:cubicBezTo>
                  <a:pt x="261" y="11"/>
                  <a:pt x="261" y="15"/>
                  <a:pt x="263" y="19"/>
                </a:cubicBezTo>
                <a:cubicBezTo>
                  <a:pt x="269" y="33"/>
                  <a:pt x="264" y="50"/>
                  <a:pt x="262" y="64"/>
                </a:cubicBezTo>
                <a:cubicBezTo>
                  <a:pt x="260" y="84"/>
                  <a:pt x="250" y="102"/>
                  <a:pt x="251" y="122"/>
                </a:cubicBezTo>
                <a:cubicBezTo>
                  <a:pt x="252" y="144"/>
                  <a:pt x="266" y="171"/>
                  <a:pt x="291" y="170"/>
                </a:cubicBezTo>
                <a:cubicBezTo>
                  <a:pt x="291" y="171"/>
                  <a:pt x="292" y="172"/>
                  <a:pt x="293" y="173"/>
                </a:cubicBezTo>
                <a:cubicBezTo>
                  <a:pt x="300" y="186"/>
                  <a:pt x="314" y="195"/>
                  <a:pt x="328" y="201"/>
                </a:cubicBezTo>
                <a:cubicBezTo>
                  <a:pt x="325" y="201"/>
                  <a:pt x="321" y="203"/>
                  <a:pt x="318" y="205"/>
                </a:cubicBezTo>
                <a:cubicBezTo>
                  <a:pt x="318" y="204"/>
                  <a:pt x="317" y="204"/>
                  <a:pt x="316" y="203"/>
                </a:cubicBezTo>
                <a:cubicBezTo>
                  <a:pt x="311" y="203"/>
                  <a:pt x="306" y="204"/>
                  <a:pt x="301" y="204"/>
                </a:cubicBezTo>
                <a:cubicBezTo>
                  <a:pt x="300" y="204"/>
                  <a:pt x="299" y="204"/>
                  <a:pt x="299" y="205"/>
                </a:cubicBezTo>
                <a:cubicBezTo>
                  <a:pt x="267" y="207"/>
                  <a:pt x="235" y="215"/>
                  <a:pt x="203" y="216"/>
                </a:cubicBezTo>
                <a:cubicBezTo>
                  <a:pt x="184" y="216"/>
                  <a:pt x="167" y="219"/>
                  <a:pt x="148" y="216"/>
                </a:cubicBezTo>
                <a:cubicBezTo>
                  <a:pt x="131" y="213"/>
                  <a:pt x="116" y="208"/>
                  <a:pt x="99" y="202"/>
                </a:cubicBezTo>
                <a:cubicBezTo>
                  <a:pt x="76" y="194"/>
                  <a:pt x="51" y="200"/>
                  <a:pt x="31" y="211"/>
                </a:cubicBezTo>
                <a:cubicBezTo>
                  <a:pt x="5" y="224"/>
                  <a:pt x="0" y="252"/>
                  <a:pt x="2" y="278"/>
                </a:cubicBezTo>
                <a:cubicBezTo>
                  <a:pt x="4" y="300"/>
                  <a:pt x="11" y="323"/>
                  <a:pt x="30" y="336"/>
                </a:cubicBezTo>
                <a:cubicBezTo>
                  <a:pt x="38" y="342"/>
                  <a:pt x="51" y="340"/>
                  <a:pt x="60" y="339"/>
                </a:cubicBezTo>
                <a:cubicBezTo>
                  <a:pt x="76" y="337"/>
                  <a:pt x="92" y="337"/>
                  <a:pt x="108" y="336"/>
                </a:cubicBezTo>
                <a:cubicBezTo>
                  <a:pt x="147" y="331"/>
                  <a:pt x="182" y="328"/>
                  <a:pt x="221" y="336"/>
                </a:cubicBezTo>
                <a:cubicBezTo>
                  <a:pt x="237" y="339"/>
                  <a:pt x="254" y="337"/>
                  <a:pt x="270" y="337"/>
                </a:cubicBezTo>
                <a:cubicBezTo>
                  <a:pt x="278" y="337"/>
                  <a:pt x="286" y="335"/>
                  <a:pt x="292" y="330"/>
                </a:cubicBezTo>
                <a:cubicBezTo>
                  <a:pt x="294" y="328"/>
                  <a:pt x="295" y="326"/>
                  <a:pt x="294" y="324"/>
                </a:cubicBezTo>
                <a:cubicBezTo>
                  <a:pt x="303" y="331"/>
                  <a:pt x="314" y="337"/>
                  <a:pt x="326" y="336"/>
                </a:cubicBezTo>
                <a:cubicBezTo>
                  <a:pt x="347" y="334"/>
                  <a:pt x="368" y="328"/>
                  <a:pt x="390" y="327"/>
                </a:cubicBezTo>
                <a:cubicBezTo>
                  <a:pt x="413" y="326"/>
                  <a:pt x="440" y="332"/>
                  <a:pt x="463" y="335"/>
                </a:cubicBezTo>
                <a:cubicBezTo>
                  <a:pt x="497" y="340"/>
                  <a:pt x="537" y="349"/>
                  <a:pt x="571" y="336"/>
                </a:cubicBezTo>
                <a:cubicBezTo>
                  <a:pt x="572" y="337"/>
                  <a:pt x="573" y="338"/>
                  <a:pt x="574" y="338"/>
                </a:cubicBezTo>
                <a:cubicBezTo>
                  <a:pt x="560" y="342"/>
                  <a:pt x="547" y="349"/>
                  <a:pt x="535" y="358"/>
                </a:cubicBezTo>
                <a:cubicBezTo>
                  <a:pt x="533" y="356"/>
                  <a:pt x="528" y="357"/>
                  <a:pt x="526" y="360"/>
                </a:cubicBezTo>
                <a:cubicBezTo>
                  <a:pt x="514" y="366"/>
                  <a:pt x="501" y="367"/>
                  <a:pt x="489" y="376"/>
                </a:cubicBezTo>
                <a:cubicBezTo>
                  <a:pt x="480" y="382"/>
                  <a:pt x="474" y="391"/>
                  <a:pt x="468" y="400"/>
                </a:cubicBezTo>
                <a:cubicBezTo>
                  <a:pt x="461" y="411"/>
                  <a:pt x="458" y="426"/>
                  <a:pt x="456" y="439"/>
                </a:cubicBezTo>
                <a:cubicBezTo>
                  <a:pt x="453" y="454"/>
                  <a:pt x="457" y="479"/>
                  <a:pt x="446" y="493"/>
                </a:cubicBezTo>
                <a:cubicBezTo>
                  <a:pt x="441" y="499"/>
                  <a:pt x="447" y="508"/>
                  <a:pt x="455" y="504"/>
                </a:cubicBezTo>
                <a:cubicBezTo>
                  <a:pt x="469" y="497"/>
                  <a:pt x="484" y="507"/>
                  <a:pt x="498" y="499"/>
                </a:cubicBezTo>
                <a:cubicBezTo>
                  <a:pt x="513" y="492"/>
                  <a:pt x="522" y="479"/>
                  <a:pt x="531" y="466"/>
                </a:cubicBezTo>
                <a:cubicBezTo>
                  <a:pt x="541" y="449"/>
                  <a:pt x="542" y="432"/>
                  <a:pt x="545" y="414"/>
                </a:cubicBezTo>
                <a:cubicBezTo>
                  <a:pt x="548" y="398"/>
                  <a:pt x="542" y="384"/>
                  <a:pt x="539" y="369"/>
                </a:cubicBezTo>
                <a:cubicBezTo>
                  <a:pt x="551" y="357"/>
                  <a:pt x="565" y="348"/>
                  <a:pt x="580" y="342"/>
                </a:cubicBezTo>
                <a:cubicBezTo>
                  <a:pt x="585" y="344"/>
                  <a:pt x="592" y="345"/>
                  <a:pt x="599" y="345"/>
                </a:cubicBezTo>
                <a:cubicBezTo>
                  <a:pt x="617" y="346"/>
                  <a:pt x="636" y="339"/>
                  <a:pt x="653" y="334"/>
                </a:cubicBezTo>
                <a:cubicBezTo>
                  <a:pt x="678" y="327"/>
                  <a:pt x="697" y="333"/>
                  <a:pt x="721" y="336"/>
                </a:cubicBezTo>
                <a:cubicBezTo>
                  <a:pt x="741" y="338"/>
                  <a:pt x="760" y="338"/>
                  <a:pt x="780" y="335"/>
                </a:cubicBezTo>
                <a:cubicBezTo>
                  <a:pt x="802" y="331"/>
                  <a:pt x="824" y="338"/>
                  <a:pt x="846" y="338"/>
                </a:cubicBezTo>
                <a:cubicBezTo>
                  <a:pt x="848" y="338"/>
                  <a:pt x="850" y="337"/>
                  <a:pt x="852" y="335"/>
                </a:cubicBezTo>
                <a:cubicBezTo>
                  <a:pt x="855" y="340"/>
                  <a:pt x="858" y="343"/>
                  <a:pt x="863" y="346"/>
                </a:cubicBezTo>
                <a:cubicBezTo>
                  <a:pt x="877" y="353"/>
                  <a:pt x="890" y="362"/>
                  <a:pt x="907" y="355"/>
                </a:cubicBezTo>
                <a:cubicBezTo>
                  <a:pt x="916" y="351"/>
                  <a:pt x="925" y="350"/>
                  <a:pt x="933" y="344"/>
                </a:cubicBezTo>
                <a:cubicBezTo>
                  <a:pt x="945" y="335"/>
                  <a:pt x="961" y="335"/>
                  <a:pt x="975" y="331"/>
                </a:cubicBezTo>
                <a:cubicBezTo>
                  <a:pt x="1005" y="324"/>
                  <a:pt x="1033" y="332"/>
                  <a:pt x="1062" y="334"/>
                </a:cubicBezTo>
                <a:cubicBezTo>
                  <a:pt x="1075" y="335"/>
                  <a:pt x="1088" y="339"/>
                  <a:pt x="1101" y="340"/>
                </a:cubicBezTo>
                <a:cubicBezTo>
                  <a:pt x="1113" y="342"/>
                  <a:pt x="1124" y="338"/>
                  <a:pt x="1136" y="338"/>
                </a:cubicBezTo>
                <a:cubicBezTo>
                  <a:pt x="1145" y="339"/>
                  <a:pt x="1154" y="341"/>
                  <a:pt x="1162" y="339"/>
                </a:cubicBezTo>
                <a:cubicBezTo>
                  <a:pt x="1156" y="344"/>
                  <a:pt x="1150" y="351"/>
                  <a:pt x="1145" y="357"/>
                </a:cubicBezTo>
                <a:cubicBezTo>
                  <a:pt x="1145" y="357"/>
                  <a:pt x="1144" y="357"/>
                  <a:pt x="1143" y="357"/>
                </a:cubicBezTo>
                <a:cubicBezTo>
                  <a:pt x="1132" y="359"/>
                  <a:pt x="1127" y="369"/>
                  <a:pt x="1118" y="376"/>
                </a:cubicBezTo>
                <a:cubicBezTo>
                  <a:pt x="1106" y="387"/>
                  <a:pt x="1091" y="393"/>
                  <a:pt x="1079" y="403"/>
                </a:cubicBezTo>
                <a:cubicBezTo>
                  <a:pt x="1069" y="411"/>
                  <a:pt x="1061" y="422"/>
                  <a:pt x="1055" y="432"/>
                </a:cubicBezTo>
                <a:cubicBezTo>
                  <a:pt x="1052" y="437"/>
                  <a:pt x="1050" y="443"/>
                  <a:pt x="1050" y="448"/>
                </a:cubicBezTo>
                <a:cubicBezTo>
                  <a:pt x="1043" y="467"/>
                  <a:pt x="1041" y="492"/>
                  <a:pt x="1044" y="510"/>
                </a:cubicBezTo>
                <a:cubicBezTo>
                  <a:pt x="1039" y="513"/>
                  <a:pt x="1040" y="521"/>
                  <a:pt x="1047" y="521"/>
                </a:cubicBezTo>
                <a:cubicBezTo>
                  <a:pt x="1047" y="521"/>
                  <a:pt x="1047" y="520"/>
                  <a:pt x="1048" y="520"/>
                </a:cubicBezTo>
                <a:cubicBezTo>
                  <a:pt x="1048" y="520"/>
                  <a:pt x="1049" y="520"/>
                  <a:pt x="1049" y="519"/>
                </a:cubicBezTo>
                <a:cubicBezTo>
                  <a:pt x="1054" y="517"/>
                  <a:pt x="1057" y="512"/>
                  <a:pt x="1061" y="508"/>
                </a:cubicBezTo>
                <a:cubicBezTo>
                  <a:pt x="1064" y="504"/>
                  <a:pt x="1067" y="500"/>
                  <a:pt x="1070" y="496"/>
                </a:cubicBezTo>
                <a:cubicBezTo>
                  <a:pt x="1080" y="491"/>
                  <a:pt x="1091" y="491"/>
                  <a:pt x="1103" y="488"/>
                </a:cubicBezTo>
                <a:cubicBezTo>
                  <a:pt x="1118" y="484"/>
                  <a:pt x="1127" y="478"/>
                  <a:pt x="1134" y="465"/>
                </a:cubicBezTo>
                <a:cubicBezTo>
                  <a:pt x="1143" y="450"/>
                  <a:pt x="1146" y="435"/>
                  <a:pt x="1146" y="418"/>
                </a:cubicBezTo>
                <a:cubicBezTo>
                  <a:pt x="1146" y="413"/>
                  <a:pt x="1141" y="393"/>
                  <a:pt x="1142" y="379"/>
                </a:cubicBezTo>
                <a:cubicBezTo>
                  <a:pt x="1151" y="366"/>
                  <a:pt x="1166" y="348"/>
                  <a:pt x="1182" y="344"/>
                </a:cubicBezTo>
                <a:cubicBezTo>
                  <a:pt x="1193" y="348"/>
                  <a:pt x="1207" y="341"/>
                  <a:pt x="1216" y="336"/>
                </a:cubicBezTo>
                <a:cubicBezTo>
                  <a:pt x="1239" y="326"/>
                  <a:pt x="1257" y="320"/>
                  <a:pt x="1282" y="324"/>
                </a:cubicBezTo>
                <a:cubicBezTo>
                  <a:pt x="1302" y="327"/>
                  <a:pt x="1320" y="331"/>
                  <a:pt x="1341" y="329"/>
                </a:cubicBezTo>
                <a:cubicBezTo>
                  <a:pt x="1351" y="329"/>
                  <a:pt x="1361" y="326"/>
                  <a:pt x="1370" y="324"/>
                </a:cubicBezTo>
                <a:cubicBezTo>
                  <a:pt x="1383" y="321"/>
                  <a:pt x="1396" y="325"/>
                  <a:pt x="1408" y="325"/>
                </a:cubicBezTo>
                <a:cubicBezTo>
                  <a:pt x="1411" y="325"/>
                  <a:pt x="1413" y="324"/>
                  <a:pt x="1415" y="322"/>
                </a:cubicBezTo>
                <a:cubicBezTo>
                  <a:pt x="1416" y="322"/>
                  <a:pt x="1417" y="322"/>
                  <a:pt x="1418" y="322"/>
                </a:cubicBezTo>
                <a:cubicBezTo>
                  <a:pt x="1418" y="322"/>
                  <a:pt x="1419" y="322"/>
                  <a:pt x="1420" y="322"/>
                </a:cubicBezTo>
                <a:cubicBezTo>
                  <a:pt x="1426" y="321"/>
                  <a:pt x="1433" y="322"/>
                  <a:pt x="1440" y="322"/>
                </a:cubicBezTo>
                <a:cubicBezTo>
                  <a:pt x="1441" y="324"/>
                  <a:pt x="1443" y="325"/>
                  <a:pt x="1446" y="325"/>
                </a:cubicBezTo>
                <a:cubicBezTo>
                  <a:pt x="1458" y="325"/>
                  <a:pt x="1471" y="321"/>
                  <a:pt x="1484" y="324"/>
                </a:cubicBezTo>
                <a:cubicBezTo>
                  <a:pt x="1493" y="326"/>
                  <a:pt x="1503" y="329"/>
                  <a:pt x="1513" y="329"/>
                </a:cubicBezTo>
                <a:cubicBezTo>
                  <a:pt x="1534" y="331"/>
                  <a:pt x="1552" y="327"/>
                  <a:pt x="1572" y="324"/>
                </a:cubicBezTo>
                <a:cubicBezTo>
                  <a:pt x="1597" y="320"/>
                  <a:pt x="1615" y="326"/>
                  <a:pt x="1638" y="336"/>
                </a:cubicBezTo>
                <a:cubicBezTo>
                  <a:pt x="1647" y="341"/>
                  <a:pt x="1661" y="348"/>
                  <a:pt x="1672" y="344"/>
                </a:cubicBezTo>
                <a:cubicBezTo>
                  <a:pt x="1688" y="348"/>
                  <a:pt x="1703" y="366"/>
                  <a:pt x="1712" y="379"/>
                </a:cubicBezTo>
                <a:cubicBezTo>
                  <a:pt x="1713" y="393"/>
                  <a:pt x="1708" y="413"/>
                  <a:pt x="1708" y="418"/>
                </a:cubicBezTo>
                <a:cubicBezTo>
                  <a:pt x="1708" y="435"/>
                  <a:pt x="1711" y="450"/>
                  <a:pt x="1720" y="465"/>
                </a:cubicBezTo>
                <a:cubicBezTo>
                  <a:pt x="1727" y="478"/>
                  <a:pt x="1736" y="484"/>
                  <a:pt x="1751" y="488"/>
                </a:cubicBezTo>
                <a:cubicBezTo>
                  <a:pt x="1763" y="491"/>
                  <a:pt x="1774" y="491"/>
                  <a:pt x="1784" y="496"/>
                </a:cubicBezTo>
                <a:cubicBezTo>
                  <a:pt x="1787" y="500"/>
                  <a:pt x="1790" y="504"/>
                  <a:pt x="1793" y="508"/>
                </a:cubicBezTo>
                <a:cubicBezTo>
                  <a:pt x="1797" y="512"/>
                  <a:pt x="1800" y="517"/>
                  <a:pt x="1805" y="519"/>
                </a:cubicBezTo>
                <a:cubicBezTo>
                  <a:pt x="1805" y="520"/>
                  <a:pt x="1806" y="520"/>
                  <a:pt x="1806" y="520"/>
                </a:cubicBezTo>
                <a:cubicBezTo>
                  <a:pt x="1807" y="520"/>
                  <a:pt x="1807" y="521"/>
                  <a:pt x="1807" y="521"/>
                </a:cubicBezTo>
                <a:cubicBezTo>
                  <a:pt x="1814" y="521"/>
                  <a:pt x="1815" y="513"/>
                  <a:pt x="1810" y="510"/>
                </a:cubicBezTo>
                <a:cubicBezTo>
                  <a:pt x="1813" y="492"/>
                  <a:pt x="1811" y="467"/>
                  <a:pt x="1804" y="448"/>
                </a:cubicBezTo>
                <a:cubicBezTo>
                  <a:pt x="1804" y="443"/>
                  <a:pt x="1802" y="437"/>
                  <a:pt x="1799" y="432"/>
                </a:cubicBezTo>
                <a:cubicBezTo>
                  <a:pt x="1793" y="422"/>
                  <a:pt x="1785" y="411"/>
                  <a:pt x="1775" y="403"/>
                </a:cubicBezTo>
                <a:cubicBezTo>
                  <a:pt x="1763" y="393"/>
                  <a:pt x="1748" y="387"/>
                  <a:pt x="1736" y="376"/>
                </a:cubicBezTo>
                <a:cubicBezTo>
                  <a:pt x="1727" y="369"/>
                  <a:pt x="1722" y="359"/>
                  <a:pt x="1711" y="357"/>
                </a:cubicBezTo>
                <a:cubicBezTo>
                  <a:pt x="1710" y="357"/>
                  <a:pt x="1709" y="357"/>
                  <a:pt x="1709" y="357"/>
                </a:cubicBezTo>
                <a:cubicBezTo>
                  <a:pt x="1704" y="351"/>
                  <a:pt x="1698" y="344"/>
                  <a:pt x="1692" y="339"/>
                </a:cubicBezTo>
                <a:cubicBezTo>
                  <a:pt x="1700" y="341"/>
                  <a:pt x="1709" y="339"/>
                  <a:pt x="1718" y="338"/>
                </a:cubicBezTo>
                <a:cubicBezTo>
                  <a:pt x="1730" y="338"/>
                  <a:pt x="1741" y="342"/>
                  <a:pt x="1753" y="340"/>
                </a:cubicBezTo>
                <a:cubicBezTo>
                  <a:pt x="1766" y="339"/>
                  <a:pt x="1779" y="335"/>
                  <a:pt x="1792" y="334"/>
                </a:cubicBezTo>
                <a:cubicBezTo>
                  <a:pt x="1821" y="332"/>
                  <a:pt x="1849" y="324"/>
                  <a:pt x="1879" y="331"/>
                </a:cubicBezTo>
                <a:cubicBezTo>
                  <a:pt x="1893" y="335"/>
                  <a:pt x="1909" y="335"/>
                  <a:pt x="1921" y="344"/>
                </a:cubicBezTo>
                <a:cubicBezTo>
                  <a:pt x="1929" y="350"/>
                  <a:pt x="1938" y="351"/>
                  <a:pt x="1947" y="355"/>
                </a:cubicBezTo>
                <a:cubicBezTo>
                  <a:pt x="1964" y="362"/>
                  <a:pt x="1977" y="353"/>
                  <a:pt x="1991" y="346"/>
                </a:cubicBezTo>
                <a:cubicBezTo>
                  <a:pt x="1996" y="343"/>
                  <a:pt x="1999" y="340"/>
                  <a:pt x="2002" y="335"/>
                </a:cubicBezTo>
                <a:cubicBezTo>
                  <a:pt x="2004" y="337"/>
                  <a:pt x="2006" y="338"/>
                  <a:pt x="2008" y="338"/>
                </a:cubicBezTo>
                <a:cubicBezTo>
                  <a:pt x="2030" y="338"/>
                  <a:pt x="2052" y="331"/>
                  <a:pt x="2074" y="335"/>
                </a:cubicBezTo>
                <a:cubicBezTo>
                  <a:pt x="2094" y="338"/>
                  <a:pt x="2113" y="338"/>
                  <a:pt x="2133" y="336"/>
                </a:cubicBezTo>
                <a:cubicBezTo>
                  <a:pt x="2157" y="333"/>
                  <a:pt x="2176" y="327"/>
                  <a:pt x="2201" y="334"/>
                </a:cubicBezTo>
                <a:cubicBezTo>
                  <a:pt x="2218" y="339"/>
                  <a:pt x="2237" y="346"/>
                  <a:pt x="2255" y="345"/>
                </a:cubicBezTo>
                <a:cubicBezTo>
                  <a:pt x="2262" y="345"/>
                  <a:pt x="2269" y="344"/>
                  <a:pt x="2274" y="342"/>
                </a:cubicBezTo>
                <a:cubicBezTo>
                  <a:pt x="2289" y="348"/>
                  <a:pt x="2303" y="357"/>
                  <a:pt x="2315" y="369"/>
                </a:cubicBezTo>
                <a:cubicBezTo>
                  <a:pt x="2312" y="384"/>
                  <a:pt x="2306" y="398"/>
                  <a:pt x="2309" y="414"/>
                </a:cubicBezTo>
                <a:cubicBezTo>
                  <a:pt x="2312" y="432"/>
                  <a:pt x="2313" y="449"/>
                  <a:pt x="2323" y="466"/>
                </a:cubicBezTo>
                <a:cubicBezTo>
                  <a:pt x="2332" y="479"/>
                  <a:pt x="2341" y="492"/>
                  <a:pt x="2356" y="499"/>
                </a:cubicBezTo>
                <a:cubicBezTo>
                  <a:pt x="2370" y="507"/>
                  <a:pt x="2385" y="497"/>
                  <a:pt x="2399" y="504"/>
                </a:cubicBezTo>
                <a:cubicBezTo>
                  <a:pt x="2407" y="508"/>
                  <a:pt x="2413" y="499"/>
                  <a:pt x="2408" y="493"/>
                </a:cubicBezTo>
                <a:cubicBezTo>
                  <a:pt x="2397" y="479"/>
                  <a:pt x="2401" y="454"/>
                  <a:pt x="2398" y="439"/>
                </a:cubicBezTo>
                <a:cubicBezTo>
                  <a:pt x="2396" y="426"/>
                  <a:pt x="2393" y="411"/>
                  <a:pt x="2386" y="400"/>
                </a:cubicBezTo>
                <a:cubicBezTo>
                  <a:pt x="2380" y="391"/>
                  <a:pt x="2374" y="382"/>
                  <a:pt x="2365" y="376"/>
                </a:cubicBezTo>
                <a:cubicBezTo>
                  <a:pt x="2353" y="367"/>
                  <a:pt x="2340" y="366"/>
                  <a:pt x="2328" y="360"/>
                </a:cubicBezTo>
                <a:cubicBezTo>
                  <a:pt x="2326" y="357"/>
                  <a:pt x="2321" y="356"/>
                  <a:pt x="2319" y="358"/>
                </a:cubicBezTo>
                <a:cubicBezTo>
                  <a:pt x="2307" y="349"/>
                  <a:pt x="2294" y="342"/>
                  <a:pt x="2280" y="338"/>
                </a:cubicBezTo>
                <a:cubicBezTo>
                  <a:pt x="2281" y="338"/>
                  <a:pt x="2282" y="337"/>
                  <a:pt x="2283" y="336"/>
                </a:cubicBezTo>
                <a:cubicBezTo>
                  <a:pt x="2317" y="349"/>
                  <a:pt x="2357" y="340"/>
                  <a:pt x="2391" y="335"/>
                </a:cubicBezTo>
                <a:cubicBezTo>
                  <a:pt x="2414" y="332"/>
                  <a:pt x="2441" y="326"/>
                  <a:pt x="2464" y="327"/>
                </a:cubicBezTo>
                <a:cubicBezTo>
                  <a:pt x="2486" y="328"/>
                  <a:pt x="2507" y="334"/>
                  <a:pt x="2528" y="336"/>
                </a:cubicBezTo>
                <a:cubicBezTo>
                  <a:pt x="2540" y="337"/>
                  <a:pt x="2551" y="331"/>
                  <a:pt x="2560" y="324"/>
                </a:cubicBezTo>
                <a:cubicBezTo>
                  <a:pt x="2559" y="326"/>
                  <a:pt x="2560" y="328"/>
                  <a:pt x="2562" y="330"/>
                </a:cubicBezTo>
                <a:cubicBezTo>
                  <a:pt x="2568" y="335"/>
                  <a:pt x="2576" y="337"/>
                  <a:pt x="2584" y="337"/>
                </a:cubicBezTo>
                <a:cubicBezTo>
                  <a:pt x="2600" y="337"/>
                  <a:pt x="2617" y="339"/>
                  <a:pt x="2633" y="336"/>
                </a:cubicBezTo>
                <a:cubicBezTo>
                  <a:pt x="2672" y="328"/>
                  <a:pt x="2707" y="331"/>
                  <a:pt x="2746" y="336"/>
                </a:cubicBezTo>
                <a:cubicBezTo>
                  <a:pt x="2762" y="337"/>
                  <a:pt x="2778" y="337"/>
                  <a:pt x="2794" y="339"/>
                </a:cubicBezTo>
                <a:cubicBezTo>
                  <a:pt x="2803" y="340"/>
                  <a:pt x="2816" y="342"/>
                  <a:pt x="2824" y="336"/>
                </a:cubicBezTo>
                <a:cubicBezTo>
                  <a:pt x="2843" y="323"/>
                  <a:pt x="2850" y="300"/>
                  <a:pt x="2852" y="278"/>
                </a:cubicBezTo>
                <a:cubicBezTo>
                  <a:pt x="2854" y="252"/>
                  <a:pt x="2849" y="224"/>
                  <a:pt x="2823" y="211"/>
                </a:cubicBezTo>
                <a:moveTo>
                  <a:pt x="2537" y="73"/>
                </a:moveTo>
                <a:cubicBezTo>
                  <a:pt x="2541" y="59"/>
                  <a:pt x="2548" y="46"/>
                  <a:pt x="2559" y="36"/>
                </a:cubicBezTo>
                <a:cubicBezTo>
                  <a:pt x="2564" y="32"/>
                  <a:pt x="2569" y="27"/>
                  <a:pt x="2575" y="22"/>
                </a:cubicBezTo>
                <a:cubicBezTo>
                  <a:pt x="2575" y="23"/>
                  <a:pt x="2575" y="23"/>
                  <a:pt x="2574" y="24"/>
                </a:cubicBezTo>
                <a:cubicBezTo>
                  <a:pt x="2574" y="32"/>
                  <a:pt x="2575" y="40"/>
                  <a:pt x="2576" y="48"/>
                </a:cubicBezTo>
                <a:cubicBezTo>
                  <a:pt x="2579" y="63"/>
                  <a:pt x="2581" y="77"/>
                  <a:pt x="2586" y="92"/>
                </a:cubicBezTo>
                <a:cubicBezTo>
                  <a:pt x="2594" y="115"/>
                  <a:pt x="2597" y="159"/>
                  <a:pt x="2565" y="166"/>
                </a:cubicBezTo>
                <a:cubicBezTo>
                  <a:pt x="2569" y="156"/>
                  <a:pt x="2570" y="147"/>
                  <a:pt x="2570" y="137"/>
                </a:cubicBezTo>
                <a:cubicBezTo>
                  <a:pt x="2576" y="132"/>
                  <a:pt x="2581" y="123"/>
                  <a:pt x="2582" y="115"/>
                </a:cubicBezTo>
                <a:cubicBezTo>
                  <a:pt x="2582" y="112"/>
                  <a:pt x="2577" y="111"/>
                  <a:pt x="2576" y="114"/>
                </a:cubicBezTo>
                <a:cubicBezTo>
                  <a:pt x="2576" y="119"/>
                  <a:pt x="2573" y="124"/>
                  <a:pt x="2569" y="128"/>
                </a:cubicBezTo>
                <a:cubicBezTo>
                  <a:pt x="2570" y="123"/>
                  <a:pt x="2571" y="119"/>
                  <a:pt x="2570" y="115"/>
                </a:cubicBezTo>
                <a:cubicBezTo>
                  <a:pt x="2570" y="114"/>
                  <a:pt x="2570" y="114"/>
                  <a:pt x="2570" y="114"/>
                </a:cubicBezTo>
                <a:cubicBezTo>
                  <a:pt x="2572" y="110"/>
                  <a:pt x="2573" y="106"/>
                  <a:pt x="2575" y="101"/>
                </a:cubicBezTo>
                <a:cubicBezTo>
                  <a:pt x="2577" y="96"/>
                  <a:pt x="2578" y="91"/>
                  <a:pt x="2577" y="85"/>
                </a:cubicBezTo>
                <a:cubicBezTo>
                  <a:pt x="2577" y="84"/>
                  <a:pt x="2575" y="84"/>
                  <a:pt x="2575" y="86"/>
                </a:cubicBezTo>
                <a:cubicBezTo>
                  <a:pt x="2575" y="92"/>
                  <a:pt x="2572" y="97"/>
                  <a:pt x="2569" y="103"/>
                </a:cubicBezTo>
                <a:cubicBezTo>
                  <a:pt x="2569" y="104"/>
                  <a:pt x="2568" y="105"/>
                  <a:pt x="2568" y="106"/>
                </a:cubicBezTo>
                <a:cubicBezTo>
                  <a:pt x="2566" y="99"/>
                  <a:pt x="2564" y="92"/>
                  <a:pt x="2563" y="84"/>
                </a:cubicBezTo>
                <a:cubicBezTo>
                  <a:pt x="2563" y="80"/>
                  <a:pt x="2564" y="76"/>
                  <a:pt x="2564" y="72"/>
                </a:cubicBezTo>
                <a:cubicBezTo>
                  <a:pt x="2565" y="65"/>
                  <a:pt x="2566" y="58"/>
                  <a:pt x="2569" y="51"/>
                </a:cubicBezTo>
                <a:cubicBezTo>
                  <a:pt x="2570" y="50"/>
                  <a:pt x="2568" y="50"/>
                  <a:pt x="2568" y="51"/>
                </a:cubicBezTo>
                <a:cubicBezTo>
                  <a:pt x="2564" y="57"/>
                  <a:pt x="2563" y="64"/>
                  <a:pt x="2561" y="72"/>
                </a:cubicBezTo>
                <a:cubicBezTo>
                  <a:pt x="2561" y="72"/>
                  <a:pt x="2561" y="73"/>
                  <a:pt x="2560" y="74"/>
                </a:cubicBezTo>
                <a:cubicBezTo>
                  <a:pt x="2560" y="74"/>
                  <a:pt x="2559" y="74"/>
                  <a:pt x="2559" y="75"/>
                </a:cubicBezTo>
                <a:cubicBezTo>
                  <a:pt x="2559" y="77"/>
                  <a:pt x="2559" y="80"/>
                  <a:pt x="2559" y="82"/>
                </a:cubicBezTo>
                <a:cubicBezTo>
                  <a:pt x="2558" y="84"/>
                  <a:pt x="2558" y="87"/>
                  <a:pt x="2558" y="89"/>
                </a:cubicBezTo>
                <a:cubicBezTo>
                  <a:pt x="2558" y="91"/>
                  <a:pt x="2558" y="93"/>
                  <a:pt x="2558" y="95"/>
                </a:cubicBezTo>
                <a:cubicBezTo>
                  <a:pt x="2557" y="90"/>
                  <a:pt x="2556" y="85"/>
                  <a:pt x="2556" y="80"/>
                </a:cubicBezTo>
                <a:cubicBezTo>
                  <a:pt x="2556" y="79"/>
                  <a:pt x="2554" y="79"/>
                  <a:pt x="2554" y="80"/>
                </a:cubicBezTo>
                <a:cubicBezTo>
                  <a:pt x="2554" y="89"/>
                  <a:pt x="2554" y="102"/>
                  <a:pt x="2559" y="110"/>
                </a:cubicBezTo>
                <a:cubicBezTo>
                  <a:pt x="2559" y="111"/>
                  <a:pt x="2559" y="112"/>
                  <a:pt x="2559" y="112"/>
                </a:cubicBezTo>
                <a:cubicBezTo>
                  <a:pt x="2559" y="117"/>
                  <a:pt x="2559" y="121"/>
                  <a:pt x="2559" y="125"/>
                </a:cubicBezTo>
                <a:cubicBezTo>
                  <a:pt x="2559" y="126"/>
                  <a:pt x="2559" y="126"/>
                  <a:pt x="2559" y="127"/>
                </a:cubicBezTo>
                <a:cubicBezTo>
                  <a:pt x="2553" y="118"/>
                  <a:pt x="2548" y="109"/>
                  <a:pt x="2549" y="99"/>
                </a:cubicBezTo>
                <a:cubicBezTo>
                  <a:pt x="2549" y="97"/>
                  <a:pt x="2546" y="97"/>
                  <a:pt x="2545" y="99"/>
                </a:cubicBezTo>
                <a:cubicBezTo>
                  <a:pt x="2543" y="111"/>
                  <a:pt x="2550" y="123"/>
                  <a:pt x="2557" y="133"/>
                </a:cubicBezTo>
                <a:cubicBezTo>
                  <a:pt x="2556" y="137"/>
                  <a:pt x="2555" y="142"/>
                  <a:pt x="2556" y="147"/>
                </a:cubicBezTo>
                <a:cubicBezTo>
                  <a:pt x="2556" y="149"/>
                  <a:pt x="2557" y="150"/>
                  <a:pt x="2558" y="151"/>
                </a:cubicBezTo>
                <a:cubicBezTo>
                  <a:pt x="2557" y="154"/>
                  <a:pt x="2557" y="157"/>
                  <a:pt x="2556" y="159"/>
                </a:cubicBezTo>
                <a:cubicBezTo>
                  <a:pt x="2540" y="136"/>
                  <a:pt x="2528" y="101"/>
                  <a:pt x="2537" y="73"/>
                </a:cubicBezTo>
                <a:moveTo>
                  <a:pt x="1939" y="125"/>
                </a:moveTo>
                <a:cubicBezTo>
                  <a:pt x="1929" y="104"/>
                  <a:pt x="1922" y="88"/>
                  <a:pt x="1929" y="65"/>
                </a:cubicBezTo>
                <a:cubicBezTo>
                  <a:pt x="1932" y="52"/>
                  <a:pt x="1933" y="36"/>
                  <a:pt x="1941" y="24"/>
                </a:cubicBezTo>
                <a:cubicBezTo>
                  <a:pt x="1947" y="34"/>
                  <a:pt x="1953" y="43"/>
                  <a:pt x="1962" y="53"/>
                </a:cubicBezTo>
                <a:cubicBezTo>
                  <a:pt x="1973" y="65"/>
                  <a:pt x="1985" y="76"/>
                  <a:pt x="1999" y="85"/>
                </a:cubicBezTo>
                <a:cubicBezTo>
                  <a:pt x="2020" y="101"/>
                  <a:pt x="2027" y="119"/>
                  <a:pt x="2021" y="144"/>
                </a:cubicBezTo>
                <a:cubicBezTo>
                  <a:pt x="2019" y="152"/>
                  <a:pt x="2017" y="160"/>
                  <a:pt x="2015" y="167"/>
                </a:cubicBezTo>
                <a:cubicBezTo>
                  <a:pt x="2010" y="179"/>
                  <a:pt x="2003" y="183"/>
                  <a:pt x="1992" y="184"/>
                </a:cubicBezTo>
                <a:cubicBezTo>
                  <a:pt x="1996" y="177"/>
                  <a:pt x="1998" y="168"/>
                  <a:pt x="2000" y="159"/>
                </a:cubicBezTo>
                <a:cubicBezTo>
                  <a:pt x="2001" y="153"/>
                  <a:pt x="2001" y="148"/>
                  <a:pt x="2001" y="143"/>
                </a:cubicBezTo>
                <a:cubicBezTo>
                  <a:pt x="2006" y="138"/>
                  <a:pt x="2011" y="133"/>
                  <a:pt x="2013" y="126"/>
                </a:cubicBezTo>
                <a:cubicBezTo>
                  <a:pt x="2013" y="124"/>
                  <a:pt x="2010" y="123"/>
                  <a:pt x="2010" y="125"/>
                </a:cubicBezTo>
                <a:cubicBezTo>
                  <a:pt x="2008" y="129"/>
                  <a:pt x="2004" y="132"/>
                  <a:pt x="2000" y="136"/>
                </a:cubicBezTo>
                <a:cubicBezTo>
                  <a:pt x="1999" y="131"/>
                  <a:pt x="1998" y="126"/>
                  <a:pt x="1996" y="122"/>
                </a:cubicBezTo>
                <a:cubicBezTo>
                  <a:pt x="2001" y="114"/>
                  <a:pt x="1999" y="105"/>
                  <a:pt x="1999" y="96"/>
                </a:cubicBezTo>
                <a:cubicBezTo>
                  <a:pt x="1999" y="95"/>
                  <a:pt x="1996" y="95"/>
                  <a:pt x="1996" y="96"/>
                </a:cubicBezTo>
                <a:cubicBezTo>
                  <a:pt x="1996" y="103"/>
                  <a:pt x="1997" y="110"/>
                  <a:pt x="1994" y="116"/>
                </a:cubicBezTo>
                <a:cubicBezTo>
                  <a:pt x="1991" y="110"/>
                  <a:pt x="1987" y="104"/>
                  <a:pt x="1982" y="99"/>
                </a:cubicBezTo>
                <a:cubicBezTo>
                  <a:pt x="1983" y="89"/>
                  <a:pt x="1979" y="80"/>
                  <a:pt x="1975" y="71"/>
                </a:cubicBezTo>
                <a:cubicBezTo>
                  <a:pt x="1974" y="70"/>
                  <a:pt x="1971" y="71"/>
                  <a:pt x="1972" y="73"/>
                </a:cubicBezTo>
                <a:cubicBezTo>
                  <a:pt x="1974" y="79"/>
                  <a:pt x="1975" y="85"/>
                  <a:pt x="1976" y="91"/>
                </a:cubicBezTo>
                <a:cubicBezTo>
                  <a:pt x="1972" y="87"/>
                  <a:pt x="1967" y="82"/>
                  <a:pt x="1963" y="78"/>
                </a:cubicBezTo>
                <a:cubicBezTo>
                  <a:pt x="1961" y="73"/>
                  <a:pt x="1959" y="69"/>
                  <a:pt x="1956" y="64"/>
                </a:cubicBezTo>
                <a:cubicBezTo>
                  <a:pt x="1953" y="58"/>
                  <a:pt x="1951" y="52"/>
                  <a:pt x="1946" y="47"/>
                </a:cubicBezTo>
                <a:cubicBezTo>
                  <a:pt x="1944" y="46"/>
                  <a:pt x="1942" y="48"/>
                  <a:pt x="1943" y="49"/>
                </a:cubicBezTo>
                <a:cubicBezTo>
                  <a:pt x="1946" y="54"/>
                  <a:pt x="1949" y="59"/>
                  <a:pt x="1951" y="64"/>
                </a:cubicBezTo>
                <a:cubicBezTo>
                  <a:pt x="1953" y="67"/>
                  <a:pt x="1954" y="70"/>
                  <a:pt x="1955" y="73"/>
                </a:cubicBezTo>
                <a:cubicBezTo>
                  <a:pt x="1953" y="73"/>
                  <a:pt x="1951" y="75"/>
                  <a:pt x="1951" y="77"/>
                </a:cubicBezTo>
                <a:cubicBezTo>
                  <a:pt x="1948" y="75"/>
                  <a:pt x="1945" y="73"/>
                  <a:pt x="1941" y="73"/>
                </a:cubicBezTo>
                <a:cubicBezTo>
                  <a:pt x="1940" y="74"/>
                  <a:pt x="1940" y="77"/>
                  <a:pt x="1942" y="77"/>
                </a:cubicBezTo>
                <a:cubicBezTo>
                  <a:pt x="1946" y="76"/>
                  <a:pt x="1951" y="83"/>
                  <a:pt x="1954" y="85"/>
                </a:cubicBezTo>
                <a:cubicBezTo>
                  <a:pt x="1955" y="86"/>
                  <a:pt x="1957" y="87"/>
                  <a:pt x="1958" y="88"/>
                </a:cubicBezTo>
                <a:cubicBezTo>
                  <a:pt x="1963" y="93"/>
                  <a:pt x="1967" y="99"/>
                  <a:pt x="1972" y="105"/>
                </a:cubicBezTo>
                <a:cubicBezTo>
                  <a:pt x="1965" y="102"/>
                  <a:pt x="1958" y="100"/>
                  <a:pt x="1953" y="96"/>
                </a:cubicBezTo>
                <a:cubicBezTo>
                  <a:pt x="1952" y="95"/>
                  <a:pt x="1951" y="96"/>
                  <a:pt x="1952" y="97"/>
                </a:cubicBezTo>
                <a:cubicBezTo>
                  <a:pt x="1957" y="102"/>
                  <a:pt x="1964" y="106"/>
                  <a:pt x="1970" y="109"/>
                </a:cubicBezTo>
                <a:cubicBezTo>
                  <a:pt x="1974" y="111"/>
                  <a:pt x="1976" y="113"/>
                  <a:pt x="1979" y="117"/>
                </a:cubicBezTo>
                <a:cubicBezTo>
                  <a:pt x="1979" y="117"/>
                  <a:pt x="1979" y="117"/>
                  <a:pt x="1979" y="117"/>
                </a:cubicBezTo>
                <a:cubicBezTo>
                  <a:pt x="1982" y="122"/>
                  <a:pt x="1984" y="128"/>
                  <a:pt x="1985" y="134"/>
                </a:cubicBezTo>
                <a:cubicBezTo>
                  <a:pt x="1985" y="134"/>
                  <a:pt x="1985" y="134"/>
                  <a:pt x="1985" y="134"/>
                </a:cubicBezTo>
                <a:cubicBezTo>
                  <a:pt x="1982" y="132"/>
                  <a:pt x="1979" y="130"/>
                  <a:pt x="1976" y="128"/>
                </a:cubicBezTo>
                <a:cubicBezTo>
                  <a:pt x="1970" y="124"/>
                  <a:pt x="1959" y="121"/>
                  <a:pt x="1956" y="115"/>
                </a:cubicBezTo>
                <a:cubicBezTo>
                  <a:pt x="1955" y="114"/>
                  <a:pt x="1954" y="114"/>
                  <a:pt x="1954" y="115"/>
                </a:cubicBezTo>
                <a:cubicBezTo>
                  <a:pt x="1957" y="123"/>
                  <a:pt x="1964" y="126"/>
                  <a:pt x="1971" y="129"/>
                </a:cubicBezTo>
                <a:cubicBezTo>
                  <a:pt x="1976" y="132"/>
                  <a:pt x="1981" y="135"/>
                  <a:pt x="1985" y="140"/>
                </a:cubicBezTo>
                <a:cubicBezTo>
                  <a:pt x="1985" y="141"/>
                  <a:pt x="1986" y="141"/>
                  <a:pt x="1986" y="142"/>
                </a:cubicBezTo>
                <a:cubicBezTo>
                  <a:pt x="1986" y="145"/>
                  <a:pt x="1986" y="148"/>
                  <a:pt x="1986" y="151"/>
                </a:cubicBezTo>
                <a:cubicBezTo>
                  <a:pt x="1985" y="160"/>
                  <a:pt x="1984" y="168"/>
                  <a:pt x="1982" y="175"/>
                </a:cubicBezTo>
                <a:cubicBezTo>
                  <a:pt x="1980" y="169"/>
                  <a:pt x="1978" y="164"/>
                  <a:pt x="1973" y="160"/>
                </a:cubicBezTo>
                <a:cubicBezTo>
                  <a:pt x="1962" y="148"/>
                  <a:pt x="1946" y="139"/>
                  <a:pt x="1939" y="125"/>
                </a:cubicBezTo>
                <a:moveTo>
                  <a:pt x="872" y="175"/>
                </a:moveTo>
                <a:cubicBezTo>
                  <a:pt x="870" y="168"/>
                  <a:pt x="869" y="160"/>
                  <a:pt x="868" y="151"/>
                </a:cubicBezTo>
                <a:cubicBezTo>
                  <a:pt x="868" y="148"/>
                  <a:pt x="868" y="145"/>
                  <a:pt x="868" y="142"/>
                </a:cubicBezTo>
                <a:cubicBezTo>
                  <a:pt x="868" y="141"/>
                  <a:pt x="869" y="141"/>
                  <a:pt x="869" y="140"/>
                </a:cubicBezTo>
                <a:cubicBezTo>
                  <a:pt x="873" y="135"/>
                  <a:pt x="878" y="132"/>
                  <a:pt x="883" y="129"/>
                </a:cubicBezTo>
                <a:cubicBezTo>
                  <a:pt x="890" y="126"/>
                  <a:pt x="897" y="123"/>
                  <a:pt x="900" y="115"/>
                </a:cubicBezTo>
                <a:cubicBezTo>
                  <a:pt x="900" y="114"/>
                  <a:pt x="899" y="114"/>
                  <a:pt x="898" y="115"/>
                </a:cubicBezTo>
                <a:cubicBezTo>
                  <a:pt x="895" y="121"/>
                  <a:pt x="884" y="124"/>
                  <a:pt x="878" y="128"/>
                </a:cubicBezTo>
                <a:cubicBezTo>
                  <a:pt x="875" y="130"/>
                  <a:pt x="872" y="132"/>
                  <a:pt x="869" y="134"/>
                </a:cubicBezTo>
                <a:cubicBezTo>
                  <a:pt x="869" y="134"/>
                  <a:pt x="869" y="134"/>
                  <a:pt x="869" y="134"/>
                </a:cubicBezTo>
                <a:cubicBezTo>
                  <a:pt x="870" y="128"/>
                  <a:pt x="872" y="122"/>
                  <a:pt x="875" y="117"/>
                </a:cubicBezTo>
                <a:cubicBezTo>
                  <a:pt x="875" y="117"/>
                  <a:pt x="875" y="117"/>
                  <a:pt x="875" y="117"/>
                </a:cubicBezTo>
                <a:cubicBezTo>
                  <a:pt x="878" y="113"/>
                  <a:pt x="880" y="111"/>
                  <a:pt x="884" y="109"/>
                </a:cubicBezTo>
                <a:cubicBezTo>
                  <a:pt x="890" y="106"/>
                  <a:pt x="897" y="102"/>
                  <a:pt x="902" y="97"/>
                </a:cubicBezTo>
                <a:cubicBezTo>
                  <a:pt x="903" y="96"/>
                  <a:pt x="902" y="95"/>
                  <a:pt x="901" y="96"/>
                </a:cubicBezTo>
                <a:cubicBezTo>
                  <a:pt x="896" y="100"/>
                  <a:pt x="889" y="102"/>
                  <a:pt x="882" y="105"/>
                </a:cubicBezTo>
                <a:cubicBezTo>
                  <a:pt x="887" y="99"/>
                  <a:pt x="891" y="93"/>
                  <a:pt x="896" y="88"/>
                </a:cubicBezTo>
                <a:cubicBezTo>
                  <a:pt x="897" y="87"/>
                  <a:pt x="899" y="86"/>
                  <a:pt x="900" y="85"/>
                </a:cubicBezTo>
                <a:cubicBezTo>
                  <a:pt x="903" y="83"/>
                  <a:pt x="908" y="76"/>
                  <a:pt x="912" y="77"/>
                </a:cubicBezTo>
                <a:cubicBezTo>
                  <a:pt x="914" y="77"/>
                  <a:pt x="914" y="74"/>
                  <a:pt x="913" y="73"/>
                </a:cubicBezTo>
                <a:cubicBezTo>
                  <a:pt x="909" y="73"/>
                  <a:pt x="906" y="75"/>
                  <a:pt x="903" y="77"/>
                </a:cubicBezTo>
                <a:cubicBezTo>
                  <a:pt x="903" y="75"/>
                  <a:pt x="901" y="73"/>
                  <a:pt x="899" y="73"/>
                </a:cubicBezTo>
                <a:cubicBezTo>
                  <a:pt x="900" y="70"/>
                  <a:pt x="901" y="67"/>
                  <a:pt x="903" y="64"/>
                </a:cubicBezTo>
                <a:cubicBezTo>
                  <a:pt x="905" y="59"/>
                  <a:pt x="908" y="54"/>
                  <a:pt x="911" y="49"/>
                </a:cubicBezTo>
                <a:cubicBezTo>
                  <a:pt x="912" y="48"/>
                  <a:pt x="910" y="46"/>
                  <a:pt x="908" y="47"/>
                </a:cubicBezTo>
                <a:cubicBezTo>
                  <a:pt x="903" y="52"/>
                  <a:pt x="901" y="58"/>
                  <a:pt x="898" y="64"/>
                </a:cubicBezTo>
                <a:cubicBezTo>
                  <a:pt x="895" y="69"/>
                  <a:pt x="893" y="73"/>
                  <a:pt x="891" y="78"/>
                </a:cubicBezTo>
                <a:cubicBezTo>
                  <a:pt x="887" y="82"/>
                  <a:pt x="882" y="87"/>
                  <a:pt x="878" y="91"/>
                </a:cubicBezTo>
                <a:cubicBezTo>
                  <a:pt x="879" y="85"/>
                  <a:pt x="880" y="79"/>
                  <a:pt x="882" y="73"/>
                </a:cubicBezTo>
                <a:cubicBezTo>
                  <a:pt x="883" y="71"/>
                  <a:pt x="880" y="70"/>
                  <a:pt x="879" y="71"/>
                </a:cubicBezTo>
                <a:cubicBezTo>
                  <a:pt x="875" y="80"/>
                  <a:pt x="871" y="89"/>
                  <a:pt x="872" y="99"/>
                </a:cubicBezTo>
                <a:cubicBezTo>
                  <a:pt x="867" y="104"/>
                  <a:pt x="863" y="110"/>
                  <a:pt x="860" y="116"/>
                </a:cubicBezTo>
                <a:cubicBezTo>
                  <a:pt x="857" y="110"/>
                  <a:pt x="858" y="103"/>
                  <a:pt x="858" y="96"/>
                </a:cubicBezTo>
                <a:cubicBezTo>
                  <a:pt x="858" y="95"/>
                  <a:pt x="855" y="95"/>
                  <a:pt x="855" y="96"/>
                </a:cubicBezTo>
                <a:cubicBezTo>
                  <a:pt x="855" y="105"/>
                  <a:pt x="853" y="114"/>
                  <a:pt x="858" y="122"/>
                </a:cubicBezTo>
                <a:cubicBezTo>
                  <a:pt x="856" y="126"/>
                  <a:pt x="855" y="131"/>
                  <a:pt x="854" y="136"/>
                </a:cubicBezTo>
                <a:cubicBezTo>
                  <a:pt x="850" y="132"/>
                  <a:pt x="846" y="129"/>
                  <a:pt x="844" y="125"/>
                </a:cubicBezTo>
                <a:cubicBezTo>
                  <a:pt x="844" y="123"/>
                  <a:pt x="841" y="124"/>
                  <a:pt x="841" y="126"/>
                </a:cubicBezTo>
                <a:cubicBezTo>
                  <a:pt x="843" y="133"/>
                  <a:pt x="848" y="138"/>
                  <a:pt x="853" y="143"/>
                </a:cubicBezTo>
                <a:cubicBezTo>
                  <a:pt x="853" y="148"/>
                  <a:pt x="853" y="153"/>
                  <a:pt x="854" y="159"/>
                </a:cubicBezTo>
                <a:cubicBezTo>
                  <a:pt x="856" y="168"/>
                  <a:pt x="858" y="177"/>
                  <a:pt x="862" y="184"/>
                </a:cubicBezTo>
                <a:cubicBezTo>
                  <a:pt x="851" y="183"/>
                  <a:pt x="844" y="179"/>
                  <a:pt x="839" y="167"/>
                </a:cubicBezTo>
                <a:cubicBezTo>
                  <a:pt x="837" y="160"/>
                  <a:pt x="835" y="152"/>
                  <a:pt x="833" y="144"/>
                </a:cubicBezTo>
                <a:cubicBezTo>
                  <a:pt x="827" y="119"/>
                  <a:pt x="834" y="101"/>
                  <a:pt x="855" y="85"/>
                </a:cubicBezTo>
                <a:cubicBezTo>
                  <a:pt x="869" y="76"/>
                  <a:pt x="881" y="65"/>
                  <a:pt x="892" y="53"/>
                </a:cubicBezTo>
                <a:cubicBezTo>
                  <a:pt x="901" y="43"/>
                  <a:pt x="907" y="34"/>
                  <a:pt x="913" y="24"/>
                </a:cubicBezTo>
                <a:cubicBezTo>
                  <a:pt x="921" y="36"/>
                  <a:pt x="922" y="52"/>
                  <a:pt x="925" y="65"/>
                </a:cubicBezTo>
                <a:cubicBezTo>
                  <a:pt x="932" y="88"/>
                  <a:pt x="925" y="104"/>
                  <a:pt x="915" y="125"/>
                </a:cubicBezTo>
                <a:cubicBezTo>
                  <a:pt x="908" y="139"/>
                  <a:pt x="892" y="148"/>
                  <a:pt x="881" y="160"/>
                </a:cubicBezTo>
                <a:cubicBezTo>
                  <a:pt x="876" y="164"/>
                  <a:pt x="874" y="169"/>
                  <a:pt x="872" y="175"/>
                </a:cubicBezTo>
                <a:moveTo>
                  <a:pt x="298" y="159"/>
                </a:moveTo>
                <a:cubicBezTo>
                  <a:pt x="297" y="157"/>
                  <a:pt x="297" y="154"/>
                  <a:pt x="296" y="151"/>
                </a:cubicBezTo>
                <a:cubicBezTo>
                  <a:pt x="297" y="150"/>
                  <a:pt x="298" y="149"/>
                  <a:pt x="298" y="147"/>
                </a:cubicBezTo>
                <a:cubicBezTo>
                  <a:pt x="299" y="142"/>
                  <a:pt x="298" y="137"/>
                  <a:pt x="297" y="133"/>
                </a:cubicBezTo>
                <a:cubicBezTo>
                  <a:pt x="304" y="123"/>
                  <a:pt x="311" y="111"/>
                  <a:pt x="309" y="99"/>
                </a:cubicBezTo>
                <a:cubicBezTo>
                  <a:pt x="308" y="97"/>
                  <a:pt x="305" y="97"/>
                  <a:pt x="305" y="99"/>
                </a:cubicBezTo>
                <a:cubicBezTo>
                  <a:pt x="306" y="109"/>
                  <a:pt x="301" y="118"/>
                  <a:pt x="295" y="127"/>
                </a:cubicBezTo>
                <a:cubicBezTo>
                  <a:pt x="295" y="126"/>
                  <a:pt x="295" y="126"/>
                  <a:pt x="295" y="125"/>
                </a:cubicBezTo>
                <a:cubicBezTo>
                  <a:pt x="295" y="121"/>
                  <a:pt x="295" y="117"/>
                  <a:pt x="295" y="112"/>
                </a:cubicBezTo>
                <a:cubicBezTo>
                  <a:pt x="295" y="112"/>
                  <a:pt x="295" y="111"/>
                  <a:pt x="295" y="110"/>
                </a:cubicBezTo>
                <a:cubicBezTo>
                  <a:pt x="300" y="102"/>
                  <a:pt x="300" y="89"/>
                  <a:pt x="300" y="80"/>
                </a:cubicBezTo>
                <a:cubicBezTo>
                  <a:pt x="300" y="79"/>
                  <a:pt x="298" y="79"/>
                  <a:pt x="298" y="80"/>
                </a:cubicBezTo>
                <a:cubicBezTo>
                  <a:pt x="298" y="85"/>
                  <a:pt x="297" y="90"/>
                  <a:pt x="296" y="95"/>
                </a:cubicBezTo>
                <a:cubicBezTo>
                  <a:pt x="296" y="93"/>
                  <a:pt x="296" y="91"/>
                  <a:pt x="296" y="89"/>
                </a:cubicBezTo>
                <a:cubicBezTo>
                  <a:pt x="296" y="87"/>
                  <a:pt x="296" y="84"/>
                  <a:pt x="295" y="82"/>
                </a:cubicBezTo>
                <a:cubicBezTo>
                  <a:pt x="295" y="80"/>
                  <a:pt x="295" y="77"/>
                  <a:pt x="295" y="75"/>
                </a:cubicBezTo>
                <a:cubicBezTo>
                  <a:pt x="295" y="74"/>
                  <a:pt x="294" y="74"/>
                  <a:pt x="294" y="74"/>
                </a:cubicBezTo>
                <a:cubicBezTo>
                  <a:pt x="293" y="73"/>
                  <a:pt x="293" y="72"/>
                  <a:pt x="293" y="72"/>
                </a:cubicBezTo>
                <a:cubicBezTo>
                  <a:pt x="291" y="64"/>
                  <a:pt x="290" y="57"/>
                  <a:pt x="286" y="51"/>
                </a:cubicBezTo>
                <a:cubicBezTo>
                  <a:pt x="286" y="50"/>
                  <a:pt x="284" y="50"/>
                  <a:pt x="285" y="51"/>
                </a:cubicBezTo>
                <a:cubicBezTo>
                  <a:pt x="288" y="58"/>
                  <a:pt x="289" y="65"/>
                  <a:pt x="290" y="72"/>
                </a:cubicBezTo>
                <a:cubicBezTo>
                  <a:pt x="290" y="76"/>
                  <a:pt x="291" y="80"/>
                  <a:pt x="291" y="84"/>
                </a:cubicBezTo>
                <a:cubicBezTo>
                  <a:pt x="290" y="92"/>
                  <a:pt x="288" y="99"/>
                  <a:pt x="286" y="106"/>
                </a:cubicBezTo>
                <a:cubicBezTo>
                  <a:pt x="286" y="105"/>
                  <a:pt x="285" y="104"/>
                  <a:pt x="285" y="103"/>
                </a:cubicBezTo>
                <a:cubicBezTo>
                  <a:pt x="282" y="97"/>
                  <a:pt x="279" y="92"/>
                  <a:pt x="279" y="86"/>
                </a:cubicBezTo>
                <a:cubicBezTo>
                  <a:pt x="279" y="84"/>
                  <a:pt x="277" y="84"/>
                  <a:pt x="277" y="85"/>
                </a:cubicBezTo>
                <a:cubicBezTo>
                  <a:pt x="276" y="91"/>
                  <a:pt x="277" y="96"/>
                  <a:pt x="279" y="101"/>
                </a:cubicBezTo>
                <a:cubicBezTo>
                  <a:pt x="281" y="106"/>
                  <a:pt x="282" y="110"/>
                  <a:pt x="284" y="114"/>
                </a:cubicBezTo>
                <a:cubicBezTo>
                  <a:pt x="284" y="114"/>
                  <a:pt x="284" y="114"/>
                  <a:pt x="284" y="115"/>
                </a:cubicBezTo>
                <a:cubicBezTo>
                  <a:pt x="283" y="119"/>
                  <a:pt x="284" y="123"/>
                  <a:pt x="285" y="128"/>
                </a:cubicBezTo>
                <a:cubicBezTo>
                  <a:pt x="281" y="124"/>
                  <a:pt x="278" y="119"/>
                  <a:pt x="278" y="114"/>
                </a:cubicBezTo>
                <a:cubicBezTo>
                  <a:pt x="277" y="111"/>
                  <a:pt x="272" y="112"/>
                  <a:pt x="272" y="115"/>
                </a:cubicBezTo>
                <a:cubicBezTo>
                  <a:pt x="273" y="123"/>
                  <a:pt x="278" y="132"/>
                  <a:pt x="284" y="137"/>
                </a:cubicBezTo>
                <a:cubicBezTo>
                  <a:pt x="284" y="147"/>
                  <a:pt x="285" y="156"/>
                  <a:pt x="289" y="166"/>
                </a:cubicBezTo>
                <a:cubicBezTo>
                  <a:pt x="257" y="159"/>
                  <a:pt x="260" y="115"/>
                  <a:pt x="268" y="92"/>
                </a:cubicBezTo>
                <a:cubicBezTo>
                  <a:pt x="273" y="77"/>
                  <a:pt x="275" y="63"/>
                  <a:pt x="278" y="48"/>
                </a:cubicBezTo>
                <a:cubicBezTo>
                  <a:pt x="279" y="40"/>
                  <a:pt x="280" y="32"/>
                  <a:pt x="280" y="24"/>
                </a:cubicBezTo>
                <a:cubicBezTo>
                  <a:pt x="279" y="23"/>
                  <a:pt x="279" y="23"/>
                  <a:pt x="279" y="22"/>
                </a:cubicBezTo>
                <a:cubicBezTo>
                  <a:pt x="285" y="27"/>
                  <a:pt x="290" y="32"/>
                  <a:pt x="295" y="36"/>
                </a:cubicBezTo>
                <a:cubicBezTo>
                  <a:pt x="306" y="46"/>
                  <a:pt x="313" y="59"/>
                  <a:pt x="317" y="73"/>
                </a:cubicBezTo>
                <a:cubicBezTo>
                  <a:pt x="326" y="101"/>
                  <a:pt x="314" y="136"/>
                  <a:pt x="298" y="159"/>
                </a:cubicBezTo>
                <a:moveTo>
                  <a:pt x="524" y="456"/>
                </a:moveTo>
                <a:cubicBezTo>
                  <a:pt x="517" y="471"/>
                  <a:pt x="506" y="486"/>
                  <a:pt x="490" y="493"/>
                </a:cubicBezTo>
                <a:cubicBezTo>
                  <a:pt x="483" y="495"/>
                  <a:pt x="473" y="493"/>
                  <a:pt x="463" y="491"/>
                </a:cubicBezTo>
                <a:cubicBezTo>
                  <a:pt x="470" y="472"/>
                  <a:pt x="465" y="447"/>
                  <a:pt x="470" y="427"/>
                </a:cubicBezTo>
                <a:cubicBezTo>
                  <a:pt x="474" y="410"/>
                  <a:pt x="481" y="395"/>
                  <a:pt x="494" y="383"/>
                </a:cubicBezTo>
                <a:cubicBezTo>
                  <a:pt x="503" y="374"/>
                  <a:pt x="515" y="371"/>
                  <a:pt x="524" y="365"/>
                </a:cubicBezTo>
                <a:cubicBezTo>
                  <a:pt x="524" y="366"/>
                  <a:pt x="524" y="366"/>
                  <a:pt x="524" y="366"/>
                </a:cubicBezTo>
                <a:cubicBezTo>
                  <a:pt x="524" y="367"/>
                  <a:pt x="523" y="368"/>
                  <a:pt x="522" y="368"/>
                </a:cubicBezTo>
                <a:cubicBezTo>
                  <a:pt x="515" y="375"/>
                  <a:pt x="510" y="384"/>
                  <a:pt x="506" y="393"/>
                </a:cubicBezTo>
                <a:cubicBezTo>
                  <a:pt x="505" y="393"/>
                  <a:pt x="504" y="392"/>
                  <a:pt x="504" y="393"/>
                </a:cubicBezTo>
                <a:cubicBezTo>
                  <a:pt x="496" y="394"/>
                  <a:pt x="491" y="400"/>
                  <a:pt x="486" y="406"/>
                </a:cubicBezTo>
                <a:cubicBezTo>
                  <a:pt x="484" y="408"/>
                  <a:pt x="481" y="410"/>
                  <a:pt x="479" y="413"/>
                </a:cubicBezTo>
                <a:cubicBezTo>
                  <a:pt x="477" y="416"/>
                  <a:pt x="476" y="422"/>
                  <a:pt x="472" y="424"/>
                </a:cubicBezTo>
                <a:cubicBezTo>
                  <a:pt x="471" y="424"/>
                  <a:pt x="472" y="426"/>
                  <a:pt x="473" y="425"/>
                </a:cubicBezTo>
                <a:cubicBezTo>
                  <a:pt x="478" y="424"/>
                  <a:pt x="481" y="417"/>
                  <a:pt x="485" y="413"/>
                </a:cubicBezTo>
                <a:cubicBezTo>
                  <a:pt x="491" y="408"/>
                  <a:pt x="497" y="403"/>
                  <a:pt x="504" y="399"/>
                </a:cubicBezTo>
                <a:cubicBezTo>
                  <a:pt x="503" y="400"/>
                  <a:pt x="503" y="400"/>
                  <a:pt x="503" y="401"/>
                </a:cubicBezTo>
                <a:cubicBezTo>
                  <a:pt x="501" y="406"/>
                  <a:pt x="499" y="411"/>
                  <a:pt x="497" y="416"/>
                </a:cubicBezTo>
                <a:cubicBezTo>
                  <a:pt x="497" y="417"/>
                  <a:pt x="496" y="417"/>
                  <a:pt x="496" y="418"/>
                </a:cubicBezTo>
                <a:cubicBezTo>
                  <a:pt x="495" y="423"/>
                  <a:pt x="489" y="426"/>
                  <a:pt x="486" y="429"/>
                </a:cubicBezTo>
                <a:cubicBezTo>
                  <a:pt x="481" y="433"/>
                  <a:pt x="478" y="439"/>
                  <a:pt x="474" y="444"/>
                </a:cubicBezTo>
                <a:cubicBezTo>
                  <a:pt x="473" y="446"/>
                  <a:pt x="474" y="448"/>
                  <a:pt x="476" y="447"/>
                </a:cubicBezTo>
                <a:cubicBezTo>
                  <a:pt x="482" y="443"/>
                  <a:pt x="486" y="436"/>
                  <a:pt x="493" y="432"/>
                </a:cubicBezTo>
                <a:cubicBezTo>
                  <a:pt x="493" y="431"/>
                  <a:pt x="493" y="431"/>
                  <a:pt x="493" y="431"/>
                </a:cubicBezTo>
                <a:cubicBezTo>
                  <a:pt x="493" y="433"/>
                  <a:pt x="493" y="434"/>
                  <a:pt x="493" y="436"/>
                </a:cubicBezTo>
                <a:cubicBezTo>
                  <a:pt x="490" y="442"/>
                  <a:pt x="488" y="448"/>
                  <a:pt x="485" y="455"/>
                </a:cubicBezTo>
                <a:cubicBezTo>
                  <a:pt x="481" y="465"/>
                  <a:pt x="477" y="474"/>
                  <a:pt x="469" y="482"/>
                </a:cubicBezTo>
                <a:cubicBezTo>
                  <a:pt x="468" y="483"/>
                  <a:pt x="469" y="485"/>
                  <a:pt x="471" y="484"/>
                </a:cubicBezTo>
                <a:cubicBezTo>
                  <a:pt x="481" y="476"/>
                  <a:pt x="489" y="462"/>
                  <a:pt x="494" y="449"/>
                </a:cubicBezTo>
                <a:cubicBezTo>
                  <a:pt x="495" y="449"/>
                  <a:pt x="495" y="448"/>
                  <a:pt x="496" y="448"/>
                </a:cubicBezTo>
                <a:cubicBezTo>
                  <a:pt x="496" y="447"/>
                  <a:pt x="497" y="446"/>
                  <a:pt x="497" y="446"/>
                </a:cubicBezTo>
                <a:cubicBezTo>
                  <a:pt x="498" y="451"/>
                  <a:pt x="498" y="457"/>
                  <a:pt x="497" y="463"/>
                </a:cubicBezTo>
                <a:cubicBezTo>
                  <a:pt x="495" y="470"/>
                  <a:pt x="491" y="476"/>
                  <a:pt x="492" y="483"/>
                </a:cubicBezTo>
                <a:cubicBezTo>
                  <a:pt x="493" y="485"/>
                  <a:pt x="495" y="485"/>
                  <a:pt x="495" y="483"/>
                </a:cubicBezTo>
                <a:cubicBezTo>
                  <a:pt x="495" y="475"/>
                  <a:pt x="501" y="467"/>
                  <a:pt x="503" y="458"/>
                </a:cubicBezTo>
                <a:cubicBezTo>
                  <a:pt x="505" y="450"/>
                  <a:pt x="505" y="442"/>
                  <a:pt x="503" y="434"/>
                </a:cubicBezTo>
                <a:cubicBezTo>
                  <a:pt x="503" y="431"/>
                  <a:pt x="504" y="429"/>
                  <a:pt x="504" y="426"/>
                </a:cubicBezTo>
                <a:cubicBezTo>
                  <a:pt x="505" y="423"/>
                  <a:pt x="507" y="419"/>
                  <a:pt x="508" y="416"/>
                </a:cubicBezTo>
                <a:cubicBezTo>
                  <a:pt x="511" y="427"/>
                  <a:pt x="512" y="439"/>
                  <a:pt x="514" y="451"/>
                </a:cubicBezTo>
                <a:cubicBezTo>
                  <a:pt x="514" y="452"/>
                  <a:pt x="516" y="452"/>
                  <a:pt x="516" y="451"/>
                </a:cubicBezTo>
                <a:cubicBezTo>
                  <a:pt x="518" y="436"/>
                  <a:pt x="517" y="420"/>
                  <a:pt x="514" y="405"/>
                </a:cubicBezTo>
                <a:cubicBezTo>
                  <a:pt x="517" y="400"/>
                  <a:pt x="520" y="395"/>
                  <a:pt x="522" y="391"/>
                </a:cubicBezTo>
                <a:cubicBezTo>
                  <a:pt x="524" y="388"/>
                  <a:pt x="525" y="386"/>
                  <a:pt x="527" y="383"/>
                </a:cubicBezTo>
                <a:cubicBezTo>
                  <a:pt x="529" y="391"/>
                  <a:pt x="531" y="398"/>
                  <a:pt x="532" y="406"/>
                </a:cubicBezTo>
                <a:cubicBezTo>
                  <a:pt x="534" y="421"/>
                  <a:pt x="530" y="442"/>
                  <a:pt x="524" y="456"/>
                </a:cubicBezTo>
                <a:moveTo>
                  <a:pt x="1117" y="466"/>
                </a:moveTo>
                <a:cubicBezTo>
                  <a:pt x="1110" y="475"/>
                  <a:pt x="1091" y="477"/>
                  <a:pt x="1081" y="478"/>
                </a:cubicBezTo>
                <a:cubicBezTo>
                  <a:pt x="1069" y="480"/>
                  <a:pt x="1059" y="487"/>
                  <a:pt x="1053" y="497"/>
                </a:cubicBezTo>
                <a:cubicBezTo>
                  <a:pt x="1053" y="491"/>
                  <a:pt x="1052" y="485"/>
                  <a:pt x="1052" y="478"/>
                </a:cubicBezTo>
                <a:cubicBezTo>
                  <a:pt x="1053" y="480"/>
                  <a:pt x="1055" y="480"/>
                  <a:pt x="1056" y="478"/>
                </a:cubicBezTo>
                <a:cubicBezTo>
                  <a:pt x="1057" y="459"/>
                  <a:pt x="1058" y="445"/>
                  <a:pt x="1070" y="430"/>
                </a:cubicBezTo>
                <a:cubicBezTo>
                  <a:pt x="1079" y="418"/>
                  <a:pt x="1090" y="411"/>
                  <a:pt x="1103" y="405"/>
                </a:cubicBezTo>
                <a:cubicBezTo>
                  <a:pt x="1111" y="402"/>
                  <a:pt x="1116" y="398"/>
                  <a:pt x="1122" y="393"/>
                </a:cubicBezTo>
                <a:cubicBezTo>
                  <a:pt x="1118" y="400"/>
                  <a:pt x="1116" y="407"/>
                  <a:pt x="1114" y="414"/>
                </a:cubicBezTo>
                <a:cubicBezTo>
                  <a:pt x="1109" y="414"/>
                  <a:pt x="1104" y="415"/>
                  <a:pt x="1097" y="418"/>
                </a:cubicBezTo>
                <a:cubicBezTo>
                  <a:pt x="1087" y="422"/>
                  <a:pt x="1080" y="432"/>
                  <a:pt x="1069" y="434"/>
                </a:cubicBezTo>
                <a:cubicBezTo>
                  <a:pt x="1068" y="434"/>
                  <a:pt x="1068" y="436"/>
                  <a:pt x="1070" y="436"/>
                </a:cubicBezTo>
                <a:cubicBezTo>
                  <a:pt x="1078" y="436"/>
                  <a:pt x="1083" y="432"/>
                  <a:pt x="1090" y="427"/>
                </a:cubicBezTo>
                <a:cubicBezTo>
                  <a:pt x="1097" y="422"/>
                  <a:pt x="1104" y="421"/>
                  <a:pt x="1112" y="421"/>
                </a:cubicBezTo>
                <a:cubicBezTo>
                  <a:pt x="1111" y="422"/>
                  <a:pt x="1111" y="423"/>
                  <a:pt x="1110" y="424"/>
                </a:cubicBezTo>
                <a:cubicBezTo>
                  <a:pt x="1109" y="427"/>
                  <a:pt x="1107" y="430"/>
                  <a:pt x="1106" y="432"/>
                </a:cubicBezTo>
                <a:cubicBezTo>
                  <a:pt x="1105" y="432"/>
                  <a:pt x="1105" y="432"/>
                  <a:pt x="1104" y="432"/>
                </a:cubicBezTo>
                <a:cubicBezTo>
                  <a:pt x="1098" y="432"/>
                  <a:pt x="1093" y="433"/>
                  <a:pt x="1087" y="435"/>
                </a:cubicBezTo>
                <a:cubicBezTo>
                  <a:pt x="1082" y="436"/>
                  <a:pt x="1075" y="441"/>
                  <a:pt x="1070" y="442"/>
                </a:cubicBezTo>
                <a:cubicBezTo>
                  <a:pt x="1068" y="442"/>
                  <a:pt x="1068" y="444"/>
                  <a:pt x="1069" y="444"/>
                </a:cubicBezTo>
                <a:cubicBezTo>
                  <a:pt x="1075" y="445"/>
                  <a:pt x="1078" y="443"/>
                  <a:pt x="1083" y="441"/>
                </a:cubicBezTo>
                <a:cubicBezTo>
                  <a:pt x="1088" y="440"/>
                  <a:pt x="1094" y="439"/>
                  <a:pt x="1100" y="439"/>
                </a:cubicBezTo>
                <a:cubicBezTo>
                  <a:pt x="1094" y="444"/>
                  <a:pt x="1087" y="448"/>
                  <a:pt x="1079" y="452"/>
                </a:cubicBezTo>
                <a:cubicBezTo>
                  <a:pt x="1078" y="451"/>
                  <a:pt x="1077" y="451"/>
                  <a:pt x="1076" y="452"/>
                </a:cubicBezTo>
                <a:cubicBezTo>
                  <a:pt x="1073" y="454"/>
                  <a:pt x="1071" y="457"/>
                  <a:pt x="1069" y="459"/>
                </a:cubicBezTo>
                <a:cubicBezTo>
                  <a:pt x="1066" y="462"/>
                  <a:pt x="1063" y="465"/>
                  <a:pt x="1059" y="466"/>
                </a:cubicBezTo>
                <a:cubicBezTo>
                  <a:pt x="1057" y="466"/>
                  <a:pt x="1057" y="468"/>
                  <a:pt x="1059" y="468"/>
                </a:cubicBezTo>
                <a:cubicBezTo>
                  <a:pt x="1063" y="468"/>
                  <a:pt x="1066" y="466"/>
                  <a:pt x="1069" y="464"/>
                </a:cubicBezTo>
                <a:cubicBezTo>
                  <a:pt x="1072" y="462"/>
                  <a:pt x="1074" y="460"/>
                  <a:pt x="1076" y="459"/>
                </a:cubicBezTo>
                <a:cubicBezTo>
                  <a:pt x="1077" y="459"/>
                  <a:pt x="1078" y="460"/>
                  <a:pt x="1079" y="459"/>
                </a:cubicBezTo>
                <a:cubicBezTo>
                  <a:pt x="1083" y="457"/>
                  <a:pt x="1086" y="456"/>
                  <a:pt x="1090" y="454"/>
                </a:cubicBezTo>
                <a:cubicBezTo>
                  <a:pt x="1087" y="461"/>
                  <a:pt x="1085" y="468"/>
                  <a:pt x="1079" y="473"/>
                </a:cubicBezTo>
                <a:cubicBezTo>
                  <a:pt x="1077" y="475"/>
                  <a:pt x="1079" y="478"/>
                  <a:pt x="1081" y="477"/>
                </a:cubicBezTo>
                <a:cubicBezTo>
                  <a:pt x="1091" y="469"/>
                  <a:pt x="1094" y="457"/>
                  <a:pt x="1101" y="448"/>
                </a:cubicBezTo>
                <a:cubicBezTo>
                  <a:pt x="1102" y="447"/>
                  <a:pt x="1102" y="447"/>
                  <a:pt x="1102" y="446"/>
                </a:cubicBezTo>
                <a:cubicBezTo>
                  <a:pt x="1105" y="443"/>
                  <a:pt x="1108" y="440"/>
                  <a:pt x="1111" y="437"/>
                </a:cubicBezTo>
                <a:cubicBezTo>
                  <a:pt x="1109" y="444"/>
                  <a:pt x="1106" y="452"/>
                  <a:pt x="1107" y="460"/>
                </a:cubicBezTo>
                <a:cubicBezTo>
                  <a:pt x="1107" y="463"/>
                  <a:pt x="1113" y="462"/>
                  <a:pt x="1113" y="459"/>
                </a:cubicBezTo>
                <a:cubicBezTo>
                  <a:pt x="1112" y="450"/>
                  <a:pt x="1117" y="442"/>
                  <a:pt x="1118" y="433"/>
                </a:cubicBezTo>
                <a:cubicBezTo>
                  <a:pt x="1119" y="431"/>
                  <a:pt x="1117" y="429"/>
                  <a:pt x="1115" y="429"/>
                </a:cubicBezTo>
                <a:cubicBezTo>
                  <a:pt x="1115" y="429"/>
                  <a:pt x="1115" y="429"/>
                  <a:pt x="1115" y="428"/>
                </a:cubicBezTo>
                <a:cubicBezTo>
                  <a:pt x="1116" y="429"/>
                  <a:pt x="1116" y="428"/>
                  <a:pt x="1116" y="427"/>
                </a:cubicBezTo>
                <a:cubicBezTo>
                  <a:pt x="1117" y="426"/>
                  <a:pt x="1117" y="424"/>
                  <a:pt x="1117" y="423"/>
                </a:cubicBezTo>
                <a:cubicBezTo>
                  <a:pt x="1118" y="422"/>
                  <a:pt x="1118" y="422"/>
                  <a:pt x="1118" y="422"/>
                </a:cubicBezTo>
                <a:cubicBezTo>
                  <a:pt x="1118" y="422"/>
                  <a:pt x="1119" y="422"/>
                  <a:pt x="1120" y="422"/>
                </a:cubicBezTo>
                <a:cubicBezTo>
                  <a:pt x="1123" y="423"/>
                  <a:pt x="1125" y="417"/>
                  <a:pt x="1121" y="416"/>
                </a:cubicBezTo>
                <a:cubicBezTo>
                  <a:pt x="1121" y="416"/>
                  <a:pt x="1121" y="416"/>
                  <a:pt x="1120" y="416"/>
                </a:cubicBezTo>
                <a:cubicBezTo>
                  <a:pt x="1121" y="414"/>
                  <a:pt x="1122" y="412"/>
                  <a:pt x="1122" y="410"/>
                </a:cubicBezTo>
                <a:cubicBezTo>
                  <a:pt x="1126" y="404"/>
                  <a:pt x="1130" y="398"/>
                  <a:pt x="1134" y="392"/>
                </a:cubicBezTo>
                <a:cubicBezTo>
                  <a:pt x="1133" y="405"/>
                  <a:pt x="1135" y="419"/>
                  <a:pt x="1135" y="425"/>
                </a:cubicBezTo>
                <a:cubicBezTo>
                  <a:pt x="1134" y="440"/>
                  <a:pt x="1126" y="455"/>
                  <a:pt x="1117" y="466"/>
                </a:cubicBezTo>
                <a:moveTo>
                  <a:pt x="1720" y="392"/>
                </a:moveTo>
                <a:cubicBezTo>
                  <a:pt x="1724" y="398"/>
                  <a:pt x="1728" y="404"/>
                  <a:pt x="1732" y="410"/>
                </a:cubicBezTo>
                <a:cubicBezTo>
                  <a:pt x="1732" y="412"/>
                  <a:pt x="1733" y="414"/>
                  <a:pt x="1734" y="416"/>
                </a:cubicBezTo>
                <a:cubicBezTo>
                  <a:pt x="1733" y="416"/>
                  <a:pt x="1733" y="416"/>
                  <a:pt x="1733" y="416"/>
                </a:cubicBezTo>
                <a:cubicBezTo>
                  <a:pt x="1729" y="417"/>
                  <a:pt x="1731" y="423"/>
                  <a:pt x="1734" y="422"/>
                </a:cubicBezTo>
                <a:cubicBezTo>
                  <a:pt x="1735" y="422"/>
                  <a:pt x="1736" y="422"/>
                  <a:pt x="1736" y="422"/>
                </a:cubicBezTo>
                <a:cubicBezTo>
                  <a:pt x="1736" y="422"/>
                  <a:pt x="1736" y="422"/>
                  <a:pt x="1737" y="423"/>
                </a:cubicBezTo>
                <a:cubicBezTo>
                  <a:pt x="1737" y="424"/>
                  <a:pt x="1737" y="426"/>
                  <a:pt x="1738" y="427"/>
                </a:cubicBezTo>
                <a:cubicBezTo>
                  <a:pt x="1738" y="428"/>
                  <a:pt x="1738" y="429"/>
                  <a:pt x="1739" y="428"/>
                </a:cubicBezTo>
                <a:cubicBezTo>
                  <a:pt x="1739" y="429"/>
                  <a:pt x="1739" y="429"/>
                  <a:pt x="1739" y="429"/>
                </a:cubicBezTo>
                <a:cubicBezTo>
                  <a:pt x="1737" y="429"/>
                  <a:pt x="1735" y="431"/>
                  <a:pt x="1736" y="433"/>
                </a:cubicBezTo>
                <a:cubicBezTo>
                  <a:pt x="1737" y="442"/>
                  <a:pt x="1742" y="450"/>
                  <a:pt x="1741" y="459"/>
                </a:cubicBezTo>
                <a:cubicBezTo>
                  <a:pt x="1741" y="462"/>
                  <a:pt x="1747" y="463"/>
                  <a:pt x="1747" y="460"/>
                </a:cubicBezTo>
                <a:cubicBezTo>
                  <a:pt x="1748" y="452"/>
                  <a:pt x="1745" y="444"/>
                  <a:pt x="1743" y="437"/>
                </a:cubicBezTo>
                <a:cubicBezTo>
                  <a:pt x="1746" y="440"/>
                  <a:pt x="1749" y="443"/>
                  <a:pt x="1752" y="446"/>
                </a:cubicBezTo>
                <a:cubicBezTo>
                  <a:pt x="1752" y="447"/>
                  <a:pt x="1752" y="447"/>
                  <a:pt x="1753" y="448"/>
                </a:cubicBezTo>
                <a:cubicBezTo>
                  <a:pt x="1760" y="457"/>
                  <a:pt x="1763" y="469"/>
                  <a:pt x="1773" y="477"/>
                </a:cubicBezTo>
                <a:cubicBezTo>
                  <a:pt x="1775" y="478"/>
                  <a:pt x="1777" y="475"/>
                  <a:pt x="1775" y="473"/>
                </a:cubicBezTo>
                <a:cubicBezTo>
                  <a:pt x="1769" y="468"/>
                  <a:pt x="1767" y="461"/>
                  <a:pt x="1764" y="454"/>
                </a:cubicBezTo>
                <a:cubicBezTo>
                  <a:pt x="1768" y="456"/>
                  <a:pt x="1771" y="457"/>
                  <a:pt x="1775" y="459"/>
                </a:cubicBezTo>
                <a:cubicBezTo>
                  <a:pt x="1776" y="460"/>
                  <a:pt x="1777" y="459"/>
                  <a:pt x="1778" y="459"/>
                </a:cubicBezTo>
                <a:cubicBezTo>
                  <a:pt x="1780" y="460"/>
                  <a:pt x="1782" y="462"/>
                  <a:pt x="1785" y="464"/>
                </a:cubicBezTo>
                <a:cubicBezTo>
                  <a:pt x="1788" y="466"/>
                  <a:pt x="1791" y="468"/>
                  <a:pt x="1795" y="468"/>
                </a:cubicBezTo>
                <a:cubicBezTo>
                  <a:pt x="1797" y="468"/>
                  <a:pt x="1797" y="466"/>
                  <a:pt x="1795" y="466"/>
                </a:cubicBezTo>
                <a:cubicBezTo>
                  <a:pt x="1791" y="465"/>
                  <a:pt x="1788" y="462"/>
                  <a:pt x="1785" y="459"/>
                </a:cubicBezTo>
                <a:cubicBezTo>
                  <a:pt x="1783" y="457"/>
                  <a:pt x="1781" y="454"/>
                  <a:pt x="1778" y="452"/>
                </a:cubicBezTo>
                <a:cubicBezTo>
                  <a:pt x="1777" y="451"/>
                  <a:pt x="1776" y="451"/>
                  <a:pt x="1775" y="452"/>
                </a:cubicBezTo>
                <a:cubicBezTo>
                  <a:pt x="1767" y="448"/>
                  <a:pt x="1760" y="444"/>
                  <a:pt x="1754" y="439"/>
                </a:cubicBezTo>
                <a:cubicBezTo>
                  <a:pt x="1760" y="439"/>
                  <a:pt x="1766" y="440"/>
                  <a:pt x="1771" y="441"/>
                </a:cubicBezTo>
                <a:cubicBezTo>
                  <a:pt x="1776" y="443"/>
                  <a:pt x="1779" y="445"/>
                  <a:pt x="1785" y="444"/>
                </a:cubicBezTo>
                <a:cubicBezTo>
                  <a:pt x="1786" y="444"/>
                  <a:pt x="1786" y="442"/>
                  <a:pt x="1784" y="442"/>
                </a:cubicBezTo>
                <a:cubicBezTo>
                  <a:pt x="1779" y="441"/>
                  <a:pt x="1772" y="436"/>
                  <a:pt x="1767" y="435"/>
                </a:cubicBezTo>
                <a:cubicBezTo>
                  <a:pt x="1761" y="433"/>
                  <a:pt x="1756" y="432"/>
                  <a:pt x="1750" y="432"/>
                </a:cubicBezTo>
                <a:cubicBezTo>
                  <a:pt x="1749" y="432"/>
                  <a:pt x="1749" y="432"/>
                  <a:pt x="1748" y="432"/>
                </a:cubicBezTo>
                <a:cubicBezTo>
                  <a:pt x="1747" y="430"/>
                  <a:pt x="1745" y="427"/>
                  <a:pt x="1744" y="424"/>
                </a:cubicBezTo>
                <a:cubicBezTo>
                  <a:pt x="1743" y="423"/>
                  <a:pt x="1743" y="422"/>
                  <a:pt x="1742" y="421"/>
                </a:cubicBezTo>
                <a:cubicBezTo>
                  <a:pt x="1750" y="421"/>
                  <a:pt x="1757" y="422"/>
                  <a:pt x="1764" y="427"/>
                </a:cubicBezTo>
                <a:cubicBezTo>
                  <a:pt x="1771" y="432"/>
                  <a:pt x="1776" y="436"/>
                  <a:pt x="1784" y="436"/>
                </a:cubicBezTo>
                <a:cubicBezTo>
                  <a:pt x="1786" y="436"/>
                  <a:pt x="1786" y="434"/>
                  <a:pt x="1785" y="434"/>
                </a:cubicBezTo>
                <a:cubicBezTo>
                  <a:pt x="1774" y="432"/>
                  <a:pt x="1767" y="422"/>
                  <a:pt x="1757" y="418"/>
                </a:cubicBezTo>
                <a:cubicBezTo>
                  <a:pt x="1750" y="415"/>
                  <a:pt x="1745" y="414"/>
                  <a:pt x="1740" y="414"/>
                </a:cubicBezTo>
                <a:cubicBezTo>
                  <a:pt x="1738" y="407"/>
                  <a:pt x="1736" y="400"/>
                  <a:pt x="1732" y="393"/>
                </a:cubicBezTo>
                <a:cubicBezTo>
                  <a:pt x="1738" y="398"/>
                  <a:pt x="1743" y="402"/>
                  <a:pt x="1751" y="405"/>
                </a:cubicBezTo>
                <a:cubicBezTo>
                  <a:pt x="1764" y="411"/>
                  <a:pt x="1775" y="418"/>
                  <a:pt x="1784" y="430"/>
                </a:cubicBezTo>
                <a:cubicBezTo>
                  <a:pt x="1796" y="445"/>
                  <a:pt x="1797" y="459"/>
                  <a:pt x="1798" y="478"/>
                </a:cubicBezTo>
                <a:cubicBezTo>
                  <a:pt x="1799" y="480"/>
                  <a:pt x="1801" y="480"/>
                  <a:pt x="1802" y="478"/>
                </a:cubicBezTo>
                <a:cubicBezTo>
                  <a:pt x="1802" y="485"/>
                  <a:pt x="1801" y="491"/>
                  <a:pt x="1801" y="497"/>
                </a:cubicBezTo>
                <a:cubicBezTo>
                  <a:pt x="1795" y="487"/>
                  <a:pt x="1785" y="480"/>
                  <a:pt x="1773" y="478"/>
                </a:cubicBezTo>
                <a:cubicBezTo>
                  <a:pt x="1763" y="477"/>
                  <a:pt x="1744" y="475"/>
                  <a:pt x="1737" y="466"/>
                </a:cubicBezTo>
                <a:cubicBezTo>
                  <a:pt x="1728" y="455"/>
                  <a:pt x="1720" y="440"/>
                  <a:pt x="1719" y="425"/>
                </a:cubicBezTo>
                <a:cubicBezTo>
                  <a:pt x="1719" y="419"/>
                  <a:pt x="1721" y="405"/>
                  <a:pt x="1720" y="392"/>
                </a:cubicBezTo>
                <a:moveTo>
                  <a:pt x="2322" y="406"/>
                </a:moveTo>
                <a:cubicBezTo>
                  <a:pt x="2323" y="398"/>
                  <a:pt x="2325" y="391"/>
                  <a:pt x="2327" y="383"/>
                </a:cubicBezTo>
                <a:cubicBezTo>
                  <a:pt x="2329" y="386"/>
                  <a:pt x="2330" y="388"/>
                  <a:pt x="2332" y="391"/>
                </a:cubicBezTo>
                <a:cubicBezTo>
                  <a:pt x="2334" y="395"/>
                  <a:pt x="2337" y="400"/>
                  <a:pt x="2340" y="405"/>
                </a:cubicBezTo>
                <a:cubicBezTo>
                  <a:pt x="2337" y="420"/>
                  <a:pt x="2336" y="436"/>
                  <a:pt x="2338" y="451"/>
                </a:cubicBezTo>
                <a:cubicBezTo>
                  <a:pt x="2338" y="452"/>
                  <a:pt x="2340" y="452"/>
                  <a:pt x="2340" y="451"/>
                </a:cubicBezTo>
                <a:cubicBezTo>
                  <a:pt x="2342" y="439"/>
                  <a:pt x="2343" y="427"/>
                  <a:pt x="2346" y="416"/>
                </a:cubicBezTo>
                <a:cubicBezTo>
                  <a:pt x="2347" y="419"/>
                  <a:pt x="2349" y="423"/>
                  <a:pt x="2350" y="426"/>
                </a:cubicBezTo>
                <a:cubicBezTo>
                  <a:pt x="2350" y="429"/>
                  <a:pt x="2351" y="431"/>
                  <a:pt x="2351" y="434"/>
                </a:cubicBezTo>
                <a:cubicBezTo>
                  <a:pt x="2349" y="442"/>
                  <a:pt x="2349" y="450"/>
                  <a:pt x="2351" y="458"/>
                </a:cubicBezTo>
                <a:cubicBezTo>
                  <a:pt x="2353" y="467"/>
                  <a:pt x="2359" y="475"/>
                  <a:pt x="2359" y="483"/>
                </a:cubicBezTo>
                <a:cubicBezTo>
                  <a:pt x="2359" y="485"/>
                  <a:pt x="2361" y="485"/>
                  <a:pt x="2362" y="483"/>
                </a:cubicBezTo>
                <a:cubicBezTo>
                  <a:pt x="2363" y="476"/>
                  <a:pt x="2359" y="470"/>
                  <a:pt x="2357" y="463"/>
                </a:cubicBezTo>
                <a:cubicBezTo>
                  <a:pt x="2356" y="457"/>
                  <a:pt x="2356" y="451"/>
                  <a:pt x="2357" y="446"/>
                </a:cubicBezTo>
                <a:cubicBezTo>
                  <a:pt x="2357" y="446"/>
                  <a:pt x="2358" y="447"/>
                  <a:pt x="2358" y="448"/>
                </a:cubicBezTo>
                <a:cubicBezTo>
                  <a:pt x="2359" y="448"/>
                  <a:pt x="2359" y="449"/>
                  <a:pt x="2360" y="449"/>
                </a:cubicBezTo>
                <a:cubicBezTo>
                  <a:pt x="2365" y="462"/>
                  <a:pt x="2373" y="476"/>
                  <a:pt x="2383" y="484"/>
                </a:cubicBezTo>
                <a:cubicBezTo>
                  <a:pt x="2385" y="485"/>
                  <a:pt x="2386" y="483"/>
                  <a:pt x="2385" y="482"/>
                </a:cubicBezTo>
                <a:cubicBezTo>
                  <a:pt x="2377" y="474"/>
                  <a:pt x="2373" y="465"/>
                  <a:pt x="2369" y="455"/>
                </a:cubicBezTo>
                <a:cubicBezTo>
                  <a:pt x="2366" y="448"/>
                  <a:pt x="2364" y="442"/>
                  <a:pt x="2361" y="436"/>
                </a:cubicBezTo>
                <a:cubicBezTo>
                  <a:pt x="2361" y="434"/>
                  <a:pt x="2361" y="433"/>
                  <a:pt x="2361" y="431"/>
                </a:cubicBezTo>
                <a:cubicBezTo>
                  <a:pt x="2361" y="431"/>
                  <a:pt x="2361" y="431"/>
                  <a:pt x="2361" y="432"/>
                </a:cubicBezTo>
                <a:cubicBezTo>
                  <a:pt x="2368" y="436"/>
                  <a:pt x="2372" y="443"/>
                  <a:pt x="2378" y="447"/>
                </a:cubicBezTo>
                <a:cubicBezTo>
                  <a:pt x="2380" y="448"/>
                  <a:pt x="2381" y="446"/>
                  <a:pt x="2380" y="444"/>
                </a:cubicBezTo>
                <a:cubicBezTo>
                  <a:pt x="2376" y="439"/>
                  <a:pt x="2373" y="433"/>
                  <a:pt x="2368" y="429"/>
                </a:cubicBezTo>
                <a:cubicBezTo>
                  <a:pt x="2365" y="426"/>
                  <a:pt x="2359" y="423"/>
                  <a:pt x="2358" y="418"/>
                </a:cubicBezTo>
                <a:cubicBezTo>
                  <a:pt x="2358" y="417"/>
                  <a:pt x="2357" y="417"/>
                  <a:pt x="2357" y="416"/>
                </a:cubicBezTo>
                <a:cubicBezTo>
                  <a:pt x="2355" y="411"/>
                  <a:pt x="2353" y="406"/>
                  <a:pt x="2351" y="401"/>
                </a:cubicBezTo>
                <a:cubicBezTo>
                  <a:pt x="2351" y="400"/>
                  <a:pt x="2351" y="400"/>
                  <a:pt x="2350" y="399"/>
                </a:cubicBezTo>
                <a:cubicBezTo>
                  <a:pt x="2357" y="403"/>
                  <a:pt x="2363" y="408"/>
                  <a:pt x="2369" y="413"/>
                </a:cubicBezTo>
                <a:cubicBezTo>
                  <a:pt x="2373" y="417"/>
                  <a:pt x="2376" y="424"/>
                  <a:pt x="2381" y="425"/>
                </a:cubicBezTo>
                <a:cubicBezTo>
                  <a:pt x="2382" y="426"/>
                  <a:pt x="2383" y="424"/>
                  <a:pt x="2382" y="424"/>
                </a:cubicBezTo>
                <a:cubicBezTo>
                  <a:pt x="2378" y="422"/>
                  <a:pt x="2377" y="416"/>
                  <a:pt x="2375" y="413"/>
                </a:cubicBezTo>
                <a:cubicBezTo>
                  <a:pt x="2373" y="410"/>
                  <a:pt x="2370" y="408"/>
                  <a:pt x="2368" y="406"/>
                </a:cubicBezTo>
                <a:cubicBezTo>
                  <a:pt x="2363" y="400"/>
                  <a:pt x="2358" y="394"/>
                  <a:pt x="2350" y="393"/>
                </a:cubicBezTo>
                <a:cubicBezTo>
                  <a:pt x="2350" y="392"/>
                  <a:pt x="2349" y="393"/>
                  <a:pt x="2348" y="393"/>
                </a:cubicBezTo>
                <a:cubicBezTo>
                  <a:pt x="2344" y="384"/>
                  <a:pt x="2339" y="375"/>
                  <a:pt x="2332" y="368"/>
                </a:cubicBezTo>
                <a:cubicBezTo>
                  <a:pt x="2331" y="368"/>
                  <a:pt x="2330" y="367"/>
                  <a:pt x="2330" y="366"/>
                </a:cubicBezTo>
                <a:cubicBezTo>
                  <a:pt x="2330" y="366"/>
                  <a:pt x="2330" y="366"/>
                  <a:pt x="2330" y="365"/>
                </a:cubicBezTo>
                <a:cubicBezTo>
                  <a:pt x="2339" y="371"/>
                  <a:pt x="2351" y="374"/>
                  <a:pt x="2360" y="383"/>
                </a:cubicBezTo>
                <a:cubicBezTo>
                  <a:pt x="2373" y="395"/>
                  <a:pt x="2380" y="410"/>
                  <a:pt x="2384" y="427"/>
                </a:cubicBezTo>
                <a:cubicBezTo>
                  <a:pt x="2389" y="447"/>
                  <a:pt x="2384" y="472"/>
                  <a:pt x="2391" y="491"/>
                </a:cubicBezTo>
                <a:cubicBezTo>
                  <a:pt x="2381" y="493"/>
                  <a:pt x="2371" y="495"/>
                  <a:pt x="2364" y="493"/>
                </a:cubicBezTo>
                <a:cubicBezTo>
                  <a:pt x="2348" y="486"/>
                  <a:pt x="2337" y="471"/>
                  <a:pt x="2330" y="456"/>
                </a:cubicBezTo>
                <a:cubicBezTo>
                  <a:pt x="2324" y="442"/>
                  <a:pt x="2320" y="421"/>
                  <a:pt x="2322" y="406"/>
                </a:cubicBezTo>
                <a:moveTo>
                  <a:pt x="285" y="321"/>
                </a:moveTo>
                <a:cubicBezTo>
                  <a:pt x="278" y="326"/>
                  <a:pt x="266" y="325"/>
                  <a:pt x="257" y="325"/>
                </a:cubicBezTo>
                <a:cubicBezTo>
                  <a:pt x="242" y="324"/>
                  <a:pt x="227" y="324"/>
                  <a:pt x="211" y="320"/>
                </a:cubicBezTo>
                <a:cubicBezTo>
                  <a:pt x="184" y="313"/>
                  <a:pt x="156" y="314"/>
                  <a:pt x="128" y="317"/>
                </a:cubicBezTo>
                <a:cubicBezTo>
                  <a:pt x="105" y="319"/>
                  <a:pt x="81" y="319"/>
                  <a:pt x="58" y="323"/>
                </a:cubicBezTo>
                <a:cubicBezTo>
                  <a:pt x="23" y="329"/>
                  <a:pt x="15" y="286"/>
                  <a:pt x="15" y="260"/>
                </a:cubicBezTo>
                <a:cubicBezTo>
                  <a:pt x="15" y="225"/>
                  <a:pt x="51" y="212"/>
                  <a:pt x="80" y="213"/>
                </a:cubicBezTo>
                <a:cubicBezTo>
                  <a:pt x="93" y="213"/>
                  <a:pt x="107" y="220"/>
                  <a:pt x="119" y="225"/>
                </a:cubicBezTo>
                <a:cubicBezTo>
                  <a:pt x="130" y="229"/>
                  <a:pt x="142" y="229"/>
                  <a:pt x="154" y="230"/>
                </a:cubicBezTo>
                <a:cubicBezTo>
                  <a:pt x="179" y="234"/>
                  <a:pt x="207" y="228"/>
                  <a:pt x="232" y="225"/>
                </a:cubicBezTo>
                <a:cubicBezTo>
                  <a:pt x="252" y="222"/>
                  <a:pt x="274" y="219"/>
                  <a:pt x="293" y="213"/>
                </a:cubicBezTo>
                <a:cubicBezTo>
                  <a:pt x="294" y="213"/>
                  <a:pt x="294" y="213"/>
                  <a:pt x="295" y="213"/>
                </a:cubicBezTo>
                <a:cubicBezTo>
                  <a:pt x="297" y="213"/>
                  <a:pt x="299" y="212"/>
                  <a:pt x="302" y="212"/>
                </a:cubicBezTo>
                <a:cubicBezTo>
                  <a:pt x="303" y="212"/>
                  <a:pt x="305" y="213"/>
                  <a:pt x="307" y="213"/>
                </a:cubicBezTo>
                <a:cubicBezTo>
                  <a:pt x="300" y="219"/>
                  <a:pt x="293" y="228"/>
                  <a:pt x="287" y="236"/>
                </a:cubicBezTo>
                <a:cubicBezTo>
                  <a:pt x="286" y="237"/>
                  <a:pt x="286" y="238"/>
                  <a:pt x="287" y="239"/>
                </a:cubicBezTo>
                <a:cubicBezTo>
                  <a:pt x="286" y="241"/>
                  <a:pt x="285" y="243"/>
                  <a:pt x="284" y="245"/>
                </a:cubicBezTo>
                <a:cubicBezTo>
                  <a:pt x="278" y="259"/>
                  <a:pt x="275" y="274"/>
                  <a:pt x="276" y="289"/>
                </a:cubicBezTo>
                <a:cubicBezTo>
                  <a:pt x="277" y="299"/>
                  <a:pt x="279" y="313"/>
                  <a:pt x="288" y="320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7" y="320"/>
                  <a:pt x="286" y="320"/>
                  <a:pt x="285" y="321"/>
                </a:cubicBezTo>
                <a:moveTo>
                  <a:pt x="472" y="326"/>
                </a:moveTo>
                <a:cubicBezTo>
                  <a:pt x="457" y="322"/>
                  <a:pt x="441" y="321"/>
                  <a:pt x="426" y="317"/>
                </a:cubicBezTo>
                <a:cubicBezTo>
                  <a:pt x="411" y="314"/>
                  <a:pt x="396" y="310"/>
                  <a:pt x="381" y="313"/>
                </a:cubicBezTo>
                <a:cubicBezTo>
                  <a:pt x="364" y="315"/>
                  <a:pt x="348" y="320"/>
                  <a:pt x="331" y="321"/>
                </a:cubicBezTo>
                <a:cubicBezTo>
                  <a:pt x="320" y="322"/>
                  <a:pt x="298" y="316"/>
                  <a:pt x="291" y="305"/>
                </a:cubicBezTo>
                <a:cubicBezTo>
                  <a:pt x="283" y="293"/>
                  <a:pt x="285" y="274"/>
                  <a:pt x="288" y="261"/>
                </a:cubicBezTo>
                <a:cubicBezTo>
                  <a:pt x="291" y="249"/>
                  <a:pt x="295" y="237"/>
                  <a:pt x="303" y="228"/>
                </a:cubicBezTo>
                <a:cubicBezTo>
                  <a:pt x="307" y="223"/>
                  <a:pt x="313" y="220"/>
                  <a:pt x="318" y="216"/>
                </a:cubicBezTo>
                <a:cubicBezTo>
                  <a:pt x="319" y="215"/>
                  <a:pt x="321" y="215"/>
                  <a:pt x="322" y="214"/>
                </a:cubicBezTo>
                <a:cubicBezTo>
                  <a:pt x="337" y="208"/>
                  <a:pt x="355" y="217"/>
                  <a:pt x="370" y="221"/>
                </a:cubicBezTo>
                <a:cubicBezTo>
                  <a:pt x="396" y="229"/>
                  <a:pt x="423" y="227"/>
                  <a:pt x="450" y="227"/>
                </a:cubicBezTo>
                <a:cubicBezTo>
                  <a:pt x="474" y="227"/>
                  <a:pt x="501" y="231"/>
                  <a:pt x="525" y="226"/>
                </a:cubicBezTo>
                <a:cubicBezTo>
                  <a:pt x="535" y="224"/>
                  <a:pt x="546" y="222"/>
                  <a:pt x="557" y="221"/>
                </a:cubicBezTo>
                <a:cubicBezTo>
                  <a:pt x="563" y="221"/>
                  <a:pt x="568" y="223"/>
                  <a:pt x="574" y="225"/>
                </a:cubicBezTo>
                <a:cubicBezTo>
                  <a:pt x="570" y="229"/>
                  <a:pt x="566" y="232"/>
                  <a:pt x="564" y="237"/>
                </a:cubicBezTo>
                <a:cubicBezTo>
                  <a:pt x="556" y="251"/>
                  <a:pt x="551" y="269"/>
                  <a:pt x="553" y="285"/>
                </a:cubicBezTo>
                <a:cubicBezTo>
                  <a:pt x="554" y="301"/>
                  <a:pt x="557" y="316"/>
                  <a:pt x="564" y="328"/>
                </a:cubicBezTo>
                <a:cubicBezTo>
                  <a:pt x="536" y="337"/>
                  <a:pt x="499" y="333"/>
                  <a:pt x="472" y="326"/>
                </a:cubicBezTo>
                <a:moveTo>
                  <a:pt x="850" y="248"/>
                </a:moveTo>
                <a:cubicBezTo>
                  <a:pt x="839" y="267"/>
                  <a:pt x="838" y="284"/>
                  <a:pt x="840" y="304"/>
                </a:cubicBezTo>
                <a:cubicBezTo>
                  <a:pt x="840" y="310"/>
                  <a:pt x="842" y="317"/>
                  <a:pt x="845" y="324"/>
                </a:cubicBezTo>
                <a:cubicBezTo>
                  <a:pt x="830" y="324"/>
                  <a:pt x="815" y="322"/>
                  <a:pt x="800" y="320"/>
                </a:cubicBezTo>
                <a:cubicBezTo>
                  <a:pt x="785" y="317"/>
                  <a:pt x="768" y="323"/>
                  <a:pt x="753" y="324"/>
                </a:cubicBezTo>
                <a:cubicBezTo>
                  <a:pt x="723" y="326"/>
                  <a:pt x="694" y="310"/>
                  <a:pt x="663" y="317"/>
                </a:cubicBezTo>
                <a:cubicBezTo>
                  <a:pt x="648" y="320"/>
                  <a:pt x="632" y="324"/>
                  <a:pt x="617" y="327"/>
                </a:cubicBezTo>
                <a:cubicBezTo>
                  <a:pt x="605" y="329"/>
                  <a:pt x="592" y="331"/>
                  <a:pt x="581" y="326"/>
                </a:cubicBezTo>
                <a:cubicBezTo>
                  <a:pt x="581" y="326"/>
                  <a:pt x="581" y="326"/>
                  <a:pt x="581" y="325"/>
                </a:cubicBezTo>
                <a:cubicBezTo>
                  <a:pt x="580" y="324"/>
                  <a:pt x="579" y="324"/>
                  <a:pt x="578" y="323"/>
                </a:cubicBezTo>
                <a:cubicBezTo>
                  <a:pt x="572" y="318"/>
                  <a:pt x="569" y="307"/>
                  <a:pt x="567" y="301"/>
                </a:cubicBezTo>
                <a:cubicBezTo>
                  <a:pt x="563" y="284"/>
                  <a:pt x="564" y="267"/>
                  <a:pt x="568" y="250"/>
                </a:cubicBezTo>
                <a:cubicBezTo>
                  <a:pt x="570" y="240"/>
                  <a:pt x="577" y="233"/>
                  <a:pt x="585" y="226"/>
                </a:cubicBezTo>
                <a:cubicBezTo>
                  <a:pt x="586" y="226"/>
                  <a:pt x="587" y="224"/>
                  <a:pt x="588" y="223"/>
                </a:cubicBezTo>
                <a:cubicBezTo>
                  <a:pt x="592" y="220"/>
                  <a:pt x="595" y="217"/>
                  <a:pt x="598" y="214"/>
                </a:cubicBezTo>
                <a:cubicBezTo>
                  <a:pt x="607" y="213"/>
                  <a:pt x="615" y="214"/>
                  <a:pt x="624" y="219"/>
                </a:cubicBezTo>
                <a:cubicBezTo>
                  <a:pt x="632" y="223"/>
                  <a:pt x="640" y="225"/>
                  <a:pt x="649" y="227"/>
                </a:cubicBezTo>
                <a:cubicBezTo>
                  <a:pt x="672" y="232"/>
                  <a:pt x="696" y="233"/>
                  <a:pt x="720" y="232"/>
                </a:cubicBezTo>
                <a:cubicBezTo>
                  <a:pt x="766" y="231"/>
                  <a:pt x="811" y="230"/>
                  <a:pt x="857" y="230"/>
                </a:cubicBezTo>
                <a:cubicBezTo>
                  <a:pt x="853" y="235"/>
                  <a:pt x="850" y="240"/>
                  <a:pt x="849" y="246"/>
                </a:cubicBezTo>
                <a:cubicBezTo>
                  <a:pt x="849" y="247"/>
                  <a:pt x="850" y="247"/>
                  <a:pt x="850" y="247"/>
                </a:cubicBezTo>
                <a:cubicBezTo>
                  <a:pt x="850" y="248"/>
                  <a:pt x="850" y="248"/>
                  <a:pt x="850" y="248"/>
                </a:cubicBezTo>
                <a:moveTo>
                  <a:pt x="1127" y="324"/>
                </a:moveTo>
                <a:cubicBezTo>
                  <a:pt x="1118" y="325"/>
                  <a:pt x="1110" y="327"/>
                  <a:pt x="1101" y="327"/>
                </a:cubicBezTo>
                <a:cubicBezTo>
                  <a:pt x="1091" y="328"/>
                  <a:pt x="1079" y="324"/>
                  <a:pt x="1069" y="323"/>
                </a:cubicBezTo>
                <a:cubicBezTo>
                  <a:pt x="1031" y="318"/>
                  <a:pt x="997" y="316"/>
                  <a:pt x="960" y="323"/>
                </a:cubicBezTo>
                <a:cubicBezTo>
                  <a:pt x="951" y="325"/>
                  <a:pt x="943" y="326"/>
                  <a:pt x="935" y="328"/>
                </a:cubicBezTo>
                <a:cubicBezTo>
                  <a:pt x="926" y="331"/>
                  <a:pt x="924" y="336"/>
                  <a:pt x="913" y="338"/>
                </a:cubicBezTo>
                <a:cubicBezTo>
                  <a:pt x="904" y="339"/>
                  <a:pt x="897" y="344"/>
                  <a:pt x="888" y="339"/>
                </a:cubicBezTo>
                <a:cubicBezTo>
                  <a:pt x="880" y="336"/>
                  <a:pt x="871" y="332"/>
                  <a:pt x="865" y="326"/>
                </a:cubicBezTo>
                <a:cubicBezTo>
                  <a:pt x="851" y="310"/>
                  <a:pt x="848" y="288"/>
                  <a:pt x="852" y="268"/>
                </a:cubicBezTo>
                <a:cubicBezTo>
                  <a:pt x="857" y="244"/>
                  <a:pt x="868" y="229"/>
                  <a:pt x="889" y="217"/>
                </a:cubicBezTo>
                <a:cubicBezTo>
                  <a:pt x="890" y="217"/>
                  <a:pt x="890" y="217"/>
                  <a:pt x="890" y="216"/>
                </a:cubicBezTo>
                <a:cubicBezTo>
                  <a:pt x="900" y="213"/>
                  <a:pt x="910" y="213"/>
                  <a:pt x="920" y="218"/>
                </a:cubicBezTo>
                <a:cubicBezTo>
                  <a:pt x="943" y="229"/>
                  <a:pt x="965" y="236"/>
                  <a:pt x="990" y="235"/>
                </a:cubicBezTo>
                <a:cubicBezTo>
                  <a:pt x="1003" y="235"/>
                  <a:pt x="1015" y="231"/>
                  <a:pt x="1027" y="229"/>
                </a:cubicBezTo>
                <a:cubicBezTo>
                  <a:pt x="1043" y="226"/>
                  <a:pt x="1058" y="228"/>
                  <a:pt x="1075" y="229"/>
                </a:cubicBezTo>
                <a:cubicBezTo>
                  <a:pt x="1103" y="232"/>
                  <a:pt x="1132" y="230"/>
                  <a:pt x="1160" y="235"/>
                </a:cubicBezTo>
                <a:cubicBezTo>
                  <a:pt x="1153" y="247"/>
                  <a:pt x="1149" y="260"/>
                  <a:pt x="1146" y="274"/>
                </a:cubicBezTo>
                <a:cubicBezTo>
                  <a:pt x="1144" y="292"/>
                  <a:pt x="1149" y="310"/>
                  <a:pt x="1159" y="324"/>
                </a:cubicBezTo>
                <a:cubicBezTo>
                  <a:pt x="1149" y="326"/>
                  <a:pt x="1137" y="324"/>
                  <a:pt x="1127" y="324"/>
                </a:cubicBezTo>
                <a:moveTo>
                  <a:pt x="1653" y="324"/>
                </a:moveTo>
                <a:cubicBezTo>
                  <a:pt x="1643" y="320"/>
                  <a:pt x="1633" y="314"/>
                  <a:pt x="1623" y="311"/>
                </a:cubicBezTo>
                <a:cubicBezTo>
                  <a:pt x="1592" y="302"/>
                  <a:pt x="1565" y="315"/>
                  <a:pt x="1535" y="316"/>
                </a:cubicBezTo>
                <a:cubicBezTo>
                  <a:pt x="1517" y="316"/>
                  <a:pt x="1500" y="313"/>
                  <a:pt x="1482" y="308"/>
                </a:cubicBezTo>
                <a:cubicBezTo>
                  <a:pt x="1470" y="306"/>
                  <a:pt x="1457" y="309"/>
                  <a:pt x="1446" y="310"/>
                </a:cubicBezTo>
                <a:cubicBezTo>
                  <a:pt x="1444" y="310"/>
                  <a:pt x="1442" y="311"/>
                  <a:pt x="1441" y="312"/>
                </a:cubicBezTo>
                <a:cubicBezTo>
                  <a:pt x="1439" y="312"/>
                  <a:pt x="1438" y="312"/>
                  <a:pt x="1436" y="312"/>
                </a:cubicBezTo>
                <a:cubicBezTo>
                  <a:pt x="1428" y="312"/>
                  <a:pt x="1420" y="311"/>
                  <a:pt x="1411" y="311"/>
                </a:cubicBezTo>
                <a:cubicBezTo>
                  <a:pt x="1411" y="311"/>
                  <a:pt x="1409" y="310"/>
                  <a:pt x="1408" y="310"/>
                </a:cubicBezTo>
                <a:cubicBezTo>
                  <a:pt x="1397" y="309"/>
                  <a:pt x="1384" y="306"/>
                  <a:pt x="1372" y="308"/>
                </a:cubicBezTo>
                <a:cubicBezTo>
                  <a:pt x="1354" y="313"/>
                  <a:pt x="1337" y="316"/>
                  <a:pt x="1319" y="316"/>
                </a:cubicBezTo>
                <a:cubicBezTo>
                  <a:pt x="1289" y="315"/>
                  <a:pt x="1262" y="302"/>
                  <a:pt x="1231" y="311"/>
                </a:cubicBezTo>
                <a:cubicBezTo>
                  <a:pt x="1221" y="314"/>
                  <a:pt x="1211" y="320"/>
                  <a:pt x="1201" y="324"/>
                </a:cubicBezTo>
                <a:cubicBezTo>
                  <a:pt x="1182" y="334"/>
                  <a:pt x="1161" y="305"/>
                  <a:pt x="1158" y="291"/>
                </a:cubicBezTo>
                <a:cubicBezTo>
                  <a:pt x="1154" y="273"/>
                  <a:pt x="1159" y="255"/>
                  <a:pt x="1166" y="240"/>
                </a:cubicBezTo>
                <a:cubicBezTo>
                  <a:pt x="1169" y="234"/>
                  <a:pt x="1172" y="229"/>
                  <a:pt x="1177" y="223"/>
                </a:cubicBezTo>
                <a:cubicBezTo>
                  <a:pt x="1182" y="221"/>
                  <a:pt x="1188" y="220"/>
                  <a:pt x="1194" y="218"/>
                </a:cubicBezTo>
                <a:cubicBezTo>
                  <a:pt x="1208" y="213"/>
                  <a:pt x="1220" y="220"/>
                  <a:pt x="1234" y="225"/>
                </a:cubicBezTo>
                <a:cubicBezTo>
                  <a:pt x="1256" y="232"/>
                  <a:pt x="1279" y="232"/>
                  <a:pt x="1302" y="237"/>
                </a:cubicBezTo>
                <a:cubicBezTo>
                  <a:pt x="1325" y="241"/>
                  <a:pt x="1345" y="230"/>
                  <a:pt x="1367" y="234"/>
                </a:cubicBezTo>
                <a:cubicBezTo>
                  <a:pt x="1383" y="236"/>
                  <a:pt x="1397" y="240"/>
                  <a:pt x="1412" y="234"/>
                </a:cubicBezTo>
                <a:cubicBezTo>
                  <a:pt x="1421" y="240"/>
                  <a:pt x="1433" y="236"/>
                  <a:pt x="1443" y="235"/>
                </a:cubicBezTo>
                <a:cubicBezTo>
                  <a:pt x="1444" y="235"/>
                  <a:pt x="1444" y="235"/>
                  <a:pt x="1444" y="234"/>
                </a:cubicBezTo>
                <a:cubicBezTo>
                  <a:pt x="1458" y="239"/>
                  <a:pt x="1471" y="236"/>
                  <a:pt x="1487" y="234"/>
                </a:cubicBezTo>
                <a:cubicBezTo>
                  <a:pt x="1509" y="230"/>
                  <a:pt x="1529" y="241"/>
                  <a:pt x="1552" y="237"/>
                </a:cubicBezTo>
                <a:cubicBezTo>
                  <a:pt x="1575" y="232"/>
                  <a:pt x="1598" y="232"/>
                  <a:pt x="1620" y="225"/>
                </a:cubicBezTo>
                <a:cubicBezTo>
                  <a:pt x="1634" y="220"/>
                  <a:pt x="1646" y="213"/>
                  <a:pt x="1660" y="218"/>
                </a:cubicBezTo>
                <a:cubicBezTo>
                  <a:pt x="1666" y="220"/>
                  <a:pt x="1672" y="221"/>
                  <a:pt x="1677" y="223"/>
                </a:cubicBezTo>
                <a:cubicBezTo>
                  <a:pt x="1682" y="229"/>
                  <a:pt x="1685" y="234"/>
                  <a:pt x="1688" y="240"/>
                </a:cubicBezTo>
                <a:cubicBezTo>
                  <a:pt x="1695" y="255"/>
                  <a:pt x="1700" y="273"/>
                  <a:pt x="1696" y="291"/>
                </a:cubicBezTo>
                <a:cubicBezTo>
                  <a:pt x="1693" y="305"/>
                  <a:pt x="1672" y="334"/>
                  <a:pt x="1653" y="324"/>
                </a:cubicBezTo>
                <a:moveTo>
                  <a:pt x="1989" y="326"/>
                </a:moveTo>
                <a:cubicBezTo>
                  <a:pt x="1983" y="332"/>
                  <a:pt x="1974" y="336"/>
                  <a:pt x="1966" y="339"/>
                </a:cubicBezTo>
                <a:cubicBezTo>
                  <a:pt x="1957" y="344"/>
                  <a:pt x="1950" y="339"/>
                  <a:pt x="1941" y="338"/>
                </a:cubicBezTo>
                <a:cubicBezTo>
                  <a:pt x="1930" y="336"/>
                  <a:pt x="1928" y="331"/>
                  <a:pt x="1919" y="328"/>
                </a:cubicBezTo>
                <a:cubicBezTo>
                  <a:pt x="1911" y="326"/>
                  <a:pt x="1903" y="325"/>
                  <a:pt x="1894" y="323"/>
                </a:cubicBezTo>
                <a:cubicBezTo>
                  <a:pt x="1857" y="316"/>
                  <a:pt x="1823" y="318"/>
                  <a:pt x="1785" y="323"/>
                </a:cubicBezTo>
                <a:cubicBezTo>
                  <a:pt x="1775" y="324"/>
                  <a:pt x="1763" y="328"/>
                  <a:pt x="1753" y="327"/>
                </a:cubicBezTo>
                <a:cubicBezTo>
                  <a:pt x="1744" y="327"/>
                  <a:pt x="1736" y="325"/>
                  <a:pt x="1727" y="324"/>
                </a:cubicBezTo>
                <a:cubicBezTo>
                  <a:pt x="1717" y="324"/>
                  <a:pt x="1705" y="326"/>
                  <a:pt x="1695" y="324"/>
                </a:cubicBezTo>
                <a:cubicBezTo>
                  <a:pt x="1705" y="310"/>
                  <a:pt x="1710" y="292"/>
                  <a:pt x="1708" y="274"/>
                </a:cubicBezTo>
                <a:cubicBezTo>
                  <a:pt x="1705" y="260"/>
                  <a:pt x="1701" y="247"/>
                  <a:pt x="1694" y="235"/>
                </a:cubicBezTo>
                <a:cubicBezTo>
                  <a:pt x="1722" y="230"/>
                  <a:pt x="1751" y="232"/>
                  <a:pt x="1779" y="229"/>
                </a:cubicBezTo>
                <a:cubicBezTo>
                  <a:pt x="1796" y="228"/>
                  <a:pt x="1811" y="226"/>
                  <a:pt x="1827" y="229"/>
                </a:cubicBezTo>
                <a:cubicBezTo>
                  <a:pt x="1839" y="231"/>
                  <a:pt x="1851" y="235"/>
                  <a:pt x="1864" y="235"/>
                </a:cubicBezTo>
                <a:cubicBezTo>
                  <a:pt x="1889" y="236"/>
                  <a:pt x="1911" y="229"/>
                  <a:pt x="1934" y="218"/>
                </a:cubicBezTo>
                <a:cubicBezTo>
                  <a:pt x="1944" y="213"/>
                  <a:pt x="1954" y="213"/>
                  <a:pt x="1964" y="216"/>
                </a:cubicBezTo>
                <a:cubicBezTo>
                  <a:pt x="1964" y="217"/>
                  <a:pt x="1964" y="217"/>
                  <a:pt x="1965" y="217"/>
                </a:cubicBezTo>
                <a:cubicBezTo>
                  <a:pt x="1986" y="229"/>
                  <a:pt x="1997" y="244"/>
                  <a:pt x="2002" y="268"/>
                </a:cubicBezTo>
                <a:cubicBezTo>
                  <a:pt x="2006" y="288"/>
                  <a:pt x="2003" y="310"/>
                  <a:pt x="1989" y="326"/>
                </a:cubicBezTo>
                <a:moveTo>
                  <a:pt x="2287" y="301"/>
                </a:moveTo>
                <a:cubicBezTo>
                  <a:pt x="2285" y="307"/>
                  <a:pt x="2282" y="318"/>
                  <a:pt x="2276" y="323"/>
                </a:cubicBezTo>
                <a:cubicBezTo>
                  <a:pt x="2275" y="324"/>
                  <a:pt x="2274" y="324"/>
                  <a:pt x="2273" y="325"/>
                </a:cubicBezTo>
                <a:cubicBezTo>
                  <a:pt x="2273" y="326"/>
                  <a:pt x="2273" y="326"/>
                  <a:pt x="2273" y="326"/>
                </a:cubicBezTo>
                <a:cubicBezTo>
                  <a:pt x="2262" y="331"/>
                  <a:pt x="2249" y="329"/>
                  <a:pt x="2237" y="327"/>
                </a:cubicBezTo>
                <a:cubicBezTo>
                  <a:pt x="2222" y="324"/>
                  <a:pt x="2206" y="320"/>
                  <a:pt x="2191" y="317"/>
                </a:cubicBezTo>
                <a:cubicBezTo>
                  <a:pt x="2160" y="310"/>
                  <a:pt x="2131" y="326"/>
                  <a:pt x="2101" y="324"/>
                </a:cubicBezTo>
                <a:cubicBezTo>
                  <a:pt x="2086" y="323"/>
                  <a:pt x="2069" y="317"/>
                  <a:pt x="2054" y="320"/>
                </a:cubicBezTo>
                <a:cubicBezTo>
                  <a:pt x="2039" y="322"/>
                  <a:pt x="2024" y="324"/>
                  <a:pt x="2009" y="324"/>
                </a:cubicBezTo>
                <a:cubicBezTo>
                  <a:pt x="2012" y="317"/>
                  <a:pt x="2014" y="310"/>
                  <a:pt x="2014" y="304"/>
                </a:cubicBezTo>
                <a:cubicBezTo>
                  <a:pt x="2016" y="284"/>
                  <a:pt x="2015" y="267"/>
                  <a:pt x="2004" y="248"/>
                </a:cubicBezTo>
                <a:cubicBezTo>
                  <a:pt x="2004" y="248"/>
                  <a:pt x="2004" y="248"/>
                  <a:pt x="2004" y="247"/>
                </a:cubicBezTo>
                <a:cubicBezTo>
                  <a:pt x="2004" y="247"/>
                  <a:pt x="2005" y="247"/>
                  <a:pt x="2005" y="246"/>
                </a:cubicBezTo>
                <a:cubicBezTo>
                  <a:pt x="2004" y="240"/>
                  <a:pt x="2001" y="235"/>
                  <a:pt x="1997" y="230"/>
                </a:cubicBezTo>
                <a:cubicBezTo>
                  <a:pt x="2043" y="230"/>
                  <a:pt x="2088" y="231"/>
                  <a:pt x="2134" y="232"/>
                </a:cubicBezTo>
                <a:cubicBezTo>
                  <a:pt x="2158" y="233"/>
                  <a:pt x="2182" y="232"/>
                  <a:pt x="2205" y="227"/>
                </a:cubicBezTo>
                <a:cubicBezTo>
                  <a:pt x="2214" y="225"/>
                  <a:pt x="2222" y="223"/>
                  <a:pt x="2230" y="219"/>
                </a:cubicBezTo>
                <a:cubicBezTo>
                  <a:pt x="2239" y="214"/>
                  <a:pt x="2247" y="213"/>
                  <a:pt x="2256" y="214"/>
                </a:cubicBezTo>
                <a:cubicBezTo>
                  <a:pt x="2259" y="217"/>
                  <a:pt x="2262" y="220"/>
                  <a:pt x="2266" y="223"/>
                </a:cubicBezTo>
                <a:cubicBezTo>
                  <a:pt x="2267" y="224"/>
                  <a:pt x="2268" y="226"/>
                  <a:pt x="2269" y="226"/>
                </a:cubicBezTo>
                <a:cubicBezTo>
                  <a:pt x="2277" y="233"/>
                  <a:pt x="2284" y="240"/>
                  <a:pt x="2286" y="250"/>
                </a:cubicBezTo>
                <a:cubicBezTo>
                  <a:pt x="2290" y="267"/>
                  <a:pt x="2291" y="284"/>
                  <a:pt x="2287" y="301"/>
                </a:cubicBezTo>
                <a:moveTo>
                  <a:pt x="2523" y="321"/>
                </a:moveTo>
                <a:cubicBezTo>
                  <a:pt x="2506" y="320"/>
                  <a:pt x="2490" y="315"/>
                  <a:pt x="2473" y="313"/>
                </a:cubicBezTo>
                <a:cubicBezTo>
                  <a:pt x="2458" y="310"/>
                  <a:pt x="2443" y="314"/>
                  <a:pt x="2428" y="317"/>
                </a:cubicBezTo>
                <a:cubicBezTo>
                  <a:pt x="2413" y="321"/>
                  <a:pt x="2397" y="322"/>
                  <a:pt x="2382" y="326"/>
                </a:cubicBezTo>
                <a:cubicBezTo>
                  <a:pt x="2355" y="333"/>
                  <a:pt x="2318" y="337"/>
                  <a:pt x="2290" y="328"/>
                </a:cubicBezTo>
                <a:cubicBezTo>
                  <a:pt x="2297" y="316"/>
                  <a:pt x="2300" y="301"/>
                  <a:pt x="2301" y="285"/>
                </a:cubicBezTo>
                <a:cubicBezTo>
                  <a:pt x="2303" y="269"/>
                  <a:pt x="2298" y="251"/>
                  <a:pt x="2290" y="237"/>
                </a:cubicBezTo>
                <a:cubicBezTo>
                  <a:pt x="2288" y="232"/>
                  <a:pt x="2284" y="229"/>
                  <a:pt x="2280" y="225"/>
                </a:cubicBezTo>
                <a:cubicBezTo>
                  <a:pt x="2286" y="223"/>
                  <a:pt x="2291" y="221"/>
                  <a:pt x="2297" y="221"/>
                </a:cubicBezTo>
                <a:cubicBezTo>
                  <a:pt x="2308" y="222"/>
                  <a:pt x="2319" y="224"/>
                  <a:pt x="2329" y="226"/>
                </a:cubicBezTo>
                <a:cubicBezTo>
                  <a:pt x="2353" y="231"/>
                  <a:pt x="2380" y="227"/>
                  <a:pt x="2404" y="227"/>
                </a:cubicBezTo>
                <a:cubicBezTo>
                  <a:pt x="2431" y="227"/>
                  <a:pt x="2458" y="229"/>
                  <a:pt x="2484" y="221"/>
                </a:cubicBezTo>
                <a:cubicBezTo>
                  <a:pt x="2499" y="217"/>
                  <a:pt x="2517" y="208"/>
                  <a:pt x="2532" y="214"/>
                </a:cubicBezTo>
                <a:cubicBezTo>
                  <a:pt x="2533" y="215"/>
                  <a:pt x="2535" y="215"/>
                  <a:pt x="2536" y="216"/>
                </a:cubicBezTo>
                <a:cubicBezTo>
                  <a:pt x="2541" y="220"/>
                  <a:pt x="2547" y="223"/>
                  <a:pt x="2551" y="228"/>
                </a:cubicBezTo>
                <a:cubicBezTo>
                  <a:pt x="2559" y="237"/>
                  <a:pt x="2563" y="249"/>
                  <a:pt x="2566" y="261"/>
                </a:cubicBezTo>
                <a:cubicBezTo>
                  <a:pt x="2569" y="274"/>
                  <a:pt x="2571" y="293"/>
                  <a:pt x="2563" y="305"/>
                </a:cubicBezTo>
                <a:cubicBezTo>
                  <a:pt x="2556" y="316"/>
                  <a:pt x="2534" y="322"/>
                  <a:pt x="2523" y="321"/>
                </a:cubicBezTo>
                <a:moveTo>
                  <a:pt x="2796" y="323"/>
                </a:moveTo>
                <a:cubicBezTo>
                  <a:pt x="2773" y="319"/>
                  <a:pt x="2749" y="319"/>
                  <a:pt x="2726" y="317"/>
                </a:cubicBezTo>
                <a:cubicBezTo>
                  <a:pt x="2698" y="314"/>
                  <a:pt x="2670" y="313"/>
                  <a:pt x="2643" y="320"/>
                </a:cubicBezTo>
                <a:cubicBezTo>
                  <a:pt x="2627" y="324"/>
                  <a:pt x="2612" y="324"/>
                  <a:pt x="2597" y="325"/>
                </a:cubicBezTo>
                <a:cubicBezTo>
                  <a:pt x="2588" y="325"/>
                  <a:pt x="2576" y="326"/>
                  <a:pt x="2569" y="321"/>
                </a:cubicBezTo>
                <a:cubicBezTo>
                  <a:pt x="2568" y="320"/>
                  <a:pt x="2567" y="320"/>
                  <a:pt x="2566" y="320"/>
                </a:cubicBezTo>
                <a:cubicBezTo>
                  <a:pt x="2566" y="320"/>
                  <a:pt x="2566" y="320"/>
                  <a:pt x="2566" y="320"/>
                </a:cubicBezTo>
                <a:cubicBezTo>
                  <a:pt x="2575" y="313"/>
                  <a:pt x="2577" y="299"/>
                  <a:pt x="2578" y="289"/>
                </a:cubicBezTo>
                <a:cubicBezTo>
                  <a:pt x="2579" y="274"/>
                  <a:pt x="2576" y="259"/>
                  <a:pt x="2570" y="245"/>
                </a:cubicBezTo>
                <a:cubicBezTo>
                  <a:pt x="2569" y="243"/>
                  <a:pt x="2568" y="241"/>
                  <a:pt x="2567" y="239"/>
                </a:cubicBezTo>
                <a:cubicBezTo>
                  <a:pt x="2568" y="238"/>
                  <a:pt x="2568" y="237"/>
                  <a:pt x="2567" y="236"/>
                </a:cubicBezTo>
                <a:cubicBezTo>
                  <a:pt x="2561" y="228"/>
                  <a:pt x="2554" y="219"/>
                  <a:pt x="2547" y="213"/>
                </a:cubicBezTo>
                <a:cubicBezTo>
                  <a:pt x="2549" y="213"/>
                  <a:pt x="2551" y="212"/>
                  <a:pt x="2552" y="212"/>
                </a:cubicBezTo>
                <a:cubicBezTo>
                  <a:pt x="2555" y="212"/>
                  <a:pt x="2557" y="213"/>
                  <a:pt x="2559" y="213"/>
                </a:cubicBezTo>
                <a:cubicBezTo>
                  <a:pt x="2560" y="213"/>
                  <a:pt x="2560" y="213"/>
                  <a:pt x="2561" y="213"/>
                </a:cubicBezTo>
                <a:cubicBezTo>
                  <a:pt x="2580" y="219"/>
                  <a:pt x="2602" y="222"/>
                  <a:pt x="2622" y="225"/>
                </a:cubicBezTo>
                <a:cubicBezTo>
                  <a:pt x="2647" y="228"/>
                  <a:pt x="2675" y="234"/>
                  <a:pt x="2700" y="230"/>
                </a:cubicBezTo>
                <a:cubicBezTo>
                  <a:pt x="2712" y="229"/>
                  <a:pt x="2724" y="229"/>
                  <a:pt x="2735" y="225"/>
                </a:cubicBezTo>
                <a:cubicBezTo>
                  <a:pt x="2747" y="220"/>
                  <a:pt x="2761" y="213"/>
                  <a:pt x="2774" y="213"/>
                </a:cubicBezTo>
                <a:cubicBezTo>
                  <a:pt x="2803" y="212"/>
                  <a:pt x="2839" y="225"/>
                  <a:pt x="2839" y="260"/>
                </a:cubicBezTo>
                <a:cubicBezTo>
                  <a:pt x="2839" y="286"/>
                  <a:pt x="2831" y="329"/>
                  <a:pt x="2796" y="323"/>
                </a:cubicBezTo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8" name="Group 11">
            <a:extLst>
              <a:ext uri="{FF2B5EF4-FFF2-40B4-BE49-F238E27FC236}">
                <a16:creationId xmlns:a16="http://schemas.microsoft.com/office/drawing/2014/main" id="{F6EF79DF-2B0B-4EA9-B353-C0025A178338}"/>
              </a:ext>
            </a:extLst>
          </p:cNvPr>
          <p:cNvGrpSpPr/>
          <p:nvPr/>
        </p:nvGrpSpPr>
        <p:grpSpPr>
          <a:xfrm>
            <a:off x="596900" y="1353613"/>
            <a:ext cx="2321184" cy="1167075"/>
            <a:chOff x="596900" y="980122"/>
            <a:chExt cx="2321184" cy="1167075"/>
          </a:xfrm>
        </p:grpSpPr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3C493829-43EA-4581-979C-1CC8E0630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FC8F2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2010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9EF85E89-E38B-4F61-88F3-18D953708A35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71" name="TextBox 10">
              <a:extLst>
                <a:ext uri="{FF2B5EF4-FFF2-40B4-BE49-F238E27FC236}">
                  <a16:creationId xmlns:a16="http://schemas.microsoft.com/office/drawing/2014/main" id="{7BF619C5-B7D4-4F03-8A0E-B70795B7A77F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C8F22"/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  <p:grpSp>
        <p:nvGrpSpPr>
          <p:cNvPr id="72" name="Group 12">
            <a:extLst>
              <a:ext uri="{FF2B5EF4-FFF2-40B4-BE49-F238E27FC236}">
                <a16:creationId xmlns:a16="http://schemas.microsoft.com/office/drawing/2014/main" id="{7AF284EE-4FE1-4E84-B12F-9E8EB59314C3}"/>
              </a:ext>
            </a:extLst>
          </p:cNvPr>
          <p:cNvGrpSpPr/>
          <p:nvPr/>
        </p:nvGrpSpPr>
        <p:grpSpPr>
          <a:xfrm>
            <a:off x="1306513" y="4699971"/>
            <a:ext cx="2321184" cy="1167075"/>
            <a:chOff x="596900" y="980122"/>
            <a:chExt cx="2321184" cy="1167075"/>
          </a:xfrm>
        </p:grpSpPr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B891139B-B13C-46DC-9742-B3EEB9B2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5ECFD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2011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81E47B89-924F-469D-B9EB-B55A03CF48E4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75" name="TextBox 15">
              <a:extLst>
                <a:ext uri="{FF2B5EF4-FFF2-40B4-BE49-F238E27FC236}">
                  <a16:creationId xmlns:a16="http://schemas.microsoft.com/office/drawing/2014/main" id="{002E6E9C-0323-413A-AD94-403EC1ABFD39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5ECFD2"/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84A49BDF-9D9A-4AB6-AF38-121A571E4F3C}"/>
              </a:ext>
            </a:extLst>
          </p:cNvPr>
          <p:cNvGrpSpPr/>
          <p:nvPr/>
        </p:nvGrpSpPr>
        <p:grpSpPr>
          <a:xfrm>
            <a:off x="3155186" y="1353613"/>
            <a:ext cx="2321184" cy="1167075"/>
            <a:chOff x="596900" y="980122"/>
            <a:chExt cx="2321184" cy="1167075"/>
          </a:xfrm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C230F448-C5DE-455D-91A7-1A82018CA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2012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BB540519-D1B5-4DBF-809A-C567030C1298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5EF705F6-CEC1-4C8D-BF0D-601DF3A72304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  <p:grpSp>
        <p:nvGrpSpPr>
          <p:cNvPr id="80" name="Group 20">
            <a:extLst>
              <a:ext uri="{FF2B5EF4-FFF2-40B4-BE49-F238E27FC236}">
                <a16:creationId xmlns:a16="http://schemas.microsoft.com/office/drawing/2014/main" id="{E4DEAFCB-1D90-4B5F-BF73-9A9452B8F9F1}"/>
              </a:ext>
            </a:extLst>
          </p:cNvPr>
          <p:cNvGrpSpPr/>
          <p:nvPr/>
        </p:nvGrpSpPr>
        <p:grpSpPr>
          <a:xfrm>
            <a:off x="3627697" y="4699971"/>
            <a:ext cx="2321184" cy="1167075"/>
            <a:chOff x="596900" y="980122"/>
            <a:chExt cx="2321184" cy="1167075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206DFC68-BFB3-4488-99DE-A2B647F4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FF4B5C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2013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22">
              <a:extLst>
                <a:ext uri="{FF2B5EF4-FFF2-40B4-BE49-F238E27FC236}">
                  <a16:creationId xmlns:a16="http://schemas.microsoft.com/office/drawing/2014/main" id="{DE63996D-C99D-44E2-A89D-4BB32868541B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83" name="TextBox 23">
              <a:extLst>
                <a:ext uri="{FF2B5EF4-FFF2-40B4-BE49-F238E27FC236}">
                  <a16:creationId xmlns:a16="http://schemas.microsoft.com/office/drawing/2014/main" id="{7FAB24B0-6E83-4EA5-B1F9-7BF022EF25F8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4B5C"/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  <p:grpSp>
        <p:nvGrpSpPr>
          <p:cNvPr id="84" name="Group 24">
            <a:extLst>
              <a:ext uri="{FF2B5EF4-FFF2-40B4-BE49-F238E27FC236}">
                <a16:creationId xmlns:a16="http://schemas.microsoft.com/office/drawing/2014/main" id="{2162EDA3-6EA4-4FAF-AD47-1DE986B82960}"/>
              </a:ext>
            </a:extLst>
          </p:cNvPr>
          <p:cNvGrpSpPr/>
          <p:nvPr/>
        </p:nvGrpSpPr>
        <p:grpSpPr>
          <a:xfrm>
            <a:off x="6423085" y="4699971"/>
            <a:ext cx="2321184" cy="1167075"/>
            <a:chOff x="596900" y="980122"/>
            <a:chExt cx="2321184" cy="1167075"/>
          </a:xfrm>
        </p:grpSpPr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7C3DDC86-13C1-4D3D-A07E-1FC6F3E0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FC8F2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2017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26">
              <a:extLst>
                <a:ext uri="{FF2B5EF4-FFF2-40B4-BE49-F238E27FC236}">
                  <a16:creationId xmlns:a16="http://schemas.microsoft.com/office/drawing/2014/main" id="{3D9BA9B2-D9BB-417B-8EAC-799F171104CE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87" name="TextBox 27">
              <a:extLst>
                <a:ext uri="{FF2B5EF4-FFF2-40B4-BE49-F238E27FC236}">
                  <a16:creationId xmlns:a16="http://schemas.microsoft.com/office/drawing/2014/main" id="{F70E5E42-6CAA-43D2-9D70-F960889D734C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C8F22"/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  <p:grpSp>
        <p:nvGrpSpPr>
          <p:cNvPr id="88" name="Group 28">
            <a:extLst>
              <a:ext uri="{FF2B5EF4-FFF2-40B4-BE49-F238E27FC236}">
                <a16:creationId xmlns:a16="http://schemas.microsoft.com/office/drawing/2014/main" id="{559978E5-B017-43DA-848B-B1B7FE9C2624}"/>
              </a:ext>
            </a:extLst>
          </p:cNvPr>
          <p:cNvGrpSpPr/>
          <p:nvPr/>
        </p:nvGrpSpPr>
        <p:grpSpPr>
          <a:xfrm>
            <a:off x="6897457" y="1350840"/>
            <a:ext cx="2321184" cy="1167075"/>
            <a:chOff x="596900" y="980122"/>
            <a:chExt cx="2321184" cy="1167075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09B4B90E-2D53-472F-A9DA-66ACE4070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2015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0">
              <a:extLst>
                <a:ext uri="{FF2B5EF4-FFF2-40B4-BE49-F238E27FC236}">
                  <a16:creationId xmlns:a16="http://schemas.microsoft.com/office/drawing/2014/main" id="{D305C6BC-4A11-45DA-BF20-954F133521FF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91" name="TextBox 31">
              <a:extLst>
                <a:ext uri="{FF2B5EF4-FFF2-40B4-BE49-F238E27FC236}">
                  <a16:creationId xmlns:a16="http://schemas.microsoft.com/office/drawing/2014/main" id="{68C59F15-277A-4C0D-9388-354EC9AA31BB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  <p:grpSp>
        <p:nvGrpSpPr>
          <p:cNvPr id="92" name="Group 32">
            <a:extLst>
              <a:ext uri="{FF2B5EF4-FFF2-40B4-BE49-F238E27FC236}">
                <a16:creationId xmlns:a16="http://schemas.microsoft.com/office/drawing/2014/main" id="{321255E8-C8C1-4F26-8CFF-B68880A4EE58}"/>
              </a:ext>
            </a:extLst>
          </p:cNvPr>
          <p:cNvGrpSpPr/>
          <p:nvPr/>
        </p:nvGrpSpPr>
        <p:grpSpPr>
          <a:xfrm>
            <a:off x="8981371" y="4699971"/>
            <a:ext cx="2321184" cy="1167075"/>
            <a:chOff x="596900" y="980122"/>
            <a:chExt cx="2321184" cy="1167075"/>
          </a:xfrm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A945DDF-2138-4237-92C1-51BD2FC8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2019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8B58F80E-EDE1-49DF-BFF4-1B12B3064233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95" name="TextBox 35">
              <a:extLst>
                <a:ext uri="{FF2B5EF4-FFF2-40B4-BE49-F238E27FC236}">
                  <a16:creationId xmlns:a16="http://schemas.microsoft.com/office/drawing/2014/main" id="{1E7AA024-9A10-473D-A1C3-3EEAE37F13DE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  <p:grpSp>
        <p:nvGrpSpPr>
          <p:cNvPr id="159" name="Group 36">
            <a:extLst>
              <a:ext uri="{FF2B5EF4-FFF2-40B4-BE49-F238E27FC236}">
                <a16:creationId xmlns:a16="http://schemas.microsoft.com/office/drawing/2014/main" id="{5872447D-CA06-47A3-BCBB-E82E2826D180}"/>
              </a:ext>
            </a:extLst>
          </p:cNvPr>
          <p:cNvGrpSpPr/>
          <p:nvPr/>
        </p:nvGrpSpPr>
        <p:grpSpPr>
          <a:xfrm>
            <a:off x="9432486" y="1350840"/>
            <a:ext cx="2321184" cy="1167075"/>
            <a:chOff x="596900" y="980122"/>
            <a:chExt cx="2321184" cy="1167075"/>
          </a:xfrm>
        </p:grpSpPr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561B88AE-0873-4394-8B74-2E3A3DF0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513" y="980122"/>
              <a:ext cx="800083" cy="239078"/>
            </a:xfrm>
            <a:custGeom>
              <a:avLst/>
              <a:gdLst>
                <a:gd name="T0" fmla="*/ 648 w 648"/>
                <a:gd name="T1" fmla="*/ 174 h 192"/>
                <a:gd name="T2" fmla="*/ 630 w 648"/>
                <a:gd name="T3" fmla="*/ 192 h 192"/>
                <a:gd name="T4" fmla="*/ 18 w 648"/>
                <a:gd name="T5" fmla="*/ 192 h 192"/>
                <a:gd name="T6" fmla="*/ 0 w 648"/>
                <a:gd name="T7" fmla="*/ 174 h 192"/>
                <a:gd name="T8" fmla="*/ 0 w 648"/>
                <a:gd name="T9" fmla="*/ 18 h 192"/>
                <a:gd name="T10" fmla="*/ 18 w 648"/>
                <a:gd name="T11" fmla="*/ 0 h 192"/>
                <a:gd name="T12" fmla="*/ 630 w 648"/>
                <a:gd name="T13" fmla="*/ 0 h 192"/>
                <a:gd name="T14" fmla="*/ 648 w 648"/>
                <a:gd name="T15" fmla="*/ 18 h 192"/>
                <a:gd name="T16" fmla="*/ 648 w 648"/>
                <a:gd name="T17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2">
                  <a:moveTo>
                    <a:pt x="648" y="174"/>
                  </a:moveTo>
                  <a:cubicBezTo>
                    <a:pt x="648" y="184"/>
                    <a:pt x="640" y="192"/>
                    <a:pt x="630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40" y="0"/>
                    <a:pt x="648" y="8"/>
                    <a:pt x="648" y="18"/>
                  </a:cubicBezTo>
                  <a:lnTo>
                    <a:pt x="648" y="174"/>
                  </a:lnTo>
                  <a:close/>
                </a:path>
              </a:pathLst>
            </a:custGeom>
            <a:solidFill>
              <a:srgbClr val="FF4B5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2018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年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38">
              <a:extLst>
                <a:ext uri="{FF2B5EF4-FFF2-40B4-BE49-F238E27FC236}">
                  <a16:creationId xmlns:a16="http://schemas.microsoft.com/office/drawing/2014/main" id="{75366B28-0F60-4519-9F68-D26309B16907}"/>
                </a:ext>
              </a:extLst>
            </p:cNvPr>
            <p:cNvSpPr/>
            <p:nvPr/>
          </p:nvSpPr>
          <p:spPr>
            <a:xfrm>
              <a:off x="596900" y="1439311"/>
              <a:ext cx="23211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Lorem ipsum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sit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amet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, for it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consectetuer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adipiscing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elit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commodo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ligula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eget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dolor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Aenean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massa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 Cum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sociis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natoque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62" name="TextBox 39">
              <a:extLst>
                <a:ext uri="{FF2B5EF4-FFF2-40B4-BE49-F238E27FC236}">
                  <a16:creationId xmlns:a16="http://schemas.microsoft.com/office/drawing/2014/main" id="{A6E504A7-0D95-4866-8464-AB8E66F11043}"/>
                </a:ext>
              </a:extLst>
            </p:cNvPr>
            <p:cNvSpPr txBox="1"/>
            <p:nvPr/>
          </p:nvSpPr>
          <p:spPr>
            <a:xfrm>
              <a:off x="834002" y="1255883"/>
              <a:ext cx="1846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4B5C">
                      <a:lumMod val="75000"/>
                    </a:srgbClr>
                  </a:solidFill>
                  <a:effectLst/>
                  <a:uLnTx/>
                  <a:uFillTx/>
                </a:rPr>
                <a:t>LOREM IPSUM DUMMY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5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7" name="Group 27">
            <a:extLst>
              <a:ext uri="{FF2B5EF4-FFF2-40B4-BE49-F238E27FC236}">
                <a16:creationId xmlns:a16="http://schemas.microsoft.com/office/drawing/2014/main" id="{1CFFF7C2-2189-4414-8611-9736C690ABE2}"/>
              </a:ext>
            </a:extLst>
          </p:cNvPr>
          <p:cNvGrpSpPr/>
          <p:nvPr/>
        </p:nvGrpSpPr>
        <p:grpSpPr>
          <a:xfrm>
            <a:off x="5978525" y="5722892"/>
            <a:ext cx="234949" cy="1060450"/>
            <a:chOff x="5978525" y="5258434"/>
            <a:chExt cx="234949" cy="106045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D7480E5-80D3-42C0-860A-BDC27929B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5258434"/>
              <a:ext cx="234949" cy="1060450"/>
            </a:xfrm>
            <a:custGeom>
              <a:avLst/>
              <a:gdLst>
                <a:gd name="T0" fmla="*/ 102 w 102"/>
                <a:gd name="T1" fmla="*/ 62 h 668"/>
                <a:gd name="T2" fmla="*/ 48 w 102"/>
                <a:gd name="T3" fmla="*/ 0 h 668"/>
                <a:gd name="T4" fmla="*/ 0 w 102"/>
                <a:gd name="T5" fmla="*/ 62 h 668"/>
                <a:gd name="T6" fmla="*/ 0 w 102"/>
                <a:gd name="T7" fmla="*/ 668 h 668"/>
                <a:gd name="T8" fmla="*/ 49 w 102"/>
                <a:gd name="T9" fmla="*/ 604 h 668"/>
                <a:gd name="T10" fmla="*/ 102 w 102"/>
                <a:gd name="T11" fmla="*/ 668 h 668"/>
                <a:gd name="T12" fmla="*/ 102 w 102"/>
                <a:gd name="T13" fmla="*/ 62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68">
                  <a:moveTo>
                    <a:pt x="102" y="62"/>
                  </a:moveTo>
                  <a:lnTo>
                    <a:pt x="48" y="0"/>
                  </a:lnTo>
                  <a:lnTo>
                    <a:pt x="0" y="62"/>
                  </a:lnTo>
                  <a:lnTo>
                    <a:pt x="0" y="668"/>
                  </a:lnTo>
                  <a:lnTo>
                    <a:pt x="49" y="604"/>
                  </a:lnTo>
                  <a:lnTo>
                    <a:pt x="102" y="668"/>
                  </a:lnTo>
                  <a:lnTo>
                    <a:pt x="102" y="62"/>
                  </a:lnTo>
                  <a:close/>
                </a:path>
              </a:pathLst>
            </a:custGeom>
            <a:solidFill>
              <a:srgbClr val="5ECF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BE405EE8-35A1-4AFC-892E-EB023EA7CBC1}"/>
                </a:ext>
              </a:extLst>
            </p:cNvPr>
            <p:cNvSpPr/>
            <p:nvPr/>
          </p:nvSpPr>
          <p:spPr>
            <a:xfrm>
              <a:off x="6019800" y="5712459"/>
              <a:ext cx="152400" cy="152400"/>
            </a:xfrm>
            <a:prstGeom prst="ellipse">
              <a:avLst/>
            </a:prstGeom>
            <a:solidFill>
              <a:srgbClr val="FEFE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26">
            <a:extLst>
              <a:ext uri="{FF2B5EF4-FFF2-40B4-BE49-F238E27FC236}">
                <a16:creationId xmlns:a16="http://schemas.microsoft.com/office/drawing/2014/main" id="{E61C793B-1385-4F9F-9B38-17FD99B049F7}"/>
              </a:ext>
            </a:extLst>
          </p:cNvPr>
          <p:cNvGrpSpPr/>
          <p:nvPr/>
        </p:nvGrpSpPr>
        <p:grpSpPr>
          <a:xfrm>
            <a:off x="5978525" y="4649742"/>
            <a:ext cx="234949" cy="1060450"/>
            <a:chOff x="5978525" y="4185284"/>
            <a:chExt cx="234949" cy="1060450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899619A-2403-4D84-A913-6BBCD6A6C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4185284"/>
              <a:ext cx="234949" cy="1060450"/>
            </a:xfrm>
            <a:custGeom>
              <a:avLst/>
              <a:gdLst>
                <a:gd name="T0" fmla="*/ 102 w 102"/>
                <a:gd name="T1" fmla="*/ 64 h 668"/>
                <a:gd name="T2" fmla="*/ 48 w 102"/>
                <a:gd name="T3" fmla="*/ 0 h 668"/>
                <a:gd name="T4" fmla="*/ 0 w 102"/>
                <a:gd name="T5" fmla="*/ 64 h 668"/>
                <a:gd name="T6" fmla="*/ 0 w 102"/>
                <a:gd name="T7" fmla="*/ 668 h 668"/>
                <a:gd name="T8" fmla="*/ 49 w 102"/>
                <a:gd name="T9" fmla="*/ 604 h 668"/>
                <a:gd name="T10" fmla="*/ 102 w 102"/>
                <a:gd name="T11" fmla="*/ 668 h 668"/>
                <a:gd name="T12" fmla="*/ 102 w 102"/>
                <a:gd name="T13" fmla="*/ 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68">
                  <a:moveTo>
                    <a:pt x="102" y="64"/>
                  </a:moveTo>
                  <a:lnTo>
                    <a:pt x="48" y="0"/>
                  </a:lnTo>
                  <a:lnTo>
                    <a:pt x="0" y="64"/>
                  </a:lnTo>
                  <a:lnTo>
                    <a:pt x="0" y="668"/>
                  </a:lnTo>
                  <a:lnTo>
                    <a:pt x="49" y="604"/>
                  </a:lnTo>
                  <a:lnTo>
                    <a:pt x="102" y="668"/>
                  </a:lnTo>
                  <a:lnTo>
                    <a:pt x="102" y="64"/>
                  </a:lnTo>
                  <a:close/>
                </a:path>
              </a:pathLst>
            </a:custGeom>
            <a:solidFill>
              <a:srgbClr val="FC8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19">
              <a:extLst>
                <a:ext uri="{FF2B5EF4-FFF2-40B4-BE49-F238E27FC236}">
                  <a16:creationId xmlns:a16="http://schemas.microsoft.com/office/drawing/2014/main" id="{68BCB2ED-CF27-4CAF-9A89-6A8150C1889F}"/>
                </a:ext>
              </a:extLst>
            </p:cNvPr>
            <p:cNvSpPr/>
            <p:nvPr/>
          </p:nvSpPr>
          <p:spPr>
            <a:xfrm>
              <a:off x="6019800" y="4639309"/>
              <a:ext cx="152400" cy="152400"/>
            </a:xfrm>
            <a:prstGeom prst="ellipse">
              <a:avLst/>
            </a:prstGeom>
            <a:solidFill>
              <a:srgbClr val="FEFE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25">
            <a:extLst>
              <a:ext uri="{FF2B5EF4-FFF2-40B4-BE49-F238E27FC236}">
                <a16:creationId xmlns:a16="http://schemas.microsoft.com/office/drawing/2014/main" id="{4C423C8B-7146-4C58-858F-99A6FAC27EF3}"/>
              </a:ext>
            </a:extLst>
          </p:cNvPr>
          <p:cNvGrpSpPr/>
          <p:nvPr/>
        </p:nvGrpSpPr>
        <p:grpSpPr>
          <a:xfrm>
            <a:off x="5978525" y="3576592"/>
            <a:ext cx="234949" cy="1060450"/>
            <a:chOff x="5978525" y="3112134"/>
            <a:chExt cx="234949" cy="1060450"/>
          </a:xfrm>
        </p:grpSpPr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BFF87A4-2B6A-4778-BF90-7FC4A4BF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3112134"/>
              <a:ext cx="234949" cy="1060450"/>
            </a:xfrm>
            <a:custGeom>
              <a:avLst/>
              <a:gdLst>
                <a:gd name="T0" fmla="*/ 102 w 102"/>
                <a:gd name="T1" fmla="*/ 64 h 668"/>
                <a:gd name="T2" fmla="*/ 48 w 102"/>
                <a:gd name="T3" fmla="*/ 0 h 668"/>
                <a:gd name="T4" fmla="*/ 0 w 102"/>
                <a:gd name="T5" fmla="*/ 64 h 668"/>
                <a:gd name="T6" fmla="*/ 0 w 102"/>
                <a:gd name="T7" fmla="*/ 668 h 668"/>
                <a:gd name="T8" fmla="*/ 49 w 102"/>
                <a:gd name="T9" fmla="*/ 605 h 668"/>
                <a:gd name="T10" fmla="*/ 102 w 102"/>
                <a:gd name="T11" fmla="*/ 668 h 668"/>
                <a:gd name="T12" fmla="*/ 102 w 102"/>
                <a:gd name="T13" fmla="*/ 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68">
                  <a:moveTo>
                    <a:pt x="102" y="64"/>
                  </a:moveTo>
                  <a:lnTo>
                    <a:pt x="48" y="0"/>
                  </a:lnTo>
                  <a:lnTo>
                    <a:pt x="0" y="64"/>
                  </a:lnTo>
                  <a:lnTo>
                    <a:pt x="0" y="668"/>
                  </a:lnTo>
                  <a:lnTo>
                    <a:pt x="49" y="605"/>
                  </a:lnTo>
                  <a:lnTo>
                    <a:pt x="102" y="668"/>
                  </a:lnTo>
                  <a:lnTo>
                    <a:pt x="102" y="64"/>
                  </a:lnTo>
                  <a:close/>
                </a:path>
              </a:pathLst>
            </a:custGeom>
            <a:solidFill>
              <a:srgbClr val="FF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87D0619F-D7AB-466C-89B4-A8F2EC43F6C8}"/>
                </a:ext>
              </a:extLst>
            </p:cNvPr>
            <p:cNvSpPr/>
            <p:nvPr/>
          </p:nvSpPr>
          <p:spPr>
            <a:xfrm>
              <a:off x="6019800" y="3566159"/>
              <a:ext cx="152400" cy="152400"/>
            </a:xfrm>
            <a:prstGeom prst="ellipse">
              <a:avLst/>
            </a:prstGeom>
            <a:solidFill>
              <a:srgbClr val="FEFE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24">
            <a:extLst>
              <a:ext uri="{FF2B5EF4-FFF2-40B4-BE49-F238E27FC236}">
                <a16:creationId xmlns:a16="http://schemas.microsoft.com/office/drawing/2014/main" id="{74D04BD2-81A1-48AE-BDE4-E6851BCCC508}"/>
              </a:ext>
            </a:extLst>
          </p:cNvPr>
          <p:cNvGrpSpPr/>
          <p:nvPr/>
        </p:nvGrpSpPr>
        <p:grpSpPr>
          <a:xfrm>
            <a:off x="5978525" y="2503442"/>
            <a:ext cx="234949" cy="1060450"/>
            <a:chOff x="5978525" y="2038984"/>
            <a:chExt cx="234949" cy="1060450"/>
          </a:xfrm>
        </p:grpSpPr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A3E22219-03C8-41AF-99B0-85FADAF3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2038984"/>
              <a:ext cx="234949" cy="1060450"/>
            </a:xfrm>
            <a:custGeom>
              <a:avLst/>
              <a:gdLst>
                <a:gd name="T0" fmla="*/ 102 w 102"/>
                <a:gd name="T1" fmla="*/ 64 h 668"/>
                <a:gd name="T2" fmla="*/ 48 w 102"/>
                <a:gd name="T3" fmla="*/ 0 h 668"/>
                <a:gd name="T4" fmla="*/ 0 w 102"/>
                <a:gd name="T5" fmla="*/ 64 h 668"/>
                <a:gd name="T6" fmla="*/ 0 w 102"/>
                <a:gd name="T7" fmla="*/ 668 h 668"/>
                <a:gd name="T8" fmla="*/ 49 w 102"/>
                <a:gd name="T9" fmla="*/ 606 h 668"/>
                <a:gd name="T10" fmla="*/ 102 w 102"/>
                <a:gd name="T11" fmla="*/ 668 h 668"/>
                <a:gd name="T12" fmla="*/ 102 w 102"/>
                <a:gd name="T13" fmla="*/ 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68">
                  <a:moveTo>
                    <a:pt x="102" y="64"/>
                  </a:moveTo>
                  <a:lnTo>
                    <a:pt x="48" y="0"/>
                  </a:lnTo>
                  <a:lnTo>
                    <a:pt x="0" y="64"/>
                  </a:lnTo>
                  <a:lnTo>
                    <a:pt x="0" y="668"/>
                  </a:lnTo>
                  <a:lnTo>
                    <a:pt x="49" y="606"/>
                  </a:lnTo>
                  <a:lnTo>
                    <a:pt x="102" y="668"/>
                  </a:lnTo>
                  <a:lnTo>
                    <a:pt x="102" y="6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EB082B39-9206-4121-9CB1-A771B68739F7}"/>
                </a:ext>
              </a:extLst>
            </p:cNvPr>
            <p:cNvSpPr/>
            <p:nvPr/>
          </p:nvSpPr>
          <p:spPr>
            <a:xfrm>
              <a:off x="6019800" y="2493009"/>
              <a:ext cx="152400" cy="152400"/>
            </a:xfrm>
            <a:prstGeom prst="ellipse">
              <a:avLst/>
            </a:prstGeom>
            <a:solidFill>
              <a:srgbClr val="FEFE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C9275C85-7942-433D-A642-3A15EC2151B0}"/>
              </a:ext>
            </a:extLst>
          </p:cNvPr>
          <p:cNvGrpSpPr/>
          <p:nvPr/>
        </p:nvGrpSpPr>
        <p:grpSpPr>
          <a:xfrm>
            <a:off x="5978525" y="1444580"/>
            <a:ext cx="234949" cy="1058862"/>
            <a:chOff x="5978525" y="980122"/>
            <a:chExt cx="234949" cy="1058862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851123F-FF1E-4B05-A0C7-57559C5D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980122"/>
              <a:ext cx="234949" cy="1058862"/>
            </a:xfrm>
            <a:custGeom>
              <a:avLst/>
              <a:gdLst>
                <a:gd name="T0" fmla="*/ 102 w 102"/>
                <a:gd name="T1" fmla="*/ 63 h 667"/>
                <a:gd name="T2" fmla="*/ 48 w 102"/>
                <a:gd name="T3" fmla="*/ 0 h 667"/>
                <a:gd name="T4" fmla="*/ 0 w 102"/>
                <a:gd name="T5" fmla="*/ 63 h 667"/>
                <a:gd name="T6" fmla="*/ 0 w 102"/>
                <a:gd name="T7" fmla="*/ 667 h 667"/>
                <a:gd name="T8" fmla="*/ 49 w 102"/>
                <a:gd name="T9" fmla="*/ 605 h 667"/>
                <a:gd name="T10" fmla="*/ 102 w 102"/>
                <a:gd name="T11" fmla="*/ 667 h 667"/>
                <a:gd name="T12" fmla="*/ 102 w 102"/>
                <a:gd name="T13" fmla="*/ 6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67">
                  <a:moveTo>
                    <a:pt x="102" y="63"/>
                  </a:moveTo>
                  <a:lnTo>
                    <a:pt x="48" y="0"/>
                  </a:lnTo>
                  <a:lnTo>
                    <a:pt x="0" y="63"/>
                  </a:lnTo>
                  <a:lnTo>
                    <a:pt x="0" y="667"/>
                  </a:lnTo>
                  <a:lnTo>
                    <a:pt x="49" y="605"/>
                  </a:lnTo>
                  <a:lnTo>
                    <a:pt x="102" y="667"/>
                  </a:lnTo>
                  <a:lnTo>
                    <a:pt x="102" y="63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FB9B5E4D-0A51-47D0-952A-D4F8E457A254}"/>
                </a:ext>
              </a:extLst>
            </p:cNvPr>
            <p:cNvSpPr/>
            <p:nvPr/>
          </p:nvSpPr>
          <p:spPr>
            <a:xfrm>
              <a:off x="6019800" y="1433353"/>
              <a:ext cx="152400" cy="152400"/>
            </a:xfrm>
            <a:prstGeom prst="ellipse">
              <a:avLst/>
            </a:prstGeom>
            <a:solidFill>
              <a:srgbClr val="FEFE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Freeform 18">
            <a:extLst>
              <a:ext uri="{FF2B5EF4-FFF2-40B4-BE49-F238E27FC236}">
                <a16:creationId xmlns:a16="http://schemas.microsoft.com/office/drawing/2014/main" id="{1444CBF5-73B8-4CAD-96D8-ED71757985E2}"/>
              </a:ext>
            </a:extLst>
          </p:cNvPr>
          <p:cNvSpPr>
            <a:spLocks/>
          </p:cNvSpPr>
          <p:nvPr/>
        </p:nvSpPr>
        <p:spPr bwMode="auto">
          <a:xfrm>
            <a:off x="6799263" y="6092779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solidFill>
            <a:srgbClr val="5ECF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EFEFA"/>
                </a:solidFill>
                <a:effectLst/>
                <a:uLnTx/>
                <a:uFillTx/>
                <a:latin typeface="Cantarell" panose="02000603000000000000" pitchFamily="2" charset="0"/>
              </a:rPr>
              <a:t>1995</a:t>
            </a:r>
          </a:p>
        </p:txBody>
      </p:sp>
      <p:sp>
        <p:nvSpPr>
          <p:cNvPr id="53" name="Freeform 18">
            <a:extLst>
              <a:ext uri="{FF2B5EF4-FFF2-40B4-BE49-F238E27FC236}">
                <a16:creationId xmlns:a16="http://schemas.microsoft.com/office/drawing/2014/main" id="{514111CD-14C8-408D-AB36-407EA3105848}"/>
              </a:ext>
            </a:extLst>
          </p:cNvPr>
          <p:cNvSpPr>
            <a:spLocks/>
          </p:cNvSpPr>
          <p:nvPr/>
        </p:nvSpPr>
        <p:spPr bwMode="auto">
          <a:xfrm>
            <a:off x="4389438" y="5019629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solidFill>
            <a:srgbClr val="FC8F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EFEFA"/>
                </a:solidFill>
                <a:effectLst/>
                <a:uLnTx/>
                <a:uFillTx/>
                <a:latin typeface="Cantarell" panose="02000603000000000000" pitchFamily="2" charset="0"/>
              </a:rPr>
              <a:t>2000</a:t>
            </a: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id="{A61D6ED0-E98E-49EB-B641-A54C7C2F1E4C}"/>
              </a:ext>
            </a:extLst>
          </p:cNvPr>
          <p:cNvSpPr>
            <a:spLocks/>
          </p:cNvSpPr>
          <p:nvPr/>
        </p:nvSpPr>
        <p:spPr bwMode="auto">
          <a:xfrm>
            <a:off x="6799263" y="3946479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solidFill>
            <a:srgbClr val="FF4B5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EFEFA"/>
                </a:solidFill>
                <a:effectLst/>
                <a:uLnTx/>
                <a:uFillTx/>
                <a:latin typeface="Cantarell" panose="02000603000000000000" pitchFamily="2" charset="0"/>
              </a:rPr>
              <a:t>2005</a:t>
            </a:r>
          </a:p>
        </p:txBody>
      </p:sp>
      <p:sp>
        <p:nvSpPr>
          <p:cNvPr id="55" name="Freeform 18">
            <a:extLst>
              <a:ext uri="{FF2B5EF4-FFF2-40B4-BE49-F238E27FC236}">
                <a16:creationId xmlns:a16="http://schemas.microsoft.com/office/drawing/2014/main" id="{920A032E-8024-4013-99AA-CE22D84145A6}"/>
              </a:ext>
            </a:extLst>
          </p:cNvPr>
          <p:cNvSpPr>
            <a:spLocks/>
          </p:cNvSpPr>
          <p:nvPr/>
        </p:nvSpPr>
        <p:spPr bwMode="auto">
          <a:xfrm>
            <a:off x="4389438" y="2873329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EFEFA"/>
                </a:solidFill>
                <a:effectLst/>
                <a:uLnTx/>
                <a:uFillTx/>
                <a:latin typeface="Cantarell" panose="02000603000000000000" pitchFamily="2" charset="0"/>
              </a:rPr>
              <a:t>2010</a:t>
            </a:r>
          </a:p>
        </p:txBody>
      </p:sp>
      <p:sp>
        <p:nvSpPr>
          <p:cNvPr id="56" name="Freeform 18">
            <a:extLst>
              <a:ext uri="{FF2B5EF4-FFF2-40B4-BE49-F238E27FC236}">
                <a16:creationId xmlns:a16="http://schemas.microsoft.com/office/drawing/2014/main" id="{FD268C34-CB10-42C6-AFDA-B4B4507E2E55}"/>
              </a:ext>
            </a:extLst>
          </p:cNvPr>
          <p:cNvSpPr>
            <a:spLocks/>
          </p:cNvSpPr>
          <p:nvPr/>
        </p:nvSpPr>
        <p:spPr bwMode="auto">
          <a:xfrm>
            <a:off x="6799263" y="1813673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EFEFA"/>
                </a:solidFill>
                <a:effectLst/>
                <a:uLnTx/>
                <a:uFillTx/>
                <a:latin typeface="Cantarell" panose="02000603000000000000" pitchFamily="2" charset="0"/>
              </a:rPr>
              <a:t>2015</a:t>
            </a:r>
          </a:p>
        </p:txBody>
      </p:sp>
      <p:grpSp>
        <p:nvGrpSpPr>
          <p:cNvPr id="57" name="Group 76">
            <a:extLst>
              <a:ext uri="{FF2B5EF4-FFF2-40B4-BE49-F238E27FC236}">
                <a16:creationId xmlns:a16="http://schemas.microsoft.com/office/drawing/2014/main" id="{9C36C2FD-3711-4C7A-BFE4-1969A714921C}"/>
              </a:ext>
            </a:extLst>
          </p:cNvPr>
          <p:cNvGrpSpPr/>
          <p:nvPr/>
        </p:nvGrpSpPr>
        <p:grpSpPr>
          <a:xfrm>
            <a:off x="3317394" y="5763718"/>
            <a:ext cx="2575498" cy="900169"/>
            <a:chOff x="3317394" y="5299260"/>
            <a:chExt cx="2575498" cy="900169"/>
          </a:xfrm>
        </p:grpSpPr>
        <p:grpSp>
          <p:nvGrpSpPr>
            <p:cNvPr id="58" name="Group 21">
              <a:extLst>
                <a:ext uri="{FF2B5EF4-FFF2-40B4-BE49-F238E27FC236}">
                  <a16:creationId xmlns:a16="http://schemas.microsoft.com/office/drawing/2014/main" id="{D7369A8A-CE70-411D-B73F-DA593412B5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17394" y="5335711"/>
              <a:ext cx="387789" cy="393700"/>
              <a:chOff x="2178" y="3379"/>
              <a:chExt cx="328" cy="333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62" name="Freeform 22">
                <a:extLst>
                  <a:ext uri="{FF2B5EF4-FFF2-40B4-BE49-F238E27FC236}">
                    <a16:creationId xmlns:a16="http://schemas.microsoft.com/office/drawing/2014/main" id="{6B079D14-A1E7-4856-96D5-0B3FFD14B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8" y="3483"/>
                <a:ext cx="227" cy="229"/>
              </a:xfrm>
              <a:custGeom>
                <a:avLst/>
                <a:gdLst>
                  <a:gd name="T0" fmla="*/ 14 w 94"/>
                  <a:gd name="T1" fmla="*/ 71 h 95"/>
                  <a:gd name="T2" fmla="*/ 9 w 94"/>
                  <a:gd name="T3" fmla="*/ 76 h 95"/>
                  <a:gd name="T4" fmla="*/ 20 w 94"/>
                  <a:gd name="T5" fmla="*/ 86 h 95"/>
                  <a:gd name="T6" fmla="*/ 25 w 94"/>
                  <a:gd name="T7" fmla="*/ 81 h 95"/>
                  <a:gd name="T8" fmla="*/ 40 w 94"/>
                  <a:gd name="T9" fmla="*/ 87 h 95"/>
                  <a:gd name="T10" fmla="*/ 41 w 94"/>
                  <a:gd name="T11" fmla="*/ 95 h 95"/>
                  <a:gd name="T12" fmla="*/ 55 w 94"/>
                  <a:gd name="T13" fmla="*/ 94 h 95"/>
                  <a:gd name="T14" fmla="*/ 55 w 94"/>
                  <a:gd name="T15" fmla="*/ 87 h 95"/>
                  <a:gd name="T16" fmla="*/ 71 w 94"/>
                  <a:gd name="T17" fmla="*/ 81 h 95"/>
                  <a:gd name="T18" fmla="*/ 76 w 94"/>
                  <a:gd name="T19" fmla="*/ 85 h 95"/>
                  <a:gd name="T20" fmla="*/ 86 w 94"/>
                  <a:gd name="T21" fmla="*/ 75 h 95"/>
                  <a:gd name="T22" fmla="*/ 81 w 94"/>
                  <a:gd name="T23" fmla="*/ 70 h 95"/>
                  <a:gd name="T24" fmla="*/ 87 w 94"/>
                  <a:gd name="T25" fmla="*/ 54 h 95"/>
                  <a:gd name="T26" fmla="*/ 94 w 94"/>
                  <a:gd name="T27" fmla="*/ 54 h 95"/>
                  <a:gd name="T28" fmla="*/ 94 w 94"/>
                  <a:gd name="T29" fmla="*/ 39 h 95"/>
                  <a:gd name="T30" fmla="*/ 87 w 94"/>
                  <a:gd name="T31" fmla="*/ 39 h 95"/>
                  <a:gd name="T32" fmla="*/ 81 w 94"/>
                  <a:gd name="T33" fmla="*/ 24 h 95"/>
                  <a:gd name="T34" fmla="*/ 85 w 94"/>
                  <a:gd name="T35" fmla="*/ 19 h 95"/>
                  <a:gd name="T36" fmla="*/ 75 w 94"/>
                  <a:gd name="T37" fmla="*/ 8 h 95"/>
                  <a:gd name="T38" fmla="*/ 70 w 94"/>
                  <a:gd name="T39" fmla="*/ 13 h 95"/>
                  <a:gd name="T40" fmla="*/ 54 w 94"/>
                  <a:gd name="T41" fmla="*/ 7 h 95"/>
                  <a:gd name="T42" fmla="*/ 54 w 94"/>
                  <a:gd name="T43" fmla="*/ 0 h 95"/>
                  <a:gd name="T44" fmla="*/ 39 w 94"/>
                  <a:gd name="T45" fmla="*/ 0 h 95"/>
                  <a:gd name="T46" fmla="*/ 39 w 94"/>
                  <a:gd name="T47" fmla="*/ 7 h 95"/>
                  <a:gd name="T48" fmla="*/ 24 w 94"/>
                  <a:gd name="T49" fmla="*/ 14 h 95"/>
                  <a:gd name="T50" fmla="*/ 19 w 94"/>
                  <a:gd name="T51" fmla="*/ 9 h 95"/>
                  <a:gd name="T52" fmla="*/ 8 w 94"/>
                  <a:gd name="T53" fmla="*/ 20 h 95"/>
                  <a:gd name="T54" fmla="*/ 13 w 94"/>
                  <a:gd name="T55" fmla="*/ 25 h 95"/>
                  <a:gd name="T56" fmla="*/ 7 w 94"/>
                  <a:gd name="T57" fmla="*/ 40 h 95"/>
                  <a:gd name="T58" fmla="*/ 0 w 94"/>
                  <a:gd name="T59" fmla="*/ 41 h 95"/>
                  <a:gd name="T60" fmla="*/ 0 w 94"/>
                  <a:gd name="T61" fmla="*/ 55 h 95"/>
                  <a:gd name="T62" fmla="*/ 7 w 94"/>
                  <a:gd name="T63" fmla="*/ 55 h 95"/>
                  <a:gd name="T64" fmla="*/ 14 w 94"/>
                  <a:gd name="T65" fmla="*/ 71 h 95"/>
                  <a:gd name="T66" fmla="*/ 47 w 94"/>
                  <a:gd name="T67" fmla="*/ 17 h 95"/>
                  <a:gd name="T68" fmla="*/ 77 w 94"/>
                  <a:gd name="T69" fmla="*/ 47 h 95"/>
                  <a:gd name="T70" fmla="*/ 48 w 94"/>
                  <a:gd name="T71" fmla="*/ 77 h 95"/>
                  <a:gd name="T72" fmla="*/ 17 w 94"/>
                  <a:gd name="T73" fmla="*/ 48 h 95"/>
                  <a:gd name="T74" fmla="*/ 47 w 94"/>
                  <a:gd name="T75" fmla="*/ 1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95">
                    <a:moveTo>
                      <a:pt x="14" y="71"/>
                    </a:moveTo>
                    <a:cubicBezTo>
                      <a:pt x="9" y="76"/>
                      <a:pt x="9" y="76"/>
                      <a:pt x="9" y="7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5" y="81"/>
                      <a:pt x="25" y="81"/>
                      <a:pt x="25" y="81"/>
                    </a:cubicBezTo>
                    <a:cubicBezTo>
                      <a:pt x="29" y="84"/>
                      <a:pt x="35" y="87"/>
                      <a:pt x="40" y="87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1" y="86"/>
                      <a:pt x="66" y="84"/>
                      <a:pt x="71" y="81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1" y="70"/>
                      <a:pt x="81" y="70"/>
                      <a:pt x="81" y="70"/>
                    </a:cubicBezTo>
                    <a:cubicBezTo>
                      <a:pt x="84" y="65"/>
                      <a:pt x="86" y="60"/>
                      <a:pt x="87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6" y="34"/>
                      <a:pt x="84" y="28"/>
                      <a:pt x="81" y="24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5" y="10"/>
                      <a:pt x="60" y="8"/>
                      <a:pt x="54" y="7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4" y="9"/>
                      <a:pt x="28" y="11"/>
                      <a:pt x="24" y="14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0" y="29"/>
                      <a:pt x="8" y="35"/>
                      <a:pt x="7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9" y="61"/>
                      <a:pt x="11" y="66"/>
                      <a:pt x="14" y="71"/>
                    </a:cubicBezTo>
                    <a:moveTo>
                      <a:pt x="47" y="17"/>
                    </a:moveTo>
                    <a:cubicBezTo>
                      <a:pt x="63" y="17"/>
                      <a:pt x="77" y="30"/>
                      <a:pt x="77" y="47"/>
                    </a:cubicBezTo>
                    <a:cubicBezTo>
                      <a:pt x="78" y="63"/>
                      <a:pt x="64" y="77"/>
                      <a:pt x="48" y="77"/>
                    </a:cubicBezTo>
                    <a:cubicBezTo>
                      <a:pt x="31" y="78"/>
                      <a:pt x="17" y="64"/>
                      <a:pt x="17" y="48"/>
                    </a:cubicBezTo>
                    <a:cubicBezTo>
                      <a:pt x="17" y="31"/>
                      <a:pt x="30" y="17"/>
                      <a:pt x="47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20D32997-4922-4339-8B7B-E7E5109E92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52" y="3379"/>
                <a:ext cx="154" cy="154"/>
              </a:xfrm>
              <a:custGeom>
                <a:avLst/>
                <a:gdLst>
                  <a:gd name="T0" fmla="*/ 59 w 64"/>
                  <a:gd name="T1" fmla="*/ 26 h 64"/>
                  <a:gd name="T2" fmla="*/ 63 w 64"/>
                  <a:gd name="T3" fmla="*/ 24 h 64"/>
                  <a:gd name="T4" fmla="*/ 58 w 64"/>
                  <a:gd name="T5" fmla="*/ 13 h 64"/>
                  <a:gd name="T6" fmla="*/ 54 w 64"/>
                  <a:gd name="T7" fmla="*/ 15 h 64"/>
                  <a:gd name="T8" fmla="*/ 47 w 64"/>
                  <a:gd name="T9" fmla="*/ 8 h 64"/>
                  <a:gd name="T10" fmla="*/ 49 w 64"/>
                  <a:gd name="T11" fmla="*/ 4 h 64"/>
                  <a:gd name="T12" fmla="*/ 38 w 64"/>
                  <a:gd name="T13" fmla="*/ 0 h 64"/>
                  <a:gd name="T14" fmla="*/ 36 w 64"/>
                  <a:gd name="T15" fmla="*/ 4 h 64"/>
                  <a:gd name="T16" fmla="*/ 26 w 64"/>
                  <a:gd name="T17" fmla="*/ 4 h 64"/>
                  <a:gd name="T18" fmla="*/ 24 w 64"/>
                  <a:gd name="T19" fmla="*/ 0 h 64"/>
                  <a:gd name="T20" fmla="*/ 13 w 64"/>
                  <a:gd name="T21" fmla="*/ 5 h 64"/>
                  <a:gd name="T22" fmla="*/ 15 w 64"/>
                  <a:gd name="T23" fmla="*/ 9 h 64"/>
                  <a:gd name="T24" fmla="*/ 8 w 64"/>
                  <a:gd name="T25" fmla="*/ 16 h 64"/>
                  <a:gd name="T26" fmla="*/ 4 w 64"/>
                  <a:gd name="T27" fmla="*/ 15 h 64"/>
                  <a:gd name="T28" fmla="*/ 0 w 64"/>
                  <a:gd name="T29" fmla="*/ 26 h 64"/>
                  <a:gd name="T30" fmla="*/ 4 w 64"/>
                  <a:gd name="T31" fmla="*/ 27 h 64"/>
                  <a:gd name="T32" fmla="*/ 4 w 64"/>
                  <a:gd name="T33" fmla="*/ 37 h 64"/>
                  <a:gd name="T34" fmla="*/ 0 w 64"/>
                  <a:gd name="T35" fmla="*/ 39 h 64"/>
                  <a:gd name="T36" fmla="*/ 5 w 64"/>
                  <a:gd name="T37" fmla="*/ 50 h 64"/>
                  <a:gd name="T38" fmla="*/ 9 w 64"/>
                  <a:gd name="T39" fmla="*/ 48 h 64"/>
                  <a:gd name="T40" fmla="*/ 16 w 64"/>
                  <a:gd name="T41" fmla="*/ 55 h 64"/>
                  <a:gd name="T42" fmla="*/ 15 w 64"/>
                  <a:gd name="T43" fmla="*/ 59 h 64"/>
                  <a:gd name="T44" fmla="*/ 26 w 64"/>
                  <a:gd name="T45" fmla="*/ 64 h 64"/>
                  <a:gd name="T46" fmla="*/ 27 w 64"/>
                  <a:gd name="T47" fmla="*/ 59 h 64"/>
                  <a:gd name="T48" fmla="*/ 37 w 64"/>
                  <a:gd name="T49" fmla="*/ 59 h 64"/>
                  <a:gd name="T50" fmla="*/ 39 w 64"/>
                  <a:gd name="T51" fmla="*/ 63 h 64"/>
                  <a:gd name="T52" fmla="*/ 50 w 64"/>
                  <a:gd name="T53" fmla="*/ 58 h 64"/>
                  <a:gd name="T54" fmla="*/ 48 w 64"/>
                  <a:gd name="T55" fmla="*/ 54 h 64"/>
                  <a:gd name="T56" fmla="*/ 55 w 64"/>
                  <a:gd name="T57" fmla="*/ 47 h 64"/>
                  <a:gd name="T58" fmla="*/ 59 w 64"/>
                  <a:gd name="T59" fmla="*/ 49 h 64"/>
                  <a:gd name="T60" fmla="*/ 64 w 64"/>
                  <a:gd name="T61" fmla="*/ 38 h 64"/>
                  <a:gd name="T62" fmla="*/ 59 w 64"/>
                  <a:gd name="T63" fmla="*/ 36 h 64"/>
                  <a:gd name="T64" fmla="*/ 59 w 64"/>
                  <a:gd name="T65" fmla="*/ 26 h 64"/>
                  <a:gd name="T66" fmla="*/ 39 w 64"/>
                  <a:gd name="T67" fmla="*/ 49 h 64"/>
                  <a:gd name="T68" fmla="*/ 32 w 64"/>
                  <a:gd name="T69" fmla="*/ 50 h 64"/>
                  <a:gd name="T70" fmla="*/ 15 w 64"/>
                  <a:gd name="T71" fmla="*/ 39 h 64"/>
                  <a:gd name="T72" fmla="*/ 24 w 64"/>
                  <a:gd name="T73" fmla="*/ 15 h 64"/>
                  <a:gd name="T74" fmla="*/ 31 w 64"/>
                  <a:gd name="T75" fmla="*/ 13 h 64"/>
                  <a:gd name="T76" fmla="*/ 49 w 64"/>
                  <a:gd name="T77" fmla="*/ 24 h 64"/>
                  <a:gd name="T78" fmla="*/ 39 w 64"/>
                  <a:gd name="T79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4">
                    <a:moveTo>
                      <a:pt x="59" y="26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2" y="13"/>
                      <a:pt x="50" y="10"/>
                      <a:pt x="47" y="8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3" y="4"/>
                      <a:pt x="29" y="4"/>
                      <a:pt x="26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11"/>
                      <a:pt x="10" y="14"/>
                      <a:pt x="8" y="1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31"/>
                      <a:pt x="4" y="34"/>
                      <a:pt x="4" y="3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51"/>
                      <a:pt x="14" y="53"/>
                      <a:pt x="16" y="55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60"/>
                      <a:pt x="34" y="60"/>
                      <a:pt x="37" y="59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51" y="52"/>
                      <a:pt x="53" y="50"/>
                      <a:pt x="55" y="47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60" y="33"/>
                      <a:pt x="59" y="29"/>
                      <a:pt x="59" y="26"/>
                    </a:cubicBezTo>
                    <a:moveTo>
                      <a:pt x="39" y="49"/>
                    </a:moveTo>
                    <a:cubicBezTo>
                      <a:pt x="37" y="50"/>
                      <a:pt x="34" y="50"/>
                      <a:pt x="32" y="50"/>
                    </a:cubicBezTo>
                    <a:cubicBezTo>
                      <a:pt x="24" y="50"/>
                      <a:pt x="18" y="46"/>
                      <a:pt x="15" y="39"/>
                    </a:cubicBezTo>
                    <a:cubicBezTo>
                      <a:pt x="10" y="30"/>
                      <a:pt x="15" y="19"/>
                      <a:pt x="24" y="15"/>
                    </a:cubicBezTo>
                    <a:cubicBezTo>
                      <a:pt x="26" y="14"/>
                      <a:pt x="29" y="13"/>
                      <a:pt x="31" y="13"/>
                    </a:cubicBezTo>
                    <a:cubicBezTo>
                      <a:pt x="39" y="13"/>
                      <a:pt x="46" y="17"/>
                      <a:pt x="49" y="24"/>
                    </a:cubicBezTo>
                    <a:cubicBezTo>
                      <a:pt x="53" y="33"/>
                      <a:pt x="49" y="44"/>
                      <a:pt x="39" y="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9" name="Group 71">
              <a:extLst>
                <a:ext uri="{FF2B5EF4-FFF2-40B4-BE49-F238E27FC236}">
                  <a16:creationId xmlns:a16="http://schemas.microsoft.com/office/drawing/2014/main" id="{92AEB605-3AC5-4C23-86E9-AC55BBFA9BAD}"/>
                </a:ext>
              </a:extLst>
            </p:cNvPr>
            <p:cNvGrpSpPr/>
            <p:nvPr/>
          </p:nvGrpSpPr>
          <p:grpSpPr>
            <a:xfrm>
              <a:off x="3568546" y="5299260"/>
              <a:ext cx="2324346" cy="900169"/>
              <a:chOff x="3383688" y="5371179"/>
              <a:chExt cx="2324346" cy="900169"/>
            </a:xfrm>
          </p:grpSpPr>
          <p:sp>
            <p:nvSpPr>
              <p:cNvPr id="60" name="Rectangle 69">
                <a:extLst>
                  <a:ext uri="{FF2B5EF4-FFF2-40B4-BE49-F238E27FC236}">
                    <a16:creationId xmlns:a16="http://schemas.microsoft.com/office/drawing/2014/main" id="{7D8D5BF9-8EB0-4463-9CBF-F8E554540780}"/>
                  </a:ext>
                </a:extLst>
              </p:cNvPr>
              <p:cNvSpPr/>
              <p:nvPr/>
            </p:nvSpPr>
            <p:spPr>
              <a:xfrm>
                <a:off x="3383688" y="5563462"/>
                <a:ext cx="23211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massa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Cum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sociis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natoque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61" name="TextBox 70">
                <a:extLst>
                  <a:ext uri="{FF2B5EF4-FFF2-40B4-BE49-F238E27FC236}">
                    <a16:creationId xmlns:a16="http://schemas.microsoft.com/office/drawing/2014/main" id="{46A6B99F-F8D1-4BB8-A904-485EE947A3FE}"/>
                  </a:ext>
                </a:extLst>
              </p:cNvPr>
              <p:cNvSpPr txBox="1"/>
              <p:nvPr/>
            </p:nvSpPr>
            <p:spPr>
              <a:xfrm>
                <a:off x="3671876" y="5371179"/>
                <a:ext cx="20361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ECFD2"/>
                    </a:solidFill>
                    <a:effectLst/>
                    <a:uLnTx/>
                    <a:uFillTx/>
                  </a:rPr>
                  <a:t>LOREM IPSUM DUMMY TEXT</a:t>
                </a:r>
              </a:p>
            </p:txBody>
          </p:sp>
        </p:grpSp>
      </p:grpSp>
      <p:grpSp>
        <p:nvGrpSpPr>
          <p:cNvPr id="64" name="Group 75">
            <a:extLst>
              <a:ext uri="{FF2B5EF4-FFF2-40B4-BE49-F238E27FC236}">
                <a16:creationId xmlns:a16="http://schemas.microsoft.com/office/drawing/2014/main" id="{DF8ADC66-F867-4734-B7BD-47019D2F5AC1}"/>
              </a:ext>
            </a:extLst>
          </p:cNvPr>
          <p:cNvGrpSpPr/>
          <p:nvPr/>
        </p:nvGrpSpPr>
        <p:grpSpPr>
          <a:xfrm>
            <a:off x="3342410" y="3662843"/>
            <a:ext cx="2552063" cy="900169"/>
            <a:chOff x="3342410" y="3198385"/>
            <a:chExt cx="2552063" cy="900169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E781E9D0-6BEA-4354-9E20-B007F53B06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42410" y="3204467"/>
              <a:ext cx="386191" cy="314387"/>
              <a:chOff x="4348" y="2605"/>
              <a:chExt cx="398" cy="324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BE34231B-C659-4D91-85F8-17B901F5F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2680"/>
                <a:ext cx="288" cy="249"/>
              </a:xfrm>
              <a:custGeom>
                <a:avLst/>
                <a:gdLst>
                  <a:gd name="T0" fmla="*/ 31 w 288"/>
                  <a:gd name="T1" fmla="*/ 249 h 249"/>
                  <a:gd name="T2" fmla="*/ 82 w 288"/>
                  <a:gd name="T3" fmla="*/ 194 h 249"/>
                  <a:gd name="T4" fmla="*/ 288 w 288"/>
                  <a:gd name="T5" fmla="*/ 194 h 249"/>
                  <a:gd name="T6" fmla="*/ 288 w 288"/>
                  <a:gd name="T7" fmla="*/ 136 h 249"/>
                  <a:gd name="T8" fmla="*/ 101 w 288"/>
                  <a:gd name="T9" fmla="*/ 136 h 249"/>
                  <a:gd name="T10" fmla="*/ 91 w 288"/>
                  <a:gd name="T11" fmla="*/ 136 h 249"/>
                  <a:gd name="T12" fmla="*/ 91 w 288"/>
                  <a:gd name="T13" fmla="*/ 126 h 249"/>
                  <a:gd name="T14" fmla="*/ 91 w 288"/>
                  <a:gd name="T15" fmla="*/ 0 h 249"/>
                  <a:gd name="T16" fmla="*/ 0 w 288"/>
                  <a:gd name="T17" fmla="*/ 0 h 249"/>
                  <a:gd name="T18" fmla="*/ 0 w 288"/>
                  <a:gd name="T19" fmla="*/ 194 h 249"/>
                  <a:gd name="T20" fmla="*/ 31 w 288"/>
                  <a:gd name="T21" fmla="*/ 194 h 249"/>
                  <a:gd name="T22" fmla="*/ 31 w 288"/>
                  <a:gd name="T23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8" h="249">
                    <a:moveTo>
                      <a:pt x="31" y="249"/>
                    </a:moveTo>
                    <a:lnTo>
                      <a:pt x="82" y="194"/>
                    </a:lnTo>
                    <a:lnTo>
                      <a:pt x="288" y="194"/>
                    </a:lnTo>
                    <a:lnTo>
                      <a:pt x="288" y="136"/>
                    </a:lnTo>
                    <a:lnTo>
                      <a:pt x="101" y="136"/>
                    </a:lnTo>
                    <a:lnTo>
                      <a:pt x="91" y="136"/>
                    </a:lnTo>
                    <a:lnTo>
                      <a:pt x="91" y="126"/>
                    </a:lnTo>
                    <a:lnTo>
                      <a:pt x="91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31" y="194"/>
                    </a:lnTo>
                    <a:lnTo>
                      <a:pt x="31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ED1DF7BF-1D64-4E75-AEC4-6CECCD90F6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9" y="2605"/>
                <a:ext cx="297" cy="259"/>
              </a:xfrm>
              <a:custGeom>
                <a:avLst/>
                <a:gdLst>
                  <a:gd name="T0" fmla="*/ 89 w 124"/>
                  <a:gd name="T1" fmla="*/ 83 h 107"/>
                  <a:gd name="T2" fmla="*/ 111 w 124"/>
                  <a:gd name="T3" fmla="*/ 107 h 107"/>
                  <a:gd name="T4" fmla="*/ 111 w 124"/>
                  <a:gd name="T5" fmla="*/ 83 h 107"/>
                  <a:gd name="T6" fmla="*/ 124 w 124"/>
                  <a:gd name="T7" fmla="*/ 83 h 107"/>
                  <a:gd name="T8" fmla="*/ 124 w 124"/>
                  <a:gd name="T9" fmla="*/ 0 h 107"/>
                  <a:gd name="T10" fmla="*/ 0 w 124"/>
                  <a:gd name="T11" fmla="*/ 0 h 107"/>
                  <a:gd name="T12" fmla="*/ 0 w 124"/>
                  <a:gd name="T13" fmla="*/ 31 h 107"/>
                  <a:gd name="T14" fmla="*/ 0 w 124"/>
                  <a:gd name="T15" fmla="*/ 83 h 107"/>
                  <a:gd name="T16" fmla="*/ 78 w 124"/>
                  <a:gd name="T17" fmla="*/ 83 h 107"/>
                  <a:gd name="T18" fmla="*/ 89 w 124"/>
                  <a:gd name="T19" fmla="*/ 83 h 107"/>
                  <a:gd name="T20" fmla="*/ 104 w 124"/>
                  <a:gd name="T21" fmla="*/ 32 h 107"/>
                  <a:gd name="T22" fmla="*/ 113 w 124"/>
                  <a:gd name="T23" fmla="*/ 42 h 107"/>
                  <a:gd name="T24" fmla="*/ 104 w 124"/>
                  <a:gd name="T25" fmla="*/ 51 h 107"/>
                  <a:gd name="T26" fmla="*/ 94 w 124"/>
                  <a:gd name="T27" fmla="*/ 42 h 107"/>
                  <a:gd name="T28" fmla="*/ 104 w 124"/>
                  <a:gd name="T29" fmla="*/ 32 h 107"/>
                  <a:gd name="T30" fmla="*/ 24 w 124"/>
                  <a:gd name="T31" fmla="*/ 51 h 107"/>
                  <a:gd name="T32" fmla="*/ 15 w 124"/>
                  <a:gd name="T33" fmla="*/ 42 h 107"/>
                  <a:gd name="T34" fmla="*/ 24 w 124"/>
                  <a:gd name="T35" fmla="*/ 32 h 107"/>
                  <a:gd name="T36" fmla="*/ 34 w 124"/>
                  <a:gd name="T37" fmla="*/ 42 h 107"/>
                  <a:gd name="T38" fmla="*/ 24 w 124"/>
                  <a:gd name="T39" fmla="*/ 51 h 107"/>
                  <a:gd name="T40" fmla="*/ 51 w 124"/>
                  <a:gd name="T41" fmla="*/ 51 h 107"/>
                  <a:gd name="T42" fmla="*/ 41 w 124"/>
                  <a:gd name="T43" fmla="*/ 42 h 107"/>
                  <a:gd name="T44" fmla="*/ 51 w 124"/>
                  <a:gd name="T45" fmla="*/ 32 h 107"/>
                  <a:gd name="T46" fmla="*/ 60 w 124"/>
                  <a:gd name="T47" fmla="*/ 42 h 107"/>
                  <a:gd name="T48" fmla="*/ 51 w 124"/>
                  <a:gd name="T49" fmla="*/ 51 h 107"/>
                  <a:gd name="T50" fmla="*/ 77 w 124"/>
                  <a:gd name="T51" fmla="*/ 51 h 107"/>
                  <a:gd name="T52" fmla="*/ 68 w 124"/>
                  <a:gd name="T53" fmla="*/ 42 h 107"/>
                  <a:gd name="T54" fmla="*/ 77 w 124"/>
                  <a:gd name="T55" fmla="*/ 32 h 107"/>
                  <a:gd name="T56" fmla="*/ 78 w 124"/>
                  <a:gd name="T57" fmla="*/ 33 h 107"/>
                  <a:gd name="T58" fmla="*/ 87 w 124"/>
                  <a:gd name="T59" fmla="*/ 42 h 107"/>
                  <a:gd name="T60" fmla="*/ 78 w 124"/>
                  <a:gd name="T61" fmla="*/ 51 h 107"/>
                  <a:gd name="T62" fmla="*/ 77 w 124"/>
                  <a:gd name="T63" fmla="*/ 5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4" h="107">
                    <a:moveTo>
                      <a:pt x="89" y="83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89" y="83"/>
                    </a:lnTo>
                    <a:close/>
                    <a:moveTo>
                      <a:pt x="104" y="32"/>
                    </a:moveTo>
                    <a:cubicBezTo>
                      <a:pt x="109" y="32"/>
                      <a:pt x="113" y="37"/>
                      <a:pt x="113" y="42"/>
                    </a:cubicBezTo>
                    <a:cubicBezTo>
                      <a:pt x="113" y="47"/>
                      <a:pt x="109" y="51"/>
                      <a:pt x="104" y="51"/>
                    </a:cubicBezTo>
                    <a:cubicBezTo>
                      <a:pt x="99" y="51"/>
                      <a:pt x="94" y="47"/>
                      <a:pt x="94" y="42"/>
                    </a:cubicBezTo>
                    <a:cubicBezTo>
                      <a:pt x="94" y="37"/>
                      <a:pt x="99" y="32"/>
                      <a:pt x="104" y="32"/>
                    </a:cubicBezTo>
                    <a:moveTo>
                      <a:pt x="24" y="51"/>
                    </a:moveTo>
                    <a:cubicBezTo>
                      <a:pt x="19" y="51"/>
                      <a:pt x="15" y="47"/>
                      <a:pt x="15" y="42"/>
                    </a:cubicBezTo>
                    <a:cubicBezTo>
                      <a:pt x="15" y="37"/>
                      <a:pt x="19" y="32"/>
                      <a:pt x="24" y="32"/>
                    </a:cubicBezTo>
                    <a:cubicBezTo>
                      <a:pt x="30" y="32"/>
                      <a:pt x="34" y="37"/>
                      <a:pt x="34" y="42"/>
                    </a:cubicBezTo>
                    <a:cubicBezTo>
                      <a:pt x="34" y="47"/>
                      <a:pt x="30" y="51"/>
                      <a:pt x="24" y="51"/>
                    </a:cubicBezTo>
                    <a:moveTo>
                      <a:pt x="51" y="51"/>
                    </a:moveTo>
                    <a:cubicBezTo>
                      <a:pt x="46" y="51"/>
                      <a:pt x="41" y="47"/>
                      <a:pt x="41" y="42"/>
                    </a:cubicBezTo>
                    <a:cubicBezTo>
                      <a:pt x="41" y="37"/>
                      <a:pt x="46" y="32"/>
                      <a:pt x="51" y="32"/>
                    </a:cubicBezTo>
                    <a:cubicBezTo>
                      <a:pt x="56" y="32"/>
                      <a:pt x="60" y="37"/>
                      <a:pt x="60" y="42"/>
                    </a:cubicBezTo>
                    <a:cubicBezTo>
                      <a:pt x="60" y="47"/>
                      <a:pt x="56" y="51"/>
                      <a:pt x="51" y="51"/>
                    </a:cubicBezTo>
                    <a:moveTo>
                      <a:pt x="77" y="51"/>
                    </a:moveTo>
                    <a:cubicBezTo>
                      <a:pt x="72" y="51"/>
                      <a:pt x="68" y="47"/>
                      <a:pt x="68" y="42"/>
                    </a:cubicBezTo>
                    <a:cubicBezTo>
                      <a:pt x="68" y="37"/>
                      <a:pt x="72" y="32"/>
                      <a:pt x="77" y="32"/>
                    </a:cubicBezTo>
                    <a:cubicBezTo>
                      <a:pt x="78" y="32"/>
                      <a:pt x="78" y="33"/>
                      <a:pt x="78" y="33"/>
                    </a:cubicBezTo>
                    <a:cubicBezTo>
                      <a:pt x="83" y="33"/>
                      <a:pt x="87" y="37"/>
                      <a:pt x="87" y="42"/>
                    </a:cubicBezTo>
                    <a:cubicBezTo>
                      <a:pt x="87" y="47"/>
                      <a:pt x="83" y="51"/>
                      <a:pt x="78" y="51"/>
                    </a:cubicBezTo>
                    <a:cubicBezTo>
                      <a:pt x="78" y="51"/>
                      <a:pt x="78" y="51"/>
                      <a:pt x="77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F326BDEF-2C22-4B19-A8FC-EEA7F886F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2680"/>
                <a:ext cx="288" cy="249"/>
              </a:xfrm>
              <a:custGeom>
                <a:avLst/>
                <a:gdLst>
                  <a:gd name="T0" fmla="*/ 31 w 288"/>
                  <a:gd name="T1" fmla="*/ 249 h 249"/>
                  <a:gd name="T2" fmla="*/ 82 w 288"/>
                  <a:gd name="T3" fmla="*/ 194 h 249"/>
                  <a:gd name="T4" fmla="*/ 288 w 288"/>
                  <a:gd name="T5" fmla="*/ 194 h 249"/>
                  <a:gd name="T6" fmla="*/ 288 w 288"/>
                  <a:gd name="T7" fmla="*/ 136 h 249"/>
                  <a:gd name="T8" fmla="*/ 101 w 288"/>
                  <a:gd name="T9" fmla="*/ 136 h 249"/>
                  <a:gd name="T10" fmla="*/ 91 w 288"/>
                  <a:gd name="T11" fmla="*/ 136 h 249"/>
                  <a:gd name="T12" fmla="*/ 91 w 288"/>
                  <a:gd name="T13" fmla="*/ 126 h 249"/>
                  <a:gd name="T14" fmla="*/ 91 w 288"/>
                  <a:gd name="T15" fmla="*/ 0 h 249"/>
                  <a:gd name="T16" fmla="*/ 0 w 288"/>
                  <a:gd name="T17" fmla="*/ 0 h 249"/>
                  <a:gd name="T18" fmla="*/ 0 w 288"/>
                  <a:gd name="T19" fmla="*/ 194 h 249"/>
                  <a:gd name="T20" fmla="*/ 31 w 288"/>
                  <a:gd name="T21" fmla="*/ 194 h 249"/>
                  <a:gd name="T22" fmla="*/ 31 w 288"/>
                  <a:gd name="T23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8" h="249">
                    <a:moveTo>
                      <a:pt x="31" y="249"/>
                    </a:moveTo>
                    <a:lnTo>
                      <a:pt x="82" y="194"/>
                    </a:lnTo>
                    <a:lnTo>
                      <a:pt x="288" y="194"/>
                    </a:lnTo>
                    <a:lnTo>
                      <a:pt x="288" y="136"/>
                    </a:lnTo>
                    <a:lnTo>
                      <a:pt x="101" y="136"/>
                    </a:lnTo>
                    <a:lnTo>
                      <a:pt x="91" y="136"/>
                    </a:lnTo>
                    <a:lnTo>
                      <a:pt x="91" y="126"/>
                    </a:lnTo>
                    <a:lnTo>
                      <a:pt x="91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31" y="194"/>
                    </a:lnTo>
                    <a:lnTo>
                      <a:pt x="31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BA9951AA-D566-4C4A-BA1F-5F0BED7B92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9" y="2605"/>
                <a:ext cx="297" cy="259"/>
              </a:xfrm>
              <a:custGeom>
                <a:avLst/>
                <a:gdLst>
                  <a:gd name="T0" fmla="*/ 89 w 124"/>
                  <a:gd name="T1" fmla="*/ 83 h 107"/>
                  <a:gd name="T2" fmla="*/ 111 w 124"/>
                  <a:gd name="T3" fmla="*/ 107 h 107"/>
                  <a:gd name="T4" fmla="*/ 111 w 124"/>
                  <a:gd name="T5" fmla="*/ 83 h 107"/>
                  <a:gd name="T6" fmla="*/ 124 w 124"/>
                  <a:gd name="T7" fmla="*/ 83 h 107"/>
                  <a:gd name="T8" fmla="*/ 124 w 124"/>
                  <a:gd name="T9" fmla="*/ 0 h 107"/>
                  <a:gd name="T10" fmla="*/ 0 w 124"/>
                  <a:gd name="T11" fmla="*/ 0 h 107"/>
                  <a:gd name="T12" fmla="*/ 0 w 124"/>
                  <a:gd name="T13" fmla="*/ 31 h 107"/>
                  <a:gd name="T14" fmla="*/ 0 w 124"/>
                  <a:gd name="T15" fmla="*/ 83 h 107"/>
                  <a:gd name="T16" fmla="*/ 78 w 124"/>
                  <a:gd name="T17" fmla="*/ 83 h 107"/>
                  <a:gd name="T18" fmla="*/ 89 w 124"/>
                  <a:gd name="T19" fmla="*/ 83 h 107"/>
                  <a:gd name="T20" fmla="*/ 104 w 124"/>
                  <a:gd name="T21" fmla="*/ 32 h 107"/>
                  <a:gd name="T22" fmla="*/ 113 w 124"/>
                  <a:gd name="T23" fmla="*/ 42 h 107"/>
                  <a:gd name="T24" fmla="*/ 104 w 124"/>
                  <a:gd name="T25" fmla="*/ 51 h 107"/>
                  <a:gd name="T26" fmla="*/ 94 w 124"/>
                  <a:gd name="T27" fmla="*/ 42 h 107"/>
                  <a:gd name="T28" fmla="*/ 104 w 124"/>
                  <a:gd name="T29" fmla="*/ 32 h 107"/>
                  <a:gd name="T30" fmla="*/ 24 w 124"/>
                  <a:gd name="T31" fmla="*/ 51 h 107"/>
                  <a:gd name="T32" fmla="*/ 15 w 124"/>
                  <a:gd name="T33" fmla="*/ 42 h 107"/>
                  <a:gd name="T34" fmla="*/ 24 w 124"/>
                  <a:gd name="T35" fmla="*/ 32 h 107"/>
                  <a:gd name="T36" fmla="*/ 34 w 124"/>
                  <a:gd name="T37" fmla="*/ 42 h 107"/>
                  <a:gd name="T38" fmla="*/ 24 w 124"/>
                  <a:gd name="T39" fmla="*/ 51 h 107"/>
                  <a:gd name="T40" fmla="*/ 51 w 124"/>
                  <a:gd name="T41" fmla="*/ 51 h 107"/>
                  <a:gd name="T42" fmla="*/ 41 w 124"/>
                  <a:gd name="T43" fmla="*/ 42 h 107"/>
                  <a:gd name="T44" fmla="*/ 51 w 124"/>
                  <a:gd name="T45" fmla="*/ 32 h 107"/>
                  <a:gd name="T46" fmla="*/ 60 w 124"/>
                  <a:gd name="T47" fmla="*/ 42 h 107"/>
                  <a:gd name="T48" fmla="*/ 51 w 124"/>
                  <a:gd name="T49" fmla="*/ 51 h 107"/>
                  <a:gd name="T50" fmla="*/ 77 w 124"/>
                  <a:gd name="T51" fmla="*/ 51 h 107"/>
                  <a:gd name="T52" fmla="*/ 68 w 124"/>
                  <a:gd name="T53" fmla="*/ 42 h 107"/>
                  <a:gd name="T54" fmla="*/ 77 w 124"/>
                  <a:gd name="T55" fmla="*/ 32 h 107"/>
                  <a:gd name="T56" fmla="*/ 78 w 124"/>
                  <a:gd name="T57" fmla="*/ 33 h 107"/>
                  <a:gd name="T58" fmla="*/ 87 w 124"/>
                  <a:gd name="T59" fmla="*/ 42 h 107"/>
                  <a:gd name="T60" fmla="*/ 78 w 124"/>
                  <a:gd name="T61" fmla="*/ 51 h 107"/>
                  <a:gd name="T62" fmla="*/ 77 w 124"/>
                  <a:gd name="T63" fmla="*/ 5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4" h="107">
                    <a:moveTo>
                      <a:pt x="89" y="83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89" y="83"/>
                    </a:lnTo>
                    <a:close/>
                    <a:moveTo>
                      <a:pt x="104" y="32"/>
                    </a:moveTo>
                    <a:cubicBezTo>
                      <a:pt x="109" y="32"/>
                      <a:pt x="113" y="37"/>
                      <a:pt x="113" y="42"/>
                    </a:cubicBezTo>
                    <a:cubicBezTo>
                      <a:pt x="113" y="47"/>
                      <a:pt x="109" y="51"/>
                      <a:pt x="104" y="51"/>
                    </a:cubicBezTo>
                    <a:cubicBezTo>
                      <a:pt x="99" y="51"/>
                      <a:pt x="94" y="47"/>
                      <a:pt x="94" y="42"/>
                    </a:cubicBezTo>
                    <a:cubicBezTo>
                      <a:pt x="94" y="37"/>
                      <a:pt x="99" y="32"/>
                      <a:pt x="104" y="32"/>
                    </a:cubicBezTo>
                    <a:moveTo>
                      <a:pt x="24" y="51"/>
                    </a:moveTo>
                    <a:cubicBezTo>
                      <a:pt x="19" y="51"/>
                      <a:pt x="15" y="47"/>
                      <a:pt x="15" y="42"/>
                    </a:cubicBezTo>
                    <a:cubicBezTo>
                      <a:pt x="15" y="37"/>
                      <a:pt x="19" y="32"/>
                      <a:pt x="24" y="32"/>
                    </a:cubicBezTo>
                    <a:cubicBezTo>
                      <a:pt x="30" y="32"/>
                      <a:pt x="34" y="37"/>
                      <a:pt x="34" y="42"/>
                    </a:cubicBezTo>
                    <a:cubicBezTo>
                      <a:pt x="34" y="47"/>
                      <a:pt x="30" y="51"/>
                      <a:pt x="24" y="51"/>
                    </a:cubicBezTo>
                    <a:moveTo>
                      <a:pt x="51" y="51"/>
                    </a:moveTo>
                    <a:cubicBezTo>
                      <a:pt x="46" y="51"/>
                      <a:pt x="41" y="47"/>
                      <a:pt x="41" y="42"/>
                    </a:cubicBezTo>
                    <a:cubicBezTo>
                      <a:pt x="41" y="37"/>
                      <a:pt x="46" y="32"/>
                      <a:pt x="51" y="32"/>
                    </a:cubicBezTo>
                    <a:cubicBezTo>
                      <a:pt x="56" y="32"/>
                      <a:pt x="60" y="37"/>
                      <a:pt x="60" y="42"/>
                    </a:cubicBezTo>
                    <a:cubicBezTo>
                      <a:pt x="60" y="47"/>
                      <a:pt x="56" y="51"/>
                      <a:pt x="51" y="51"/>
                    </a:cubicBezTo>
                    <a:moveTo>
                      <a:pt x="77" y="51"/>
                    </a:moveTo>
                    <a:cubicBezTo>
                      <a:pt x="72" y="51"/>
                      <a:pt x="68" y="47"/>
                      <a:pt x="68" y="42"/>
                    </a:cubicBezTo>
                    <a:cubicBezTo>
                      <a:pt x="68" y="37"/>
                      <a:pt x="72" y="32"/>
                      <a:pt x="77" y="32"/>
                    </a:cubicBezTo>
                    <a:cubicBezTo>
                      <a:pt x="78" y="32"/>
                      <a:pt x="78" y="33"/>
                      <a:pt x="78" y="33"/>
                    </a:cubicBezTo>
                    <a:cubicBezTo>
                      <a:pt x="83" y="33"/>
                      <a:pt x="87" y="37"/>
                      <a:pt x="87" y="42"/>
                    </a:cubicBezTo>
                    <a:cubicBezTo>
                      <a:pt x="87" y="47"/>
                      <a:pt x="83" y="51"/>
                      <a:pt x="78" y="51"/>
                    </a:cubicBezTo>
                    <a:cubicBezTo>
                      <a:pt x="78" y="51"/>
                      <a:pt x="78" y="51"/>
                      <a:pt x="77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72">
              <a:extLst>
                <a:ext uri="{FF2B5EF4-FFF2-40B4-BE49-F238E27FC236}">
                  <a16:creationId xmlns:a16="http://schemas.microsoft.com/office/drawing/2014/main" id="{D9058FF6-D8ED-412C-B81F-3C5269841398}"/>
                </a:ext>
              </a:extLst>
            </p:cNvPr>
            <p:cNvGrpSpPr/>
            <p:nvPr/>
          </p:nvGrpSpPr>
          <p:grpSpPr>
            <a:xfrm>
              <a:off x="3570127" y="3198385"/>
              <a:ext cx="2324346" cy="900169"/>
              <a:chOff x="3383688" y="5371179"/>
              <a:chExt cx="2324346" cy="900169"/>
            </a:xfrm>
          </p:grpSpPr>
          <p:sp>
            <p:nvSpPr>
              <p:cNvPr id="96" name="Rectangle 73">
                <a:extLst>
                  <a:ext uri="{FF2B5EF4-FFF2-40B4-BE49-F238E27FC236}">
                    <a16:creationId xmlns:a16="http://schemas.microsoft.com/office/drawing/2014/main" id="{E7F3C672-3872-4056-BFDA-72EAF02288FE}"/>
                  </a:ext>
                </a:extLst>
              </p:cNvPr>
              <p:cNvSpPr/>
              <p:nvPr/>
            </p:nvSpPr>
            <p:spPr>
              <a:xfrm>
                <a:off x="3383688" y="5563462"/>
                <a:ext cx="23211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massa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Cum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sociis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natoque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97" name="TextBox 74">
                <a:extLst>
                  <a:ext uri="{FF2B5EF4-FFF2-40B4-BE49-F238E27FC236}">
                    <a16:creationId xmlns:a16="http://schemas.microsoft.com/office/drawing/2014/main" id="{7AD402D0-0798-46AF-82B7-773F91911042}"/>
                  </a:ext>
                </a:extLst>
              </p:cNvPr>
              <p:cNvSpPr txBox="1"/>
              <p:nvPr/>
            </p:nvSpPr>
            <p:spPr>
              <a:xfrm>
                <a:off x="3671876" y="5371179"/>
                <a:ext cx="20361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4B5C"/>
                    </a:solidFill>
                    <a:effectLst/>
                    <a:uLnTx/>
                    <a:uFillTx/>
                  </a:rPr>
                  <a:t>LOREM IPSUM DUMMY TEXT</a:t>
                </a:r>
              </a:p>
            </p:txBody>
          </p:sp>
        </p:grpSp>
      </p:grpSp>
      <p:grpSp>
        <p:nvGrpSpPr>
          <p:cNvPr id="102" name="Group 83">
            <a:extLst>
              <a:ext uri="{FF2B5EF4-FFF2-40B4-BE49-F238E27FC236}">
                <a16:creationId xmlns:a16="http://schemas.microsoft.com/office/drawing/2014/main" id="{74ECAD70-CB76-4205-9DDF-EA2C2CB51C38}"/>
              </a:ext>
            </a:extLst>
          </p:cNvPr>
          <p:cNvGrpSpPr/>
          <p:nvPr/>
        </p:nvGrpSpPr>
        <p:grpSpPr>
          <a:xfrm>
            <a:off x="3357563" y="1516943"/>
            <a:ext cx="2533748" cy="914421"/>
            <a:chOff x="3357563" y="1052485"/>
            <a:chExt cx="2533748" cy="914421"/>
          </a:xfrm>
        </p:grpSpPr>
        <p:grpSp>
          <p:nvGrpSpPr>
            <p:cNvPr id="103" name="Group 48">
              <a:extLst>
                <a:ext uri="{FF2B5EF4-FFF2-40B4-BE49-F238E27FC236}">
                  <a16:creationId xmlns:a16="http://schemas.microsoft.com/office/drawing/2014/main" id="{88112A09-3243-4AE0-94C9-C0B0D06920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57563" y="1052485"/>
              <a:ext cx="317981" cy="308505"/>
              <a:chOff x="2866" y="825"/>
              <a:chExt cx="302" cy="293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107" name="Freeform 49">
                <a:extLst>
                  <a:ext uri="{FF2B5EF4-FFF2-40B4-BE49-F238E27FC236}">
                    <a16:creationId xmlns:a16="http://schemas.microsoft.com/office/drawing/2014/main" id="{9C09795B-E7C2-4F8F-846A-2EADDB4A4E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6" y="825"/>
                <a:ext cx="292" cy="293"/>
              </a:xfrm>
              <a:custGeom>
                <a:avLst/>
                <a:gdLst>
                  <a:gd name="T0" fmla="*/ 92 w 121"/>
                  <a:gd name="T1" fmla="*/ 101 h 121"/>
                  <a:gd name="T2" fmla="*/ 82 w 121"/>
                  <a:gd name="T3" fmla="*/ 108 h 121"/>
                  <a:gd name="T4" fmla="*/ 85 w 121"/>
                  <a:gd name="T5" fmla="*/ 102 h 121"/>
                  <a:gd name="T6" fmla="*/ 79 w 121"/>
                  <a:gd name="T7" fmla="*/ 102 h 121"/>
                  <a:gd name="T8" fmla="*/ 75 w 121"/>
                  <a:gd name="T9" fmla="*/ 102 h 121"/>
                  <a:gd name="T10" fmla="*/ 61 w 121"/>
                  <a:gd name="T11" fmla="*/ 112 h 121"/>
                  <a:gd name="T12" fmla="*/ 39 w 121"/>
                  <a:gd name="T13" fmla="*/ 85 h 121"/>
                  <a:gd name="T14" fmla="*/ 50 w 121"/>
                  <a:gd name="T15" fmla="*/ 85 h 121"/>
                  <a:gd name="T16" fmla="*/ 47 w 121"/>
                  <a:gd name="T17" fmla="*/ 79 h 121"/>
                  <a:gd name="T18" fmla="*/ 46 w 121"/>
                  <a:gd name="T19" fmla="*/ 76 h 121"/>
                  <a:gd name="T20" fmla="*/ 38 w 121"/>
                  <a:gd name="T21" fmla="*/ 76 h 121"/>
                  <a:gd name="T22" fmla="*/ 36 w 121"/>
                  <a:gd name="T23" fmla="*/ 61 h 121"/>
                  <a:gd name="T24" fmla="*/ 37 w 121"/>
                  <a:gd name="T25" fmla="*/ 47 h 121"/>
                  <a:gd name="T26" fmla="*/ 53 w 121"/>
                  <a:gd name="T27" fmla="*/ 47 h 121"/>
                  <a:gd name="T28" fmla="*/ 64 w 121"/>
                  <a:gd name="T29" fmla="*/ 38 h 121"/>
                  <a:gd name="T30" fmla="*/ 39 w 121"/>
                  <a:gd name="T31" fmla="*/ 38 h 121"/>
                  <a:gd name="T32" fmla="*/ 61 w 121"/>
                  <a:gd name="T33" fmla="*/ 9 h 121"/>
                  <a:gd name="T34" fmla="*/ 81 w 121"/>
                  <a:gd name="T35" fmla="*/ 35 h 121"/>
                  <a:gd name="T36" fmla="*/ 91 w 121"/>
                  <a:gd name="T37" fmla="*/ 37 h 121"/>
                  <a:gd name="T38" fmla="*/ 82 w 121"/>
                  <a:gd name="T39" fmla="*/ 14 h 121"/>
                  <a:gd name="T40" fmla="*/ 107 w 121"/>
                  <a:gd name="T41" fmla="*/ 38 h 121"/>
                  <a:gd name="T42" fmla="*/ 94 w 121"/>
                  <a:gd name="T43" fmla="*/ 38 h 121"/>
                  <a:gd name="T44" fmla="*/ 105 w 121"/>
                  <a:gd name="T45" fmla="*/ 47 h 121"/>
                  <a:gd name="T46" fmla="*/ 110 w 121"/>
                  <a:gd name="T47" fmla="*/ 47 h 121"/>
                  <a:gd name="T48" fmla="*/ 112 w 121"/>
                  <a:gd name="T49" fmla="*/ 61 h 121"/>
                  <a:gd name="T50" fmla="*/ 112 w 121"/>
                  <a:gd name="T51" fmla="*/ 62 h 121"/>
                  <a:gd name="T52" fmla="*/ 111 w 121"/>
                  <a:gd name="T53" fmla="*/ 80 h 121"/>
                  <a:gd name="T54" fmla="*/ 116 w 121"/>
                  <a:gd name="T55" fmla="*/ 86 h 121"/>
                  <a:gd name="T56" fmla="*/ 116 w 121"/>
                  <a:gd name="T57" fmla="*/ 85 h 121"/>
                  <a:gd name="T58" fmla="*/ 117 w 121"/>
                  <a:gd name="T59" fmla="*/ 85 h 121"/>
                  <a:gd name="T60" fmla="*/ 117 w 121"/>
                  <a:gd name="T61" fmla="*/ 84 h 121"/>
                  <a:gd name="T62" fmla="*/ 121 w 121"/>
                  <a:gd name="T63" fmla="*/ 61 h 121"/>
                  <a:gd name="T64" fmla="*/ 61 w 121"/>
                  <a:gd name="T65" fmla="*/ 0 h 121"/>
                  <a:gd name="T66" fmla="*/ 0 w 121"/>
                  <a:gd name="T67" fmla="*/ 61 h 121"/>
                  <a:gd name="T68" fmla="*/ 61 w 121"/>
                  <a:gd name="T69" fmla="*/ 121 h 121"/>
                  <a:gd name="T70" fmla="*/ 98 w 121"/>
                  <a:gd name="T71" fmla="*/ 108 h 121"/>
                  <a:gd name="T72" fmla="*/ 92 w 121"/>
                  <a:gd name="T73" fmla="*/ 101 h 121"/>
                  <a:gd name="T74" fmla="*/ 40 w 121"/>
                  <a:gd name="T75" fmla="*/ 14 h 121"/>
                  <a:gd name="T76" fmla="*/ 30 w 121"/>
                  <a:gd name="T77" fmla="*/ 38 h 121"/>
                  <a:gd name="T78" fmla="*/ 14 w 121"/>
                  <a:gd name="T79" fmla="*/ 38 h 121"/>
                  <a:gd name="T80" fmla="*/ 40 w 121"/>
                  <a:gd name="T81" fmla="*/ 14 h 121"/>
                  <a:gd name="T82" fmla="*/ 9 w 121"/>
                  <a:gd name="T83" fmla="*/ 61 h 121"/>
                  <a:gd name="T84" fmla="*/ 11 w 121"/>
                  <a:gd name="T85" fmla="*/ 47 h 121"/>
                  <a:gd name="T86" fmla="*/ 28 w 121"/>
                  <a:gd name="T87" fmla="*/ 47 h 121"/>
                  <a:gd name="T88" fmla="*/ 27 w 121"/>
                  <a:gd name="T89" fmla="*/ 61 h 121"/>
                  <a:gd name="T90" fmla="*/ 28 w 121"/>
                  <a:gd name="T91" fmla="*/ 76 h 121"/>
                  <a:gd name="T92" fmla="*/ 12 w 121"/>
                  <a:gd name="T93" fmla="*/ 76 h 121"/>
                  <a:gd name="T94" fmla="*/ 9 w 121"/>
                  <a:gd name="T95" fmla="*/ 61 h 121"/>
                  <a:gd name="T96" fmla="*/ 15 w 121"/>
                  <a:gd name="T97" fmla="*/ 85 h 121"/>
                  <a:gd name="T98" fmla="*/ 30 w 121"/>
                  <a:gd name="T99" fmla="*/ 85 h 121"/>
                  <a:gd name="T100" fmla="*/ 40 w 121"/>
                  <a:gd name="T101" fmla="*/ 108 h 121"/>
                  <a:gd name="T102" fmla="*/ 15 w 121"/>
                  <a:gd name="T103" fmla="*/ 8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1" h="121">
                    <a:moveTo>
                      <a:pt x="92" y="101"/>
                    </a:moveTo>
                    <a:cubicBezTo>
                      <a:pt x="89" y="104"/>
                      <a:pt x="86" y="106"/>
                      <a:pt x="82" y="108"/>
                    </a:cubicBezTo>
                    <a:cubicBezTo>
                      <a:pt x="83" y="106"/>
                      <a:pt x="84" y="104"/>
                      <a:pt x="85" y="102"/>
                    </a:cubicBezTo>
                    <a:cubicBezTo>
                      <a:pt x="83" y="102"/>
                      <a:pt x="81" y="102"/>
                      <a:pt x="79" y="102"/>
                    </a:cubicBezTo>
                    <a:cubicBezTo>
                      <a:pt x="77" y="102"/>
                      <a:pt x="76" y="102"/>
                      <a:pt x="75" y="102"/>
                    </a:cubicBezTo>
                    <a:cubicBezTo>
                      <a:pt x="70" y="109"/>
                      <a:pt x="65" y="112"/>
                      <a:pt x="61" y="112"/>
                    </a:cubicBezTo>
                    <a:cubicBezTo>
                      <a:pt x="53" y="112"/>
                      <a:pt x="44" y="102"/>
                      <a:pt x="3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48" y="83"/>
                      <a:pt x="47" y="81"/>
                      <a:pt x="47" y="79"/>
                    </a:cubicBezTo>
                    <a:cubicBezTo>
                      <a:pt x="46" y="78"/>
                      <a:pt x="46" y="77"/>
                      <a:pt x="46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1"/>
                      <a:pt x="36" y="66"/>
                      <a:pt x="36" y="61"/>
                    </a:cubicBezTo>
                    <a:cubicBezTo>
                      <a:pt x="36" y="56"/>
                      <a:pt x="37" y="52"/>
                      <a:pt x="37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6" y="44"/>
                      <a:pt x="59" y="41"/>
                      <a:pt x="64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3" y="21"/>
                      <a:pt x="52" y="9"/>
                      <a:pt x="61" y="9"/>
                    </a:cubicBezTo>
                    <a:cubicBezTo>
                      <a:pt x="68" y="9"/>
                      <a:pt x="77" y="19"/>
                      <a:pt x="81" y="35"/>
                    </a:cubicBezTo>
                    <a:cubicBezTo>
                      <a:pt x="85" y="35"/>
                      <a:pt x="88" y="36"/>
                      <a:pt x="91" y="37"/>
                    </a:cubicBezTo>
                    <a:cubicBezTo>
                      <a:pt x="89" y="28"/>
                      <a:pt x="86" y="20"/>
                      <a:pt x="82" y="14"/>
                    </a:cubicBezTo>
                    <a:cubicBezTo>
                      <a:pt x="93" y="19"/>
                      <a:pt x="102" y="28"/>
                      <a:pt x="107" y="38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9" y="41"/>
                      <a:pt x="102" y="44"/>
                      <a:pt x="105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52"/>
                      <a:pt x="112" y="56"/>
                      <a:pt x="112" y="61"/>
                    </a:cubicBezTo>
                    <a:cubicBezTo>
                      <a:pt x="112" y="61"/>
                      <a:pt x="112" y="61"/>
                      <a:pt x="112" y="62"/>
                    </a:cubicBezTo>
                    <a:cubicBezTo>
                      <a:pt x="113" y="68"/>
                      <a:pt x="113" y="74"/>
                      <a:pt x="111" y="80"/>
                    </a:cubicBezTo>
                    <a:cubicBezTo>
                      <a:pt x="116" y="86"/>
                      <a:pt x="116" y="86"/>
                      <a:pt x="116" y="86"/>
                    </a:cubicBezTo>
                    <a:cubicBezTo>
                      <a:pt x="116" y="85"/>
                      <a:pt x="116" y="85"/>
                      <a:pt x="116" y="85"/>
                    </a:cubicBezTo>
                    <a:cubicBezTo>
                      <a:pt x="117" y="85"/>
                      <a:pt x="117" y="85"/>
                      <a:pt x="117" y="85"/>
                    </a:cubicBezTo>
                    <a:cubicBezTo>
                      <a:pt x="117" y="84"/>
                      <a:pt x="117" y="84"/>
                      <a:pt x="117" y="84"/>
                    </a:cubicBezTo>
                    <a:cubicBezTo>
                      <a:pt x="119" y="77"/>
                      <a:pt x="121" y="69"/>
                      <a:pt x="121" y="61"/>
                    </a:cubicBezTo>
                    <a:cubicBezTo>
                      <a:pt x="121" y="28"/>
                      <a:pt x="94" y="0"/>
                      <a:pt x="61" y="0"/>
                    </a:cubicBezTo>
                    <a:cubicBezTo>
                      <a:pt x="27" y="0"/>
                      <a:pt x="0" y="28"/>
                      <a:pt x="0" y="61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75" y="121"/>
                      <a:pt x="88" y="116"/>
                      <a:pt x="98" y="108"/>
                    </a:cubicBezTo>
                    <a:lnTo>
                      <a:pt x="92" y="101"/>
                    </a:lnTo>
                    <a:close/>
                    <a:moveTo>
                      <a:pt x="40" y="14"/>
                    </a:moveTo>
                    <a:cubicBezTo>
                      <a:pt x="35" y="20"/>
                      <a:pt x="32" y="29"/>
                      <a:pt x="30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20" y="28"/>
                      <a:pt x="29" y="19"/>
                      <a:pt x="40" y="14"/>
                    </a:cubicBezTo>
                    <a:close/>
                    <a:moveTo>
                      <a:pt x="9" y="61"/>
                    </a:moveTo>
                    <a:cubicBezTo>
                      <a:pt x="9" y="56"/>
                      <a:pt x="10" y="52"/>
                      <a:pt x="11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52"/>
                      <a:pt x="27" y="56"/>
                      <a:pt x="27" y="61"/>
                    </a:cubicBezTo>
                    <a:cubicBezTo>
                      <a:pt x="27" y="66"/>
                      <a:pt x="28" y="71"/>
                      <a:pt x="28" y="76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1"/>
                      <a:pt x="9" y="66"/>
                      <a:pt x="9" y="61"/>
                    </a:cubicBezTo>
                    <a:close/>
                    <a:moveTo>
                      <a:pt x="15" y="85"/>
                    </a:moveTo>
                    <a:cubicBezTo>
                      <a:pt x="30" y="85"/>
                      <a:pt x="30" y="85"/>
                      <a:pt x="30" y="85"/>
                    </a:cubicBezTo>
                    <a:cubicBezTo>
                      <a:pt x="32" y="94"/>
                      <a:pt x="36" y="102"/>
                      <a:pt x="40" y="108"/>
                    </a:cubicBezTo>
                    <a:cubicBezTo>
                      <a:pt x="29" y="103"/>
                      <a:pt x="21" y="95"/>
                      <a:pt x="15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50">
                <a:extLst>
                  <a:ext uri="{FF2B5EF4-FFF2-40B4-BE49-F238E27FC236}">
                    <a16:creationId xmlns:a16="http://schemas.microsoft.com/office/drawing/2014/main" id="{D14BC942-4C35-44FD-B232-F374698A7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7" y="919"/>
                <a:ext cx="181" cy="187"/>
              </a:xfrm>
              <a:custGeom>
                <a:avLst/>
                <a:gdLst>
                  <a:gd name="T0" fmla="*/ 75 w 75"/>
                  <a:gd name="T1" fmla="*/ 67 h 77"/>
                  <a:gd name="T2" fmla="*/ 52 w 75"/>
                  <a:gd name="T3" fmla="*/ 43 h 77"/>
                  <a:gd name="T4" fmla="*/ 52 w 75"/>
                  <a:gd name="T5" fmla="*/ 43 h 77"/>
                  <a:gd name="T6" fmla="*/ 54 w 75"/>
                  <a:gd name="T7" fmla="*/ 22 h 77"/>
                  <a:gd name="T8" fmla="*/ 21 w 75"/>
                  <a:gd name="T9" fmla="*/ 4 h 77"/>
                  <a:gd name="T10" fmla="*/ 4 w 75"/>
                  <a:gd name="T11" fmla="*/ 37 h 77"/>
                  <a:gd name="T12" fmla="*/ 37 w 75"/>
                  <a:gd name="T13" fmla="*/ 55 h 77"/>
                  <a:gd name="T14" fmla="*/ 43 w 75"/>
                  <a:gd name="T15" fmla="*/ 52 h 77"/>
                  <a:gd name="T16" fmla="*/ 65 w 75"/>
                  <a:gd name="T17" fmla="*/ 76 h 77"/>
                  <a:gd name="T18" fmla="*/ 68 w 75"/>
                  <a:gd name="T19" fmla="*/ 75 h 77"/>
                  <a:gd name="T20" fmla="*/ 74 w 75"/>
                  <a:gd name="T21" fmla="*/ 71 h 77"/>
                  <a:gd name="T22" fmla="*/ 75 w 75"/>
                  <a:gd name="T23" fmla="*/ 67 h 77"/>
                  <a:gd name="T24" fmla="*/ 11 w 75"/>
                  <a:gd name="T25" fmla="*/ 35 h 77"/>
                  <a:gd name="T26" fmla="*/ 23 w 75"/>
                  <a:gd name="T27" fmla="*/ 11 h 77"/>
                  <a:gd name="T28" fmla="*/ 47 w 75"/>
                  <a:gd name="T29" fmla="*/ 24 h 77"/>
                  <a:gd name="T30" fmla="*/ 35 w 75"/>
                  <a:gd name="T31" fmla="*/ 48 h 77"/>
                  <a:gd name="T32" fmla="*/ 11 w 75"/>
                  <a:gd name="T33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77">
                    <a:moveTo>
                      <a:pt x="75" y="67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5" y="36"/>
                      <a:pt x="56" y="29"/>
                      <a:pt x="54" y="22"/>
                    </a:cubicBezTo>
                    <a:cubicBezTo>
                      <a:pt x="50" y="8"/>
                      <a:pt x="35" y="0"/>
                      <a:pt x="21" y="4"/>
                    </a:cubicBezTo>
                    <a:cubicBezTo>
                      <a:pt x="7" y="9"/>
                      <a:pt x="0" y="24"/>
                      <a:pt x="4" y="37"/>
                    </a:cubicBezTo>
                    <a:cubicBezTo>
                      <a:pt x="8" y="51"/>
                      <a:pt x="23" y="59"/>
                      <a:pt x="37" y="55"/>
                    </a:cubicBezTo>
                    <a:cubicBezTo>
                      <a:pt x="39" y="54"/>
                      <a:pt x="41" y="53"/>
                      <a:pt x="43" y="52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6" y="77"/>
                      <a:pt x="67" y="76"/>
                      <a:pt x="68" y="75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5" y="70"/>
                      <a:pt x="75" y="68"/>
                      <a:pt x="75" y="67"/>
                    </a:cubicBezTo>
                    <a:close/>
                    <a:moveTo>
                      <a:pt x="11" y="35"/>
                    </a:moveTo>
                    <a:cubicBezTo>
                      <a:pt x="7" y="25"/>
                      <a:pt x="13" y="14"/>
                      <a:pt x="23" y="11"/>
                    </a:cubicBezTo>
                    <a:cubicBezTo>
                      <a:pt x="33" y="8"/>
                      <a:pt x="44" y="14"/>
                      <a:pt x="47" y="24"/>
                    </a:cubicBezTo>
                    <a:cubicBezTo>
                      <a:pt x="50" y="34"/>
                      <a:pt x="45" y="45"/>
                      <a:pt x="35" y="48"/>
                    </a:cubicBezTo>
                    <a:cubicBezTo>
                      <a:pt x="25" y="51"/>
                      <a:pt x="14" y="45"/>
                      <a:pt x="1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51">
                <a:extLst>
                  <a:ext uri="{FF2B5EF4-FFF2-40B4-BE49-F238E27FC236}">
                    <a16:creationId xmlns:a16="http://schemas.microsoft.com/office/drawing/2014/main" id="{F781CACB-084A-41E4-B73E-B6592978A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5" y="965"/>
                <a:ext cx="58" cy="39"/>
              </a:xfrm>
              <a:custGeom>
                <a:avLst/>
                <a:gdLst>
                  <a:gd name="T0" fmla="*/ 0 w 24"/>
                  <a:gd name="T1" fmla="*/ 3 h 16"/>
                  <a:gd name="T2" fmla="*/ 24 w 24"/>
                  <a:gd name="T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16">
                    <a:moveTo>
                      <a:pt x="0" y="3"/>
                    </a:moveTo>
                    <a:cubicBezTo>
                      <a:pt x="10" y="0"/>
                      <a:pt x="21" y="5"/>
                      <a:pt x="2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4" name="Group 80">
              <a:extLst>
                <a:ext uri="{FF2B5EF4-FFF2-40B4-BE49-F238E27FC236}">
                  <a16:creationId xmlns:a16="http://schemas.microsoft.com/office/drawing/2014/main" id="{5447A460-448E-4260-A2E1-E08226D070BF}"/>
                </a:ext>
              </a:extLst>
            </p:cNvPr>
            <p:cNvGrpSpPr/>
            <p:nvPr/>
          </p:nvGrpSpPr>
          <p:grpSpPr>
            <a:xfrm>
              <a:off x="3566965" y="1066737"/>
              <a:ext cx="2324346" cy="900169"/>
              <a:chOff x="3383688" y="5371179"/>
              <a:chExt cx="2324346" cy="900169"/>
            </a:xfrm>
          </p:grpSpPr>
          <p:sp>
            <p:nvSpPr>
              <p:cNvPr id="105" name="Rectangle 81">
                <a:extLst>
                  <a:ext uri="{FF2B5EF4-FFF2-40B4-BE49-F238E27FC236}">
                    <a16:creationId xmlns:a16="http://schemas.microsoft.com/office/drawing/2014/main" id="{BCEFC040-0B86-4FED-905D-0E62A837B6E1}"/>
                  </a:ext>
                </a:extLst>
              </p:cNvPr>
              <p:cNvSpPr/>
              <p:nvPr/>
            </p:nvSpPr>
            <p:spPr>
              <a:xfrm>
                <a:off x="3383688" y="5563462"/>
                <a:ext cx="23211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massa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Cum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sociis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natoque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106" name="TextBox 82">
                <a:extLst>
                  <a:ext uri="{FF2B5EF4-FFF2-40B4-BE49-F238E27FC236}">
                    <a16:creationId xmlns:a16="http://schemas.microsoft.com/office/drawing/2014/main" id="{0C3BA4B2-F0D4-4D04-B1FF-8C02C22EB037}"/>
                  </a:ext>
                </a:extLst>
              </p:cNvPr>
              <p:cNvSpPr txBox="1"/>
              <p:nvPr/>
            </p:nvSpPr>
            <p:spPr>
              <a:xfrm>
                <a:off x="3671876" y="5371179"/>
                <a:ext cx="20361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</a:rPr>
                  <a:t>LOREM IPSUM DUMMY TEXT</a:t>
                </a:r>
              </a:p>
            </p:txBody>
          </p:sp>
        </p:grpSp>
      </p:grpSp>
      <p:grpSp>
        <p:nvGrpSpPr>
          <p:cNvPr id="110" name="Group 90">
            <a:extLst>
              <a:ext uri="{FF2B5EF4-FFF2-40B4-BE49-F238E27FC236}">
                <a16:creationId xmlns:a16="http://schemas.microsoft.com/office/drawing/2014/main" id="{C2F9FBDE-F07D-4873-B6AD-9C4E97D12093}"/>
              </a:ext>
            </a:extLst>
          </p:cNvPr>
          <p:cNvGrpSpPr/>
          <p:nvPr/>
        </p:nvGrpSpPr>
        <p:grpSpPr>
          <a:xfrm>
            <a:off x="6411901" y="4729881"/>
            <a:ext cx="2482787" cy="900169"/>
            <a:chOff x="6411901" y="4265423"/>
            <a:chExt cx="2482787" cy="900169"/>
          </a:xfrm>
        </p:grpSpPr>
        <p:grpSp>
          <p:nvGrpSpPr>
            <p:cNvPr id="111" name="Group 26">
              <a:extLst>
                <a:ext uri="{FF2B5EF4-FFF2-40B4-BE49-F238E27FC236}">
                  <a16:creationId xmlns:a16="http://schemas.microsoft.com/office/drawing/2014/main" id="{F845D257-A79E-4E54-8D63-92DD5F405A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32906" y="4265423"/>
              <a:ext cx="361782" cy="235904"/>
              <a:chOff x="4193" y="2765"/>
              <a:chExt cx="388" cy="253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115" name="Freeform 27">
                <a:extLst>
                  <a:ext uri="{FF2B5EF4-FFF2-40B4-BE49-F238E27FC236}">
                    <a16:creationId xmlns:a16="http://schemas.microsoft.com/office/drawing/2014/main" id="{A2F15BEE-E741-46A7-A163-DB3D7C64F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2765"/>
                <a:ext cx="354" cy="161"/>
              </a:xfrm>
              <a:custGeom>
                <a:avLst/>
                <a:gdLst>
                  <a:gd name="T0" fmla="*/ 176 w 354"/>
                  <a:gd name="T1" fmla="*/ 161 h 161"/>
                  <a:gd name="T2" fmla="*/ 0 w 354"/>
                  <a:gd name="T3" fmla="*/ 0 h 161"/>
                  <a:gd name="T4" fmla="*/ 354 w 354"/>
                  <a:gd name="T5" fmla="*/ 0 h 161"/>
                  <a:gd name="T6" fmla="*/ 176 w 354"/>
                  <a:gd name="T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4" h="161">
                    <a:moveTo>
                      <a:pt x="176" y="161"/>
                    </a:moveTo>
                    <a:lnTo>
                      <a:pt x="0" y="0"/>
                    </a:lnTo>
                    <a:lnTo>
                      <a:pt x="354" y="0"/>
                    </a:lnTo>
                    <a:lnTo>
                      <a:pt x="176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28">
                <a:extLst>
                  <a:ext uri="{FF2B5EF4-FFF2-40B4-BE49-F238E27FC236}">
                    <a16:creationId xmlns:a16="http://schemas.microsoft.com/office/drawing/2014/main" id="{AC8294AF-460A-4E24-B9A8-22D51C85C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3" y="2778"/>
                <a:ext cx="123" cy="228"/>
              </a:xfrm>
              <a:custGeom>
                <a:avLst/>
                <a:gdLst>
                  <a:gd name="T0" fmla="*/ 123 w 123"/>
                  <a:gd name="T1" fmla="*/ 114 h 228"/>
                  <a:gd name="T2" fmla="*/ 0 w 123"/>
                  <a:gd name="T3" fmla="*/ 228 h 228"/>
                  <a:gd name="T4" fmla="*/ 0 w 123"/>
                  <a:gd name="T5" fmla="*/ 0 h 228"/>
                  <a:gd name="T6" fmla="*/ 123 w 123"/>
                  <a:gd name="T7" fmla="*/ 11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" h="228">
                    <a:moveTo>
                      <a:pt x="123" y="114"/>
                    </a:moveTo>
                    <a:lnTo>
                      <a:pt x="0" y="228"/>
                    </a:lnTo>
                    <a:lnTo>
                      <a:pt x="0" y="0"/>
                    </a:lnTo>
                    <a:lnTo>
                      <a:pt x="123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Freeform 29">
                <a:extLst>
                  <a:ext uri="{FF2B5EF4-FFF2-40B4-BE49-F238E27FC236}">
                    <a16:creationId xmlns:a16="http://schemas.microsoft.com/office/drawing/2014/main" id="{60814C20-B4F0-4599-B4D6-3DA72E695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2906"/>
                <a:ext cx="354" cy="112"/>
              </a:xfrm>
              <a:custGeom>
                <a:avLst/>
                <a:gdLst>
                  <a:gd name="T0" fmla="*/ 123 w 354"/>
                  <a:gd name="T1" fmla="*/ 0 h 112"/>
                  <a:gd name="T2" fmla="*/ 176 w 354"/>
                  <a:gd name="T3" fmla="*/ 49 h 112"/>
                  <a:gd name="T4" fmla="*/ 231 w 354"/>
                  <a:gd name="T5" fmla="*/ 0 h 112"/>
                  <a:gd name="T6" fmla="*/ 354 w 354"/>
                  <a:gd name="T7" fmla="*/ 112 h 112"/>
                  <a:gd name="T8" fmla="*/ 0 w 354"/>
                  <a:gd name="T9" fmla="*/ 112 h 112"/>
                  <a:gd name="T10" fmla="*/ 123 w 354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112">
                    <a:moveTo>
                      <a:pt x="123" y="0"/>
                    </a:moveTo>
                    <a:lnTo>
                      <a:pt x="176" y="49"/>
                    </a:lnTo>
                    <a:lnTo>
                      <a:pt x="231" y="0"/>
                    </a:lnTo>
                    <a:lnTo>
                      <a:pt x="354" y="112"/>
                    </a:lnTo>
                    <a:lnTo>
                      <a:pt x="0" y="112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Freeform 30">
                <a:extLst>
                  <a:ext uri="{FF2B5EF4-FFF2-40B4-BE49-F238E27FC236}">
                    <a16:creationId xmlns:a16="http://schemas.microsoft.com/office/drawing/2014/main" id="{6985B8A1-EA3F-480C-9F94-3FAEDBBC4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8" y="2778"/>
                <a:ext cx="123" cy="228"/>
              </a:xfrm>
              <a:custGeom>
                <a:avLst/>
                <a:gdLst>
                  <a:gd name="T0" fmla="*/ 0 w 123"/>
                  <a:gd name="T1" fmla="*/ 114 h 228"/>
                  <a:gd name="T2" fmla="*/ 123 w 123"/>
                  <a:gd name="T3" fmla="*/ 0 h 228"/>
                  <a:gd name="T4" fmla="*/ 123 w 123"/>
                  <a:gd name="T5" fmla="*/ 228 h 228"/>
                  <a:gd name="T6" fmla="*/ 0 w 123"/>
                  <a:gd name="T7" fmla="*/ 11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" h="228">
                    <a:moveTo>
                      <a:pt x="0" y="114"/>
                    </a:moveTo>
                    <a:lnTo>
                      <a:pt x="123" y="0"/>
                    </a:lnTo>
                    <a:lnTo>
                      <a:pt x="123" y="228"/>
                    </a:lnTo>
                    <a:lnTo>
                      <a:pt x="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2" name="Group 84">
              <a:extLst>
                <a:ext uri="{FF2B5EF4-FFF2-40B4-BE49-F238E27FC236}">
                  <a16:creationId xmlns:a16="http://schemas.microsoft.com/office/drawing/2014/main" id="{53B0DF6C-0259-400A-BBBB-2F7DD2A24DC5}"/>
                </a:ext>
              </a:extLst>
            </p:cNvPr>
            <p:cNvGrpSpPr/>
            <p:nvPr/>
          </p:nvGrpSpPr>
          <p:grpSpPr>
            <a:xfrm>
              <a:off x="6411901" y="4265423"/>
              <a:ext cx="2321184" cy="900169"/>
              <a:chOff x="3383688" y="5371179"/>
              <a:chExt cx="2321184" cy="900169"/>
            </a:xfrm>
          </p:grpSpPr>
          <p:sp>
            <p:nvSpPr>
              <p:cNvPr id="113" name="Rectangle 85">
                <a:extLst>
                  <a:ext uri="{FF2B5EF4-FFF2-40B4-BE49-F238E27FC236}">
                    <a16:creationId xmlns:a16="http://schemas.microsoft.com/office/drawing/2014/main" id="{D373CA5B-5BB8-489C-B8F6-6A5992EDB251}"/>
                  </a:ext>
                </a:extLst>
              </p:cNvPr>
              <p:cNvSpPr/>
              <p:nvPr/>
            </p:nvSpPr>
            <p:spPr>
              <a:xfrm>
                <a:off x="3383688" y="5563462"/>
                <a:ext cx="23211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massa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Cum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sociis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natoque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114" name="TextBox 86">
                <a:extLst>
                  <a:ext uri="{FF2B5EF4-FFF2-40B4-BE49-F238E27FC236}">
                    <a16:creationId xmlns:a16="http://schemas.microsoft.com/office/drawing/2014/main" id="{5C338E7F-06D8-4D35-999A-3B638C498B98}"/>
                  </a:ext>
                </a:extLst>
              </p:cNvPr>
              <p:cNvSpPr txBox="1"/>
              <p:nvPr/>
            </p:nvSpPr>
            <p:spPr>
              <a:xfrm>
                <a:off x="3383688" y="5371179"/>
                <a:ext cx="22594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C8F22"/>
                    </a:solidFill>
                    <a:effectLst/>
                    <a:uLnTx/>
                    <a:uFillTx/>
                  </a:rPr>
                  <a:t>LOREM IPSUM DUMMY TEXT</a:t>
                </a:r>
              </a:p>
            </p:txBody>
          </p:sp>
        </p:grpSp>
      </p:grpSp>
      <p:grpSp>
        <p:nvGrpSpPr>
          <p:cNvPr id="119" name="Group 91">
            <a:extLst>
              <a:ext uri="{FF2B5EF4-FFF2-40B4-BE49-F238E27FC236}">
                <a16:creationId xmlns:a16="http://schemas.microsoft.com/office/drawing/2014/main" id="{54DF3AE5-24AC-44AD-801D-A4AE53035606}"/>
              </a:ext>
            </a:extLst>
          </p:cNvPr>
          <p:cNvGrpSpPr/>
          <p:nvPr/>
        </p:nvGrpSpPr>
        <p:grpSpPr>
          <a:xfrm>
            <a:off x="6411901" y="2579285"/>
            <a:ext cx="2461620" cy="917959"/>
            <a:chOff x="6411901" y="2114827"/>
            <a:chExt cx="2461620" cy="917959"/>
          </a:xfrm>
        </p:grpSpPr>
        <p:grpSp>
          <p:nvGrpSpPr>
            <p:cNvPr id="120" name="Group 40">
              <a:extLst>
                <a:ext uri="{FF2B5EF4-FFF2-40B4-BE49-F238E27FC236}">
                  <a16:creationId xmlns:a16="http://schemas.microsoft.com/office/drawing/2014/main" id="{12BFF81C-45C3-459B-9A96-83C25C9239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54070" y="2114827"/>
              <a:ext cx="319451" cy="279400"/>
              <a:chOff x="4959" y="1671"/>
              <a:chExt cx="335" cy="293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124" name="Freeform 41">
                <a:extLst>
                  <a:ext uri="{FF2B5EF4-FFF2-40B4-BE49-F238E27FC236}">
                    <a16:creationId xmlns:a16="http://schemas.microsoft.com/office/drawing/2014/main" id="{BF8F57ED-3FFA-46E3-B18F-DAF3445EC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" y="1836"/>
                <a:ext cx="75" cy="128"/>
              </a:xfrm>
              <a:custGeom>
                <a:avLst/>
                <a:gdLst>
                  <a:gd name="T0" fmla="*/ 75 w 75"/>
                  <a:gd name="T1" fmla="*/ 128 h 128"/>
                  <a:gd name="T2" fmla="*/ 75 w 75"/>
                  <a:gd name="T3" fmla="*/ 0 h 128"/>
                  <a:gd name="T4" fmla="*/ 5 w 75"/>
                  <a:gd name="T5" fmla="*/ 68 h 128"/>
                  <a:gd name="T6" fmla="*/ 0 w 75"/>
                  <a:gd name="T7" fmla="*/ 61 h 128"/>
                  <a:gd name="T8" fmla="*/ 0 w 75"/>
                  <a:gd name="T9" fmla="*/ 128 h 128"/>
                  <a:gd name="T10" fmla="*/ 75 w 75"/>
                  <a:gd name="T11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128">
                    <a:moveTo>
                      <a:pt x="75" y="128"/>
                    </a:moveTo>
                    <a:lnTo>
                      <a:pt x="75" y="0"/>
                    </a:lnTo>
                    <a:lnTo>
                      <a:pt x="5" y="68"/>
                    </a:lnTo>
                    <a:lnTo>
                      <a:pt x="0" y="61"/>
                    </a:lnTo>
                    <a:lnTo>
                      <a:pt x="0" y="128"/>
                    </a:lnTo>
                    <a:lnTo>
                      <a:pt x="7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Freeform 42">
                <a:extLst>
                  <a:ext uri="{FF2B5EF4-FFF2-40B4-BE49-F238E27FC236}">
                    <a16:creationId xmlns:a16="http://schemas.microsoft.com/office/drawing/2014/main" id="{25AEFFAD-72A8-4543-ADA2-B11AC1ED7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" y="1797"/>
                <a:ext cx="75" cy="167"/>
              </a:xfrm>
              <a:custGeom>
                <a:avLst/>
                <a:gdLst>
                  <a:gd name="T0" fmla="*/ 75 w 75"/>
                  <a:gd name="T1" fmla="*/ 167 h 167"/>
                  <a:gd name="T2" fmla="*/ 75 w 75"/>
                  <a:gd name="T3" fmla="*/ 61 h 167"/>
                  <a:gd name="T4" fmla="*/ 19 w 75"/>
                  <a:gd name="T5" fmla="*/ 0 h 167"/>
                  <a:gd name="T6" fmla="*/ 0 w 75"/>
                  <a:gd name="T7" fmla="*/ 22 h 167"/>
                  <a:gd name="T8" fmla="*/ 0 w 75"/>
                  <a:gd name="T9" fmla="*/ 167 h 167"/>
                  <a:gd name="T10" fmla="*/ 75 w 75"/>
                  <a:gd name="T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167">
                    <a:moveTo>
                      <a:pt x="75" y="167"/>
                    </a:moveTo>
                    <a:lnTo>
                      <a:pt x="75" y="61"/>
                    </a:lnTo>
                    <a:lnTo>
                      <a:pt x="19" y="0"/>
                    </a:lnTo>
                    <a:lnTo>
                      <a:pt x="0" y="22"/>
                    </a:lnTo>
                    <a:lnTo>
                      <a:pt x="0" y="167"/>
                    </a:lnTo>
                    <a:lnTo>
                      <a:pt x="75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Freeform 43">
                <a:extLst>
                  <a:ext uri="{FF2B5EF4-FFF2-40B4-BE49-F238E27FC236}">
                    <a16:creationId xmlns:a16="http://schemas.microsoft.com/office/drawing/2014/main" id="{3BBFD0A0-3CD5-4413-995B-0EE923455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" y="1824"/>
                <a:ext cx="75" cy="140"/>
              </a:xfrm>
              <a:custGeom>
                <a:avLst/>
                <a:gdLst>
                  <a:gd name="T0" fmla="*/ 75 w 75"/>
                  <a:gd name="T1" fmla="*/ 140 h 140"/>
                  <a:gd name="T2" fmla="*/ 75 w 75"/>
                  <a:gd name="T3" fmla="*/ 0 h 140"/>
                  <a:gd name="T4" fmla="*/ 12 w 75"/>
                  <a:gd name="T5" fmla="*/ 58 h 140"/>
                  <a:gd name="T6" fmla="*/ 0 w 75"/>
                  <a:gd name="T7" fmla="*/ 46 h 140"/>
                  <a:gd name="T8" fmla="*/ 0 w 75"/>
                  <a:gd name="T9" fmla="*/ 140 h 140"/>
                  <a:gd name="T10" fmla="*/ 75 w 75"/>
                  <a:gd name="T11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140">
                    <a:moveTo>
                      <a:pt x="75" y="140"/>
                    </a:moveTo>
                    <a:lnTo>
                      <a:pt x="75" y="0"/>
                    </a:lnTo>
                    <a:lnTo>
                      <a:pt x="12" y="58"/>
                    </a:lnTo>
                    <a:lnTo>
                      <a:pt x="0" y="46"/>
                    </a:lnTo>
                    <a:lnTo>
                      <a:pt x="0" y="140"/>
                    </a:lnTo>
                    <a:lnTo>
                      <a:pt x="75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 44">
                <a:extLst>
                  <a:ext uri="{FF2B5EF4-FFF2-40B4-BE49-F238E27FC236}">
                    <a16:creationId xmlns:a16="http://schemas.microsoft.com/office/drawing/2014/main" id="{847DF210-3586-41CC-B32B-41DD07133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1744"/>
                <a:ext cx="74" cy="220"/>
              </a:xfrm>
              <a:custGeom>
                <a:avLst/>
                <a:gdLst>
                  <a:gd name="T0" fmla="*/ 74 w 74"/>
                  <a:gd name="T1" fmla="*/ 220 h 220"/>
                  <a:gd name="T2" fmla="*/ 74 w 74"/>
                  <a:gd name="T3" fmla="*/ 0 h 220"/>
                  <a:gd name="T4" fmla="*/ 0 w 74"/>
                  <a:gd name="T5" fmla="*/ 68 h 220"/>
                  <a:gd name="T6" fmla="*/ 0 w 74"/>
                  <a:gd name="T7" fmla="*/ 220 h 220"/>
                  <a:gd name="T8" fmla="*/ 74 w 74"/>
                  <a:gd name="T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20">
                    <a:moveTo>
                      <a:pt x="74" y="220"/>
                    </a:moveTo>
                    <a:lnTo>
                      <a:pt x="74" y="0"/>
                    </a:lnTo>
                    <a:lnTo>
                      <a:pt x="0" y="68"/>
                    </a:lnTo>
                    <a:lnTo>
                      <a:pt x="0" y="220"/>
                    </a:lnTo>
                    <a:lnTo>
                      <a:pt x="74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Freeform 45">
                <a:extLst>
                  <a:ext uri="{FF2B5EF4-FFF2-40B4-BE49-F238E27FC236}">
                    <a16:creationId xmlns:a16="http://schemas.microsoft.com/office/drawing/2014/main" id="{6AC37FFF-6662-43F6-9CC6-BFD8F8C1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" y="1671"/>
                <a:ext cx="335" cy="201"/>
              </a:xfrm>
              <a:custGeom>
                <a:avLst/>
                <a:gdLst>
                  <a:gd name="T0" fmla="*/ 138 w 139"/>
                  <a:gd name="T1" fmla="*/ 0 h 83"/>
                  <a:gd name="T2" fmla="*/ 78 w 139"/>
                  <a:gd name="T3" fmla="*/ 55 h 83"/>
                  <a:gd name="T4" fmla="*/ 50 w 139"/>
                  <a:gd name="T5" fmla="*/ 26 h 83"/>
                  <a:gd name="T6" fmla="*/ 45 w 139"/>
                  <a:gd name="T7" fmla="*/ 24 h 83"/>
                  <a:gd name="T8" fmla="*/ 40 w 139"/>
                  <a:gd name="T9" fmla="*/ 26 h 83"/>
                  <a:gd name="T10" fmla="*/ 0 w 139"/>
                  <a:gd name="T11" fmla="*/ 67 h 83"/>
                  <a:gd name="T12" fmla="*/ 0 w 139"/>
                  <a:gd name="T13" fmla="*/ 81 h 83"/>
                  <a:gd name="T14" fmla="*/ 3 w 139"/>
                  <a:gd name="T15" fmla="*/ 83 h 83"/>
                  <a:gd name="T16" fmla="*/ 45 w 139"/>
                  <a:gd name="T17" fmla="*/ 40 h 83"/>
                  <a:gd name="T18" fmla="*/ 73 w 139"/>
                  <a:gd name="T19" fmla="*/ 69 h 83"/>
                  <a:gd name="T20" fmla="*/ 82 w 139"/>
                  <a:gd name="T21" fmla="*/ 69 h 83"/>
                  <a:gd name="T22" fmla="*/ 139 w 139"/>
                  <a:gd name="T23" fmla="*/ 18 h 83"/>
                  <a:gd name="T24" fmla="*/ 139 w 139"/>
                  <a:gd name="T25" fmla="*/ 1 h 83"/>
                  <a:gd name="T26" fmla="*/ 138 w 139"/>
                  <a:gd name="T2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83">
                    <a:moveTo>
                      <a:pt x="138" y="0"/>
                    </a:moveTo>
                    <a:cubicBezTo>
                      <a:pt x="78" y="55"/>
                      <a:pt x="78" y="55"/>
                      <a:pt x="78" y="55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4"/>
                      <a:pt x="47" y="24"/>
                      <a:pt x="45" y="24"/>
                    </a:cubicBezTo>
                    <a:cubicBezTo>
                      <a:pt x="43" y="24"/>
                      <a:pt x="41" y="24"/>
                      <a:pt x="40" y="2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5" y="71"/>
                      <a:pt x="79" y="71"/>
                      <a:pt x="82" y="69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9" y="1"/>
                      <a:pt x="139" y="1"/>
                      <a:pt x="139" y="1"/>
                    </a:cubicBez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1" name="Group 87">
              <a:extLst>
                <a:ext uri="{FF2B5EF4-FFF2-40B4-BE49-F238E27FC236}">
                  <a16:creationId xmlns:a16="http://schemas.microsoft.com/office/drawing/2014/main" id="{6CF32500-7DEE-4AD4-9DE0-4A6A29F91F18}"/>
                </a:ext>
              </a:extLst>
            </p:cNvPr>
            <p:cNvGrpSpPr/>
            <p:nvPr/>
          </p:nvGrpSpPr>
          <p:grpSpPr>
            <a:xfrm>
              <a:off x="6411901" y="2132617"/>
              <a:ext cx="2321184" cy="900169"/>
              <a:chOff x="3383688" y="5371179"/>
              <a:chExt cx="2321184" cy="900169"/>
            </a:xfrm>
          </p:grpSpPr>
          <p:sp>
            <p:nvSpPr>
              <p:cNvPr id="122" name="Rectangle 88">
                <a:extLst>
                  <a:ext uri="{FF2B5EF4-FFF2-40B4-BE49-F238E27FC236}">
                    <a16:creationId xmlns:a16="http://schemas.microsoft.com/office/drawing/2014/main" id="{622BE3EE-9932-4A2B-8C34-73840AF19802}"/>
                  </a:ext>
                </a:extLst>
              </p:cNvPr>
              <p:cNvSpPr/>
              <p:nvPr/>
            </p:nvSpPr>
            <p:spPr>
              <a:xfrm>
                <a:off x="3383688" y="5563462"/>
                <a:ext cx="23211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massa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Cum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sociis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natoque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123" name="TextBox 89">
                <a:extLst>
                  <a:ext uri="{FF2B5EF4-FFF2-40B4-BE49-F238E27FC236}">
                    <a16:creationId xmlns:a16="http://schemas.microsoft.com/office/drawing/2014/main" id="{876DAE7B-ECBF-43E1-ACCE-3A4592D8424C}"/>
                  </a:ext>
                </a:extLst>
              </p:cNvPr>
              <p:cNvSpPr txBox="1"/>
              <p:nvPr/>
            </p:nvSpPr>
            <p:spPr>
              <a:xfrm>
                <a:off x="3383688" y="5371179"/>
                <a:ext cx="22594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</a:rPr>
                  <a:t>LOREM IPSUM DUMMY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3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5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67" name="Group 63">
            <a:extLst>
              <a:ext uri="{FF2B5EF4-FFF2-40B4-BE49-F238E27FC236}">
                <a16:creationId xmlns:a16="http://schemas.microsoft.com/office/drawing/2014/main" id="{9F735E2D-77FE-4719-8947-5A5675F82B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0956" y="1342978"/>
            <a:ext cx="4452938" cy="5257800"/>
            <a:chOff x="2421" y="833"/>
            <a:chExt cx="2805" cy="3312"/>
          </a:xfrm>
          <a:solidFill>
            <a:srgbClr val="FC8F22"/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7F7223CB-1720-48F8-BD23-F6CFC1530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6" y="2944"/>
              <a:ext cx="268" cy="127"/>
            </a:xfrm>
            <a:custGeom>
              <a:avLst/>
              <a:gdLst>
                <a:gd name="T0" fmla="*/ 142 w 208"/>
                <a:gd name="T1" fmla="*/ 99 h 99"/>
                <a:gd name="T2" fmla="*/ 193 w 208"/>
                <a:gd name="T3" fmla="*/ 99 h 99"/>
                <a:gd name="T4" fmla="*/ 208 w 208"/>
                <a:gd name="T5" fmla="*/ 48 h 99"/>
                <a:gd name="T6" fmla="*/ 193 w 208"/>
                <a:gd name="T7" fmla="*/ 0 h 99"/>
                <a:gd name="T8" fmla="*/ 142 w 208"/>
                <a:gd name="T9" fmla="*/ 0 h 99"/>
                <a:gd name="T10" fmla="*/ 142 w 208"/>
                <a:gd name="T11" fmla="*/ 17 h 99"/>
                <a:gd name="T12" fmla="*/ 186 w 208"/>
                <a:gd name="T13" fmla="*/ 17 h 99"/>
                <a:gd name="T14" fmla="*/ 186 w 208"/>
                <a:gd name="T15" fmla="*/ 19 h 99"/>
                <a:gd name="T16" fmla="*/ 191 w 208"/>
                <a:gd name="T17" fmla="*/ 48 h 99"/>
                <a:gd name="T18" fmla="*/ 186 w 208"/>
                <a:gd name="T19" fmla="*/ 80 h 99"/>
                <a:gd name="T20" fmla="*/ 186 w 208"/>
                <a:gd name="T21" fmla="*/ 82 h 99"/>
                <a:gd name="T22" fmla="*/ 142 w 208"/>
                <a:gd name="T23" fmla="*/ 82 h 99"/>
                <a:gd name="T24" fmla="*/ 142 w 208"/>
                <a:gd name="T25" fmla="*/ 99 h 99"/>
                <a:gd name="T26" fmla="*/ 85 w 208"/>
                <a:gd name="T27" fmla="*/ 99 h 99"/>
                <a:gd name="T28" fmla="*/ 142 w 208"/>
                <a:gd name="T29" fmla="*/ 99 h 99"/>
                <a:gd name="T30" fmla="*/ 142 w 208"/>
                <a:gd name="T31" fmla="*/ 82 h 99"/>
                <a:gd name="T32" fmla="*/ 94 w 208"/>
                <a:gd name="T33" fmla="*/ 82 h 99"/>
                <a:gd name="T34" fmla="*/ 95 w 208"/>
                <a:gd name="T35" fmla="*/ 79 h 99"/>
                <a:gd name="T36" fmla="*/ 98 w 208"/>
                <a:gd name="T37" fmla="*/ 48 h 99"/>
                <a:gd name="T38" fmla="*/ 95 w 208"/>
                <a:gd name="T39" fmla="*/ 20 h 99"/>
                <a:gd name="T40" fmla="*/ 94 w 208"/>
                <a:gd name="T41" fmla="*/ 17 h 99"/>
                <a:gd name="T42" fmla="*/ 142 w 208"/>
                <a:gd name="T43" fmla="*/ 17 h 99"/>
                <a:gd name="T44" fmla="*/ 142 w 208"/>
                <a:gd name="T45" fmla="*/ 0 h 99"/>
                <a:gd name="T46" fmla="*/ 83 w 208"/>
                <a:gd name="T47" fmla="*/ 0 h 99"/>
                <a:gd name="T48" fmla="*/ 78 w 208"/>
                <a:gd name="T49" fmla="*/ 1 h 99"/>
                <a:gd name="T50" fmla="*/ 61 w 208"/>
                <a:gd name="T51" fmla="*/ 11 h 99"/>
                <a:gd name="T52" fmla="*/ 61 w 208"/>
                <a:gd name="T53" fmla="*/ 31 h 99"/>
                <a:gd name="T54" fmla="*/ 77 w 208"/>
                <a:gd name="T55" fmla="*/ 22 h 99"/>
                <a:gd name="T56" fmla="*/ 78 w 208"/>
                <a:gd name="T57" fmla="*/ 24 h 99"/>
                <a:gd name="T58" fmla="*/ 81 w 208"/>
                <a:gd name="T59" fmla="*/ 48 h 99"/>
                <a:gd name="T60" fmla="*/ 78 w 208"/>
                <a:gd name="T61" fmla="*/ 74 h 99"/>
                <a:gd name="T62" fmla="*/ 77 w 208"/>
                <a:gd name="T63" fmla="*/ 77 h 99"/>
                <a:gd name="T64" fmla="*/ 61 w 208"/>
                <a:gd name="T65" fmla="*/ 68 h 99"/>
                <a:gd name="T66" fmla="*/ 61 w 208"/>
                <a:gd name="T67" fmla="*/ 88 h 99"/>
                <a:gd name="T68" fmla="*/ 79 w 208"/>
                <a:gd name="T69" fmla="*/ 98 h 99"/>
                <a:gd name="T70" fmla="*/ 83 w 208"/>
                <a:gd name="T71" fmla="*/ 99 h 99"/>
                <a:gd name="T72" fmla="*/ 85 w 208"/>
                <a:gd name="T73" fmla="*/ 99 h 99"/>
                <a:gd name="T74" fmla="*/ 61 w 208"/>
                <a:gd name="T75" fmla="*/ 11 h 99"/>
                <a:gd name="T76" fmla="*/ 6 w 208"/>
                <a:gd name="T77" fmla="*/ 42 h 99"/>
                <a:gd name="T78" fmla="*/ 3 w 208"/>
                <a:gd name="T79" fmla="*/ 54 h 99"/>
                <a:gd name="T80" fmla="*/ 6 w 208"/>
                <a:gd name="T81" fmla="*/ 57 h 99"/>
                <a:gd name="T82" fmla="*/ 61 w 208"/>
                <a:gd name="T83" fmla="*/ 88 h 99"/>
                <a:gd name="T84" fmla="*/ 61 w 208"/>
                <a:gd name="T85" fmla="*/ 68 h 99"/>
                <a:gd name="T86" fmla="*/ 42 w 208"/>
                <a:gd name="T87" fmla="*/ 57 h 99"/>
                <a:gd name="T88" fmla="*/ 42 w 208"/>
                <a:gd name="T89" fmla="*/ 56 h 99"/>
                <a:gd name="T90" fmla="*/ 43 w 208"/>
                <a:gd name="T91" fmla="*/ 49 h 99"/>
                <a:gd name="T92" fmla="*/ 42 w 208"/>
                <a:gd name="T93" fmla="*/ 43 h 99"/>
                <a:gd name="T94" fmla="*/ 42 w 208"/>
                <a:gd name="T95" fmla="*/ 42 h 99"/>
                <a:gd name="T96" fmla="*/ 61 w 208"/>
                <a:gd name="T97" fmla="*/ 31 h 99"/>
                <a:gd name="T98" fmla="*/ 61 w 208"/>
                <a:gd name="T99" fmla="*/ 1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8" h="99">
                  <a:moveTo>
                    <a:pt x="142" y="99"/>
                  </a:moveTo>
                  <a:cubicBezTo>
                    <a:pt x="193" y="99"/>
                    <a:pt x="193" y="99"/>
                    <a:pt x="193" y="99"/>
                  </a:cubicBezTo>
                  <a:cubicBezTo>
                    <a:pt x="206" y="99"/>
                    <a:pt x="208" y="58"/>
                    <a:pt x="208" y="48"/>
                  </a:cubicBezTo>
                  <a:cubicBezTo>
                    <a:pt x="208" y="39"/>
                    <a:pt x="206" y="0"/>
                    <a:pt x="19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9" y="28"/>
                    <a:pt x="190" y="38"/>
                    <a:pt x="191" y="48"/>
                  </a:cubicBezTo>
                  <a:cubicBezTo>
                    <a:pt x="191" y="59"/>
                    <a:pt x="189" y="70"/>
                    <a:pt x="186" y="80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42" y="82"/>
                    <a:pt x="142" y="82"/>
                    <a:pt x="142" y="82"/>
                  </a:cubicBezTo>
                  <a:lnTo>
                    <a:pt x="142" y="99"/>
                  </a:lnTo>
                  <a:close/>
                  <a:moveTo>
                    <a:pt x="85" y="99"/>
                  </a:moveTo>
                  <a:cubicBezTo>
                    <a:pt x="142" y="99"/>
                    <a:pt x="142" y="99"/>
                    <a:pt x="142" y="99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7" y="69"/>
                    <a:pt x="98" y="59"/>
                    <a:pt x="98" y="48"/>
                  </a:cubicBezTo>
                  <a:cubicBezTo>
                    <a:pt x="98" y="39"/>
                    <a:pt x="97" y="29"/>
                    <a:pt x="95" y="20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0"/>
                    <a:pt x="79" y="0"/>
                    <a:pt x="78" y="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0" y="32"/>
                    <a:pt x="81" y="40"/>
                    <a:pt x="81" y="48"/>
                  </a:cubicBezTo>
                  <a:cubicBezTo>
                    <a:pt x="81" y="57"/>
                    <a:pt x="80" y="66"/>
                    <a:pt x="78" y="7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80" y="99"/>
                    <a:pt x="81" y="99"/>
                    <a:pt x="83" y="99"/>
                  </a:cubicBezTo>
                  <a:cubicBezTo>
                    <a:pt x="85" y="99"/>
                    <a:pt x="85" y="99"/>
                    <a:pt x="85" y="99"/>
                  </a:cubicBezTo>
                  <a:close/>
                  <a:moveTo>
                    <a:pt x="61" y="1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4"/>
                    <a:pt x="0" y="49"/>
                    <a:pt x="3" y="54"/>
                  </a:cubicBezTo>
                  <a:cubicBezTo>
                    <a:pt x="4" y="55"/>
                    <a:pt x="5" y="56"/>
                    <a:pt x="6" y="57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4"/>
                    <a:pt x="43" y="51"/>
                    <a:pt x="43" y="49"/>
                  </a:cubicBezTo>
                  <a:cubicBezTo>
                    <a:pt x="43" y="47"/>
                    <a:pt x="42" y="45"/>
                    <a:pt x="42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61" y="31"/>
                    <a:pt x="61" y="31"/>
                    <a:pt x="61" y="31"/>
                  </a:cubicBezTo>
                  <a:lnTo>
                    <a:pt x="6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789078BF-101A-44FB-950C-7A6872CB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850"/>
              <a:ext cx="23" cy="9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620D70D-D149-447A-AA53-DE82823F2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2850"/>
              <a:ext cx="470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3AFAEC5-5E0A-4E17-B9F0-558467F0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532"/>
              <a:ext cx="564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03032694-2060-44D0-B4F6-8BEA4B4F9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2532"/>
              <a:ext cx="24" cy="4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05CDC92C-D4CE-4DEA-9E14-0001645C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994"/>
              <a:ext cx="29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4CA337-C931-4066-BB61-D3A9389C8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1" y="2481"/>
              <a:ext cx="268" cy="128"/>
            </a:xfrm>
            <a:custGeom>
              <a:avLst/>
              <a:gdLst>
                <a:gd name="T0" fmla="*/ 142 w 208"/>
                <a:gd name="T1" fmla="*/ 100 h 100"/>
                <a:gd name="T2" fmla="*/ 193 w 208"/>
                <a:gd name="T3" fmla="*/ 100 h 100"/>
                <a:gd name="T4" fmla="*/ 208 w 208"/>
                <a:gd name="T5" fmla="*/ 49 h 100"/>
                <a:gd name="T6" fmla="*/ 193 w 208"/>
                <a:gd name="T7" fmla="*/ 0 h 100"/>
                <a:gd name="T8" fmla="*/ 142 w 208"/>
                <a:gd name="T9" fmla="*/ 0 h 100"/>
                <a:gd name="T10" fmla="*/ 142 w 208"/>
                <a:gd name="T11" fmla="*/ 18 h 100"/>
                <a:gd name="T12" fmla="*/ 185 w 208"/>
                <a:gd name="T13" fmla="*/ 18 h 100"/>
                <a:gd name="T14" fmla="*/ 186 w 208"/>
                <a:gd name="T15" fmla="*/ 20 h 100"/>
                <a:gd name="T16" fmla="*/ 190 w 208"/>
                <a:gd name="T17" fmla="*/ 49 h 100"/>
                <a:gd name="T18" fmla="*/ 186 w 208"/>
                <a:gd name="T19" fmla="*/ 81 h 100"/>
                <a:gd name="T20" fmla="*/ 185 w 208"/>
                <a:gd name="T21" fmla="*/ 82 h 100"/>
                <a:gd name="T22" fmla="*/ 142 w 208"/>
                <a:gd name="T23" fmla="*/ 82 h 100"/>
                <a:gd name="T24" fmla="*/ 142 w 208"/>
                <a:gd name="T25" fmla="*/ 100 h 100"/>
                <a:gd name="T26" fmla="*/ 85 w 208"/>
                <a:gd name="T27" fmla="*/ 100 h 100"/>
                <a:gd name="T28" fmla="*/ 142 w 208"/>
                <a:gd name="T29" fmla="*/ 100 h 100"/>
                <a:gd name="T30" fmla="*/ 142 w 208"/>
                <a:gd name="T31" fmla="*/ 82 h 100"/>
                <a:gd name="T32" fmla="*/ 94 w 208"/>
                <a:gd name="T33" fmla="*/ 82 h 100"/>
                <a:gd name="T34" fmla="*/ 94 w 208"/>
                <a:gd name="T35" fmla="*/ 80 h 100"/>
                <a:gd name="T36" fmla="*/ 98 w 208"/>
                <a:gd name="T37" fmla="*/ 49 h 100"/>
                <a:gd name="T38" fmla="*/ 94 w 208"/>
                <a:gd name="T39" fmla="*/ 20 h 100"/>
                <a:gd name="T40" fmla="*/ 94 w 208"/>
                <a:gd name="T41" fmla="*/ 18 h 100"/>
                <a:gd name="T42" fmla="*/ 142 w 208"/>
                <a:gd name="T43" fmla="*/ 18 h 100"/>
                <a:gd name="T44" fmla="*/ 142 w 208"/>
                <a:gd name="T45" fmla="*/ 0 h 100"/>
                <a:gd name="T46" fmla="*/ 83 w 208"/>
                <a:gd name="T47" fmla="*/ 0 h 100"/>
                <a:gd name="T48" fmla="*/ 77 w 208"/>
                <a:gd name="T49" fmla="*/ 2 h 100"/>
                <a:gd name="T50" fmla="*/ 61 w 208"/>
                <a:gd name="T51" fmla="*/ 11 h 100"/>
                <a:gd name="T52" fmla="*/ 61 w 208"/>
                <a:gd name="T53" fmla="*/ 32 h 100"/>
                <a:gd name="T54" fmla="*/ 77 w 208"/>
                <a:gd name="T55" fmla="*/ 23 h 100"/>
                <a:gd name="T56" fmla="*/ 77 w 208"/>
                <a:gd name="T57" fmla="*/ 25 h 100"/>
                <a:gd name="T58" fmla="*/ 80 w 208"/>
                <a:gd name="T59" fmla="*/ 49 h 100"/>
                <a:gd name="T60" fmla="*/ 77 w 208"/>
                <a:gd name="T61" fmla="*/ 75 h 100"/>
                <a:gd name="T62" fmla="*/ 77 w 208"/>
                <a:gd name="T63" fmla="*/ 78 h 100"/>
                <a:gd name="T64" fmla="*/ 61 w 208"/>
                <a:gd name="T65" fmla="*/ 69 h 100"/>
                <a:gd name="T66" fmla="*/ 61 w 208"/>
                <a:gd name="T67" fmla="*/ 89 h 100"/>
                <a:gd name="T68" fmla="*/ 78 w 208"/>
                <a:gd name="T69" fmla="*/ 99 h 100"/>
                <a:gd name="T70" fmla="*/ 83 w 208"/>
                <a:gd name="T71" fmla="*/ 100 h 100"/>
                <a:gd name="T72" fmla="*/ 85 w 208"/>
                <a:gd name="T73" fmla="*/ 100 h 100"/>
                <a:gd name="T74" fmla="*/ 61 w 208"/>
                <a:gd name="T75" fmla="*/ 11 h 100"/>
                <a:gd name="T76" fmla="*/ 6 w 208"/>
                <a:gd name="T77" fmla="*/ 43 h 100"/>
                <a:gd name="T78" fmla="*/ 2 w 208"/>
                <a:gd name="T79" fmla="*/ 55 h 100"/>
                <a:gd name="T80" fmla="*/ 6 w 208"/>
                <a:gd name="T81" fmla="*/ 58 h 100"/>
                <a:gd name="T82" fmla="*/ 61 w 208"/>
                <a:gd name="T83" fmla="*/ 89 h 100"/>
                <a:gd name="T84" fmla="*/ 61 w 208"/>
                <a:gd name="T85" fmla="*/ 69 h 100"/>
                <a:gd name="T86" fmla="*/ 42 w 208"/>
                <a:gd name="T87" fmla="*/ 58 h 100"/>
                <a:gd name="T88" fmla="*/ 42 w 208"/>
                <a:gd name="T89" fmla="*/ 57 h 100"/>
                <a:gd name="T90" fmla="*/ 42 w 208"/>
                <a:gd name="T91" fmla="*/ 50 h 100"/>
                <a:gd name="T92" fmla="*/ 42 w 208"/>
                <a:gd name="T93" fmla="*/ 44 h 100"/>
                <a:gd name="T94" fmla="*/ 42 w 208"/>
                <a:gd name="T95" fmla="*/ 43 h 100"/>
                <a:gd name="T96" fmla="*/ 61 w 208"/>
                <a:gd name="T97" fmla="*/ 32 h 100"/>
                <a:gd name="T98" fmla="*/ 61 w 208"/>
                <a:gd name="T9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8" h="100">
                  <a:moveTo>
                    <a:pt x="142" y="100"/>
                  </a:moveTo>
                  <a:cubicBezTo>
                    <a:pt x="193" y="100"/>
                    <a:pt x="193" y="100"/>
                    <a:pt x="193" y="100"/>
                  </a:cubicBezTo>
                  <a:cubicBezTo>
                    <a:pt x="206" y="100"/>
                    <a:pt x="208" y="58"/>
                    <a:pt x="208" y="49"/>
                  </a:cubicBezTo>
                  <a:cubicBezTo>
                    <a:pt x="208" y="40"/>
                    <a:pt x="205" y="0"/>
                    <a:pt x="19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9" y="29"/>
                    <a:pt x="190" y="39"/>
                    <a:pt x="190" y="49"/>
                  </a:cubicBezTo>
                  <a:cubicBezTo>
                    <a:pt x="190" y="60"/>
                    <a:pt x="189" y="71"/>
                    <a:pt x="186" y="81"/>
                  </a:cubicBezTo>
                  <a:cubicBezTo>
                    <a:pt x="185" y="82"/>
                    <a:pt x="185" y="82"/>
                    <a:pt x="185" y="82"/>
                  </a:cubicBezTo>
                  <a:cubicBezTo>
                    <a:pt x="142" y="82"/>
                    <a:pt x="142" y="82"/>
                    <a:pt x="142" y="82"/>
                  </a:cubicBezTo>
                  <a:lnTo>
                    <a:pt x="142" y="100"/>
                  </a:lnTo>
                  <a:close/>
                  <a:moveTo>
                    <a:pt x="85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7" y="70"/>
                    <a:pt x="98" y="60"/>
                    <a:pt x="98" y="49"/>
                  </a:cubicBezTo>
                  <a:cubicBezTo>
                    <a:pt x="98" y="40"/>
                    <a:pt x="97" y="30"/>
                    <a:pt x="94" y="2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0"/>
                    <a:pt x="79" y="1"/>
                    <a:pt x="77" y="2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9" y="33"/>
                    <a:pt x="80" y="41"/>
                    <a:pt x="80" y="49"/>
                  </a:cubicBezTo>
                  <a:cubicBezTo>
                    <a:pt x="80" y="58"/>
                    <a:pt x="79" y="67"/>
                    <a:pt x="77" y="75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80" y="100"/>
                    <a:pt x="81" y="100"/>
                    <a:pt x="83" y="100"/>
                  </a:cubicBezTo>
                  <a:cubicBezTo>
                    <a:pt x="85" y="100"/>
                    <a:pt x="85" y="100"/>
                    <a:pt x="85" y="100"/>
                  </a:cubicBezTo>
                  <a:close/>
                  <a:moveTo>
                    <a:pt x="61" y="11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2" y="45"/>
                    <a:pt x="0" y="50"/>
                    <a:pt x="2" y="55"/>
                  </a:cubicBezTo>
                  <a:cubicBezTo>
                    <a:pt x="3" y="56"/>
                    <a:pt x="4" y="57"/>
                    <a:pt x="6" y="58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4"/>
                    <a:pt x="42" y="52"/>
                    <a:pt x="42" y="50"/>
                  </a:cubicBezTo>
                  <a:cubicBezTo>
                    <a:pt x="42" y="48"/>
                    <a:pt x="42" y="46"/>
                    <a:pt x="42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1" y="32"/>
                    <a:pt x="61" y="32"/>
                    <a:pt x="61" y="32"/>
                  </a:cubicBezTo>
                  <a:lnTo>
                    <a:pt x="6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163C3313-2CB7-4056-945A-B46887EF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613"/>
              <a:ext cx="21" cy="2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25CDA5E0-22A5-4975-BF84-818989D0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391"/>
              <a:ext cx="450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C951091-0A04-44BF-AA74-9A3B4E97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049"/>
              <a:ext cx="23" cy="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2530A3F3-6BC1-47AA-B970-004FBFBC8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049"/>
              <a:ext cx="444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A47B794F-BC0C-4C89-B94C-9B9EEAEB6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2" y="1998"/>
              <a:ext cx="268" cy="129"/>
            </a:xfrm>
            <a:custGeom>
              <a:avLst/>
              <a:gdLst>
                <a:gd name="T0" fmla="*/ 142 w 208"/>
                <a:gd name="T1" fmla="*/ 100 h 100"/>
                <a:gd name="T2" fmla="*/ 193 w 208"/>
                <a:gd name="T3" fmla="*/ 100 h 100"/>
                <a:gd name="T4" fmla="*/ 208 w 208"/>
                <a:gd name="T5" fmla="*/ 49 h 100"/>
                <a:gd name="T6" fmla="*/ 193 w 208"/>
                <a:gd name="T7" fmla="*/ 0 h 100"/>
                <a:gd name="T8" fmla="*/ 142 w 208"/>
                <a:gd name="T9" fmla="*/ 0 h 100"/>
                <a:gd name="T10" fmla="*/ 142 w 208"/>
                <a:gd name="T11" fmla="*/ 18 h 100"/>
                <a:gd name="T12" fmla="*/ 186 w 208"/>
                <a:gd name="T13" fmla="*/ 18 h 100"/>
                <a:gd name="T14" fmla="*/ 186 w 208"/>
                <a:gd name="T15" fmla="*/ 19 h 100"/>
                <a:gd name="T16" fmla="*/ 190 w 208"/>
                <a:gd name="T17" fmla="*/ 49 h 100"/>
                <a:gd name="T18" fmla="*/ 186 w 208"/>
                <a:gd name="T19" fmla="*/ 81 h 100"/>
                <a:gd name="T20" fmla="*/ 186 w 208"/>
                <a:gd name="T21" fmla="*/ 82 h 100"/>
                <a:gd name="T22" fmla="*/ 142 w 208"/>
                <a:gd name="T23" fmla="*/ 82 h 100"/>
                <a:gd name="T24" fmla="*/ 142 w 208"/>
                <a:gd name="T25" fmla="*/ 100 h 100"/>
                <a:gd name="T26" fmla="*/ 85 w 208"/>
                <a:gd name="T27" fmla="*/ 100 h 100"/>
                <a:gd name="T28" fmla="*/ 142 w 208"/>
                <a:gd name="T29" fmla="*/ 100 h 100"/>
                <a:gd name="T30" fmla="*/ 142 w 208"/>
                <a:gd name="T31" fmla="*/ 82 h 100"/>
                <a:gd name="T32" fmla="*/ 94 w 208"/>
                <a:gd name="T33" fmla="*/ 82 h 100"/>
                <a:gd name="T34" fmla="*/ 95 w 208"/>
                <a:gd name="T35" fmla="*/ 80 h 100"/>
                <a:gd name="T36" fmla="*/ 98 w 208"/>
                <a:gd name="T37" fmla="*/ 49 h 100"/>
                <a:gd name="T38" fmla="*/ 95 w 208"/>
                <a:gd name="T39" fmla="*/ 20 h 100"/>
                <a:gd name="T40" fmla="*/ 94 w 208"/>
                <a:gd name="T41" fmla="*/ 18 h 100"/>
                <a:gd name="T42" fmla="*/ 142 w 208"/>
                <a:gd name="T43" fmla="*/ 18 h 100"/>
                <a:gd name="T44" fmla="*/ 142 w 208"/>
                <a:gd name="T45" fmla="*/ 0 h 100"/>
                <a:gd name="T46" fmla="*/ 83 w 208"/>
                <a:gd name="T47" fmla="*/ 0 h 100"/>
                <a:gd name="T48" fmla="*/ 78 w 208"/>
                <a:gd name="T49" fmla="*/ 2 h 100"/>
                <a:gd name="T50" fmla="*/ 61 w 208"/>
                <a:gd name="T51" fmla="*/ 11 h 100"/>
                <a:gd name="T52" fmla="*/ 61 w 208"/>
                <a:gd name="T53" fmla="*/ 31 h 100"/>
                <a:gd name="T54" fmla="*/ 77 w 208"/>
                <a:gd name="T55" fmla="*/ 22 h 100"/>
                <a:gd name="T56" fmla="*/ 78 w 208"/>
                <a:gd name="T57" fmla="*/ 25 h 100"/>
                <a:gd name="T58" fmla="*/ 81 w 208"/>
                <a:gd name="T59" fmla="*/ 49 h 100"/>
                <a:gd name="T60" fmla="*/ 78 w 208"/>
                <a:gd name="T61" fmla="*/ 75 h 100"/>
                <a:gd name="T62" fmla="*/ 77 w 208"/>
                <a:gd name="T63" fmla="*/ 77 h 100"/>
                <a:gd name="T64" fmla="*/ 61 w 208"/>
                <a:gd name="T65" fmla="*/ 68 h 100"/>
                <a:gd name="T66" fmla="*/ 61 w 208"/>
                <a:gd name="T67" fmla="*/ 89 h 100"/>
                <a:gd name="T68" fmla="*/ 79 w 208"/>
                <a:gd name="T69" fmla="*/ 99 h 100"/>
                <a:gd name="T70" fmla="*/ 83 w 208"/>
                <a:gd name="T71" fmla="*/ 100 h 100"/>
                <a:gd name="T72" fmla="*/ 85 w 208"/>
                <a:gd name="T73" fmla="*/ 100 h 100"/>
                <a:gd name="T74" fmla="*/ 61 w 208"/>
                <a:gd name="T75" fmla="*/ 11 h 100"/>
                <a:gd name="T76" fmla="*/ 6 w 208"/>
                <a:gd name="T77" fmla="*/ 42 h 100"/>
                <a:gd name="T78" fmla="*/ 3 w 208"/>
                <a:gd name="T79" fmla="*/ 54 h 100"/>
                <a:gd name="T80" fmla="*/ 6 w 208"/>
                <a:gd name="T81" fmla="*/ 58 h 100"/>
                <a:gd name="T82" fmla="*/ 61 w 208"/>
                <a:gd name="T83" fmla="*/ 89 h 100"/>
                <a:gd name="T84" fmla="*/ 61 w 208"/>
                <a:gd name="T85" fmla="*/ 68 h 100"/>
                <a:gd name="T86" fmla="*/ 42 w 208"/>
                <a:gd name="T87" fmla="*/ 57 h 100"/>
                <a:gd name="T88" fmla="*/ 42 w 208"/>
                <a:gd name="T89" fmla="*/ 56 h 100"/>
                <a:gd name="T90" fmla="*/ 43 w 208"/>
                <a:gd name="T91" fmla="*/ 50 h 100"/>
                <a:gd name="T92" fmla="*/ 42 w 208"/>
                <a:gd name="T93" fmla="*/ 44 h 100"/>
                <a:gd name="T94" fmla="*/ 42 w 208"/>
                <a:gd name="T95" fmla="*/ 42 h 100"/>
                <a:gd name="T96" fmla="*/ 61 w 208"/>
                <a:gd name="T97" fmla="*/ 31 h 100"/>
                <a:gd name="T98" fmla="*/ 61 w 208"/>
                <a:gd name="T9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8" h="100">
                  <a:moveTo>
                    <a:pt x="142" y="100"/>
                  </a:moveTo>
                  <a:cubicBezTo>
                    <a:pt x="193" y="100"/>
                    <a:pt x="193" y="100"/>
                    <a:pt x="193" y="100"/>
                  </a:cubicBezTo>
                  <a:cubicBezTo>
                    <a:pt x="206" y="100"/>
                    <a:pt x="208" y="58"/>
                    <a:pt x="208" y="49"/>
                  </a:cubicBezTo>
                  <a:cubicBezTo>
                    <a:pt x="208" y="40"/>
                    <a:pt x="206" y="0"/>
                    <a:pt x="19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86" y="18"/>
                    <a:pt x="186" y="18"/>
                    <a:pt x="186" y="18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9" y="29"/>
                    <a:pt x="190" y="39"/>
                    <a:pt x="190" y="49"/>
                  </a:cubicBezTo>
                  <a:cubicBezTo>
                    <a:pt x="191" y="60"/>
                    <a:pt x="189" y="70"/>
                    <a:pt x="186" y="81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42" y="82"/>
                    <a:pt x="142" y="82"/>
                    <a:pt x="142" y="82"/>
                  </a:cubicBezTo>
                  <a:lnTo>
                    <a:pt x="142" y="100"/>
                  </a:lnTo>
                  <a:close/>
                  <a:moveTo>
                    <a:pt x="85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7" y="70"/>
                    <a:pt x="98" y="59"/>
                    <a:pt x="98" y="49"/>
                  </a:cubicBezTo>
                  <a:cubicBezTo>
                    <a:pt x="98" y="39"/>
                    <a:pt x="97" y="29"/>
                    <a:pt x="95" y="2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0"/>
                    <a:pt x="79" y="1"/>
                    <a:pt x="78" y="2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0" y="33"/>
                    <a:pt x="81" y="41"/>
                    <a:pt x="81" y="49"/>
                  </a:cubicBezTo>
                  <a:cubicBezTo>
                    <a:pt x="81" y="58"/>
                    <a:pt x="80" y="66"/>
                    <a:pt x="78" y="75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9"/>
                    <a:pt x="81" y="100"/>
                    <a:pt x="83" y="100"/>
                  </a:cubicBezTo>
                  <a:cubicBezTo>
                    <a:pt x="85" y="100"/>
                    <a:pt x="85" y="100"/>
                    <a:pt x="85" y="100"/>
                  </a:cubicBezTo>
                  <a:close/>
                  <a:moveTo>
                    <a:pt x="61" y="1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5"/>
                    <a:pt x="0" y="50"/>
                    <a:pt x="3" y="54"/>
                  </a:cubicBezTo>
                  <a:cubicBezTo>
                    <a:pt x="4" y="56"/>
                    <a:pt x="5" y="57"/>
                    <a:pt x="6" y="58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4"/>
                    <a:pt x="43" y="52"/>
                    <a:pt x="43" y="50"/>
                  </a:cubicBezTo>
                  <a:cubicBezTo>
                    <a:pt x="43" y="48"/>
                    <a:pt x="42" y="46"/>
                    <a:pt x="42" y="44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61" y="31"/>
                    <a:pt x="61" y="31"/>
                    <a:pt x="61" y="31"/>
                  </a:cubicBezTo>
                  <a:lnTo>
                    <a:pt x="6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A27839C7-AC11-4913-8620-DADC85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1613"/>
              <a:ext cx="549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91CA1215-AA50-42A6-83B9-17419DF2D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9" y="1562"/>
              <a:ext cx="266" cy="128"/>
            </a:xfrm>
            <a:custGeom>
              <a:avLst/>
              <a:gdLst>
                <a:gd name="T0" fmla="*/ 142 w 207"/>
                <a:gd name="T1" fmla="*/ 100 h 100"/>
                <a:gd name="T2" fmla="*/ 192 w 207"/>
                <a:gd name="T3" fmla="*/ 100 h 100"/>
                <a:gd name="T4" fmla="*/ 207 w 207"/>
                <a:gd name="T5" fmla="*/ 49 h 100"/>
                <a:gd name="T6" fmla="*/ 192 w 207"/>
                <a:gd name="T7" fmla="*/ 0 h 100"/>
                <a:gd name="T8" fmla="*/ 142 w 207"/>
                <a:gd name="T9" fmla="*/ 0 h 100"/>
                <a:gd name="T10" fmla="*/ 142 w 207"/>
                <a:gd name="T11" fmla="*/ 18 h 100"/>
                <a:gd name="T12" fmla="*/ 185 w 207"/>
                <a:gd name="T13" fmla="*/ 18 h 100"/>
                <a:gd name="T14" fmla="*/ 185 w 207"/>
                <a:gd name="T15" fmla="*/ 20 h 100"/>
                <a:gd name="T16" fmla="*/ 190 w 207"/>
                <a:gd name="T17" fmla="*/ 49 h 100"/>
                <a:gd name="T18" fmla="*/ 185 w 207"/>
                <a:gd name="T19" fmla="*/ 81 h 100"/>
                <a:gd name="T20" fmla="*/ 185 w 207"/>
                <a:gd name="T21" fmla="*/ 82 h 100"/>
                <a:gd name="T22" fmla="*/ 142 w 207"/>
                <a:gd name="T23" fmla="*/ 82 h 100"/>
                <a:gd name="T24" fmla="*/ 142 w 207"/>
                <a:gd name="T25" fmla="*/ 100 h 100"/>
                <a:gd name="T26" fmla="*/ 84 w 207"/>
                <a:gd name="T27" fmla="*/ 100 h 100"/>
                <a:gd name="T28" fmla="*/ 142 w 207"/>
                <a:gd name="T29" fmla="*/ 100 h 100"/>
                <a:gd name="T30" fmla="*/ 142 w 207"/>
                <a:gd name="T31" fmla="*/ 82 h 100"/>
                <a:gd name="T32" fmla="*/ 93 w 207"/>
                <a:gd name="T33" fmla="*/ 82 h 100"/>
                <a:gd name="T34" fmla="*/ 94 w 207"/>
                <a:gd name="T35" fmla="*/ 80 h 100"/>
                <a:gd name="T36" fmla="*/ 97 w 207"/>
                <a:gd name="T37" fmla="*/ 49 h 100"/>
                <a:gd name="T38" fmla="*/ 94 w 207"/>
                <a:gd name="T39" fmla="*/ 21 h 100"/>
                <a:gd name="T40" fmla="*/ 93 w 207"/>
                <a:gd name="T41" fmla="*/ 18 h 100"/>
                <a:gd name="T42" fmla="*/ 142 w 207"/>
                <a:gd name="T43" fmla="*/ 18 h 100"/>
                <a:gd name="T44" fmla="*/ 142 w 207"/>
                <a:gd name="T45" fmla="*/ 0 h 100"/>
                <a:gd name="T46" fmla="*/ 82 w 207"/>
                <a:gd name="T47" fmla="*/ 0 h 100"/>
                <a:gd name="T48" fmla="*/ 77 w 207"/>
                <a:gd name="T49" fmla="*/ 2 h 100"/>
                <a:gd name="T50" fmla="*/ 60 w 207"/>
                <a:gd name="T51" fmla="*/ 11 h 100"/>
                <a:gd name="T52" fmla="*/ 60 w 207"/>
                <a:gd name="T53" fmla="*/ 32 h 100"/>
                <a:gd name="T54" fmla="*/ 76 w 207"/>
                <a:gd name="T55" fmla="*/ 23 h 100"/>
                <a:gd name="T56" fmla="*/ 77 w 207"/>
                <a:gd name="T57" fmla="*/ 25 h 100"/>
                <a:gd name="T58" fmla="*/ 80 w 207"/>
                <a:gd name="T59" fmla="*/ 49 h 100"/>
                <a:gd name="T60" fmla="*/ 77 w 207"/>
                <a:gd name="T61" fmla="*/ 75 h 100"/>
                <a:gd name="T62" fmla="*/ 76 w 207"/>
                <a:gd name="T63" fmla="*/ 78 h 100"/>
                <a:gd name="T64" fmla="*/ 60 w 207"/>
                <a:gd name="T65" fmla="*/ 69 h 100"/>
                <a:gd name="T66" fmla="*/ 60 w 207"/>
                <a:gd name="T67" fmla="*/ 89 h 100"/>
                <a:gd name="T68" fmla="*/ 78 w 207"/>
                <a:gd name="T69" fmla="*/ 99 h 100"/>
                <a:gd name="T70" fmla="*/ 82 w 207"/>
                <a:gd name="T71" fmla="*/ 100 h 100"/>
                <a:gd name="T72" fmla="*/ 84 w 207"/>
                <a:gd name="T73" fmla="*/ 100 h 100"/>
                <a:gd name="T74" fmla="*/ 60 w 207"/>
                <a:gd name="T75" fmla="*/ 11 h 100"/>
                <a:gd name="T76" fmla="*/ 5 w 207"/>
                <a:gd name="T77" fmla="*/ 43 h 100"/>
                <a:gd name="T78" fmla="*/ 2 w 207"/>
                <a:gd name="T79" fmla="*/ 55 h 100"/>
                <a:gd name="T80" fmla="*/ 5 w 207"/>
                <a:gd name="T81" fmla="*/ 58 h 100"/>
                <a:gd name="T82" fmla="*/ 60 w 207"/>
                <a:gd name="T83" fmla="*/ 89 h 100"/>
                <a:gd name="T84" fmla="*/ 60 w 207"/>
                <a:gd name="T85" fmla="*/ 69 h 100"/>
                <a:gd name="T86" fmla="*/ 41 w 207"/>
                <a:gd name="T87" fmla="*/ 58 h 100"/>
                <a:gd name="T88" fmla="*/ 41 w 207"/>
                <a:gd name="T89" fmla="*/ 57 h 100"/>
                <a:gd name="T90" fmla="*/ 42 w 207"/>
                <a:gd name="T91" fmla="*/ 50 h 100"/>
                <a:gd name="T92" fmla="*/ 41 w 207"/>
                <a:gd name="T93" fmla="*/ 44 h 100"/>
                <a:gd name="T94" fmla="*/ 41 w 207"/>
                <a:gd name="T95" fmla="*/ 43 h 100"/>
                <a:gd name="T96" fmla="*/ 60 w 207"/>
                <a:gd name="T97" fmla="*/ 32 h 100"/>
                <a:gd name="T98" fmla="*/ 60 w 207"/>
                <a:gd name="T9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100">
                  <a:moveTo>
                    <a:pt x="142" y="100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205" y="100"/>
                    <a:pt x="207" y="58"/>
                    <a:pt x="207" y="49"/>
                  </a:cubicBezTo>
                  <a:cubicBezTo>
                    <a:pt x="207" y="40"/>
                    <a:pt x="205" y="0"/>
                    <a:pt x="19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29"/>
                    <a:pt x="190" y="39"/>
                    <a:pt x="190" y="49"/>
                  </a:cubicBezTo>
                  <a:cubicBezTo>
                    <a:pt x="190" y="60"/>
                    <a:pt x="188" y="71"/>
                    <a:pt x="185" y="81"/>
                  </a:cubicBezTo>
                  <a:cubicBezTo>
                    <a:pt x="185" y="82"/>
                    <a:pt x="185" y="82"/>
                    <a:pt x="185" y="82"/>
                  </a:cubicBezTo>
                  <a:cubicBezTo>
                    <a:pt x="142" y="82"/>
                    <a:pt x="142" y="82"/>
                    <a:pt x="142" y="82"/>
                  </a:cubicBezTo>
                  <a:lnTo>
                    <a:pt x="142" y="100"/>
                  </a:lnTo>
                  <a:close/>
                  <a:moveTo>
                    <a:pt x="84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93" y="82"/>
                    <a:pt x="93" y="82"/>
                    <a:pt x="93" y="82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6" y="70"/>
                    <a:pt x="98" y="60"/>
                    <a:pt x="97" y="49"/>
                  </a:cubicBezTo>
                  <a:cubicBezTo>
                    <a:pt x="97" y="40"/>
                    <a:pt x="96" y="30"/>
                    <a:pt x="94" y="21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8" y="1"/>
                    <a:pt x="77" y="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9" y="33"/>
                    <a:pt x="80" y="41"/>
                    <a:pt x="80" y="49"/>
                  </a:cubicBezTo>
                  <a:cubicBezTo>
                    <a:pt x="80" y="58"/>
                    <a:pt x="79" y="67"/>
                    <a:pt x="77" y="75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9" y="100"/>
                    <a:pt x="81" y="100"/>
                    <a:pt x="82" y="100"/>
                  </a:cubicBezTo>
                  <a:cubicBezTo>
                    <a:pt x="84" y="100"/>
                    <a:pt x="84" y="100"/>
                    <a:pt x="84" y="100"/>
                  </a:cubicBezTo>
                  <a:close/>
                  <a:moveTo>
                    <a:pt x="60" y="11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1" y="45"/>
                    <a:pt x="0" y="50"/>
                    <a:pt x="2" y="55"/>
                  </a:cubicBezTo>
                  <a:cubicBezTo>
                    <a:pt x="3" y="56"/>
                    <a:pt x="4" y="57"/>
                    <a:pt x="5" y="58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4"/>
                    <a:pt x="42" y="52"/>
                    <a:pt x="42" y="50"/>
                  </a:cubicBezTo>
                  <a:cubicBezTo>
                    <a:pt x="42" y="48"/>
                    <a:pt x="42" y="46"/>
                    <a:pt x="41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4DF161D-92FF-44FD-8927-5BEFFAB8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087"/>
              <a:ext cx="23" cy="27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A631098A-4357-462D-A271-136E8BEA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7" y="833"/>
              <a:ext cx="129" cy="267"/>
            </a:xfrm>
            <a:custGeom>
              <a:avLst/>
              <a:gdLst>
                <a:gd name="T0" fmla="*/ 50 w 100"/>
                <a:gd name="T1" fmla="*/ 207 h 207"/>
                <a:gd name="T2" fmla="*/ 51 w 100"/>
                <a:gd name="T3" fmla="*/ 207 h 207"/>
                <a:gd name="T4" fmla="*/ 100 w 100"/>
                <a:gd name="T5" fmla="*/ 192 h 207"/>
                <a:gd name="T6" fmla="*/ 100 w 100"/>
                <a:gd name="T7" fmla="*/ 82 h 207"/>
                <a:gd name="T8" fmla="*/ 98 w 100"/>
                <a:gd name="T9" fmla="*/ 76 h 207"/>
                <a:gd name="T10" fmla="*/ 58 w 100"/>
                <a:gd name="T11" fmla="*/ 5 h 207"/>
                <a:gd name="T12" fmla="*/ 50 w 100"/>
                <a:gd name="T13" fmla="*/ 0 h 207"/>
                <a:gd name="T14" fmla="*/ 50 w 100"/>
                <a:gd name="T15" fmla="*/ 41 h 207"/>
                <a:gd name="T16" fmla="*/ 50 w 100"/>
                <a:gd name="T17" fmla="*/ 41 h 207"/>
                <a:gd name="T18" fmla="*/ 57 w 100"/>
                <a:gd name="T19" fmla="*/ 41 h 207"/>
                <a:gd name="T20" fmla="*/ 58 w 100"/>
                <a:gd name="T21" fmla="*/ 40 h 207"/>
                <a:gd name="T22" fmla="*/ 78 w 100"/>
                <a:gd name="T23" fmla="*/ 76 h 207"/>
                <a:gd name="T24" fmla="*/ 75 w 100"/>
                <a:gd name="T25" fmla="*/ 76 h 207"/>
                <a:gd name="T26" fmla="*/ 51 w 100"/>
                <a:gd name="T27" fmla="*/ 79 h 207"/>
                <a:gd name="T28" fmla="*/ 50 w 100"/>
                <a:gd name="T29" fmla="*/ 79 h 207"/>
                <a:gd name="T30" fmla="*/ 50 w 100"/>
                <a:gd name="T31" fmla="*/ 97 h 207"/>
                <a:gd name="T32" fmla="*/ 51 w 100"/>
                <a:gd name="T33" fmla="*/ 97 h 207"/>
                <a:gd name="T34" fmla="*/ 80 w 100"/>
                <a:gd name="T35" fmla="*/ 93 h 207"/>
                <a:gd name="T36" fmla="*/ 82 w 100"/>
                <a:gd name="T37" fmla="*/ 93 h 207"/>
                <a:gd name="T38" fmla="*/ 82 w 100"/>
                <a:gd name="T39" fmla="*/ 184 h 207"/>
                <a:gd name="T40" fmla="*/ 81 w 100"/>
                <a:gd name="T41" fmla="*/ 185 h 207"/>
                <a:gd name="T42" fmla="*/ 51 w 100"/>
                <a:gd name="T43" fmla="*/ 189 h 207"/>
                <a:gd name="T44" fmla="*/ 50 w 100"/>
                <a:gd name="T45" fmla="*/ 189 h 207"/>
                <a:gd name="T46" fmla="*/ 50 w 100"/>
                <a:gd name="T47" fmla="*/ 207 h 207"/>
                <a:gd name="T48" fmla="*/ 0 w 100"/>
                <a:gd name="T49" fmla="*/ 84 h 207"/>
                <a:gd name="T50" fmla="*/ 0 w 100"/>
                <a:gd name="T51" fmla="*/ 192 h 207"/>
                <a:gd name="T52" fmla="*/ 50 w 100"/>
                <a:gd name="T53" fmla="*/ 207 h 207"/>
                <a:gd name="T54" fmla="*/ 50 w 100"/>
                <a:gd name="T55" fmla="*/ 189 h 207"/>
                <a:gd name="T56" fmla="*/ 19 w 100"/>
                <a:gd name="T57" fmla="*/ 185 h 207"/>
                <a:gd name="T58" fmla="*/ 18 w 100"/>
                <a:gd name="T59" fmla="*/ 184 h 207"/>
                <a:gd name="T60" fmla="*/ 18 w 100"/>
                <a:gd name="T61" fmla="*/ 93 h 207"/>
                <a:gd name="T62" fmla="*/ 20 w 100"/>
                <a:gd name="T63" fmla="*/ 93 h 207"/>
                <a:gd name="T64" fmla="*/ 50 w 100"/>
                <a:gd name="T65" fmla="*/ 97 h 207"/>
                <a:gd name="T66" fmla="*/ 50 w 100"/>
                <a:gd name="T67" fmla="*/ 79 h 207"/>
                <a:gd name="T68" fmla="*/ 25 w 100"/>
                <a:gd name="T69" fmla="*/ 76 h 207"/>
                <a:gd name="T70" fmla="*/ 23 w 100"/>
                <a:gd name="T71" fmla="*/ 76 h 207"/>
                <a:gd name="T72" fmla="*/ 43 w 100"/>
                <a:gd name="T73" fmla="*/ 40 h 207"/>
                <a:gd name="T74" fmla="*/ 44 w 100"/>
                <a:gd name="T75" fmla="*/ 41 h 207"/>
                <a:gd name="T76" fmla="*/ 50 w 100"/>
                <a:gd name="T77" fmla="*/ 41 h 207"/>
                <a:gd name="T78" fmla="*/ 50 w 100"/>
                <a:gd name="T79" fmla="*/ 0 h 207"/>
                <a:gd name="T80" fmla="*/ 46 w 100"/>
                <a:gd name="T81" fmla="*/ 1 h 207"/>
                <a:gd name="T82" fmla="*/ 43 w 100"/>
                <a:gd name="T83" fmla="*/ 5 h 207"/>
                <a:gd name="T84" fmla="*/ 2 w 100"/>
                <a:gd name="T85" fmla="*/ 77 h 207"/>
                <a:gd name="T86" fmla="*/ 0 w 100"/>
                <a:gd name="T87" fmla="*/ 82 h 207"/>
                <a:gd name="T88" fmla="*/ 0 w 100"/>
                <a:gd name="T89" fmla="*/ 8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" h="207">
                  <a:moveTo>
                    <a:pt x="50" y="207"/>
                  </a:moveTo>
                  <a:cubicBezTo>
                    <a:pt x="51" y="207"/>
                    <a:pt x="51" y="207"/>
                    <a:pt x="51" y="207"/>
                  </a:cubicBezTo>
                  <a:cubicBezTo>
                    <a:pt x="60" y="207"/>
                    <a:pt x="100" y="204"/>
                    <a:pt x="100" y="19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0" y="80"/>
                    <a:pt x="99" y="78"/>
                    <a:pt x="98" y="7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6" y="2"/>
                    <a:pt x="53" y="0"/>
                    <a:pt x="50" y="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1"/>
                    <a:pt x="54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7" y="78"/>
                    <a:pt x="59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61" y="97"/>
                    <a:pt x="71" y="96"/>
                    <a:pt x="80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71" y="188"/>
                    <a:pt x="61" y="189"/>
                    <a:pt x="51" y="189"/>
                  </a:cubicBezTo>
                  <a:cubicBezTo>
                    <a:pt x="50" y="189"/>
                    <a:pt x="50" y="189"/>
                    <a:pt x="50" y="189"/>
                  </a:cubicBezTo>
                  <a:lnTo>
                    <a:pt x="50" y="207"/>
                  </a:lnTo>
                  <a:close/>
                  <a:moveTo>
                    <a:pt x="0" y="84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39" y="207"/>
                    <a:pt x="50" y="207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40" y="189"/>
                    <a:pt x="30" y="188"/>
                    <a:pt x="19" y="185"/>
                  </a:cubicBezTo>
                  <a:cubicBezTo>
                    <a:pt x="18" y="184"/>
                    <a:pt x="18" y="184"/>
                    <a:pt x="18" y="18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30" y="96"/>
                    <a:pt x="40" y="97"/>
                    <a:pt x="50" y="97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2" y="79"/>
                    <a:pt x="33" y="78"/>
                    <a:pt x="25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1"/>
                    <a:pt x="48" y="41"/>
                    <a:pt x="50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7" y="1"/>
                    <a:pt x="46" y="1"/>
                  </a:cubicBezTo>
                  <a:cubicBezTo>
                    <a:pt x="44" y="2"/>
                    <a:pt x="43" y="3"/>
                    <a:pt x="43" y="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E4C36C93-473A-46EC-909F-11B33530E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622"/>
              <a:ext cx="310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9B4753BB-B99A-43A2-9420-4C912F80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845"/>
              <a:ext cx="23" cy="7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9D394DEB-6B44-48AF-96E9-49F2BEB3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846"/>
              <a:ext cx="38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C8BDF86B-24F9-4A61-AEA1-9F6A0F38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2304"/>
              <a:ext cx="529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AD3AC183-AA78-44B7-92E8-22FE5E1B7E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8" y="1793"/>
              <a:ext cx="268" cy="128"/>
            </a:xfrm>
            <a:custGeom>
              <a:avLst/>
              <a:gdLst>
                <a:gd name="T0" fmla="*/ 147 w 208"/>
                <a:gd name="T1" fmla="*/ 88 h 99"/>
                <a:gd name="T2" fmla="*/ 202 w 208"/>
                <a:gd name="T3" fmla="*/ 57 h 99"/>
                <a:gd name="T4" fmla="*/ 206 w 208"/>
                <a:gd name="T5" fmla="*/ 45 h 99"/>
                <a:gd name="T6" fmla="*/ 202 w 208"/>
                <a:gd name="T7" fmla="*/ 42 h 99"/>
                <a:gd name="T8" fmla="*/ 147 w 208"/>
                <a:gd name="T9" fmla="*/ 11 h 99"/>
                <a:gd name="T10" fmla="*/ 147 w 208"/>
                <a:gd name="T11" fmla="*/ 31 h 99"/>
                <a:gd name="T12" fmla="*/ 167 w 208"/>
                <a:gd name="T13" fmla="*/ 42 h 99"/>
                <a:gd name="T14" fmla="*/ 166 w 208"/>
                <a:gd name="T15" fmla="*/ 43 h 99"/>
                <a:gd name="T16" fmla="*/ 166 w 208"/>
                <a:gd name="T17" fmla="*/ 50 h 99"/>
                <a:gd name="T18" fmla="*/ 166 w 208"/>
                <a:gd name="T19" fmla="*/ 56 h 99"/>
                <a:gd name="T20" fmla="*/ 167 w 208"/>
                <a:gd name="T21" fmla="*/ 57 h 99"/>
                <a:gd name="T22" fmla="*/ 147 w 208"/>
                <a:gd name="T23" fmla="*/ 68 h 99"/>
                <a:gd name="T24" fmla="*/ 147 w 208"/>
                <a:gd name="T25" fmla="*/ 88 h 99"/>
                <a:gd name="T26" fmla="*/ 124 w 208"/>
                <a:gd name="T27" fmla="*/ 0 h 99"/>
                <a:gd name="T28" fmla="*/ 66 w 208"/>
                <a:gd name="T29" fmla="*/ 0 h 99"/>
                <a:gd name="T30" fmla="*/ 66 w 208"/>
                <a:gd name="T31" fmla="*/ 17 h 99"/>
                <a:gd name="T32" fmla="*/ 114 w 208"/>
                <a:gd name="T33" fmla="*/ 17 h 99"/>
                <a:gd name="T34" fmla="*/ 114 w 208"/>
                <a:gd name="T35" fmla="*/ 20 h 99"/>
                <a:gd name="T36" fmla="*/ 110 w 208"/>
                <a:gd name="T37" fmla="*/ 51 h 99"/>
                <a:gd name="T38" fmla="*/ 114 w 208"/>
                <a:gd name="T39" fmla="*/ 79 h 99"/>
                <a:gd name="T40" fmla="*/ 114 w 208"/>
                <a:gd name="T41" fmla="*/ 82 h 99"/>
                <a:gd name="T42" fmla="*/ 66 w 208"/>
                <a:gd name="T43" fmla="*/ 82 h 99"/>
                <a:gd name="T44" fmla="*/ 66 w 208"/>
                <a:gd name="T45" fmla="*/ 99 h 99"/>
                <a:gd name="T46" fmla="*/ 126 w 208"/>
                <a:gd name="T47" fmla="*/ 99 h 99"/>
                <a:gd name="T48" fmla="*/ 131 w 208"/>
                <a:gd name="T49" fmla="*/ 98 h 99"/>
                <a:gd name="T50" fmla="*/ 147 w 208"/>
                <a:gd name="T51" fmla="*/ 88 h 99"/>
                <a:gd name="T52" fmla="*/ 147 w 208"/>
                <a:gd name="T53" fmla="*/ 68 h 99"/>
                <a:gd name="T54" fmla="*/ 131 w 208"/>
                <a:gd name="T55" fmla="*/ 77 h 99"/>
                <a:gd name="T56" fmla="*/ 131 w 208"/>
                <a:gd name="T57" fmla="*/ 75 h 99"/>
                <a:gd name="T58" fmla="*/ 128 w 208"/>
                <a:gd name="T59" fmla="*/ 51 h 99"/>
                <a:gd name="T60" fmla="*/ 131 w 208"/>
                <a:gd name="T61" fmla="*/ 25 h 99"/>
                <a:gd name="T62" fmla="*/ 131 w 208"/>
                <a:gd name="T63" fmla="*/ 22 h 99"/>
                <a:gd name="T64" fmla="*/ 147 w 208"/>
                <a:gd name="T65" fmla="*/ 31 h 99"/>
                <a:gd name="T66" fmla="*/ 147 w 208"/>
                <a:gd name="T67" fmla="*/ 11 h 99"/>
                <a:gd name="T68" fmla="*/ 130 w 208"/>
                <a:gd name="T69" fmla="*/ 1 h 99"/>
                <a:gd name="T70" fmla="*/ 126 w 208"/>
                <a:gd name="T71" fmla="*/ 0 h 99"/>
                <a:gd name="T72" fmla="*/ 124 w 208"/>
                <a:gd name="T73" fmla="*/ 0 h 99"/>
                <a:gd name="T74" fmla="*/ 66 w 208"/>
                <a:gd name="T75" fmla="*/ 0 h 99"/>
                <a:gd name="T76" fmla="*/ 16 w 208"/>
                <a:gd name="T77" fmla="*/ 0 h 99"/>
                <a:gd name="T78" fmla="*/ 0 w 208"/>
                <a:gd name="T79" fmla="*/ 51 h 99"/>
                <a:gd name="T80" fmla="*/ 16 w 208"/>
                <a:gd name="T81" fmla="*/ 99 h 99"/>
                <a:gd name="T82" fmla="*/ 66 w 208"/>
                <a:gd name="T83" fmla="*/ 99 h 99"/>
                <a:gd name="T84" fmla="*/ 66 w 208"/>
                <a:gd name="T85" fmla="*/ 82 h 99"/>
                <a:gd name="T86" fmla="*/ 23 w 208"/>
                <a:gd name="T87" fmla="*/ 82 h 99"/>
                <a:gd name="T88" fmla="*/ 22 w 208"/>
                <a:gd name="T89" fmla="*/ 80 h 99"/>
                <a:gd name="T90" fmla="*/ 18 w 208"/>
                <a:gd name="T91" fmla="*/ 51 h 99"/>
                <a:gd name="T92" fmla="*/ 22 w 208"/>
                <a:gd name="T93" fmla="*/ 19 h 99"/>
                <a:gd name="T94" fmla="*/ 23 w 208"/>
                <a:gd name="T95" fmla="*/ 17 h 99"/>
                <a:gd name="T96" fmla="*/ 66 w 208"/>
                <a:gd name="T97" fmla="*/ 17 h 99"/>
                <a:gd name="T98" fmla="*/ 66 w 208"/>
                <a:gd name="T9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8" h="99">
                  <a:moveTo>
                    <a:pt x="147" y="88"/>
                  </a:moveTo>
                  <a:cubicBezTo>
                    <a:pt x="202" y="57"/>
                    <a:pt x="202" y="57"/>
                    <a:pt x="202" y="57"/>
                  </a:cubicBezTo>
                  <a:cubicBezTo>
                    <a:pt x="207" y="55"/>
                    <a:pt x="208" y="50"/>
                    <a:pt x="206" y="45"/>
                  </a:cubicBezTo>
                  <a:cubicBezTo>
                    <a:pt x="205" y="44"/>
                    <a:pt x="204" y="43"/>
                    <a:pt x="202" y="42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6" y="45"/>
                    <a:pt x="166" y="48"/>
                    <a:pt x="166" y="50"/>
                  </a:cubicBezTo>
                  <a:cubicBezTo>
                    <a:pt x="166" y="52"/>
                    <a:pt x="166" y="54"/>
                    <a:pt x="166" y="56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47" y="68"/>
                    <a:pt x="147" y="68"/>
                    <a:pt x="147" y="68"/>
                  </a:cubicBezTo>
                  <a:lnTo>
                    <a:pt x="147" y="88"/>
                  </a:lnTo>
                  <a:close/>
                  <a:moveTo>
                    <a:pt x="1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1" y="30"/>
                    <a:pt x="110" y="40"/>
                    <a:pt x="110" y="51"/>
                  </a:cubicBezTo>
                  <a:cubicBezTo>
                    <a:pt x="110" y="60"/>
                    <a:pt x="112" y="70"/>
                    <a:pt x="114" y="79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27" y="99"/>
                    <a:pt x="129" y="99"/>
                    <a:pt x="131" y="98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29" y="67"/>
                    <a:pt x="128" y="59"/>
                    <a:pt x="128" y="51"/>
                  </a:cubicBezTo>
                  <a:cubicBezTo>
                    <a:pt x="128" y="42"/>
                    <a:pt x="129" y="33"/>
                    <a:pt x="131" y="25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29" y="0"/>
                    <a:pt x="127" y="0"/>
                    <a:pt x="126" y="0"/>
                  </a:cubicBezTo>
                  <a:cubicBezTo>
                    <a:pt x="124" y="0"/>
                    <a:pt x="124" y="0"/>
                    <a:pt x="124" y="0"/>
                  </a:cubicBezTo>
                  <a:close/>
                  <a:moveTo>
                    <a:pt x="6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0" y="42"/>
                    <a:pt x="0" y="51"/>
                  </a:cubicBezTo>
                  <a:cubicBezTo>
                    <a:pt x="0" y="60"/>
                    <a:pt x="3" y="99"/>
                    <a:pt x="1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0" y="71"/>
                    <a:pt x="18" y="61"/>
                    <a:pt x="18" y="51"/>
                  </a:cubicBezTo>
                  <a:cubicBezTo>
                    <a:pt x="18" y="40"/>
                    <a:pt x="20" y="29"/>
                    <a:pt x="22" y="19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66" y="17"/>
                    <a:pt x="66" y="17"/>
                    <a:pt x="66" y="1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6A2CDE5-2159-427C-9C63-2AA7D08CB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" y="2251"/>
              <a:ext cx="268" cy="128"/>
            </a:xfrm>
            <a:custGeom>
              <a:avLst/>
              <a:gdLst>
                <a:gd name="T0" fmla="*/ 147 w 208"/>
                <a:gd name="T1" fmla="*/ 88 h 99"/>
                <a:gd name="T2" fmla="*/ 202 w 208"/>
                <a:gd name="T3" fmla="*/ 57 h 99"/>
                <a:gd name="T4" fmla="*/ 206 w 208"/>
                <a:gd name="T5" fmla="*/ 45 h 99"/>
                <a:gd name="T6" fmla="*/ 202 w 208"/>
                <a:gd name="T7" fmla="*/ 42 h 99"/>
                <a:gd name="T8" fmla="*/ 147 w 208"/>
                <a:gd name="T9" fmla="*/ 11 h 99"/>
                <a:gd name="T10" fmla="*/ 147 w 208"/>
                <a:gd name="T11" fmla="*/ 31 h 99"/>
                <a:gd name="T12" fmla="*/ 167 w 208"/>
                <a:gd name="T13" fmla="*/ 42 h 99"/>
                <a:gd name="T14" fmla="*/ 167 w 208"/>
                <a:gd name="T15" fmla="*/ 43 h 99"/>
                <a:gd name="T16" fmla="*/ 166 w 208"/>
                <a:gd name="T17" fmla="*/ 50 h 99"/>
                <a:gd name="T18" fmla="*/ 167 w 208"/>
                <a:gd name="T19" fmla="*/ 56 h 99"/>
                <a:gd name="T20" fmla="*/ 167 w 208"/>
                <a:gd name="T21" fmla="*/ 57 h 99"/>
                <a:gd name="T22" fmla="*/ 147 w 208"/>
                <a:gd name="T23" fmla="*/ 68 h 99"/>
                <a:gd name="T24" fmla="*/ 147 w 208"/>
                <a:gd name="T25" fmla="*/ 88 h 99"/>
                <a:gd name="T26" fmla="*/ 124 w 208"/>
                <a:gd name="T27" fmla="*/ 0 h 99"/>
                <a:gd name="T28" fmla="*/ 66 w 208"/>
                <a:gd name="T29" fmla="*/ 0 h 99"/>
                <a:gd name="T30" fmla="*/ 66 w 208"/>
                <a:gd name="T31" fmla="*/ 17 h 99"/>
                <a:gd name="T32" fmla="*/ 114 w 208"/>
                <a:gd name="T33" fmla="*/ 17 h 99"/>
                <a:gd name="T34" fmla="*/ 114 w 208"/>
                <a:gd name="T35" fmla="*/ 20 h 99"/>
                <a:gd name="T36" fmla="*/ 110 w 208"/>
                <a:gd name="T37" fmla="*/ 51 h 99"/>
                <a:gd name="T38" fmla="*/ 114 w 208"/>
                <a:gd name="T39" fmla="*/ 79 h 99"/>
                <a:gd name="T40" fmla="*/ 114 w 208"/>
                <a:gd name="T41" fmla="*/ 82 h 99"/>
                <a:gd name="T42" fmla="*/ 66 w 208"/>
                <a:gd name="T43" fmla="*/ 82 h 99"/>
                <a:gd name="T44" fmla="*/ 66 w 208"/>
                <a:gd name="T45" fmla="*/ 99 h 99"/>
                <a:gd name="T46" fmla="*/ 126 w 208"/>
                <a:gd name="T47" fmla="*/ 99 h 99"/>
                <a:gd name="T48" fmla="*/ 131 w 208"/>
                <a:gd name="T49" fmla="*/ 98 h 99"/>
                <a:gd name="T50" fmla="*/ 147 w 208"/>
                <a:gd name="T51" fmla="*/ 88 h 99"/>
                <a:gd name="T52" fmla="*/ 147 w 208"/>
                <a:gd name="T53" fmla="*/ 68 h 99"/>
                <a:gd name="T54" fmla="*/ 132 w 208"/>
                <a:gd name="T55" fmla="*/ 77 h 99"/>
                <a:gd name="T56" fmla="*/ 131 w 208"/>
                <a:gd name="T57" fmla="*/ 75 h 99"/>
                <a:gd name="T58" fmla="*/ 128 w 208"/>
                <a:gd name="T59" fmla="*/ 50 h 99"/>
                <a:gd name="T60" fmla="*/ 131 w 208"/>
                <a:gd name="T61" fmla="*/ 24 h 99"/>
                <a:gd name="T62" fmla="*/ 132 w 208"/>
                <a:gd name="T63" fmla="*/ 22 h 99"/>
                <a:gd name="T64" fmla="*/ 147 w 208"/>
                <a:gd name="T65" fmla="*/ 31 h 99"/>
                <a:gd name="T66" fmla="*/ 147 w 208"/>
                <a:gd name="T67" fmla="*/ 11 h 99"/>
                <a:gd name="T68" fmla="*/ 130 w 208"/>
                <a:gd name="T69" fmla="*/ 1 h 99"/>
                <a:gd name="T70" fmla="*/ 126 w 208"/>
                <a:gd name="T71" fmla="*/ 0 h 99"/>
                <a:gd name="T72" fmla="*/ 124 w 208"/>
                <a:gd name="T73" fmla="*/ 0 h 99"/>
                <a:gd name="T74" fmla="*/ 66 w 208"/>
                <a:gd name="T75" fmla="*/ 0 h 99"/>
                <a:gd name="T76" fmla="*/ 16 w 208"/>
                <a:gd name="T77" fmla="*/ 0 h 99"/>
                <a:gd name="T78" fmla="*/ 0 w 208"/>
                <a:gd name="T79" fmla="*/ 51 h 99"/>
                <a:gd name="T80" fmla="*/ 16 w 208"/>
                <a:gd name="T81" fmla="*/ 99 h 99"/>
                <a:gd name="T82" fmla="*/ 66 w 208"/>
                <a:gd name="T83" fmla="*/ 99 h 99"/>
                <a:gd name="T84" fmla="*/ 66 w 208"/>
                <a:gd name="T85" fmla="*/ 82 h 99"/>
                <a:gd name="T86" fmla="*/ 23 w 208"/>
                <a:gd name="T87" fmla="*/ 82 h 99"/>
                <a:gd name="T88" fmla="*/ 23 w 208"/>
                <a:gd name="T89" fmla="*/ 80 h 99"/>
                <a:gd name="T90" fmla="*/ 18 w 208"/>
                <a:gd name="T91" fmla="*/ 50 h 99"/>
                <a:gd name="T92" fmla="*/ 23 w 208"/>
                <a:gd name="T93" fmla="*/ 19 h 99"/>
                <a:gd name="T94" fmla="*/ 23 w 208"/>
                <a:gd name="T95" fmla="*/ 17 h 99"/>
                <a:gd name="T96" fmla="*/ 66 w 208"/>
                <a:gd name="T97" fmla="*/ 17 h 99"/>
                <a:gd name="T98" fmla="*/ 66 w 208"/>
                <a:gd name="T9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8" h="99">
                  <a:moveTo>
                    <a:pt x="147" y="88"/>
                  </a:moveTo>
                  <a:cubicBezTo>
                    <a:pt x="202" y="57"/>
                    <a:pt x="202" y="57"/>
                    <a:pt x="202" y="57"/>
                  </a:cubicBezTo>
                  <a:cubicBezTo>
                    <a:pt x="207" y="55"/>
                    <a:pt x="208" y="49"/>
                    <a:pt x="206" y="45"/>
                  </a:cubicBezTo>
                  <a:cubicBezTo>
                    <a:pt x="205" y="44"/>
                    <a:pt x="204" y="43"/>
                    <a:pt x="202" y="42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6" y="45"/>
                    <a:pt x="166" y="47"/>
                    <a:pt x="166" y="50"/>
                  </a:cubicBezTo>
                  <a:cubicBezTo>
                    <a:pt x="166" y="52"/>
                    <a:pt x="166" y="54"/>
                    <a:pt x="167" y="56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47" y="68"/>
                    <a:pt x="147" y="68"/>
                    <a:pt x="147" y="68"/>
                  </a:cubicBezTo>
                  <a:lnTo>
                    <a:pt x="147" y="88"/>
                  </a:lnTo>
                  <a:close/>
                  <a:moveTo>
                    <a:pt x="1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1" y="30"/>
                    <a:pt x="110" y="40"/>
                    <a:pt x="110" y="51"/>
                  </a:cubicBezTo>
                  <a:cubicBezTo>
                    <a:pt x="110" y="60"/>
                    <a:pt x="112" y="70"/>
                    <a:pt x="114" y="79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28" y="99"/>
                    <a:pt x="129" y="99"/>
                    <a:pt x="131" y="98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29" y="67"/>
                    <a:pt x="128" y="59"/>
                    <a:pt x="128" y="50"/>
                  </a:cubicBezTo>
                  <a:cubicBezTo>
                    <a:pt x="128" y="42"/>
                    <a:pt x="129" y="33"/>
                    <a:pt x="131" y="24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29" y="0"/>
                    <a:pt x="127" y="0"/>
                    <a:pt x="126" y="0"/>
                  </a:cubicBezTo>
                  <a:cubicBezTo>
                    <a:pt x="124" y="0"/>
                    <a:pt x="124" y="0"/>
                    <a:pt x="124" y="0"/>
                  </a:cubicBezTo>
                  <a:close/>
                  <a:moveTo>
                    <a:pt x="6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0" y="41"/>
                    <a:pt x="0" y="51"/>
                  </a:cubicBezTo>
                  <a:cubicBezTo>
                    <a:pt x="1" y="60"/>
                    <a:pt x="3" y="99"/>
                    <a:pt x="1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0" y="71"/>
                    <a:pt x="18" y="61"/>
                    <a:pt x="18" y="50"/>
                  </a:cubicBezTo>
                  <a:cubicBezTo>
                    <a:pt x="18" y="40"/>
                    <a:pt x="20" y="29"/>
                    <a:pt x="23" y="19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66" y="17"/>
                    <a:pt x="66" y="17"/>
                    <a:pt x="66" y="1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8E23C9D-077F-4545-961A-AC07AD2CE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093"/>
              <a:ext cx="23" cy="7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DDCB6BCE-B028-4641-8195-D499B1B4F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093"/>
              <a:ext cx="343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31FD5EE6-5884-432F-9034-E5F0D711B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2775"/>
              <a:ext cx="24" cy="5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0">
              <a:extLst>
                <a:ext uri="{FF2B5EF4-FFF2-40B4-BE49-F238E27FC236}">
                  <a16:creationId xmlns:a16="http://schemas.microsoft.com/office/drawing/2014/main" id="{5A2963D4-65CF-4DA2-B866-5CD9D28A2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299"/>
              <a:ext cx="27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31">
              <a:extLst>
                <a:ext uri="{FF2B5EF4-FFF2-40B4-BE49-F238E27FC236}">
                  <a16:creationId xmlns:a16="http://schemas.microsoft.com/office/drawing/2014/main" id="{98C4BF5A-C7F8-49A9-907F-3D2E6655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2775"/>
              <a:ext cx="645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20A1DBA-77B0-4CC2-8EAD-A20183B878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8" y="2724"/>
              <a:ext cx="268" cy="129"/>
            </a:xfrm>
            <a:custGeom>
              <a:avLst/>
              <a:gdLst>
                <a:gd name="T0" fmla="*/ 147 w 208"/>
                <a:gd name="T1" fmla="*/ 89 h 100"/>
                <a:gd name="T2" fmla="*/ 202 w 208"/>
                <a:gd name="T3" fmla="*/ 58 h 100"/>
                <a:gd name="T4" fmla="*/ 206 w 208"/>
                <a:gd name="T5" fmla="*/ 46 h 100"/>
                <a:gd name="T6" fmla="*/ 202 w 208"/>
                <a:gd name="T7" fmla="*/ 43 h 100"/>
                <a:gd name="T8" fmla="*/ 147 w 208"/>
                <a:gd name="T9" fmla="*/ 11 h 100"/>
                <a:gd name="T10" fmla="*/ 147 w 208"/>
                <a:gd name="T11" fmla="*/ 32 h 100"/>
                <a:gd name="T12" fmla="*/ 166 w 208"/>
                <a:gd name="T13" fmla="*/ 43 h 100"/>
                <a:gd name="T14" fmla="*/ 166 w 208"/>
                <a:gd name="T15" fmla="*/ 44 h 100"/>
                <a:gd name="T16" fmla="*/ 166 w 208"/>
                <a:gd name="T17" fmla="*/ 50 h 100"/>
                <a:gd name="T18" fmla="*/ 166 w 208"/>
                <a:gd name="T19" fmla="*/ 57 h 100"/>
                <a:gd name="T20" fmla="*/ 166 w 208"/>
                <a:gd name="T21" fmla="*/ 58 h 100"/>
                <a:gd name="T22" fmla="*/ 147 w 208"/>
                <a:gd name="T23" fmla="*/ 69 h 100"/>
                <a:gd name="T24" fmla="*/ 147 w 208"/>
                <a:gd name="T25" fmla="*/ 89 h 100"/>
                <a:gd name="T26" fmla="*/ 123 w 208"/>
                <a:gd name="T27" fmla="*/ 0 h 100"/>
                <a:gd name="T28" fmla="*/ 66 w 208"/>
                <a:gd name="T29" fmla="*/ 0 h 100"/>
                <a:gd name="T30" fmla="*/ 66 w 208"/>
                <a:gd name="T31" fmla="*/ 18 h 100"/>
                <a:gd name="T32" fmla="*/ 114 w 208"/>
                <a:gd name="T33" fmla="*/ 18 h 100"/>
                <a:gd name="T34" fmla="*/ 114 w 208"/>
                <a:gd name="T35" fmla="*/ 21 h 100"/>
                <a:gd name="T36" fmla="*/ 110 w 208"/>
                <a:gd name="T37" fmla="*/ 51 h 100"/>
                <a:gd name="T38" fmla="*/ 114 w 208"/>
                <a:gd name="T39" fmla="*/ 80 h 100"/>
                <a:gd name="T40" fmla="*/ 114 w 208"/>
                <a:gd name="T41" fmla="*/ 82 h 100"/>
                <a:gd name="T42" fmla="*/ 66 w 208"/>
                <a:gd name="T43" fmla="*/ 82 h 100"/>
                <a:gd name="T44" fmla="*/ 66 w 208"/>
                <a:gd name="T45" fmla="*/ 100 h 100"/>
                <a:gd name="T46" fmla="*/ 125 w 208"/>
                <a:gd name="T47" fmla="*/ 100 h 100"/>
                <a:gd name="T48" fmla="*/ 131 w 208"/>
                <a:gd name="T49" fmla="*/ 99 h 100"/>
                <a:gd name="T50" fmla="*/ 147 w 208"/>
                <a:gd name="T51" fmla="*/ 89 h 100"/>
                <a:gd name="T52" fmla="*/ 147 w 208"/>
                <a:gd name="T53" fmla="*/ 69 h 100"/>
                <a:gd name="T54" fmla="*/ 131 w 208"/>
                <a:gd name="T55" fmla="*/ 78 h 100"/>
                <a:gd name="T56" fmla="*/ 131 w 208"/>
                <a:gd name="T57" fmla="*/ 75 h 100"/>
                <a:gd name="T58" fmla="*/ 128 w 208"/>
                <a:gd name="T59" fmla="*/ 51 h 100"/>
                <a:gd name="T60" fmla="*/ 131 w 208"/>
                <a:gd name="T61" fmla="*/ 25 h 100"/>
                <a:gd name="T62" fmla="*/ 131 w 208"/>
                <a:gd name="T63" fmla="*/ 23 h 100"/>
                <a:gd name="T64" fmla="*/ 147 w 208"/>
                <a:gd name="T65" fmla="*/ 32 h 100"/>
                <a:gd name="T66" fmla="*/ 147 w 208"/>
                <a:gd name="T67" fmla="*/ 11 h 100"/>
                <a:gd name="T68" fmla="*/ 130 w 208"/>
                <a:gd name="T69" fmla="*/ 2 h 100"/>
                <a:gd name="T70" fmla="*/ 125 w 208"/>
                <a:gd name="T71" fmla="*/ 1 h 100"/>
                <a:gd name="T72" fmla="*/ 123 w 208"/>
                <a:gd name="T73" fmla="*/ 1 h 100"/>
                <a:gd name="T74" fmla="*/ 123 w 208"/>
                <a:gd name="T75" fmla="*/ 0 h 100"/>
                <a:gd name="T76" fmla="*/ 66 w 208"/>
                <a:gd name="T77" fmla="*/ 0 h 100"/>
                <a:gd name="T78" fmla="*/ 15 w 208"/>
                <a:gd name="T79" fmla="*/ 0 h 100"/>
                <a:gd name="T80" fmla="*/ 0 w 208"/>
                <a:gd name="T81" fmla="*/ 51 h 100"/>
                <a:gd name="T82" fmla="*/ 15 w 208"/>
                <a:gd name="T83" fmla="*/ 100 h 100"/>
                <a:gd name="T84" fmla="*/ 66 w 208"/>
                <a:gd name="T85" fmla="*/ 100 h 100"/>
                <a:gd name="T86" fmla="*/ 66 w 208"/>
                <a:gd name="T87" fmla="*/ 82 h 100"/>
                <a:gd name="T88" fmla="*/ 23 w 208"/>
                <a:gd name="T89" fmla="*/ 82 h 100"/>
                <a:gd name="T90" fmla="*/ 22 w 208"/>
                <a:gd name="T91" fmla="*/ 81 h 100"/>
                <a:gd name="T92" fmla="*/ 18 w 208"/>
                <a:gd name="T93" fmla="*/ 51 h 100"/>
                <a:gd name="T94" fmla="*/ 22 w 208"/>
                <a:gd name="T95" fmla="*/ 20 h 100"/>
                <a:gd name="T96" fmla="*/ 23 w 208"/>
                <a:gd name="T97" fmla="*/ 18 h 100"/>
                <a:gd name="T98" fmla="*/ 66 w 208"/>
                <a:gd name="T99" fmla="*/ 18 h 100"/>
                <a:gd name="T100" fmla="*/ 66 w 208"/>
                <a:gd name="T10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" h="100">
                  <a:moveTo>
                    <a:pt x="147" y="89"/>
                  </a:moveTo>
                  <a:cubicBezTo>
                    <a:pt x="202" y="58"/>
                    <a:pt x="202" y="58"/>
                    <a:pt x="202" y="58"/>
                  </a:cubicBezTo>
                  <a:cubicBezTo>
                    <a:pt x="206" y="56"/>
                    <a:pt x="208" y="50"/>
                    <a:pt x="206" y="46"/>
                  </a:cubicBezTo>
                  <a:cubicBezTo>
                    <a:pt x="205" y="45"/>
                    <a:pt x="204" y="43"/>
                    <a:pt x="202" y="43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46"/>
                    <a:pt x="166" y="48"/>
                    <a:pt x="166" y="50"/>
                  </a:cubicBezTo>
                  <a:cubicBezTo>
                    <a:pt x="166" y="53"/>
                    <a:pt x="166" y="55"/>
                    <a:pt x="166" y="57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47" y="69"/>
                    <a:pt x="147" y="69"/>
                    <a:pt x="147" y="69"/>
                  </a:cubicBezTo>
                  <a:lnTo>
                    <a:pt x="147" y="89"/>
                  </a:lnTo>
                  <a:close/>
                  <a:moveTo>
                    <a:pt x="123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1" y="31"/>
                    <a:pt x="110" y="41"/>
                    <a:pt x="110" y="51"/>
                  </a:cubicBezTo>
                  <a:cubicBezTo>
                    <a:pt x="110" y="61"/>
                    <a:pt x="111" y="71"/>
                    <a:pt x="114" y="80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7" y="100"/>
                    <a:pt x="129" y="99"/>
                    <a:pt x="131" y="9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29" y="67"/>
                    <a:pt x="128" y="59"/>
                    <a:pt x="128" y="51"/>
                  </a:cubicBezTo>
                  <a:cubicBezTo>
                    <a:pt x="128" y="43"/>
                    <a:pt x="129" y="34"/>
                    <a:pt x="131" y="25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8" y="1"/>
                    <a:pt x="127" y="1"/>
                    <a:pt x="125" y="1"/>
                  </a:cubicBezTo>
                  <a:cubicBezTo>
                    <a:pt x="123" y="1"/>
                    <a:pt x="123" y="1"/>
                    <a:pt x="123" y="1"/>
                  </a:cubicBezTo>
                  <a:lnTo>
                    <a:pt x="123" y="0"/>
                  </a:lnTo>
                  <a:close/>
                  <a:moveTo>
                    <a:pt x="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" y="0"/>
                    <a:pt x="0" y="42"/>
                    <a:pt x="0" y="51"/>
                  </a:cubicBezTo>
                  <a:cubicBezTo>
                    <a:pt x="0" y="60"/>
                    <a:pt x="3" y="100"/>
                    <a:pt x="15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19" y="71"/>
                    <a:pt x="18" y="61"/>
                    <a:pt x="18" y="51"/>
                  </a:cubicBezTo>
                  <a:cubicBezTo>
                    <a:pt x="18" y="41"/>
                    <a:pt x="19" y="3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66" y="18"/>
                    <a:pt x="66" y="18"/>
                    <a:pt x="66" y="18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638B4525-ADAA-4171-944A-D49273744F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" y="3248"/>
              <a:ext cx="267" cy="128"/>
            </a:xfrm>
            <a:custGeom>
              <a:avLst/>
              <a:gdLst>
                <a:gd name="T0" fmla="*/ 147 w 208"/>
                <a:gd name="T1" fmla="*/ 89 h 100"/>
                <a:gd name="T2" fmla="*/ 202 w 208"/>
                <a:gd name="T3" fmla="*/ 57 h 100"/>
                <a:gd name="T4" fmla="*/ 205 w 208"/>
                <a:gd name="T5" fmla="*/ 45 h 100"/>
                <a:gd name="T6" fmla="*/ 202 w 208"/>
                <a:gd name="T7" fmla="*/ 42 h 100"/>
                <a:gd name="T8" fmla="*/ 147 w 208"/>
                <a:gd name="T9" fmla="*/ 11 h 100"/>
                <a:gd name="T10" fmla="*/ 147 w 208"/>
                <a:gd name="T11" fmla="*/ 31 h 100"/>
                <a:gd name="T12" fmla="*/ 166 w 208"/>
                <a:gd name="T13" fmla="*/ 42 h 100"/>
                <a:gd name="T14" fmla="*/ 166 w 208"/>
                <a:gd name="T15" fmla="*/ 43 h 100"/>
                <a:gd name="T16" fmla="*/ 165 w 208"/>
                <a:gd name="T17" fmla="*/ 50 h 100"/>
                <a:gd name="T18" fmla="*/ 166 w 208"/>
                <a:gd name="T19" fmla="*/ 56 h 100"/>
                <a:gd name="T20" fmla="*/ 166 w 208"/>
                <a:gd name="T21" fmla="*/ 57 h 100"/>
                <a:gd name="T22" fmla="*/ 147 w 208"/>
                <a:gd name="T23" fmla="*/ 68 h 100"/>
                <a:gd name="T24" fmla="*/ 147 w 208"/>
                <a:gd name="T25" fmla="*/ 89 h 100"/>
                <a:gd name="T26" fmla="*/ 123 w 208"/>
                <a:gd name="T27" fmla="*/ 0 h 100"/>
                <a:gd name="T28" fmla="*/ 66 w 208"/>
                <a:gd name="T29" fmla="*/ 0 h 100"/>
                <a:gd name="T30" fmla="*/ 66 w 208"/>
                <a:gd name="T31" fmla="*/ 18 h 100"/>
                <a:gd name="T32" fmla="*/ 114 w 208"/>
                <a:gd name="T33" fmla="*/ 18 h 100"/>
                <a:gd name="T34" fmla="*/ 113 w 208"/>
                <a:gd name="T35" fmla="*/ 20 h 100"/>
                <a:gd name="T36" fmla="*/ 110 w 208"/>
                <a:gd name="T37" fmla="*/ 51 h 100"/>
                <a:gd name="T38" fmla="*/ 113 w 208"/>
                <a:gd name="T39" fmla="*/ 80 h 100"/>
                <a:gd name="T40" fmla="*/ 114 w 208"/>
                <a:gd name="T41" fmla="*/ 82 h 100"/>
                <a:gd name="T42" fmla="*/ 66 w 208"/>
                <a:gd name="T43" fmla="*/ 82 h 100"/>
                <a:gd name="T44" fmla="*/ 66 w 208"/>
                <a:gd name="T45" fmla="*/ 100 h 100"/>
                <a:gd name="T46" fmla="*/ 125 w 208"/>
                <a:gd name="T47" fmla="*/ 100 h 100"/>
                <a:gd name="T48" fmla="*/ 130 w 208"/>
                <a:gd name="T49" fmla="*/ 98 h 100"/>
                <a:gd name="T50" fmla="*/ 147 w 208"/>
                <a:gd name="T51" fmla="*/ 89 h 100"/>
                <a:gd name="T52" fmla="*/ 147 w 208"/>
                <a:gd name="T53" fmla="*/ 68 h 100"/>
                <a:gd name="T54" fmla="*/ 131 w 208"/>
                <a:gd name="T55" fmla="*/ 77 h 100"/>
                <a:gd name="T56" fmla="*/ 130 w 208"/>
                <a:gd name="T57" fmla="*/ 75 h 100"/>
                <a:gd name="T58" fmla="*/ 127 w 208"/>
                <a:gd name="T59" fmla="*/ 51 h 100"/>
                <a:gd name="T60" fmla="*/ 130 w 208"/>
                <a:gd name="T61" fmla="*/ 25 h 100"/>
                <a:gd name="T62" fmla="*/ 131 w 208"/>
                <a:gd name="T63" fmla="*/ 22 h 100"/>
                <a:gd name="T64" fmla="*/ 147 w 208"/>
                <a:gd name="T65" fmla="*/ 31 h 100"/>
                <a:gd name="T66" fmla="*/ 147 w 208"/>
                <a:gd name="T67" fmla="*/ 11 h 100"/>
                <a:gd name="T68" fmla="*/ 129 w 208"/>
                <a:gd name="T69" fmla="*/ 1 h 100"/>
                <a:gd name="T70" fmla="*/ 125 w 208"/>
                <a:gd name="T71" fmla="*/ 0 h 100"/>
                <a:gd name="T72" fmla="*/ 123 w 208"/>
                <a:gd name="T73" fmla="*/ 0 h 100"/>
                <a:gd name="T74" fmla="*/ 66 w 208"/>
                <a:gd name="T75" fmla="*/ 0 h 100"/>
                <a:gd name="T76" fmla="*/ 15 w 208"/>
                <a:gd name="T77" fmla="*/ 0 h 100"/>
                <a:gd name="T78" fmla="*/ 0 w 208"/>
                <a:gd name="T79" fmla="*/ 51 h 100"/>
                <a:gd name="T80" fmla="*/ 15 w 208"/>
                <a:gd name="T81" fmla="*/ 100 h 100"/>
                <a:gd name="T82" fmla="*/ 66 w 208"/>
                <a:gd name="T83" fmla="*/ 100 h 100"/>
                <a:gd name="T84" fmla="*/ 66 w 208"/>
                <a:gd name="T85" fmla="*/ 82 h 100"/>
                <a:gd name="T86" fmla="*/ 22 w 208"/>
                <a:gd name="T87" fmla="*/ 82 h 100"/>
                <a:gd name="T88" fmla="*/ 22 w 208"/>
                <a:gd name="T89" fmla="*/ 80 h 100"/>
                <a:gd name="T90" fmla="*/ 17 w 208"/>
                <a:gd name="T91" fmla="*/ 51 h 100"/>
                <a:gd name="T92" fmla="*/ 22 w 208"/>
                <a:gd name="T93" fmla="*/ 19 h 100"/>
                <a:gd name="T94" fmla="*/ 22 w 208"/>
                <a:gd name="T95" fmla="*/ 18 h 100"/>
                <a:gd name="T96" fmla="*/ 66 w 208"/>
                <a:gd name="T97" fmla="*/ 18 h 100"/>
                <a:gd name="T98" fmla="*/ 66 w 208"/>
                <a:gd name="T9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8" h="100">
                  <a:moveTo>
                    <a:pt x="147" y="89"/>
                  </a:moveTo>
                  <a:cubicBezTo>
                    <a:pt x="202" y="57"/>
                    <a:pt x="202" y="57"/>
                    <a:pt x="202" y="57"/>
                  </a:cubicBezTo>
                  <a:cubicBezTo>
                    <a:pt x="206" y="55"/>
                    <a:pt x="208" y="50"/>
                    <a:pt x="205" y="45"/>
                  </a:cubicBezTo>
                  <a:cubicBezTo>
                    <a:pt x="204" y="44"/>
                    <a:pt x="203" y="43"/>
                    <a:pt x="202" y="42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6" y="46"/>
                    <a:pt x="165" y="48"/>
                    <a:pt x="165" y="50"/>
                  </a:cubicBezTo>
                  <a:cubicBezTo>
                    <a:pt x="165" y="52"/>
                    <a:pt x="165" y="54"/>
                    <a:pt x="166" y="56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47" y="68"/>
                    <a:pt x="147" y="68"/>
                    <a:pt x="147" y="68"/>
                  </a:cubicBezTo>
                  <a:lnTo>
                    <a:pt x="147" y="89"/>
                  </a:lnTo>
                  <a:close/>
                  <a:moveTo>
                    <a:pt x="123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1" y="30"/>
                    <a:pt x="110" y="40"/>
                    <a:pt x="110" y="51"/>
                  </a:cubicBezTo>
                  <a:cubicBezTo>
                    <a:pt x="110" y="60"/>
                    <a:pt x="111" y="70"/>
                    <a:pt x="113" y="80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7" y="100"/>
                    <a:pt x="129" y="99"/>
                    <a:pt x="130" y="98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28" y="67"/>
                    <a:pt x="127" y="59"/>
                    <a:pt x="127" y="51"/>
                  </a:cubicBezTo>
                  <a:cubicBezTo>
                    <a:pt x="127" y="42"/>
                    <a:pt x="128" y="33"/>
                    <a:pt x="130" y="25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8" y="0"/>
                    <a:pt x="126" y="0"/>
                    <a:pt x="125" y="0"/>
                  </a:cubicBezTo>
                  <a:cubicBezTo>
                    <a:pt x="123" y="0"/>
                    <a:pt x="123" y="0"/>
                    <a:pt x="123" y="0"/>
                  </a:cubicBezTo>
                  <a:close/>
                  <a:moveTo>
                    <a:pt x="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" y="0"/>
                    <a:pt x="0" y="42"/>
                    <a:pt x="0" y="51"/>
                  </a:cubicBezTo>
                  <a:cubicBezTo>
                    <a:pt x="0" y="60"/>
                    <a:pt x="2" y="100"/>
                    <a:pt x="15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19" y="71"/>
                    <a:pt x="17" y="61"/>
                    <a:pt x="17" y="51"/>
                  </a:cubicBezTo>
                  <a:cubicBezTo>
                    <a:pt x="17" y="40"/>
                    <a:pt x="19" y="2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66" y="18"/>
                    <a:pt x="66" y="18"/>
                    <a:pt x="66" y="18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2CC35A78-8CF3-4D37-935A-649DFD4E0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2" y="2963"/>
              <a:ext cx="350" cy="1182"/>
            </a:xfrm>
            <a:custGeom>
              <a:avLst/>
              <a:gdLst>
                <a:gd name="T0" fmla="*/ 152 w 272"/>
                <a:gd name="T1" fmla="*/ 701 h 918"/>
                <a:gd name="T2" fmla="*/ 169 w 272"/>
                <a:gd name="T3" fmla="*/ 684 h 918"/>
                <a:gd name="T4" fmla="*/ 187 w 272"/>
                <a:gd name="T5" fmla="*/ 0 h 918"/>
                <a:gd name="T6" fmla="*/ 187 w 272"/>
                <a:gd name="T7" fmla="*/ 684 h 918"/>
                <a:gd name="T8" fmla="*/ 237 w 272"/>
                <a:gd name="T9" fmla="*/ 701 h 918"/>
                <a:gd name="T10" fmla="*/ 254 w 272"/>
                <a:gd name="T11" fmla="*/ 684 h 918"/>
                <a:gd name="T12" fmla="*/ 272 w 272"/>
                <a:gd name="T13" fmla="*/ 109 h 918"/>
                <a:gd name="T14" fmla="*/ 270 w 272"/>
                <a:gd name="T15" fmla="*/ 691 h 918"/>
                <a:gd name="T16" fmla="*/ 136 w 272"/>
                <a:gd name="T17" fmla="*/ 918 h 918"/>
                <a:gd name="T18" fmla="*/ 136 w 272"/>
                <a:gd name="T19" fmla="*/ 891 h 918"/>
                <a:gd name="T20" fmla="*/ 157 w 272"/>
                <a:gd name="T21" fmla="*/ 848 h 918"/>
                <a:gd name="T22" fmla="*/ 136 w 272"/>
                <a:gd name="T23" fmla="*/ 829 h 918"/>
                <a:gd name="T24" fmla="*/ 169 w 272"/>
                <a:gd name="T25" fmla="*/ 833 h 918"/>
                <a:gd name="T26" fmla="*/ 228 w 272"/>
                <a:gd name="T27" fmla="*/ 723 h 918"/>
                <a:gd name="T28" fmla="*/ 178 w 272"/>
                <a:gd name="T29" fmla="*/ 702 h 918"/>
                <a:gd name="T30" fmla="*/ 136 w 272"/>
                <a:gd name="T31" fmla="*/ 723 h 918"/>
                <a:gd name="T32" fmla="*/ 18 w 272"/>
                <a:gd name="T33" fmla="*/ 0 h 918"/>
                <a:gd name="T34" fmla="*/ 18 w 272"/>
                <a:gd name="T35" fmla="*/ 684 h 918"/>
                <a:gd name="T36" fmla="*/ 67 w 272"/>
                <a:gd name="T37" fmla="*/ 701 h 918"/>
                <a:gd name="T38" fmla="*/ 85 w 272"/>
                <a:gd name="T39" fmla="*/ 684 h 918"/>
                <a:gd name="T40" fmla="*/ 102 w 272"/>
                <a:gd name="T41" fmla="*/ 0 h 918"/>
                <a:gd name="T42" fmla="*/ 103 w 272"/>
                <a:gd name="T43" fmla="*/ 684 h 918"/>
                <a:gd name="T44" fmla="*/ 136 w 272"/>
                <a:gd name="T45" fmla="*/ 706 h 918"/>
                <a:gd name="T46" fmla="*/ 95 w 272"/>
                <a:gd name="T47" fmla="*/ 704 h 918"/>
                <a:gd name="T48" fmla="*/ 92 w 272"/>
                <a:gd name="T49" fmla="*/ 704 h 918"/>
                <a:gd name="T50" fmla="*/ 39 w 272"/>
                <a:gd name="T51" fmla="*/ 722 h 918"/>
                <a:gd name="T52" fmla="*/ 107 w 272"/>
                <a:gd name="T53" fmla="*/ 832 h 918"/>
                <a:gd name="T54" fmla="*/ 136 w 272"/>
                <a:gd name="T55" fmla="*/ 847 h 918"/>
                <a:gd name="T56" fmla="*/ 112 w 272"/>
                <a:gd name="T57" fmla="*/ 849 h 918"/>
                <a:gd name="T58" fmla="*/ 136 w 272"/>
                <a:gd name="T59" fmla="*/ 918 h 918"/>
                <a:gd name="T60" fmla="*/ 1 w 272"/>
                <a:gd name="T61" fmla="*/ 691 h 918"/>
                <a:gd name="T62" fmla="*/ 0 w 272"/>
                <a:gd name="T63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2" h="918">
                  <a:moveTo>
                    <a:pt x="136" y="706"/>
                  </a:moveTo>
                  <a:cubicBezTo>
                    <a:pt x="141" y="706"/>
                    <a:pt x="147" y="704"/>
                    <a:pt x="152" y="701"/>
                  </a:cubicBezTo>
                  <a:cubicBezTo>
                    <a:pt x="159" y="697"/>
                    <a:pt x="165" y="691"/>
                    <a:pt x="169" y="684"/>
                  </a:cubicBezTo>
                  <a:cubicBezTo>
                    <a:pt x="169" y="684"/>
                    <a:pt x="169" y="684"/>
                    <a:pt x="169" y="684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684"/>
                    <a:pt x="187" y="684"/>
                    <a:pt x="187" y="684"/>
                  </a:cubicBezTo>
                  <a:cubicBezTo>
                    <a:pt x="187" y="684"/>
                    <a:pt x="187" y="684"/>
                    <a:pt x="187" y="684"/>
                  </a:cubicBezTo>
                  <a:cubicBezTo>
                    <a:pt x="192" y="691"/>
                    <a:pt x="197" y="697"/>
                    <a:pt x="204" y="701"/>
                  </a:cubicBezTo>
                  <a:cubicBezTo>
                    <a:pt x="215" y="707"/>
                    <a:pt x="226" y="707"/>
                    <a:pt x="237" y="701"/>
                  </a:cubicBezTo>
                  <a:cubicBezTo>
                    <a:pt x="244" y="697"/>
                    <a:pt x="249" y="691"/>
                    <a:pt x="254" y="684"/>
                  </a:cubicBezTo>
                  <a:cubicBezTo>
                    <a:pt x="254" y="684"/>
                    <a:pt x="254" y="684"/>
                    <a:pt x="254" y="684"/>
                  </a:cubicBezTo>
                  <a:cubicBezTo>
                    <a:pt x="254" y="109"/>
                    <a:pt x="254" y="109"/>
                    <a:pt x="254" y="109"/>
                  </a:cubicBezTo>
                  <a:cubicBezTo>
                    <a:pt x="272" y="109"/>
                    <a:pt x="272" y="109"/>
                    <a:pt x="272" y="109"/>
                  </a:cubicBezTo>
                  <a:cubicBezTo>
                    <a:pt x="272" y="338"/>
                    <a:pt x="272" y="457"/>
                    <a:pt x="272" y="686"/>
                  </a:cubicBezTo>
                  <a:cubicBezTo>
                    <a:pt x="272" y="688"/>
                    <a:pt x="271" y="690"/>
                    <a:pt x="270" y="691"/>
                  </a:cubicBezTo>
                  <a:cubicBezTo>
                    <a:pt x="225" y="764"/>
                    <a:pt x="186" y="839"/>
                    <a:pt x="144" y="913"/>
                  </a:cubicBezTo>
                  <a:cubicBezTo>
                    <a:pt x="142" y="916"/>
                    <a:pt x="139" y="918"/>
                    <a:pt x="136" y="918"/>
                  </a:cubicBezTo>
                  <a:cubicBezTo>
                    <a:pt x="136" y="891"/>
                    <a:pt x="136" y="891"/>
                    <a:pt x="136" y="891"/>
                  </a:cubicBezTo>
                  <a:cubicBezTo>
                    <a:pt x="136" y="891"/>
                    <a:pt x="136" y="891"/>
                    <a:pt x="136" y="891"/>
                  </a:cubicBezTo>
                  <a:cubicBezTo>
                    <a:pt x="160" y="849"/>
                    <a:pt x="160" y="849"/>
                    <a:pt x="160" y="849"/>
                  </a:cubicBezTo>
                  <a:cubicBezTo>
                    <a:pt x="157" y="848"/>
                    <a:pt x="157" y="848"/>
                    <a:pt x="157" y="848"/>
                  </a:cubicBezTo>
                  <a:cubicBezTo>
                    <a:pt x="150" y="847"/>
                    <a:pt x="143" y="847"/>
                    <a:pt x="136" y="847"/>
                  </a:cubicBezTo>
                  <a:cubicBezTo>
                    <a:pt x="136" y="829"/>
                    <a:pt x="136" y="829"/>
                    <a:pt x="136" y="829"/>
                  </a:cubicBezTo>
                  <a:cubicBezTo>
                    <a:pt x="147" y="829"/>
                    <a:pt x="157" y="830"/>
                    <a:pt x="167" y="833"/>
                  </a:cubicBezTo>
                  <a:cubicBezTo>
                    <a:pt x="169" y="833"/>
                    <a:pt x="169" y="833"/>
                    <a:pt x="169" y="833"/>
                  </a:cubicBezTo>
                  <a:cubicBezTo>
                    <a:pt x="232" y="722"/>
                    <a:pt x="232" y="722"/>
                    <a:pt x="232" y="722"/>
                  </a:cubicBezTo>
                  <a:cubicBezTo>
                    <a:pt x="228" y="723"/>
                    <a:pt x="228" y="723"/>
                    <a:pt x="228" y="723"/>
                  </a:cubicBezTo>
                  <a:cubicBezTo>
                    <a:pt x="209" y="726"/>
                    <a:pt x="192" y="717"/>
                    <a:pt x="180" y="704"/>
                  </a:cubicBezTo>
                  <a:cubicBezTo>
                    <a:pt x="178" y="702"/>
                    <a:pt x="178" y="702"/>
                    <a:pt x="178" y="702"/>
                  </a:cubicBezTo>
                  <a:cubicBezTo>
                    <a:pt x="177" y="704"/>
                    <a:pt x="177" y="704"/>
                    <a:pt x="177" y="704"/>
                  </a:cubicBezTo>
                  <a:cubicBezTo>
                    <a:pt x="165" y="717"/>
                    <a:pt x="150" y="723"/>
                    <a:pt x="136" y="723"/>
                  </a:cubicBezTo>
                  <a:lnTo>
                    <a:pt x="136" y="706"/>
                  </a:lnTo>
                  <a:close/>
                  <a:moveTo>
                    <a:pt x="18" y="0"/>
                  </a:moveTo>
                  <a:cubicBezTo>
                    <a:pt x="18" y="684"/>
                    <a:pt x="18" y="684"/>
                    <a:pt x="18" y="684"/>
                  </a:cubicBezTo>
                  <a:cubicBezTo>
                    <a:pt x="18" y="684"/>
                    <a:pt x="18" y="684"/>
                    <a:pt x="18" y="684"/>
                  </a:cubicBezTo>
                  <a:cubicBezTo>
                    <a:pt x="22" y="691"/>
                    <a:pt x="28" y="697"/>
                    <a:pt x="35" y="701"/>
                  </a:cubicBezTo>
                  <a:cubicBezTo>
                    <a:pt x="45" y="707"/>
                    <a:pt x="57" y="707"/>
                    <a:pt x="67" y="701"/>
                  </a:cubicBezTo>
                  <a:cubicBezTo>
                    <a:pt x="74" y="697"/>
                    <a:pt x="80" y="691"/>
                    <a:pt x="84" y="684"/>
                  </a:cubicBezTo>
                  <a:cubicBezTo>
                    <a:pt x="85" y="684"/>
                    <a:pt x="85" y="684"/>
                    <a:pt x="85" y="68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684"/>
                    <a:pt x="102" y="684"/>
                    <a:pt x="102" y="684"/>
                  </a:cubicBezTo>
                  <a:cubicBezTo>
                    <a:pt x="103" y="684"/>
                    <a:pt x="103" y="684"/>
                    <a:pt x="103" y="684"/>
                  </a:cubicBezTo>
                  <a:cubicBezTo>
                    <a:pt x="107" y="691"/>
                    <a:pt x="113" y="697"/>
                    <a:pt x="120" y="701"/>
                  </a:cubicBezTo>
                  <a:cubicBezTo>
                    <a:pt x="125" y="704"/>
                    <a:pt x="130" y="706"/>
                    <a:pt x="136" y="706"/>
                  </a:cubicBezTo>
                  <a:cubicBezTo>
                    <a:pt x="136" y="723"/>
                    <a:pt x="136" y="723"/>
                    <a:pt x="136" y="723"/>
                  </a:cubicBezTo>
                  <a:cubicBezTo>
                    <a:pt x="121" y="723"/>
                    <a:pt x="107" y="717"/>
                    <a:pt x="95" y="704"/>
                  </a:cubicBezTo>
                  <a:cubicBezTo>
                    <a:pt x="93" y="702"/>
                    <a:pt x="93" y="702"/>
                    <a:pt x="93" y="702"/>
                  </a:cubicBezTo>
                  <a:cubicBezTo>
                    <a:pt x="92" y="704"/>
                    <a:pt x="92" y="704"/>
                    <a:pt x="92" y="704"/>
                  </a:cubicBezTo>
                  <a:cubicBezTo>
                    <a:pt x="80" y="717"/>
                    <a:pt x="62" y="726"/>
                    <a:pt x="44" y="723"/>
                  </a:cubicBezTo>
                  <a:cubicBezTo>
                    <a:pt x="39" y="722"/>
                    <a:pt x="39" y="722"/>
                    <a:pt x="39" y="722"/>
                  </a:cubicBezTo>
                  <a:cubicBezTo>
                    <a:pt x="103" y="833"/>
                    <a:pt x="103" y="833"/>
                    <a:pt x="103" y="833"/>
                  </a:cubicBezTo>
                  <a:cubicBezTo>
                    <a:pt x="107" y="832"/>
                    <a:pt x="107" y="832"/>
                    <a:pt x="107" y="832"/>
                  </a:cubicBezTo>
                  <a:cubicBezTo>
                    <a:pt x="116" y="830"/>
                    <a:pt x="126" y="829"/>
                    <a:pt x="136" y="829"/>
                  </a:cubicBezTo>
                  <a:cubicBezTo>
                    <a:pt x="136" y="847"/>
                    <a:pt x="136" y="847"/>
                    <a:pt x="136" y="847"/>
                  </a:cubicBezTo>
                  <a:cubicBezTo>
                    <a:pt x="129" y="847"/>
                    <a:pt x="123" y="847"/>
                    <a:pt x="116" y="848"/>
                  </a:cubicBezTo>
                  <a:cubicBezTo>
                    <a:pt x="112" y="849"/>
                    <a:pt x="112" y="849"/>
                    <a:pt x="112" y="849"/>
                  </a:cubicBezTo>
                  <a:cubicBezTo>
                    <a:pt x="136" y="891"/>
                    <a:pt x="136" y="891"/>
                    <a:pt x="136" y="891"/>
                  </a:cubicBezTo>
                  <a:cubicBezTo>
                    <a:pt x="136" y="918"/>
                    <a:pt x="136" y="918"/>
                    <a:pt x="136" y="918"/>
                  </a:cubicBezTo>
                  <a:cubicBezTo>
                    <a:pt x="133" y="918"/>
                    <a:pt x="130" y="917"/>
                    <a:pt x="128" y="914"/>
                  </a:cubicBezTo>
                  <a:cubicBezTo>
                    <a:pt x="1" y="691"/>
                    <a:pt x="1" y="691"/>
                    <a:pt x="1" y="691"/>
                  </a:cubicBezTo>
                  <a:cubicBezTo>
                    <a:pt x="0" y="690"/>
                    <a:pt x="0" y="688"/>
                    <a:pt x="0" y="686"/>
                  </a:cubicBezTo>
                  <a:cubicBezTo>
                    <a:pt x="0" y="457"/>
                    <a:pt x="0" y="229"/>
                    <a:pt x="0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" name="Group 28">
            <a:extLst>
              <a:ext uri="{FF2B5EF4-FFF2-40B4-BE49-F238E27FC236}">
                <a16:creationId xmlns:a16="http://schemas.microsoft.com/office/drawing/2014/main" id="{88974EFA-3205-4B16-AA9A-23E2866ED734}"/>
              </a:ext>
            </a:extLst>
          </p:cNvPr>
          <p:cNvGrpSpPr/>
          <p:nvPr/>
        </p:nvGrpSpPr>
        <p:grpSpPr>
          <a:xfrm>
            <a:off x="6354761" y="1430965"/>
            <a:ext cx="3786991" cy="745114"/>
            <a:chOff x="6346031" y="890841"/>
            <a:chExt cx="3786991" cy="745114"/>
          </a:xfrm>
        </p:grpSpPr>
        <p:grpSp>
          <p:nvGrpSpPr>
            <p:cNvPr id="132" name="Group 4">
              <a:extLst>
                <a:ext uri="{FF2B5EF4-FFF2-40B4-BE49-F238E27FC236}">
                  <a16:creationId xmlns:a16="http://schemas.microsoft.com/office/drawing/2014/main" id="{375C4188-DB9A-4F90-8D57-86C850035E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46031" y="988059"/>
              <a:ext cx="252413" cy="293687"/>
              <a:chOff x="1969" y="1975"/>
              <a:chExt cx="159" cy="185"/>
            </a:xfrm>
          </p:grpSpPr>
          <p:sp>
            <p:nvSpPr>
              <p:cNvPr id="136" name="Freeform 5">
                <a:extLst>
                  <a:ext uri="{FF2B5EF4-FFF2-40B4-BE49-F238E27FC236}">
                    <a16:creationId xmlns:a16="http://schemas.microsoft.com/office/drawing/2014/main" id="{916F0D08-6B30-44C2-83E2-BB018B772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 6">
                <a:extLst>
                  <a:ext uri="{FF2B5EF4-FFF2-40B4-BE49-F238E27FC236}">
                    <a16:creationId xmlns:a16="http://schemas.microsoft.com/office/drawing/2014/main" id="{51E9F628-0F5A-49AA-AB37-98AC93A5A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3" name="Group 10">
              <a:extLst>
                <a:ext uri="{FF2B5EF4-FFF2-40B4-BE49-F238E27FC236}">
                  <a16:creationId xmlns:a16="http://schemas.microsoft.com/office/drawing/2014/main" id="{2846D619-81EB-4B68-9DE7-B5113530B29C}"/>
                </a:ext>
              </a:extLst>
            </p:cNvPr>
            <p:cNvGrpSpPr/>
            <p:nvPr/>
          </p:nvGrpSpPr>
          <p:grpSpPr>
            <a:xfrm>
              <a:off x="6569061" y="890841"/>
              <a:ext cx="3563961" cy="745114"/>
              <a:chOff x="6601446" y="1409970"/>
              <a:chExt cx="3563961" cy="745114"/>
            </a:xfrm>
          </p:grpSpPr>
          <p:sp>
            <p:nvSpPr>
              <p:cNvPr id="134" name="Rectangle 127">
                <a:extLst>
                  <a:ext uri="{FF2B5EF4-FFF2-40B4-BE49-F238E27FC236}">
                    <a16:creationId xmlns:a16="http://schemas.microsoft.com/office/drawing/2014/main" id="{FE9B5417-0B0B-49AC-8A1F-508ACD357D9D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massa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of the final result of lorem ipsum goes here. </a:t>
                </a:r>
              </a:p>
            </p:txBody>
          </p:sp>
          <p:sp>
            <p:nvSpPr>
              <p:cNvPr id="135" name="TextBox 9">
                <a:extLst>
                  <a:ext uri="{FF2B5EF4-FFF2-40B4-BE49-F238E27FC236}">
                    <a16:creationId xmlns:a16="http://schemas.microsoft.com/office/drawing/2014/main" id="{25CFE759-0B74-4B8B-8E9B-5EC9405DC0D3}"/>
                  </a:ext>
                </a:extLst>
              </p:cNvPr>
              <p:cNvSpPr txBox="1"/>
              <p:nvPr/>
            </p:nvSpPr>
            <p:spPr>
              <a:xfrm>
                <a:off x="6601446" y="1409970"/>
                <a:ext cx="7296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2020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年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38" name="Group 24">
            <a:extLst>
              <a:ext uri="{FF2B5EF4-FFF2-40B4-BE49-F238E27FC236}">
                <a16:creationId xmlns:a16="http://schemas.microsoft.com/office/drawing/2014/main" id="{4EE27D1E-1D56-4DC9-A73F-46582A031158}"/>
              </a:ext>
            </a:extLst>
          </p:cNvPr>
          <p:cNvGrpSpPr/>
          <p:nvPr/>
        </p:nvGrpSpPr>
        <p:grpSpPr>
          <a:xfrm>
            <a:off x="7677149" y="2680904"/>
            <a:ext cx="3860824" cy="591226"/>
            <a:chOff x="7677149" y="2318048"/>
            <a:chExt cx="3860824" cy="591226"/>
          </a:xfrm>
        </p:grpSpPr>
        <p:grpSp>
          <p:nvGrpSpPr>
            <p:cNvPr id="139" name="Group 4">
              <a:extLst>
                <a:ext uri="{FF2B5EF4-FFF2-40B4-BE49-F238E27FC236}">
                  <a16:creationId xmlns:a16="http://schemas.microsoft.com/office/drawing/2014/main" id="{D8202B82-D593-4E22-A625-706CAF65CB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77149" y="2426335"/>
              <a:ext cx="252413" cy="293687"/>
              <a:chOff x="1969" y="1975"/>
              <a:chExt cx="159" cy="185"/>
            </a:xfrm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11B7A48A-FC04-410A-8B4E-FB7BA4DD4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FC8F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70E2249-4BF9-4B2F-877B-A27B34A90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FC8F22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0" name="Group 128">
              <a:extLst>
                <a:ext uri="{FF2B5EF4-FFF2-40B4-BE49-F238E27FC236}">
                  <a16:creationId xmlns:a16="http://schemas.microsoft.com/office/drawing/2014/main" id="{4D767E28-F843-4B98-8BCC-DB379BACF418}"/>
                </a:ext>
              </a:extLst>
            </p:cNvPr>
            <p:cNvGrpSpPr/>
            <p:nvPr/>
          </p:nvGrpSpPr>
          <p:grpSpPr>
            <a:xfrm>
              <a:off x="7974012" y="2318048"/>
              <a:ext cx="3563961" cy="591226"/>
              <a:chOff x="6601446" y="1409970"/>
              <a:chExt cx="3563961" cy="591226"/>
            </a:xfrm>
          </p:grpSpPr>
          <p:sp>
            <p:nvSpPr>
              <p:cNvPr id="141" name="Rectangle 129">
                <a:extLst>
                  <a:ext uri="{FF2B5EF4-FFF2-40B4-BE49-F238E27FC236}">
                    <a16:creationId xmlns:a16="http://schemas.microsoft.com/office/drawing/2014/main" id="{D0B781C8-E740-46E1-BF54-55BCFE7E02F7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42" name="TextBox 130">
                <a:extLst>
                  <a:ext uri="{FF2B5EF4-FFF2-40B4-BE49-F238E27FC236}">
                    <a16:creationId xmlns:a16="http://schemas.microsoft.com/office/drawing/2014/main" id="{72FD90C5-E558-46CE-B0FB-EBC5A70AC499}"/>
                  </a:ext>
                </a:extLst>
              </p:cNvPr>
              <p:cNvSpPr txBox="1"/>
              <p:nvPr/>
            </p:nvSpPr>
            <p:spPr>
              <a:xfrm>
                <a:off x="6601446" y="1409970"/>
                <a:ext cx="7296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2021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年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45" name="Group 23">
            <a:extLst>
              <a:ext uri="{FF2B5EF4-FFF2-40B4-BE49-F238E27FC236}">
                <a16:creationId xmlns:a16="http://schemas.microsoft.com/office/drawing/2014/main" id="{FEFCF53C-F946-496D-81C2-C61AA940AF92}"/>
              </a:ext>
            </a:extLst>
          </p:cNvPr>
          <p:cNvGrpSpPr/>
          <p:nvPr/>
        </p:nvGrpSpPr>
        <p:grpSpPr>
          <a:xfrm>
            <a:off x="7912099" y="3410238"/>
            <a:ext cx="3806156" cy="591226"/>
            <a:chOff x="7912099" y="3047382"/>
            <a:chExt cx="3806156" cy="591226"/>
          </a:xfrm>
        </p:grpSpPr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EE4D5465-1397-485C-80CB-6A8763B8A3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12099" y="3159760"/>
              <a:ext cx="252413" cy="293687"/>
              <a:chOff x="1969" y="1975"/>
              <a:chExt cx="159" cy="185"/>
            </a:xfrm>
          </p:grpSpPr>
          <p:sp>
            <p:nvSpPr>
              <p:cNvPr id="150" name="Freeform 5">
                <a:extLst>
                  <a:ext uri="{FF2B5EF4-FFF2-40B4-BE49-F238E27FC236}">
                    <a16:creationId xmlns:a16="http://schemas.microsoft.com/office/drawing/2014/main" id="{DB03266E-5C3A-4771-828B-F87BC1516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FF4B5C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FD24D01B-A94E-466E-8CD6-64F274067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FF4B5C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7" name="Group 131">
              <a:extLst>
                <a:ext uri="{FF2B5EF4-FFF2-40B4-BE49-F238E27FC236}">
                  <a16:creationId xmlns:a16="http://schemas.microsoft.com/office/drawing/2014/main" id="{02E82D67-1218-4E27-A2F3-C6A0F9192F4B}"/>
                </a:ext>
              </a:extLst>
            </p:cNvPr>
            <p:cNvGrpSpPr/>
            <p:nvPr/>
          </p:nvGrpSpPr>
          <p:grpSpPr>
            <a:xfrm>
              <a:off x="8154294" y="3047382"/>
              <a:ext cx="3563961" cy="591226"/>
              <a:chOff x="6601446" y="1409970"/>
              <a:chExt cx="3563961" cy="591226"/>
            </a:xfrm>
          </p:grpSpPr>
          <p:sp>
            <p:nvSpPr>
              <p:cNvPr id="148" name="Rectangle 132">
                <a:extLst>
                  <a:ext uri="{FF2B5EF4-FFF2-40B4-BE49-F238E27FC236}">
                    <a16:creationId xmlns:a16="http://schemas.microsoft.com/office/drawing/2014/main" id="{2D2F0DC6-3568-48CF-9CFC-0695C6A365D9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49" name="TextBox 133">
                <a:extLst>
                  <a:ext uri="{FF2B5EF4-FFF2-40B4-BE49-F238E27FC236}">
                    <a16:creationId xmlns:a16="http://schemas.microsoft.com/office/drawing/2014/main" id="{E87D4ED4-4E70-49F2-843D-FE6740A63AD1}"/>
                  </a:ext>
                </a:extLst>
              </p:cNvPr>
              <p:cNvSpPr txBox="1"/>
              <p:nvPr/>
            </p:nvSpPr>
            <p:spPr>
              <a:xfrm>
                <a:off x="6601446" y="1409970"/>
                <a:ext cx="7296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2022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年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52" name="Group 22">
            <a:extLst>
              <a:ext uri="{FF2B5EF4-FFF2-40B4-BE49-F238E27FC236}">
                <a16:creationId xmlns:a16="http://schemas.microsoft.com/office/drawing/2014/main" id="{73079D5B-3618-42AD-90A3-1984F1F7A3A1}"/>
              </a:ext>
            </a:extLst>
          </p:cNvPr>
          <p:cNvGrpSpPr/>
          <p:nvPr/>
        </p:nvGrpSpPr>
        <p:grpSpPr>
          <a:xfrm>
            <a:off x="8306592" y="4222663"/>
            <a:ext cx="3776688" cy="591226"/>
            <a:chOff x="8306592" y="3859807"/>
            <a:chExt cx="3776688" cy="591226"/>
          </a:xfrm>
        </p:grpSpPr>
        <p:grpSp>
          <p:nvGrpSpPr>
            <p:cNvPr id="153" name="Group 4">
              <a:extLst>
                <a:ext uri="{FF2B5EF4-FFF2-40B4-BE49-F238E27FC236}">
                  <a16:creationId xmlns:a16="http://schemas.microsoft.com/office/drawing/2014/main" id="{BEC6D7BB-CB5E-4DD4-A063-E1F9B42B36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06592" y="3915410"/>
              <a:ext cx="252413" cy="293687"/>
              <a:chOff x="1969" y="1975"/>
              <a:chExt cx="159" cy="185"/>
            </a:xfrm>
          </p:grpSpPr>
          <p:sp>
            <p:nvSpPr>
              <p:cNvPr id="157" name="Freeform 5">
                <a:extLst>
                  <a:ext uri="{FF2B5EF4-FFF2-40B4-BE49-F238E27FC236}">
                    <a16:creationId xmlns:a16="http://schemas.microsoft.com/office/drawing/2014/main" id="{9CB2CCAF-4996-4C71-A159-C16BBBFF1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44546A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6">
                <a:extLst>
                  <a:ext uri="{FF2B5EF4-FFF2-40B4-BE49-F238E27FC236}">
                    <a16:creationId xmlns:a16="http://schemas.microsoft.com/office/drawing/2014/main" id="{6DAD457E-8A2F-48C3-A4D1-2ED019BAA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4" name="Group 134">
              <a:extLst>
                <a:ext uri="{FF2B5EF4-FFF2-40B4-BE49-F238E27FC236}">
                  <a16:creationId xmlns:a16="http://schemas.microsoft.com/office/drawing/2014/main" id="{E6562E9F-C282-4F46-B31E-0CEA19F05EFF}"/>
                </a:ext>
              </a:extLst>
            </p:cNvPr>
            <p:cNvGrpSpPr/>
            <p:nvPr/>
          </p:nvGrpSpPr>
          <p:grpSpPr>
            <a:xfrm>
              <a:off x="8519319" y="3859807"/>
              <a:ext cx="3563961" cy="591226"/>
              <a:chOff x="6601446" y="1409970"/>
              <a:chExt cx="3563961" cy="591226"/>
            </a:xfrm>
          </p:grpSpPr>
          <p:sp>
            <p:nvSpPr>
              <p:cNvPr id="155" name="Rectangle 135">
                <a:extLst>
                  <a:ext uri="{FF2B5EF4-FFF2-40B4-BE49-F238E27FC236}">
                    <a16:creationId xmlns:a16="http://schemas.microsoft.com/office/drawing/2014/main" id="{5F79DAB1-B195-42B2-AA95-AEE50460A2C5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56" name="TextBox 136">
                <a:extLst>
                  <a:ext uri="{FF2B5EF4-FFF2-40B4-BE49-F238E27FC236}">
                    <a16:creationId xmlns:a16="http://schemas.microsoft.com/office/drawing/2014/main" id="{36E38CD7-B2C6-46F5-8F15-FF55311B3B37}"/>
                  </a:ext>
                </a:extLst>
              </p:cNvPr>
              <p:cNvSpPr txBox="1"/>
              <p:nvPr/>
            </p:nvSpPr>
            <p:spPr>
              <a:xfrm>
                <a:off x="6601446" y="1409970"/>
                <a:ext cx="7296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2023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年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59" name="Group 20">
            <a:extLst>
              <a:ext uri="{FF2B5EF4-FFF2-40B4-BE49-F238E27FC236}">
                <a16:creationId xmlns:a16="http://schemas.microsoft.com/office/drawing/2014/main" id="{4AD4FE3E-3148-4063-BD5D-0EC1A43006AA}"/>
              </a:ext>
            </a:extLst>
          </p:cNvPr>
          <p:cNvGrpSpPr/>
          <p:nvPr/>
        </p:nvGrpSpPr>
        <p:grpSpPr>
          <a:xfrm>
            <a:off x="7707311" y="5044492"/>
            <a:ext cx="3813199" cy="591226"/>
            <a:chOff x="7707311" y="4681636"/>
            <a:chExt cx="3813199" cy="591226"/>
          </a:xfrm>
        </p:grpSpPr>
        <p:grpSp>
          <p:nvGrpSpPr>
            <p:cNvPr id="160" name="Group 4">
              <a:extLst>
                <a:ext uri="{FF2B5EF4-FFF2-40B4-BE49-F238E27FC236}">
                  <a16:creationId xmlns:a16="http://schemas.microsoft.com/office/drawing/2014/main" id="{139F8346-533D-40E8-896C-172B6EB9FD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07311" y="4766309"/>
              <a:ext cx="252413" cy="293687"/>
              <a:chOff x="1969" y="1975"/>
              <a:chExt cx="159" cy="185"/>
            </a:xfrm>
          </p:grpSpPr>
          <p:sp>
            <p:nvSpPr>
              <p:cNvPr id="164" name="Freeform 5">
                <a:extLst>
                  <a:ext uri="{FF2B5EF4-FFF2-40B4-BE49-F238E27FC236}">
                    <a16:creationId xmlns:a16="http://schemas.microsoft.com/office/drawing/2014/main" id="{7EEBB46B-AF6F-4D11-A152-A83A56D42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5ECF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6">
                <a:extLst>
                  <a:ext uri="{FF2B5EF4-FFF2-40B4-BE49-F238E27FC236}">
                    <a16:creationId xmlns:a16="http://schemas.microsoft.com/office/drawing/2014/main" id="{B61D2351-8F09-4052-9349-1DCD6CC49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5ECFD2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1" name="Group 137">
              <a:extLst>
                <a:ext uri="{FF2B5EF4-FFF2-40B4-BE49-F238E27FC236}">
                  <a16:creationId xmlns:a16="http://schemas.microsoft.com/office/drawing/2014/main" id="{134A0F91-3055-40B0-8F66-38D3796402BD}"/>
                </a:ext>
              </a:extLst>
            </p:cNvPr>
            <p:cNvGrpSpPr/>
            <p:nvPr/>
          </p:nvGrpSpPr>
          <p:grpSpPr>
            <a:xfrm>
              <a:off x="7956549" y="4681636"/>
              <a:ext cx="3563961" cy="591226"/>
              <a:chOff x="6601446" y="1409970"/>
              <a:chExt cx="3563961" cy="591226"/>
            </a:xfrm>
          </p:grpSpPr>
          <p:sp>
            <p:nvSpPr>
              <p:cNvPr id="162" name="Rectangle 138">
                <a:extLst>
                  <a:ext uri="{FF2B5EF4-FFF2-40B4-BE49-F238E27FC236}">
                    <a16:creationId xmlns:a16="http://schemas.microsoft.com/office/drawing/2014/main" id="{25FA648E-71CD-4BB4-BDD6-4465E0480910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63" name="TextBox 139">
                <a:extLst>
                  <a:ext uri="{FF2B5EF4-FFF2-40B4-BE49-F238E27FC236}">
                    <a16:creationId xmlns:a16="http://schemas.microsoft.com/office/drawing/2014/main" id="{884C0000-279B-461B-9677-E6AAA542D93C}"/>
                  </a:ext>
                </a:extLst>
              </p:cNvPr>
              <p:cNvSpPr txBox="1"/>
              <p:nvPr/>
            </p:nvSpPr>
            <p:spPr>
              <a:xfrm>
                <a:off x="6601446" y="1409970"/>
                <a:ext cx="7296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2024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年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66" name="Group 18">
            <a:extLst>
              <a:ext uri="{FF2B5EF4-FFF2-40B4-BE49-F238E27FC236}">
                <a16:creationId xmlns:a16="http://schemas.microsoft.com/office/drawing/2014/main" id="{F702B1D1-9830-4CF7-8295-04DE8AFFB74D}"/>
              </a:ext>
            </a:extLst>
          </p:cNvPr>
          <p:cNvGrpSpPr/>
          <p:nvPr/>
        </p:nvGrpSpPr>
        <p:grpSpPr>
          <a:xfrm>
            <a:off x="464480" y="4577352"/>
            <a:ext cx="3799545" cy="595353"/>
            <a:chOff x="464480" y="4214496"/>
            <a:chExt cx="3799545" cy="595353"/>
          </a:xfrm>
        </p:grpSpPr>
        <p:grpSp>
          <p:nvGrpSpPr>
            <p:cNvPr id="167" name="Group 4">
              <a:extLst>
                <a:ext uri="{FF2B5EF4-FFF2-40B4-BE49-F238E27FC236}">
                  <a16:creationId xmlns:a16="http://schemas.microsoft.com/office/drawing/2014/main" id="{C54C32E4-EC51-4AB0-8259-3521EC2B99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11612" y="4313714"/>
              <a:ext cx="252413" cy="293687"/>
              <a:chOff x="1969" y="1975"/>
              <a:chExt cx="159" cy="185"/>
            </a:xfrm>
          </p:grpSpPr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BB8E5684-43E7-489A-94BC-7D0605C5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FF4B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6">
                <a:extLst>
                  <a:ext uri="{FF2B5EF4-FFF2-40B4-BE49-F238E27FC236}">
                    <a16:creationId xmlns:a16="http://schemas.microsoft.com/office/drawing/2014/main" id="{83994EF1-2F5F-4723-891F-8CC32E45D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FF4B5C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8" name="Group 143">
              <a:extLst>
                <a:ext uri="{FF2B5EF4-FFF2-40B4-BE49-F238E27FC236}">
                  <a16:creationId xmlns:a16="http://schemas.microsoft.com/office/drawing/2014/main" id="{2FDCE602-8A0B-4539-8350-F4949675E390}"/>
                </a:ext>
              </a:extLst>
            </p:cNvPr>
            <p:cNvGrpSpPr/>
            <p:nvPr/>
          </p:nvGrpSpPr>
          <p:grpSpPr>
            <a:xfrm>
              <a:off x="464480" y="4214496"/>
              <a:ext cx="3547913" cy="595353"/>
              <a:chOff x="6618287" y="1405843"/>
              <a:chExt cx="3547913" cy="595353"/>
            </a:xfrm>
          </p:grpSpPr>
          <p:sp>
            <p:nvSpPr>
              <p:cNvPr id="169" name="Rectangle 144">
                <a:extLst>
                  <a:ext uri="{FF2B5EF4-FFF2-40B4-BE49-F238E27FC236}">
                    <a16:creationId xmlns:a16="http://schemas.microsoft.com/office/drawing/2014/main" id="{B9E89432-609D-4C7E-B8A3-7ED756BA249E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70" name="TextBox 145">
                <a:extLst>
                  <a:ext uri="{FF2B5EF4-FFF2-40B4-BE49-F238E27FC236}">
                    <a16:creationId xmlns:a16="http://schemas.microsoft.com/office/drawing/2014/main" id="{512EBBC9-EAEE-42F6-AB1A-21B7C2B082E5}"/>
                  </a:ext>
                </a:extLst>
              </p:cNvPr>
              <p:cNvSpPr txBox="1"/>
              <p:nvPr/>
            </p:nvSpPr>
            <p:spPr>
              <a:xfrm>
                <a:off x="6639555" y="1405843"/>
                <a:ext cx="3526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defRPr/>
                </a:pPr>
                <a:r>
                  <a:rPr lang="en-GB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201</a:t>
                </a:r>
                <a:r>
                  <a:rPr lang="en-US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9</a:t>
                </a: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年</a:t>
                </a:r>
                <a:endParaRPr lang="en-GB" altLang="zh-CN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73" name="Group 15">
            <a:extLst>
              <a:ext uri="{FF2B5EF4-FFF2-40B4-BE49-F238E27FC236}">
                <a16:creationId xmlns:a16="http://schemas.microsoft.com/office/drawing/2014/main" id="{923E035C-8BA4-4440-BBF9-28B39F0BADC4}"/>
              </a:ext>
            </a:extLst>
          </p:cNvPr>
          <p:cNvGrpSpPr/>
          <p:nvPr/>
        </p:nvGrpSpPr>
        <p:grpSpPr>
          <a:xfrm>
            <a:off x="26890" y="3774512"/>
            <a:ext cx="3784697" cy="595353"/>
            <a:chOff x="26890" y="3411656"/>
            <a:chExt cx="3784697" cy="595353"/>
          </a:xfrm>
        </p:grpSpPr>
        <p:grpSp>
          <p:nvGrpSpPr>
            <p:cNvPr id="174" name="Group 4">
              <a:extLst>
                <a:ext uri="{FF2B5EF4-FFF2-40B4-BE49-F238E27FC236}">
                  <a16:creationId xmlns:a16="http://schemas.microsoft.com/office/drawing/2014/main" id="{20293A1D-0C1C-4957-8BF6-03A20AD2B2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59174" y="3549332"/>
              <a:ext cx="252413" cy="293687"/>
              <a:chOff x="1969" y="1975"/>
              <a:chExt cx="159" cy="185"/>
            </a:xfrm>
          </p:grpSpPr>
          <p:sp>
            <p:nvSpPr>
              <p:cNvPr id="178" name="Freeform 5">
                <a:extLst>
                  <a:ext uri="{FF2B5EF4-FFF2-40B4-BE49-F238E27FC236}">
                    <a16:creationId xmlns:a16="http://schemas.microsoft.com/office/drawing/2014/main" id="{F90543FA-1DF6-4B05-99B6-CA3D630AF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5ECF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 6">
                <a:extLst>
                  <a:ext uri="{FF2B5EF4-FFF2-40B4-BE49-F238E27FC236}">
                    <a16:creationId xmlns:a16="http://schemas.microsoft.com/office/drawing/2014/main" id="{67ED51D4-295C-41E8-A6B4-902DC8F49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5ECFD2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5" name="Group 146">
              <a:extLst>
                <a:ext uri="{FF2B5EF4-FFF2-40B4-BE49-F238E27FC236}">
                  <a16:creationId xmlns:a16="http://schemas.microsoft.com/office/drawing/2014/main" id="{26A40E5D-D221-4D30-8A1D-7C7FD49220D3}"/>
                </a:ext>
              </a:extLst>
            </p:cNvPr>
            <p:cNvGrpSpPr/>
            <p:nvPr/>
          </p:nvGrpSpPr>
          <p:grpSpPr>
            <a:xfrm>
              <a:off x="26890" y="3411656"/>
              <a:ext cx="3547913" cy="595353"/>
              <a:chOff x="6618287" y="1405843"/>
              <a:chExt cx="3547913" cy="595353"/>
            </a:xfrm>
          </p:grpSpPr>
          <p:sp>
            <p:nvSpPr>
              <p:cNvPr id="176" name="Rectangle 147">
                <a:extLst>
                  <a:ext uri="{FF2B5EF4-FFF2-40B4-BE49-F238E27FC236}">
                    <a16:creationId xmlns:a16="http://schemas.microsoft.com/office/drawing/2014/main" id="{C5F20986-72CB-4571-9F4E-A5B9069C50F0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77" name="TextBox 148">
                <a:extLst>
                  <a:ext uri="{FF2B5EF4-FFF2-40B4-BE49-F238E27FC236}">
                    <a16:creationId xmlns:a16="http://schemas.microsoft.com/office/drawing/2014/main" id="{DEA9055E-F9F1-4716-91C7-BE2E08E2F538}"/>
                  </a:ext>
                </a:extLst>
              </p:cNvPr>
              <p:cNvSpPr txBox="1"/>
              <p:nvPr/>
            </p:nvSpPr>
            <p:spPr>
              <a:xfrm>
                <a:off x="6639555" y="1405843"/>
                <a:ext cx="3526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defRPr/>
                </a:pPr>
                <a:r>
                  <a:rPr lang="en-GB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201</a:t>
                </a:r>
                <a:r>
                  <a:rPr lang="en-US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6</a:t>
                </a:r>
                <a:r>
                  <a:rPr lang="en-GB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-201</a:t>
                </a:r>
                <a:r>
                  <a:rPr lang="en-US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8</a:t>
                </a: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年</a:t>
                </a:r>
                <a:endParaRPr lang="en-GB" altLang="zh-CN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80" name="Group 14">
            <a:extLst>
              <a:ext uri="{FF2B5EF4-FFF2-40B4-BE49-F238E27FC236}">
                <a16:creationId xmlns:a16="http://schemas.microsoft.com/office/drawing/2014/main" id="{EBAD91F4-1FFC-4100-95A1-C42872150338}"/>
              </a:ext>
            </a:extLst>
          </p:cNvPr>
          <p:cNvGrpSpPr/>
          <p:nvPr/>
        </p:nvGrpSpPr>
        <p:grpSpPr>
          <a:xfrm>
            <a:off x="425098" y="3022264"/>
            <a:ext cx="3807972" cy="595353"/>
            <a:chOff x="425098" y="2659408"/>
            <a:chExt cx="3807972" cy="595353"/>
          </a:xfrm>
        </p:grpSpPr>
        <p:grpSp>
          <p:nvGrpSpPr>
            <p:cNvPr id="181" name="Group 4">
              <a:extLst>
                <a:ext uri="{FF2B5EF4-FFF2-40B4-BE49-F238E27FC236}">
                  <a16:creationId xmlns:a16="http://schemas.microsoft.com/office/drawing/2014/main" id="{7884C115-0F70-453F-8C5B-007625BF21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80657" y="2829560"/>
              <a:ext cx="252413" cy="293687"/>
              <a:chOff x="1969" y="1975"/>
              <a:chExt cx="159" cy="185"/>
            </a:xfrm>
          </p:grpSpPr>
          <p:sp>
            <p:nvSpPr>
              <p:cNvPr id="185" name="Freeform 5">
                <a:extLst>
                  <a:ext uri="{FF2B5EF4-FFF2-40B4-BE49-F238E27FC236}">
                    <a16:creationId xmlns:a16="http://schemas.microsoft.com/office/drawing/2014/main" id="{1962CB77-2E6B-41D3-A0C8-291FA459D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Freeform 6">
                <a:extLst>
                  <a:ext uri="{FF2B5EF4-FFF2-40B4-BE49-F238E27FC236}">
                    <a16:creationId xmlns:a16="http://schemas.microsoft.com/office/drawing/2014/main" id="{0EE819E3-5421-49EA-9781-EA54B790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2" name="Group 149">
              <a:extLst>
                <a:ext uri="{FF2B5EF4-FFF2-40B4-BE49-F238E27FC236}">
                  <a16:creationId xmlns:a16="http://schemas.microsoft.com/office/drawing/2014/main" id="{2935EC2E-9128-4BCC-8712-5F24CAE3EDAE}"/>
                </a:ext>
              </a:extLst>
            </p:cNvPr>
            <p:cNvGrpSpPr/>
            <p:nvPr/>
          </p:nvGrpSpPr>
          <p:grpSpPr>
            <a:xfrm>
              <a:off x="425098" y="2659408"/>
              <a:ext cx="3547913" cy="595353"/>
              <a:chOff x="6618287" y="1405843"/>
              <a:chExt cx="3547913" cy="595353"/>
            </a:xfrm>
          </p:grpSpPr>
          <p:sp>
            <p:nvSpPr>
              <p:cNvPr id="183" name="Rectangle 150">
                <a:extLst>
                  <a:ext uri="{FF2B5EF4-FFF2-40B4-BE49-F238E27FC236}">
                    <a16:creationId xmlns:a16="http://schemas.microsoft.com/office/drawing/2014/main" id="{A2E2149F-43B3-4DC8-8952-9E7842765D9C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84" name="TextBox 151">
                <a:extLst>
                  <a:ext uri="{FF2B5EF4-FFF2-40B4-BE49-F238E27FC236}">
                    <a16:creationId xmlns:a16="http://schemas.microsoft.com/office/drawing/2014/main" id="{E38A0B32-9FDB-4F71-803F-C97D26D4AE7C}"/>
                  </a:ext>
                </a:extLst>
              </p:cNvPr>
              <p:cNvSpPr txBox="1"/>
              <p:nvPr/>
            </p:nvSpPr>
            <p:spPr>
              <a:xfrm>
                <a:off x="6639555" y="1405843"/>
                <a:ext cx="3526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defRPr/>
                </a:pPr>
                <a:r>
                  <a:rPr lang="en-GB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201</a:t>
                </a:r>
                <a:r>
                  <a:rPr lang="en-US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5</a:t>
                </a:r>
                <a:r>
                  <a:rPr lang="en-GB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-201</a:t>
                </a:r>
                <a:r>
                  <a:rPr lang="en-US" altLang="zh-CN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6</a:t>
                </a: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ntarell" panose="02000603000000000000" pitchFamily="2" charset="0"/>
                  </a:rPr>
                  <a:t>年</a:t>
                </a:r>
                <a:endParaRPr lang="en-GB" altLang="zh-CN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ntarell" panose="02000603000000000000" pitchFamily="2" charset="0"/>
                </a:endParaRPr>
              </a:p>
            </p:txBody>
          </p:sp>
        </p:grpSp>
      </p:grpSp>
      <p:grpSp>
        <p:nvGrpSpPr>
          <p:cNvPr id="187" name="Group 13">
            <a:extLst>
              <a:ext uri="{FF2B5EF4-FFF2-40B4-BE49-F238E27FC236}">
                <a16:creationId xmlns:a16="http://schemas.microsoft.com/office/drawing/2014/main" id="{73CE0A5C-9FD9-46CB-9640-A98EC2691A90}"/>
              </a:ext>
            </a:extLst>
          </p:cNvPr>
          <p:cNvGrpSpPr/>
          <p:nvPr/>
        </p:nvGrpSpPr>
        <p:grpSpPr>
          <a:xfrm>
            <a:off x="880728" y="2346465"/>
            <a:ext cx="3830972" cy="595353"/>
            <a:chOff x="880728" y="1983609"/>
            <a:chExt cx="3830972" cy="595353"/>
          </a:xfrm>
        </p:grpSpPr>
        <p:grpSp>
          <p:nvGrpSpPr>
            <p:cNvPr id="188" name="Group 4">
              <a:extLst>
                <a:ext uri="{FF2B5EF4-FFF2-40B4-BE49-F238E27FC236}">
                  <a16:creationId xmlns:a16="http://schemas.microsoft.com/office/drawing/2014/main" id="{B4BE51DB-99C4-43B4-96D0-AD1C824B22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9287" y="2132648"/>
              <a:ext cx="252413" cy="293687"/>
              <a:chOff x="1969" y="1975"/>
              <a:chExt cx="159" cy="185"/>
            </a:xfrm>
          </p:grpSpPr>
          <p:sp>
            <p:nvSpPr>
              <p:cNvPr id="192" name="Freeform 5">
                <a:extLst>
                  <a:ext uri="{FF2B5EF4-FFF2-40B4-BE49-F238E27FC236}">
                    <a16:creationId xmlns:a16="http://schemas.microsoft.com/office/drawing/2014/main" id="{FB31AB85-5F3B-46F0-9FF0-D3BFBC3E0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975"/>
                <a:ext cx="159" cy="185"/>
              </a:xfrm>
              <a:custGeom>
                <a:avLst/>
                <a:gdLst>
                  <a:gd name="T0" fmla="*/ 19 w 133"/>
                  <a:gd name="T1" fmla="*/ 11 h 154"/>
                  <a:gd name="T2" fmla="*/ 24 w 133"/>
                  <a:gd name="T3" fmla="*/ 107 h 154"/>
                  <a:gd name="T4" fmla="*/ 114 w 133"/>
                  <a:gd name="T5" fmla="*/ 143 h 154"/>
                  <a:gd name="T6" fmla="*/ 109 w 133"/>
                  <a:gd name="T7" fmla="*/ 47 h 154"/>
                  <a:gd name="T8" fmla="*/ 19 w 133"/>
                  <a:gd name="T9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4">
                    <a:moveTo>
                      <a:pt x="19" y="11"/>
                    </a:moveTo>
                    <a:cubicBezTo>
                      <a:pt x="0" y="35"/>
                      <a:pt x="1" y="75"/>
                      <a:pt x="24" y="107"/>
                    </a:cubicBezTo>
                    <a:cubicBezTo>
                      <a:pt x="47" y="140"/>
                      <a:pt x="85" y="154"/>
                      <a:pt x="114" y="143"/>
                    </a:cubicBezTo>
                    <a:cubicBezTo>
                      <a:pt x="133" y="119"/>
                      <a:pt x="132" y="79"/>
                      <a:pt x="109" y="47"/>
                    </a:cubicBezTo>
                    <a:cubicBezTo>
                      <a:pt x="86" y="14"/>
                      <a:pt x="48" y="0"/>
                      <a:pt x="19" y="11"/>
                    </a:cubicBez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93CEED59-8BC5-499F-AB64-BA9A2D968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996"/>
                <a:ext cx="120" cy="151"/>
              </a:xfrm>
              <a:custGeom>
                <a:avLst/>
                <a:gdLst>
                  <a:gd name="T0" fmla="*/ 0 w 100"/>
                  <a:gd name="T1" fmla="*/ 0 h 126"/>
                  <a:gd name="T2" fmla="*/ 90 w 100"/>
                  <a:gd name="T3" fmla="*/ 126 h 126"/>
                  <a:gd name="T4" fmla="*/ 0 w 100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26">
                    <a:moveTo>
                      <a:pt x="0" y="0"/>
                    </a:moveTo>
                    <a:cubicBezTo>
                      <a:pt x="33" y="23"/>
                      <a:pt x="81" y="96"/>
                      <a:pt x="90" y="126"/>
                    </a:cubicBezTo>
                    <a:cubicBezTo>
                      <a:pt x="100" y="101"/>
                      <a:pt x="39" y="16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9" name="Group 152">
              <a:extLst>
                <a:ext uri="{FF2B5EF4-FFF2-40B4-BE49-F238E27FC236}">
                  <a16:creationId xmlns:a16="http://schemas.microsoft.com/office/drawing/2014/main" id="{D7126278-9F13-4D97-A966-8EB4BB4E14E5}"/>
                </a:ext>
              </a:extLst>
            </p:cNvPr>
            <p:cNvGrpSpPr/>
            <p:nvPr/>
          </p:nvGrpSpPr>
          <p:grpSpPr>
            <a:xfrm>
              <a:off x="880728" y="1983609"/>
              <a:ext cx="3547913" cy="595353"/>
              <a:chOff x="6618287" y="1405843"/>
              <a:chExt cx="3547913" cy="595353"/>
            </a:xfrm>
          </p:grpSpPr>
          <p:sp>
            <p:nvSpPr>
              <p:cNvPr id="190" name="Rectangle 153">
                <a:extLst>
                  <a:ext uri="{FF2B5EF4-FFF2-40B4-BE49-F238E27FC236}">
                    <a16:creationId xmlns:a16="http://schemas.microsoft.com/office/drawing/2014/main" id="{EF0E597E-15C7-4F64-93B8-0AB9C448758E}"/>
                  </a:ext>
                </a:extLst>
              </p:cNvPr>
              <p:cNvSpPr/>
              <p:nvPr/>
            </p:nvSpPr>
            <p:spPr>
              <a:xfrm>
                <a:off x="6618287" y="1601086"/>
                <a:ext cx="35471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Lorem ipsum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sit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amet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, for it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consectetuer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adipiscing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elit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Aenean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commodo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ligula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eget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dolor</a:t>
                </a: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  <p:sp>
            <p:nvSpPr>
              <p:cNvPr id="191" name="TextBox 154">
                <a:extLst>
                  <a:ext uri="{FF2B5EF4-FFF2-40B4-BE49-F238E27FC236}">
                    <a16:creationId xmlns:a16="http://schemas.microsoft.com/office/drawing/2014/main" id="{B36BB6DE-C2B5-4AF7-8CC7-C942B50732F6}"/>
                  </a:ext>
                </a:extLst>
              </p:cNvPr>
              <p:cNvSpPr txBox="1"/>
              <p:nvPr/>
            </p:nvSpPr>
            <p:spPr>
              <a:xfrm>
                <a:off x="6639555" y="1405843"/>
                <a:ext cx="3526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2014-2015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ntarell" panose="02000603000000000000" pitchFamily="2" charset="0"/>
                  </a:rPr>
                  <a:t>年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ntarell" panose="020006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42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B5C8E4-D3AD-4C70-9B6C-5BE28498EC8D}"/>
              </a:ext>
            </a:extLst>
          </p:cNvPr>
          <p:cNvGrpSpPr/>
          <p:nvPr/>
        </p:nvGrpSpPr>
        <p:grpSpPr>
          <a:xfrm>
            <a:off x="2644292" y="1892484"/>
            <a:ext cx="6723109" cy="4104066"/>
            <a:chOff x="2644292" y="1892484"/>
            <a:chExt cx="6723109" cy="4104066"/>
          </a:xfrm>
        </p:grpSpPr>
        <p:grpSp>
          <p:nvGrpSpPr>
            <p:cNvPr id="18" name="Group 17"/>
            <p:cNvGrpSpPr/>
            <p:nvPr/>
          </p:nvGrpSpPr>
          <p:grpSpPr>
            <a:xfrm>
              <a:off x="2644292" y="1892484"/>
              <a:ext cx="6723109" cy="4104066"/>
              <a:chOff x="2747250" y="1837207"/>
              <a:chExt cx="6723109" cy="4104066"/>
            </a:xfrm>
          </p:grpSpPr>
          <p:sp>
            <p:nvSpPr>
              <p:cNvPr id="6" name="Oval 21"/>
              <p:cNvSpPr>
                <a:spLocks noChangeArrowheads="1"/>
              </p:cNvSpPr>
              <p:nvPr/>
            </p:nvSpPr>
            <p:spPr bwMode="auto">
              <a:xfrm rot="17150482">
                <a:off x="2747956" y="3273724"/>
                <a:ext cx="1501384" cy="15027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Freeform 22"/>
              <p:cNvSpPr>
                <a:spLocks/>
              </p:cNvSpPr>
              <p:nvPr/>
            </p:nvSpPr>
            <p:spPr bwMode="auto">
              <a:xfrm rot="17150482">
                <a:off x="3823658" y="2836938"/>
                <a:ext cx="1096024" cy="1076251"/>
              </a:xfrm>
              <a:custGeom>
                <a:avLst/>
                <a:gdLst>
                  <a:gd name="T0" fmla="*/ 175 w 453"/>
                  <a:gd name="T1" fmla="*/ 0 h 445"/>
                  <a:gd name="T2" fmla="*/ 453 w 453"/>
                  <a:gd name="T3" fmla="*/ 200 h 445"/>
                  <a:gd name="T4" fmla="*/ 266 w 453"/>
                  <a:gd name="T5" fmla="*/ 445 h 445"/>
                  <a:gd name="T6" fmla="*/ 0 w 453"/>
                  <a:gd name="T7" fmla="*/ 230 h 445"/>
                  <a:gd name="T8" fmla="*/ 175 w 453"/>
                  <a:gd name="T9" fmla="*/ 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45">
                    <a:moveTo>
                      <a:pt x="175" y="0"/>
                    </a:moveTo>
                    <a:cubicBezTo>
                      <a:pt x="148" y="159"/>
                      <a:pt x="291" y="280"/>
                      <a:pt x="453" y="200"/>
                    </a:cubicBezTo>
                    <a:cubicBezTo>
                      <a:pt x="266" y="445"/>
                      <a:pt x="266" y="445"/>
                      <a:pt x="266" y="445"/>
                    </a:cubicBezTo>
                    <a:cubicBezTo>
                      <a:pt x="300" y="268"/>
                      <a:pt x="146" y="162"/>
                      <a:pt x="0" y="23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Freeform 23"/>
              <p:cNvSpPr>
                <a:spLocks/>
              </p:cNvSpPr>
              <p:nvPr/>
            </p:nvSpPr>
            <p:spPr bwMode="auto">
              <a:xfrm rot="17150482">
                <a:off x="5125052" y="3220236"/>
                <a:ext cx="1224553" cy="1197717"/>
              </a:xfrm>
              <a:custGeom>
                <a:avLst/>
                <a:gdLst>
                  <a:gd name="T0" fmla="*/ 506 w 506"/>
                  <a:gd name="T1" fmla="*/ 258 h 495"/>
                  <a:gd name="T2" fmla="*/ 204 w 506"/>
                  <a:gd name="T3" fmla="*/ 495 h 495"/>
                  <a:gd name="T4" fmla="*/ 0 w 506"/>
                  <a:gd name="T5" fmla="*/ 222 h 495"/>
                  <a:gd name="T6" fmla="*/ 313 w 506"/>
                  <a:gd name="T7" fmla="*/ 0 h 495"/>
                  <a:gd name="T8" fmla="*/ 506 w 506"/>
                  <a:gd name="T9" fmla="*/ 25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6" h="495">
                    <a:moveTo>
                      <a:pt x="506" y="258"/>
                    </a:moveTo>
                    <a:cubicBezTo>
                      <a:pt x="341" y="178"/>
                      <a:pt x="168" y="297"/>
                      <a:pt x="204" y="495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179" y="313"/>
                      <a:pt x="342" y="180"/>
                      <a:pt x="313" y="0"/>
                    </a:cubicBezTo>
                    <a:lnTo>
                      <a:pt x="506" y="2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24"/>
              <p:cNvSpPr>
                <a:spLocks noChangeArrowheads="1"/>
              </p:cNvSpPr>
              <p:nvPr/>
            </p:nvSpPr>
            <p:spPr bwMode="auto">
              <a:xfrm rot="17150482">
                <a:off x="4454690" y="1837913"/>
                <a:ext cx="1684996" cy="168358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Freeform 25"/>
              <p:cNvSpPr>
                <a:spLocks/>
              </p:cNvSpPr>
              <p:nvPr/>
            </p:nvSpPr>
            <p:spPr bwMode="auto">
              <a:xfrm rot="17150482">
                <a:off x="6577916" y="3541872"/>
                <a:ext cx="1334720" cy="1319184"/>
              </a:xfrm>
              <a:custGeom>
                <a:avLst/>
                <a:gdLst>
                  <a:gd name="T0" fmla="*/ 211 w 552"/>
                  <a:gd name="T1" fmla="*/ 0 h 545"/>
                  <a:gd name="T2" fmla="*/ 552 w 552"/>
                  <a:gd name="T3" fmla="*/ 227 h 545"/>
                  <a:gd name="T4" fmla="*/ 320 w 552"/>
                  <a:gd name="T5" fmla="*/ 545 h 545"/>
                  <a:gd name="T6" fmla="*/ 0 w 552"/>
                  <a:gd name="T7" fmla="*/ 289 h 545"/>
                  <a:gd name="T8" fmla="*/ 211 w 552"/>
                  <a:gd name="T9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545">
                    <a:moveTo>
                      <a:pt x="211" y="0"/>
                    </a:moveTo>
                    <a:cubicBezTo>
                      <a:pt x="185" y="186"/>
                      <a:pt x="357" y="331"/>
                      <a:pt x="552" y="227"/>
                    </a:cubicBezTo>
                    <a:cubicBezTo>
                      <a:pt x="320" y="545"/>
                      <a:pt x="320" y="545"/>
                      <a:pt x="320" y="545"/>
                    </a:cubicBezTo>
                    <a:cubicBezTo>
                      <a:pt x="359" y="327"/>
                      <a:pt x="169" y="207"/>
                      <a:pt x="0" y="289"/>
                    </a:cubicBez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Oval 26"/>
              <p:cNvSpPr>
                <a:spLocks noChangeArrowheads="1"/>
              </p:cNvSpPr>
              <p:nvPr/>
            </p:nvSpPr>
            <p:spPr bwMode="auto">
              <a:xfrm rot="17150482">
                <a:off x="5267320" y="4091732"/>
                <a:ext cx="1848835" cy="18502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Oval 27"/>
              <p:cNvSpPr>
                <a:spLocks noChangeArrowheads="1"/>
              </p:cNvSpPr>
              <p:nvPr/>
            </p:nvSpPr>
            <p:spPr bwMode="auto">
              <a:xfrm rot="17150482">
                <a:off x="7298084" y="2216259"/>
                <a:ext cx="2172275" cy="21722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28"/>
              <p:cNvSpPr>
                <a:spLocks noChangeArrowheads="1"/>
              </p:cNvSpPr>
              <p:nvPr/>
            </p:nvSpPr>
            <p:spPr bwMode="auto">
              <a:xfrm rot="17150482">
                <a:off x="2854233" y="3381527"/>
                <a:ext cx="1286699" cy="128952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val 29"/>
              <p:cNvSpPr>
                <a:spLocks noChangeArrowheads="1"/>
              </p:cNvSpPr>
              <p:nvPr/>
            </p:nvSpPr>
            <p:spPr bwMode="auto">
              <a:xfrm rot="17150482">
                <a:off x="4573385" y="1957581"/>
                <a:ext cx="1444888" cy="144347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30"/>
              <p:cNvSpPr>
                <a:spLocks noChangeArrowheads="1"/>
              </p:cNvSpPr>
              <p:nvPr/>
            </p:nvSpPr>
            <p:spPr bwMode="auto">
              <a:xfrm rot="17150482">
                <a:off x="5398673" y="4224498"/>
                <a:ext cx="1586128" cy="158471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Oval 31"/>
              <p:cNvSpPr>
                <a:spLocks noChangeArrowheads="1"/>
              </p:cNvSpPr>
              <p:nvPr/>
            </p:nvSpPr>
            <p:spPr bwMode="auto">
              <a:xfrm rot="17150482">
                <a:off x="7453228" y="2371790"/>
                <a:ext cx="1862959" cy="18629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535526" y="2538419"/>
              <a:ext cx="13452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2016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8048" y="3867144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Source Sans Pro"/>
                </a:rPr>
                <a:t>2015</a:t>
              </a:r>
              <a:r>
                <a:rPr lang="zh-CN" altLang="en-US" sz="2400" b="1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Source Sans Pro"/>
                </a:rPr>
                <a:t>年</a:t>
              </a:r>
              <a:endParaRPr lang="en-US" altLang="zh-CN" sz="1600" dirty="0">
                <a:solidFill>
                  <a:srgbClr val="21221F">
                    <a:lumMod val="75000"/>
                    <a:lumOff val="25000"/>
                  </a:srgbClr>
                </a:solidFill>
                <a:latin typeface="Source Sans Pr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67389" y="3075057"/>
              <a:ext cx="18389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000" b="1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Source Sans Pro"/>
                </a:rPr>
                <a:t>2018</a:t>
              </a:r>
              <a:r>
                <a:rPr lang="zh-CN" altLang="en-US" sz="4000" b="1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Source Sans Pro"/>
                </a:rPr>
                <a:t>年</a:t>
              </a:r>
              <a:endParaRPr lang="en-US" altLang="zh-CN" sz="2800" dirty="0">
                <a:solidFill>
                  <a:srgbClr val="21221F">
                    <a:lumMod val="75000"/>
                    <a:lumOff val="25000"/>
                  </a:srgbClr>
                </a:solidFill>
                <a:latin typeface="Source Sans Pr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1637" y="4818157"/>
              <a:ext cx="1505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Source Sans Pro"/>
                </a:rPr>
                <a:t>2017</a:t>
              </a:r>
              <a:r>
                <a:rPr lang="zh-CN" altLang="en-US" sz="3200" b="1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Source Sans Pro"/>
                </a:rPr>
                <a:t>年</a:t>
              </a:r>
              <a:endParaRPr lang="en-US" altLang="zh-CN" sz="2000" dirty="0">
                <a:solidFill>
                  <a:srgbClr val="21221F">
                    <a:lumMod val="75000"/>
                    <a:lumOff val="25000"/>
                  </a:srgbClr>
                </a:solidFill>
                <a:latin typeface="Source Sans Pro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45890" y="1694693"/>
            <a:ext cx="4332973" cy="513480"/>
            <a:chOff x="6845890" y="1694693"/>
            <a:chExt cx="4332973" cy="513480"/>
          </a:xfrm>
        </p:grpSpPr>
        <p:sp>
          <p:nvSpPr>
            <p:cNvPr id="24" name="Rectangle 23"/>
            <p:cNvSpPr/>
            <p:nvPr/>
          </p:nvSpPr>
          <p:spPr>
            <a:xfrm>
              <a:off x="6845890" y="1701046"/>
              <a:ext cx="507127" cy="507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03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015" y="1694693"/>
              <a:ext cx="3731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elit. Vestibulum dignissim nunc nisi, ac scelerisque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19667" y="4983202"/>
            <a:ext cx="4291111" cy="507127"/>
            <a:chOff x="7119667" y="4983202"/>
            <a:chExt cx="4291111" cy="507127"/>
          </a:xfrm>
        </p:grpSpPr>
        <p:sp>
          <p:nvSpPr>
            <p:cNvPr id="26" name="Rectangle 25"/>
            <p:cNvSpPr/>
            <p:nvPr/>
          </p:nvSpPr>
          <p:spPr>
            <a:xfrm>
              <a:off x="7119667" y="4983202"/>
              <a:ext cx="507127" cy="5071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8930" y="4990543"/>
              <a:ext cx="3731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elit. Vestibulum dignissim nunc nisi, ac scelerisque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8200" y="4876486"/>
            <a:ext cx="3463135" cy="692497"/>
            <a:chOff x="838200" y="4876486"/>
            <a:chExt cx="3463135" cy="692497"/>
          </a:xfrm>
        </p:grpSpPr>
        <p:sp>
          <p:nvSpPr>
            <p:cNvPr id="25" name="Rectangle 24"/>
            <p:cNvSpPr/>
            <p:nvPr/>
          </p:nvSpPr>
          <p:spPr>
            <a:xfrm>
              <a:off x="3794208" y="4983202"/>
              <a:ext cx="507127" cy="5071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200" y="4876486"/>
              <a:ext cx="29560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elit. Vestibulum dignissim nunc nisi, ac scelerisque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0484" y="1826918"/>
            <a:ext cx="3463917" cy="692497"/>
            <a:chOff x="800484" y="1826918"/>
            <a:chExt cx="3463917" cy="692497"/>
          </a:xfrm>
        </p:grpSpPr>
        <p:sp>
          <p:nvSpPr>
            <p:cNvPr id="23" name="Rectangle 22"/>
            <p:cNvSpPr/>
            <p:nvPr/>
          </p:nvSpPr>
          <p:spPr>
            <a:xfrm>
              <a:off x="3757274" y="1919955"/>
              <a:ext cx="507127" cy="5071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0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0484" y="1826918"/>
              <a:ext cx="29560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</a:t>
              </a: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elit. Vestibulum dignissim nunc nisi, ac scelerisque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8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7811" y="1631717"/>
            <a:ext cx="4748238" cy="1080228"/>
            <a:chOff x="6637811" y="1631717"/>
            <a:chExt cx="4748238" cy="1080228"/>
          </a:xfrm>
        </p:grpSpPr>
        <p:sp>
          <p:nvSpPr>
            <p:cNvPr id="5" name="TextBox 4"/>
            <p:cNvSpPr txBox="1"/>
            <p:nvPr/>
          </p:nvSpPr>
          <p:spPr>
            <a:xfrm>
              <a:off x="6637811" y="1973281"/>
              <a:ext cx="47482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 Donec luctus nibh sit amet sem vulputate, venenatis bibendum orci pulvinar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37811" y="163171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0512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05126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07909" y="3286654"/>
            <a:ext cx="3145891" cy="1107996"/>
            <a:chOff x="8207909" y="3286654"/>
            <a:chExt cx="3145891" cy="1107996"/>
          </a:xfrm>
        </p:grpSpPr>
        <p:sp>
          <p:nvSpPr>
            <p:cNvPr id="8" name="TextBox 7"/>
            <p:cNvSpPr txBox="1"/>
            <p:nvPr/>
          </p:nvSpPr>
          <p:spPr>
            <a:xfrm>
              <a:off x="8207909" y="3655986"/>
              <a:ext cx="31458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 Donec luctus nibh sit amet sem vulputate, venenatis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07909" y="328665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A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89573" y="4958884"/>
            <a:ext cx="4748238" cy="871402"/>
            <a:chOff x="1889573" y="4958884"/>
            <a:chExt cx="4748238" cy="871402"/>
          </a:xfrm>
        </p:grpSpPr>
        <p:sp>
          <p:nvSpPr>
            <p:cNvPr id="11" name="TextBox 10"/>
            <p:cNvSpPr txBox="1"/>
            <p:nvPr/>
          </p:nvSpPr>
          <p:spPr>
            <a:xfrm>
              <a:off x="1889573" y="5307066"/>
              <a:ext cx="4748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 Donec luctus nibh sit amet sem vulputate, venenatis bibendum orci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06486" y="495888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B3A9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B3A90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1672" y="3307427"/>
            <a:ext cx="4231678" cy="909268"/>
            <a:chOff x="991672" y="3307427"/>
            <a:chExt cx="4231678" cy="909268"/>
          </a:xfrm>
        </p:grpSpPr>
        <p:sp>
          <p:nvSpPr>
            <p:cNvPr id="14" name="TextBox 13"/>
            <p:cNvSpPr txBox="1"/>
            <p:nvPr/>
          </p:nvSpPr>
          <p:spPr>
            <a:xfrm>
              <a:off x="991672" y="3693475"/>
              <a:ext cx="4231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 Donec luctus nibh sit amet sem vulputate, venenatis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2024" y="330742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19405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19405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2508" y="1743445"/>
            <a:ext cx="2679090" cy="884974"/>
            <a:chOff x="872508" y="1743445"/>
            <a:chExt cx="2679090" cy="884974"/>
          </a:xfrm>
        </p:grpSpPr>
        <p:sp>
          <p:nvSpPr>
            <p:cNvPr id="17" name="TextBox 16"/>
            <p:cNvSpPr txBox="1"/>
            <p:nvPr/>
          </p:nvSpPr>
          <p:spPr>
            <a:xfrm>
              <a:off x="872508" y="2105199"/>
              <a:ext cx="2666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 consectetur adipiscing elit Donec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0272" y="1743445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请添加企业大事件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789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6709" y="3175075"/>
            <a:ext cx="1539257" cy="1219575"/>
            <a:chOff x="6516709" y="3175075"/>
            <a:chExt cx="1539257" cy="1219575"/>
          </a:xfrm>
        </p:grpSpPr>
        <p:sp>
          <p:nvSpPr>
            <p:cNvPr id="20" name="Rectangle 4"/>
            <p:cNvSpPr/>
            <p:nvPr/>
          </p:nvSpPr>
          <p:spPr>
            <a:xfrm rot="10800000">
              <a:off x="6516709" y="3175075"/>
              <a:ext cx="1539257" cy="1219575"/>
            </a:xfrm>
            <a:custGeom>
              <a:avLst/>
              <a:gdLst>
                <a:gd name="connsiteX0" fmla="*/ 0 w 5306094"/>
                <a:gd name="connsiteY0" fmla="*/ 0 h 4224272"/>
                <a:gd name="connsiteX1" fmla="*/ 5306094 w 5306094"/>
                <a:gd name="connsiteY1" fmla="*/ 0 h 4224272"/>
                <a:gd name="connsiteX2" fmla="*/ 5306094 w 5306094"/>
                <a:gd name="connsiteY2" fmla="*/ 4224272 h 4224272"/>
                <a:gd name="connsiteX3" fmla="*/ 0 w 5306094"/>
                <a:gd name="connsiteY3" fmla="*/ 4224272 h 4224272"/>
                <a:gd name="connsiteX4" fmla="*/ 0 w 5306094"/>
                <a:gd name="connsiteY4" fmla="*/ 0 h 4224272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25756 h 4250028"/>
                <a:gd name="connsiteX1" fmla="*/ 1622737 w 5306094"/>
                <a:gd name="connsiteY1" fmla="*/ 12877 h 4250028"/>
                <a:gd name="connsiteX2" fmla="*/ 2588652 w 5306094"/>
                <a:gd name="connsiteY2" fmla="*/ 0 h 4250028"/>
                <a:gd name="connsiteX3" fmla="*/ 5306094 w 5306094"/>
                <a:gd name="connsiteY3" fmla="*/ 25756 h 4250028"/>
                <a:gd name="connsiteX4" fmla="*/ 5306094 w 5306094"/>
                <a:gd name="connsiteY4" fmla="*/ 4250028 h 4250028"/>
                <a:gd name="connsiteX5" fmla="*/ 0 w 5306094"/>
                <a:gd name="connsiteY5" fmla="*/ 4250028 h 4250028"/>
                <a:gd name="connsiteX6" fmla="*/ 0 w 5306094"/>
                <a:gd name="connsiteY6" fmla="*/ 25756 h 4250028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3207194 w 5306094"/>
                <a:gd name="connsiteY2" fmla="*/ 5532 h 4237151"/>
                <a:gd name="connsiteX3" fmla="*/ 5306094 w 5306094"/>
                <a:gd name="connsiteY3" fmla="*/ 12879 h 4237151"/>
                <a:gd name="connsiteX4" fmla="*/ 5306094 w 5306094"/>
                <a:gd name="connsiteY4" fmla="*/ 4237151 h 4237151"/>
                <a:gd name="connsiteX5" fmla="*/ 0 w 5306094"/>
                <a:gd name="connsiteY5" fmla="*/ 4237151 h 4237151"/>
                <a:gd name="connsiteX6" fmla="*/ 0 w 5306094"/>
                <a:gd name="connsiteY6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20968 w 5306094"/>
                <a:gd name="connsiteY2" fmla="*/ 2727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40602 w 5306094"/>
                <a:gd name="connsiteY2" fmla="*/ 47606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374136 w 5306094"/>
                <a:gd name="connsiteY2" fmla="*/ 39191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433039 w 5306094"/>
                <a:gd name="connsiteY2" fmla="*/ 308462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7347 h 4231619"/>
                <a:gd name="connsiteX1" fmla="*/ 1614323 w 5306094"/>
                <a:gd name="connsiteY1" fmla="*/ 30931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517086 w 5306094"/>
                <a:gd name="connsiteY6" fmla="*/ 171940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449768 w 5306094"/>
                <a:gd name="connsiteY7" fmla="*/ 2112096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4884019 w 5306094"/>
                <a:gd name="connsiteY8" fmla="*/ 2240272 h 4231619"/>
                <a:gd name="connsiteX9" fmla="*/ 5306094 w 5306094"/>
                <a:gd name="connsiteY9" fmla="*/ 4231619 h 4231619"/>
                <a:gd name="connsiteX10" fmla="*/ 0 w 5306094"/>
                <a:gd name="connsiteY10" fmla="*/ 4231619 h 4231619"/>
                <a:gd name="connsiteX11" fmla="*/ 0 w 5306094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06094 w 5329628"/>
                <a:gd name="connsiteY9" fmla="*/ 4231619 h 4231619"/>
                <a:gd name="connsiteX10" fmla="*/ 0 w 5329628"/>
                <a:gd name="connsiteY10" fmla="*/ 4231619 h 4231619"/>
                <a:gd name="connsiteX11" fmla="*/ 0 w 5329628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21549 w 5329628"/>
                <a:gd name="connsiteY9" fmla="*/ 2943731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893970 w 5329628"/>
                <a:gd name="connsiteY9" fmla="*/ 2758276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15848 w 5329628"/>
                <a:gd name="connsiteY10" fmla="*/ 3493065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199862 w 5329628"/>
                <a:gd name="connsiteY10" fmla="*/ 3483474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2988255 w 5329628"/>
                <a:gd name="connsiteY11" fmla="*/ 36822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8955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23187 w 5329628"/>
                <a:gd name="connsiteY11" fmla="*/ 415723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1839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98281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80491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0 w 5329628"/>
                <a:gd name="connsiteY13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633369 w 5329628"/>
                <a:gd name="connsiteY13" fmla="*/ 3512356 h 4228399"/>
                <a:gd name="connsiteX14" fmla="*/ 0 w 5329628"/>
                <a:gd name="connsiteY14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3607 w 5329628"/>
                <a:gd name="connsiteY13" fmla="*/ 3579958 h 4228399"/>
                <a:gd name="connsiteX14" fmla="*/ 0 w 5329628"/>
                <a:gd name="connsiteY14" fmla="*/ 7347 h 4228399"/>
                <a:gd name="connsiteX0" fmla="*/ 15113 w 5344741"/>
                <a:gd name="connsiteY0" fmla="*/ 7347 h 4228399"/>
                <a:gd name="connsiteX1" fmla="*/ 1632241 w 5344741"/>
                <a:gd name="connsiteY1" fmla="*/ 77 h 4228399"/>
                <a:gd name="connsiteX2" fmla="*/ 2448152 w 5344741"/>
                <a:gd name="connsiteY2" fmla="*/ 302930 h 4228399"/>
                <a:gd name="connsiteX3" fmla="*/ 2655715 w 5344741"/>
                <a:gd name="connsiteY3" fmla="*/ 42074 h 4228399"/>
                <a:gd name="connsiteX4" fmla="*/ 3222307 w 5344741"/>
                <a:gd name="connsiteY4" fmla="*/ 0 h 4228399"/>
                <a:gd name="connsiteX5" fmla="*/ 4218878 w 5344741"/>
                <a:gd name="connsiteY5" fmla="*/ 714184 h 4228399"/>
                <a:gd name="connsiteX6" fmla="*/ 4251709 w 5344741"/>
                <a:gd name="connsiteY6" fmla="*/ 1559529 h 4228399"/>
                <a:gd name="connsiteX7" fmla="*/ 4759396 w 5344741"/>
                <a:gd name="connsiteY7" fmla="*/ 1595993 h 4228399"/>
                <a:gd name="connsiteX8" fmla="*/ 5344741 w 5344741"/>
                <a:gd name="connsiteY8" fmla="*/ 2165574 h 4228399"/>
                <a:gd name="connsiteX9" fmla="*/ 4283170 w 5344741"/>
                <a:gd name="connsiteY9" fmla="*/ 2418274 h 4228399"/>
                <a:gd name="connsiteX10" fmla="*/ 4224567 w 5344741"/>
                <a:gd name="connsiteY10" fmla="*/ 3480277 h 4228399"/>
                <a:gd name="connsiteX11" fmla="*/ 3495604 w 5344741"/>
                <a:gd name="connsiteY11" fmla="*/ 4228399 h 4228399"/>
                <a:gd name="connsiteX12" fmla="*/ 769404 w 5344741"/>
                <a:gd name="connsiteY12" fmla="*/ 4228062 h 4228399"/>
                <a:gd name="connsiteX13" fmla="*/ 59 w 5344741"/>
                <a:gd name="connsiteY13" fmla="*/ 3536415 h 4228399"/>
                <a:gd name="connsiteX14" fmla="*/ 15113 w 5344741"/>
                <a:gd name="connsiteY14" fmla="*/ 7347 h 4228399"/>
                <a:gd name="connsiteX0" fmla="*/ 0 w 5348289"/>
                <a:gd name="connsiteY0" fmla="*/ 728915 h 4228399"/>
                <a:gd name="connsiteX1" fmla="*/ 1635789 w 5348289"/>
                <a:gd name="connsiteY1" fmla="*/ 77 h 4228399"/>
                <a:gd name="connsiteX2" fmla="*/ 2451700 w 5348289"/>
                <a:gd name="connsiteY2" fmla="*/ 302930 h 4228399"/>
                <a:gd name="connsiteX3" fmla="*/ 2659263 w 5348289"/>
                <a:gd name="connsiteY3" fmla="*/ 42074 h 4228399"/>
                <a:gd name="connsiteX4" fmla="*/ 3225855 w 5348289"/>
                <a:gd name="connsiteY4" fmla="*/ 0 h 4228399"/>
                <a:gd name="connsiteX5" fmla="*/ 4222426 w 5348289"/>
                <a:gd name="connsiteY5" fmla="*/ 714184 h 4228399"/>
                <a:gd name="connsiteX6" fmla="*/ 4255257 w 5348289"/>
                <a:gd name="connsiteY6" fmla="*/ 1559529 h 4228399"/>
                <a:gd name="connsiteX7" fmla="*/ 4762944 w 5348289"/>
                <a:gd name="connsiteY7" fmla="*/ 1595993 h 4228399"/>
                <a:gd name="connsiteX8" fmla="*/ 5348289 w 5348289"/>
                <a:gd name="connsiteY8" fmla="*/ 2165574 h 4228399"/>
                <a:gd name="connsiteX9" fmla="*/ 4286718 w 5348289"/>
                <a:gd name="connsiteY9" fmla="*/ 2418274 h 4228399"/>
                <a:gd name="connsiteX10" fmla="*/ 4228115 w 5348289"/>
                <a:gd name="connsiteY10" fmla="*/ 3480277 h 4228399"/>
                <a:gd name="connsiteX11" fmla="*/ 3499152 w 5348289"/>
                <a:gd name="connsiteY11" fmla="*/ 4228399 h 4228399"/>
                <a:gd name="connsiteX12" fmla="*/ 772952 w 5348289"/>
                <a:gd name="connsiteY12" fmla="*/ 4228062 h 4228399"/>
                <a:gd name="connsiteX13" fmla="*/ 3607 w 5348289"/>
                <a:gd name="connsiteY13" fmla="*/ 3536415 h 4228399"/>
                <a:gd name="connsiteX14" fmla="*/ 0 w 5348289"/>
                <a:gd name="connsiteY14" fmla="*/ 728915 h 4228399"/>
                <a:gd name="connsiteX0" fmla="*/ 0 w 5348289"/>
                <a:gd name="connsiteY0" fmla="*/ 728915 h 4228399"/>
                <a:gd name="connsiteX1" fmla="*/ 929819 w 5348289"/>
                <a:gd name="connsiteY1" fmla="*/ 3173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28915 h 4228399"/>
                <a:gd name="connsiteX1" fmla="*/ 805411 w 5348289"/>
                <a:gd name="connsiteY1" fmla="*/ 125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35789 w 5348289"/>
                <a:gd name="connsiteY2" fmla="*/ 715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42320 w 5348289"/>
                <a:gd name="connsiteY2" fmla="*/ 39812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956"/>
                <a:gd name="connsiteX1" fmla="*/ 808677 w 5348289"/>
                <a:gd name="connsiteY1" fmla="*/ 2334 h 4237956"/>
                <a:gd name="connsiteX2" fmla="*/ 1665181 w 5348289"/>
                <a:gd name="connsiteY2" fmla="*/ 32349 h 4237956"/>
                <a:gd name="connsiteX3" fmla="*/ 2451700 w 5348289"/>
                <a:gd name="connsiteY3" fmla="*/ 312342 h 4237956"/>
                <a:gd name="connsiteX4" fmla="*/ 2659263 w 5348289"/>
                <a:gd name="connsiteY4" fmla="*/ 51486 h 4237956"/>
                <a:gd name="connsiteX5" fmla="*/ 3225855 w 5348289"/>
                <a:gd name="connsiteY5" fmla="*/ 9412 h 4237956"/>
                <a:gd name="connsiteX6" fmla="*/ 4222426 w 5348289"/>
                <a:gd name="connsiteY6" fmla="*/ 723596 h 4237956"/>
                <a:gd name="connsiteX7" fmla="*/ 4255257 w 5348289"/>
                <a:gd name="connsiteY7" fmla="*/ 1568941 h 4237956"/>
                <a:gd name="connsiteX8" fmla="*/ 4762944 w 5348289"/>
                <a:gd name="connsiteY8" fmla="*/ 1605405 h 4237956"/>
                <a:gd name="connsiteX9" fmla="*/ 5348289 w 5348289"/>
                <a:gd name="connsiteY9" fmla="*/ 2174986 h 4237956"/>
                <a:gd name="connsiteX10" fmla="*/ 4286718 w 5348289"/>
                <a:gd name="connsiteY10" fmla="*/ 2427686 h 4237956"/>
                <a:gd name="connsiteX11" fmla="*/ 4228115 w 5348289"/>
                <a:gd name="connsiteY11" fmla="*/ 3489689 h 4237956"/>
                <a:gd name="connsiteX12" fmla="*/ 3499152 w 5348289"/>
                <a:gd name="connsiteY12" fmla="*/ 4237811 h 4237956"/>
                <a:gd name="connsiteX13" fmla="*/ 772952 w 5348289"/>
                <a:gd name="connsiteY13" fmla="*/ 4237474 h 4237956"/>
                <a:gd name="connsiteX14" fmla="*/ 3607 w 5348289"/>
                <a:gd name="connsiteY14" fmla="*/ 3545827 h 4237956"/>
                <a:gd name="connsiteX15" fmla="*/ 0 w 5348289"/>
                <a:gd name="connsiteY15" fmla="*/ 738327 h 4237956"/>
                <a:gd name="connsiteX0" fmla="*/ 0 w 5348289"/>
                <a:gd name="connsiteY0" fmla="*/ 738327 h 4237917"/>
                <a:gd name="connsiteX1" fmla="*/ 808677 w 5348289"/>
                <a:gd name="connsiteY1" fmla="*/ 2334 h 4237917"/>
                <a:gd name="connsiteX2" fmla="*/ 1665181 w 5348289"/>
                <a:gd name="connsiteY2" fmla="*/ 32349 h 4237917"/>
                <a:gd name="connsiteX3" fmla="*/ 2451700 w 5348289"/>
                <a:gd name="connsiteY3" fmla="*/ 312342 h 4237917"/>
                <a:gd name="connsiteX4" fmla="*/ 2659263 w 5348289"/>
                <a:gd name="connsiteY4" fmla="*/ 51486 h 4237917"/>
                <a:gd name="connsiteX5" fmla="*/ 3225855 w 5348289"/>
                <a:gd name="connsiteY5" fmla="*/ 9412 h 4237917"/>
                <a:gd name="connsiteX6" fmla="*/ 4222426 w 5348289"/>
                <a:gd name="connsiteY6" fmla="*/ 723596 h 4237917"/>
                <a:gd name="connsiteX7" fmla="*/ 4255257 w 5348289"/>
                <a:gd name="connsiteY7" fmla="*/ 1568941 h 4237917"/>
                <a:gd name="connsiteX8" fmla="*/ 4762944 w 5348289"/>
                <a:gd name="connsiteY8" fmla="*/ 1605405 h 4237917"/>
                <a:gd name="connsiteX9" fmla="*/ 5348289 w 5348289"/>
                <a:gd name="connsiteY9" fmla="*/ 2174986 h 4237917"/>
                <a:gd name="connsiteX10" fmla="*/ 4286718 w 5348289"/>
                <a:gd name="connsiteY10" fmla="*/ 2427686 h 4237917"/>
                <a:gd name="connsiteX11" fmla="*/ 4228115 w 5348289"/>
                <a:gd name="connsiteY11" fmla="*/ 3489689 h 4237917"/>
                <a:gd name="connsiteX12" fmla="*/ 3499152 w 5348289"/>
                <a:gd name="connsiteY12" fmla="*/ 4237811 h 4237917"/>
                <a:gd name="connsiteX13" fmla="*/ 772952 w 5348289"/>
                <a:gd name="connsiteY13" fmla="*/ 4237474 h 4237917"/>
                <a:gd name="connsiteX14" fmla="*/ 3607 w 5348289"/>
                <a:gd name="connsiteY14" fmla="*/ 3545827 h 4237917"/>
                <a:gd name="connsiteX15" fmla="*/ 0 w 5348289"/>
                <a:gd name="connsiteY15" fmla="*/ 738327 h 4237917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159 w 5348448"/>
                <a:gd name="connsiteY0" fmla="*/ 738327 h 4237864"/>
                <a:gd name="connsiteX1" fmla="*/ 808836 w 5348448"/>
                <a:gd name="connsiteY1" fmla="*/ 2334 h 4237864"/>
                <a:gd name="connsiteX2" fmla="*/ 1665340 w 5348448"/>
                <a:gd name="connsiteY2" fmla="*/ 32349 h 4237864"/>
                <a:gd name="connsiteX3" fmla="*/ 2451859 w 5348448"/>
                <a:gd name="connsiteY3" fmla="*/ 312342 h 4237864"/>
                <a:gd name="connsiteX4" fmla="*/ 2659422 w 5348448"/>
                <a:gd name="connsiteY4" fmla="*/ 51486 h 4237864"/>
                <a:gd name="connsiteX5" fmla="*/ 3226014 w 5348448"/>
                <a:gd name="connsiteY5" fmla="*/ 9412 h 4237864"/>
                <a:gd name="connsiteX6" fmla="*/ 4222585 w 5348448"/>
                <a:gd name="connsiteY6" fmla="*/ 723596 h 4237864"/>
                <a:gd name="connsiteX7" fmla="*/ 4255416 w 5348448"/>
                <a:gd name="connsiteY7" fmla="*/ 1568941 h 4237864"/>
                <a:gd name="connsiteX8" fmla="*/ 4763103 w 5348448"/>
                <a:gd name="connsiteY8" fmla="*/ 1605405 h 4237864"/>
                <a:gd name="connsiteX9" fmla="*/ 5348448 w 5348448"/>
                <a:gd name="connsiteY9" fmla="*/ 2174986 h 4237864"/>
                <a:gd name="connsiteX10" fmla="*/ 4286877 w 5348448"/>
                <a:gd name="connsiteY10" fmla="*/ 2427686 h 4237864"/>
                <a:gd name="connsiteX11" fmla="*/ 4228274 w 5348448"/>
                <a:gd name="connsiteY11" fmla="*/ 3489689 h 4237864"/>
                <a:gd name="connsiteX12" fmla="*/ 3499311 w 5348448"/>
                <a:gd name="connsiteY12" fmla="*/ 4237811 h 4237864"/>
                <a:gd name="connsiteX13" fmla="*/ 773111 w 5348448"/>
                <a:gd name="connsiteY13" fmla="*/ 4237474 h 4237864"/>
                <a:gd name="connsiteX14" fmla="*/ 3766 w 5348448"/>
                <a:gd name="connsiteY14" fmla="*/ 3545827 h 4237864"/>
                <a:gd name="connsiteX15" fmla="*/ 159 w 5348448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92836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38623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851"/>
                <a:gd name="connsiteY0" fmla="*/ 738327 h 4237864"/>
                <a:gd name="connsiteX1" fmla="*/ 808833 w 5348851"/>
                <a:gd name="connsiteY1" fmla="*/ 2334 h 4237864"/>
                <a:gd name="connsiteX2" fmla="*/ 1665337 w 5348851"/>
                <a:gd name="connsiteY2" fmla="*/ 32349 h 4237864"/>
                <a:gd name="connsiteX3" fmla="*/ 2451856 w 5348851"/>
                <a:gd name="connsiteY3" fmla="*/ 312342 h 4237864"/>
                <a:gd name="connsiteX4" fmla="*/ 2659419 w 5348851"/>
                <a:gd name="connsiteY4" fmla="*/ 51486 h 4237864"/>
                <a:gd name="connsiteX5" fmla="*/ 3226011 w 5348851"/>
                <a:gd name="connsiteY5" fmla="*/ 9412 h 4237864"/>
                <a:gd name="connsiteX6" fmla="*/ 4222582 w 5348851"/>
                <a:gd name="connsiteY6" fmla="*/ 723596 h 4237864"/>
                <a:gd name="connsiteX7" fmla="*/ 4271125 w 5348851"/>
                <a:gd name="connsiteY7" fmla="*/ 1741766 h 4237864"/>
                <a:gd name="connsiteX8" fmla="*/ 4769384 w 5348851"/>
                <a:gd name="connsiteY8" fmla="*/ 1580267 h 4237864"/>
                <a:gd name="connsiteX9" fmla="*/ 5348445 w 5348851"/>
                <a:gd name="connsiteY9" fmla="*/ 2174986 h 4237864"/>
                <a:gd name="connsiteX10" fmla="*/ 4286874 w 5348851"/>
                <a:gd name="connsiteY10" fmla="*/ 2427686 h 4237864"/>
                <a:gd name="connsiteX11" fmla="*/ 4228271 w 5348851"/>
                <a:gd name="connsiteY11" fmla="*/ 3489689 h 4237864"/>
                <a:gd name="connsiteX12" fmla="*/ 3499308 w 5348851"/>
                <a:gd name="connsiteY12" fmla="*/ 4237811 h 4237864"/>
                <a:gd name="connsiteX13" fmla="*/ 773108 w 5348851"/>
                <a:gd name="connsiteY13" fmla="*/ 4237474 h 4237864"/>
                <a:gd name="connsiteX14" fmla="*/ 3763 w 5348851"/>
                <a:gd name="connsiteY14" fmla="*/ 3545827 h 4237864"/>
                <a:gd name="connsiteX15" fmla="*/ 156 w 5348851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48715" h="4237864">
                  <a:moveTo>
                    <a:pt x="156" y="738327"/>
                  </a:moveTo>
                  <a:cubicBezTo>
                    <a:pt x="-7377" y="528413"/>
                    <a:pt x="258176" y="48827"/>
                    <a:pt x="808833" y="2334"/>
                  </a:cubicBezTo>
                  <a:cubicBezTo>
                    <a:pt x="1100866" y="-724"/>
                    <a:pt x="1386367" y="-7047"/>
                    <a:pt x="1665337" y="32349"/>
                  </a:cubicBezTo>
                  <a:cubicBezTo>
                    <a:pt x="645173" y="1237112"/>
                    <a:pt x="3112791" y="1419705"/>
                    <a:pt x="2451856" y="312342"/>
                  </a:cubicBezTo>
                  <a:cubicBezTo>
                    <a:pt x="2413275" y="244984"/>
                    <a:pt x="2320960" y="93559"/>
                    <a:pt x="2659419" y="51486"/>
                  </a:cubicBezTo>
                  <a:cubicBezTo>
                    <a:pt x="2857710" y="15465"/>
                    <a:pt x="3040290" y="1441"/>
                    <a:pt x="3226011" y="9412"/>
                  </a:cubicBezTo>
                  <a:cubicBezTo>
                    <a:pt x="4042111" y="-29047"/>
                    <a:pt x="4185765" y="520100"/>
                    <a:pt x="4222582" y="723596"/>
                  </a:cubicBezTo>
                  <a:cubicBezTo>
                    <a:pt x="4227241" y="1030516"/>
                    <a:pt x="4260181" y="1459984"/>
                    <a:pt x="4271125" y="1741766"/>
                  </a:cubicBezTo>
                  <a:cubicBezTo>
                    <a:pt x="4286382" y="1892180"/>
                    <a:pt x="4405334" y="1816351"/>
                    <a:pt x="4769384" y="1580267"/>
                  </a:cubicBezTo>
                  <a:cubicBezTo>
                    <a:pt x="5018965" y="1417146"/>
                    <a:pt x="5359672" y="1869909"/>
                    <a:pt x="5348445" y="2174986"/>
                  </a:cubicBezTo>
                  <a:cubicBezTo>
                    <a:pt x="5318241" y="3060497"/>
                    <a:pt x="4794702" y="2799082"/>
                    <a:pt x="4286874" y="2427686"/>
                  </a:cubicBezTo>
                  <a:cubicBezTo>
                    <a:pt x="4235917" y="2718843"/>
                    <a:pt x="4247805" y="3135688"/>
                    <a:pt x="4228271" y="3489689"/>
                  </a:cubicBezTo>
                  <a:cubicBezTo>
                    <a:pt x="4201391" y="3890820"/>
                    <a:pt x="3757344" y="4242872"/>
                    <a:pt x="3499308" y="4237811"/>
                  </a:cubicBezTo>
                  <a:lnTo>
                    <a:pt x="773108" y="4237474"/>
                  </a:lnTo>
                  <a:cubicBezTo>
                    <a:pt x="323831" y="4233434"/>
                    <a:pt x="8255" y="3786378"/>
                    <a:pt x="3763" y="3545827"/>
                  </a:cubicBezTo>
                  <a:cubicBezTo>
                    <a:pt x="2561" y="2354957"/>
                    <a:pt x="1358" y="1929197"/>
                    <a:pt x="156" y="7383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81950" y="3236412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2019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241152" y="3655986"/>
              <a:ext cx="409347" cy="358266"/>
              <a:chOff x="5162550" y="8939213"/>
              <a:chExt cx="928688" cy="812800"/>
            </a:xfrm>
            <a:solidFill>
              <a:schemeClr val="bg1"/>
            </a:solidFill>
          </p:grpSpPr>
          <p:sp>
            <p:nvSpPr>
              <p:cNvPr id="23" name="AutoShape 103"/>
              <p:cNvSpPr>
                <a:spLocks/>
              </p:cNvSpPr>
              <p:nvPr/>
            </p:nvSpPr>
            <p:spPr bwMode="auto">
              <a:xfrm>
                <a:off x="5308600" y="9083675"/>
                <a:ext cx="333375" cy="219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5162550" y="8939213"/>
                <a:ext cx="928688" cy="812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6836391" y="4433287"/>
            <a:ext cx="1219575" cy="1539257"/>
            <a:chOff x="6836391" y="4433287"/>
            <a:chExt cx="1219575" cy="1539257"/>
          </a:xfrm>
        </p:grpSpPr>
        <p:sp>
          <p:nvSpPr>
            <p:cNvPr id="26" name="Rectangle 4"/>
            <p:cNvSpPr/>
            <p:nvPr/>
          </p:nvSpPr>
          <p:spPr>
            <a:xfrm rot="16200000">
              <a:off x="6676550" y="4593128"/>
              <a:ext cx="1539257" cy="1219575"/>
            </a:xfrm>
            <a:custGeom>
              <a:avLst/>
              <a:gdLst>
                <a:gd name="connsiteX0" fmla="*/ 0 w 5306094"/>
                <a:gd name="connsiteY0" fmla="*/ 0 h 4224272"/>
                <a:gd name="connsiteX1" fmla="*/ 5306094 w 5306094"/>
                <a:gd name="connsiteY1" fmla="*/ 0 h 4224272"/>
                <a:gd name="connsiteX2" fmla="*/ 5306094 w 5306094"/>
                <a:gd name="connsiteY2" fmla="*/ 4224272 h 4224272"/>
                <a:gd name="connsiteX3" fmla="*/ 0 w 5306094"/>
                <a:gd name="connsiteY3" fmla="*/ 4224272 h 4224272"/>
                <a:gd name="connsiteX4" fmla="*/ 0 w 5306094"/>
                <a:gd name="connsiteY4" fmla="*/ 0 h 4224272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25756 h 4250028"/>
                <a:gd name="connsiteX1" fmla="*/ 1622737 w 5306094"/>
                <a:gd name="connsiteY1" fmla="*/ 12877 h 4250028"/>
                <a:gd name="connsiteX2" fmla="*/ 2588652 w 5306094"/>
                <a:gd name="connsiteY2" fmla="*/ 0 h 4250028"/>
                <a:gd name="connsiteX3" fmla="*/ 5306094 w 5306094"/>
                <a:gd name="connsiteY3" fmla="*/ 25756 h 4250028"/>
                <a:gd name="connsiteX4" fmla="*/ 5306094 w 5306094"/>
                <a:gd name="connsiteY4" fmla="*/ 4250028 h 4250028"/>
                <a:gd name="connsiteX5" fmla="*/ 0 w 5306094"/>
                <a:gd name="connsiteY5" fmla="*/ 4250028 h 4250028"/>
                <a:gd name="connsiteX6" fmla="*/ 0 w 5306094"/>
                <a:gd name="connsiteY6" fmla="*/ 25756 h 4250028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3207194 w 5306094"/>
                <a:gd name="connsiteY2" fmla="*/ 5532 h 4237151"/>
                <a:gd name="connsiteX3" fmla="*/ 5306094 w 5306094"/>
                <a:gd name="connsiteY3" fmla="*/ 12879 h 4237151"/>
                <a:gd name="connsiteX4" fmla="*/ 5306094 w 5306094"/>
                <a:gd name="connsiteY4" fmla="*/ 4237151 h 4237151"/>
                <a:gd name="connsiteX5" fmla="*/ 0 w 5306094"/>
                <a:gd name="connsiteY5" fmla="*/ 4237151 h 4237151"/>
                <a:gd name="connsiteX6" fmla="*/ 0 w 5306094"/>
                <a:gd name="connsiteY6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20968 w 5306094"/>
                <a:gd name="connsiteY2" fmla="*/ 2727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40602 w 5306094"/>
                <a:gd name="connsiteY2" fmla="*/ 47606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374136 w 5306094"/>
                <a:gd name="connsiteY2" fmla="*/ 39191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433039 w 5306094"/>
                <a:gd name="connsiteY2" fmla="*/ 308462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7347 h 4231619"/>
                <a:gd name="connsiteX1" fmla="*/ 1614323 w 5306094"/>
                <a:gd name="connsiteY1" fmla="*/ 30931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517086 w 5306094"/>
                <a:gd name="connsiteY6" fmla="*/ 171940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449768 w 5306094"/>
                <a:gd name="connsiteY7" fmla="*/ 2112096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4884019 w 5306094"/>
                <a:gd name="connsiteY8" fmla="*/ 2240272 h 4231619"/>
                <a:gd name="connsiteX9" fmla="*/ 5306094 w 5306094"/>
                <a:gd name="connsiteY9" fmla="*/ 4231619 h 4231619"/>
                <a:gd name="connsiteX10" fmla="*/ 0 w 5306094"/>
                <a:gd name="connsiteY10" fmla="*/ 4231619 h 4231619"/>
                <a:gd name="connsiteX11" fmla="*/ 0 w 5306094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06094 w 5329628"/>
                <a:gd name="connsiteY9" fmla="*/ 4231619 h 4231619"/>
                <a:gd name="connsiteX10" fmla="*/ 0 w 5329628"/>
                <a:gd name="connsiteY10" fmla="*/ 4231619 h 4231619"/>
                <a:gd name="connsiteX11" fmla="*/ 0 w 5329628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21549 w 5329628"/>
                <a:gd name="connsiteY9" fmla="*/ 2943731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893970 w 5329628"/>
                <a:gd name="connsiteY9" fmla="*/ 2758276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15848 w 5329628"/>
                <a:gd name="connsiteY10" fmla="*/ 3493065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199862 w 5329628"/>
                <a:gd name="connsiteY10" fmla="*/ 3483474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2988255 w 5329628"/>
                <a:gd name="connsiteY11" fmla="*/ 36822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8955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23187 w 5329628"/>
                <a:gd name="connsiteY11" fmla="*/ 415723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1839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98281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80491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0 w 5329628"/>
                <a:gd name="connsiteY13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633369 w 5329628"/>
                <a:gd name="connsiteY13" fmla="*/ 3512356 h 4228399"/>
                <a:gd name="connsiteX14" fmla="*/ 0 w 5329628"/>
                <a:gd name="connsiteY14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3607 w 5329628"/>
                <a:gd name="connsiteY13" fmla="*/ 3579958 h 4228399"/>
                <a:gd name="connsiteX14" fmla="*/ 0 w 5329628"/>
                <a:gd name="connsiteY14" fmla="*/ 7347 h 4228399"/>
                <a:gd name="connsiteX0" fmla="*/ 15113 w 5344741"/>
                <a:gd name="connsiteY0" fmla="*/ 7347 h 4228399"/>
                <a:gd name="connsiteX1" fmla="*/ 1632241 w 5344741"/>
                <a:gd name="connsiteY1" fmla="*/ 77 h 4228399"/>
                <a:gd name="connsiteX2" fmla="*/ 2448152 w 5344741"/>
                <a:gd name="connsiteY2" fmla="*/ 302930 h 4228399"/>
                <a:gd name="connsiteX3" fmla="*/ 2655715 w 5344741"/>
                <a:gd name="connsiteY3" fmla="*/ 42074 h 4228399"/>
                <a:gd name="connsiteX4" fmla="*/ 3222307 w 5344741"/>
                <a:gd name="connsiteY4" fmla="*/ 0 h 4228399"/>
                <a:gd name="connsiteX5" fmla="*/ 4218878 w 5344741"/>
                <a:gd name="connsiteY5" fmla="*/ 714184 h 4228399"/>
                <a:gd name="connsiteX6" fmla="*/ 4251709 w 5344741"/>
                <a:gd name="connsiteY6" fmla="*/ 1559529 h 4228399"/>
                <a:gd name="connsiteX7" fmla="*/ 4759396 w 5344741"/>
                <a:gd name="connsiteY7" fmla="*/ 1595993 h 4228399"/>
                <a:gd name="connsiteX8" fmla="*/ 5344741 w 5344741"/>
                <a:gd name="connsiteY8" fmla="*/ 2165574 h 4228399"/>
                <a:gd name="connsiteX9" fmla="*/ 4283170 w 5344741"/>
                <a:gd name="connsiteY9" fmla="*/ 2418274 h 4228399"/>
                <a:gd name="connsiteX10" fmla="*/ 4224567 w 5344741"/>
                <a:gd name="connsiteY10" fmla="*/ 3480277 h 4228399"/>
                <a:gd name="connsiteX11" fmla="*/ 3495604 w 5344741"/>
                <a:gd name="connsiteY11" fmla="*/ 4228399 h 4228399"/>
                <a:gd name="connsiteX12" fmla="*/ 769404 w 5344741"/>
                <a:gd name="connsiteY12" fmla="*/ 4228062 h 4228399"/>
                <a:gd name="connsiteX13" fmla="*/ 59 w 5344741"/>
                <a:gd name="connsiteY13" fmla="*/ 3536415 h 4228399"/>
                <a:gd name="connsiteX14" fmla="*/ 15113 w 5344741"/>
                <a:gd name="connsiteY14" fmla="*/ 7347 h 4228399"/>
                <a:gd name="connsiteX0" fmla="*/ 0 w 5348289"/>
                <a:gd name="connsiteY0" fmla="*/ 728915 h 4228399"/>
                <a:gd name="connsiteX1" fmla="*/ 1635789 w 5348289"/>
                <a:gd name="connsiteY1" fmla="*/ 77 h 4228399"/>
                <a:gd name="connsiteX2" fmla="*/ 2451700 w 5348289"/>
                <a:gd name="connsiteY2" fmla="*/ 302930 h 4228399"/>
                <a:gd name="connsiteX3" fmla="*/ 2659263 w 5348289"/>
                <a:gd name="connsiteY3" fmla="*/ 42074 h 4228399"/>
                <a:gd name="connsiteX4" fmla="*/ 3225855 w 5348289"/>
                <a:gd name="connsiteY4" fmla="*/ 0 h 4228399"/>
                <a:gd name="connsiteX5" fmla="*/ 4222426 w 5348289"/>
                <a:gd name="connsiteY5" fmla="*/ 714184 h 4228399"/>
                <a:gd name="connsiteX6" fmla="*/ 4255257 w 5348289"/>
                <a:gd name="connsiteY6" fmla="*/ 1559529 h 4228399"/>
                <a:gd name="connsiteX7" fmla="*/ 4762944 w 5348289"/>
                <a:gd name="connsiteY7" fmla="*/ 1595993 h 4228399"/>
                <a:gd name="connsiteX8" fmla="*/ 5348289 w 5348289"/>
                <a:gd name="connsiteY8" fmla="*/ 2165574 h 4228399"/>
                <a:gd name="connsiteX9" fmla="*/ 4286718 w 5348289"/>
                <a:gd name="connsiteY9" fmla="*/ 2418274 h 4228399"/>
                <a:gd name="connsiteX10" fmla="*/ 4228115 w 5348289"/>
                <a:gd name="connsiteY10" fmla="*/ 3480277 h 4228399"/>
                <a:gd name="connsiteX11" fmla="*/ 3499152 w 5348289"/>
                <a:gd name="connsiteY11" fmla="*/ 4228399 h 4228399"/>
                <a:gd name="connsiteX12" fmla="*/ 772952 w 5348289"/>
                <a:gd name="connsiteY12" fmla="*/ 4228062 h 4228399"/>
                <a:gd name="connsiteX13" fmla="*/ 3607 w 5348289"/>
                <a:gd name="connsiteY13" fmla="*/ 3536415 h 4228399"/>
                <a:gd name="connsiteX14" fmla="*/ 0 w 5348289"/>
                <a:gd name="connsiteY14" fmla="*/ 728915 h 4228399"/>
                <a:gd name="connsiteX0" fmla="*/ 0 w 5348289"/>
                <a:gd name="connsiteY0" fmla="*/ 728915 h 4228399"/>
                <a:gd name="connsiteX1" fmla="*/ 929819 w 5348289"/>
                <a:gd name="connsiteY1" fmla="*/ 3173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28915 h 4228399"/>
                <a:gd name="connsiteX1" fmla="*/ 805411 w 5348289"/>
                <a:gd name="connsiteY1" fmla="*/ 125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35789 w 5348289"/>
                <a:gd name="connsiteY2" fmla="*/ 715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42320 w 5348289"/>
                <a:gd name="connsiteY2" fmla="*/ 39812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956"/>
                <a:gd name="connsiteX1" fmla="*/ 808677 w 5348289"/>
                <a:gd name="connsiteY1" fmla="*/ 2334 h 4237956"/>
                <a:gd name="connsiteX2" fmla="*/ 1665181 w 5348289"/>
                <a:gd name="connsiteY2" fmla="*/ 32349 h 4237956"/>
                <a:gd name="connsiteX3" fmla="*/ 2451700 w 5348289"/>
                <a:gd name="connsiteY3" fmla="*/ 312342 h 4237956"/>
                <a:gd name="connsiteX4" fmla="*/ 2659263 w 5348289"/>
                <a:gd name="connsiteY4" fmla="*/ 51486 h 4237956"/>
                <a:gd name="connsiteX5" fmla="*/ 3225855 w 5348289"/>
                <a:gd name="connsiteY5" fmla="*/ 9412 h 4237956"/>
                <a:gd name="connsiteX6" fmla="*/ 4222426 w 5348289"/>
                <a:gd name="connsiteY6" fmla="*/ 723596 h 4237956"/>
                <a:gd name="connsiteX7" fmla="*/ 4255257 w 5348289"/>
                <a:gd name="connsiteY7" fmla="*/ 1568941 h 4237956"/>
                <a:gd name="connsiteX8" fmla="*/ 4762944 w 5348289"/>
                <a:gd name="connsiteY8" fmla="*/ 1605405 h 4237956"/>
                <a:gd name="connsiteX9" fmla="*/ 5348289 w 5348289"/>
                <a:gd name="connsiteY9" fmla="*/ 2174986 h 4237956"/>
                <a:gd name="connsiteX10" fmla="*/ 4286718 w 5348289"/>
                <a:gd name="connsiteY10" fmla="*/ 2427686 h 4237956"/>
                <a:gd name="connsiteX11" fmla="*/ 4228115 w 5348289"/>
                <a:gd name="connsiteY11" fmla="*/ 3489689 h 4237956"/>
                <a:gd name="connsiteX12" fmla="*/ 3499152 w 5348289"/>
                <a:gd name="connsiteY12" fmla="*/ 4237811 h 4237956"/>
                <a:gd name="connsiteX13" fmla="*/ 772952 w 5348289"/>
                <a:gd name="connsiteY13" fmla="*/ 4237474 h 4237956"/>
                <a:gd name="connsiteX14" fmla="*/ 3607 w 5348289"/>
                <a:gd name="connsiteY14" fmla="*/ 3545827 h 4237956"/>
                <a:gd name="connsiteX15" fmla="*/ 0 w 5348289"/>
                <a:gd name="connsiteY15" fmla="*/ 738327 h 4237956"/>
                <a:gd name="connsiteX0" fmla="*/ 0 w 5348289"/>
                <a:gd name="connsiteY0" fmla="*/ 738327 h 4237917"/>
                <a:gd name="connsiteX1" fmla="*/ 808677 w 5348289"/>
                <a:gd name="connsiteY1" fmla="*/ 2334 h 4237917"/>
                <a:gd name="connsiteX2" fmla="*/ 1665181 w 5348289"/>
                <a:gd name="connsiteY2" fmla="*/ 32349 h 4237917"/>
                <a:gd name="connsiteX3" fmla="*/ 2451700 w 5348289"/>
                <a:gd name="connsiteY3" fmla="*/ 312342 h 4237917"/>
                <a:gd name="connsiteX4" fmla="*/ 2659263 w 5348289"/>
                <a:gd name="connsiteY4" fmla="*/ 51486 h 4237917"/>
                <a:gd name="connsiteX5" fmla="*/ 3225855 w 5348289"/>
                <a:gd name="connsiteY5" fmla="*/ 9412 h 4237917"/>
                <a:gd name="connsiteX6" fmla="*/ 4222426 w 5348289"/>
                <a:gd name="connsiteY6" fmla="*/ 723596 h 4237917"/>
                <a:gd name="connsiteX7" fmla="*/ 4255257 w 5348289"/>
                <a:gd name="connsiteY7" fmla="*/ 1568941 h 4237917"/>
                <a:gd name="connsiteX8" fmla="*/ 4762944 w 5348289"/>
                <a:gd name="connsiteY8" fmla="*/ 1605405 h 4237917"/>
                <a:gd name="connsiteX9" fmla="*/ 5348289 w 5348289"/>
                <a:gd name="connsiteY9" fmla="*/ 2174986 h 4237917"/>
                <a:gd name="connsiteX10" fmla="*/ 4286718 w 5348289"/>
                <a:gd name="connsiteY10" fmla="*/ 2427686 h 4237917"/>
                <a:gd name="connsiteX11" fmla="*/ 4228115 w 5348289"/>
                <a:gd name="connsiteY11" fmla="*/ 3489689 h 4237917"/>
                <a:gd name="connsiteX12" fmla="*/ 3499152 w 5348289"/>
                <a:gd name="connsiteY12" fmla="*/ 4237811 h 4237917"/>
                <a:gd name="connsiteX13" fmla="*/ 772952 w 5348289"/>
                <a:gd name="connsiteY13" fmla="*/ 4237474 h 4237917"/>
                <a:gd name="connsiteX14" fmla="*/ 3607 w 5348289"/>
                <a:gd name="connsiteY14" fmla="*/ 3545827 h 4237917"/>
                <a:gd name="connsiteX15" fmla="*/ 0 w 5348289"/>
                <a:gd name="connsiteY15" fmla="*/ 738327 h 4237917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159 w 5348448"/>
                <a:gd name="connsiteY0" fmla="*/ 738327 h 4237864"/>
                <a:gd name="connsiteX1" fmla="*/ 808836 w 5348448"/>
                <a:gd name="connsiteY1" fmla="*/ 2334 h 4237864"/>
                <a:gd name="connsiteX2" fmla="*/ 1665340 w 5348448"/>
                <a:gd name="connsiteY2" fmla="*/ 32349 h 4237864"/>
                <a:gd name="connsiteX3" fmla="*/ 2451859 w 5348448"/>
                <a:gd name="connsiteY3" fmla="*/ 312342 h 4237864"/>
                <a:gd name="connsiteX4" fmla="*/ 2659422 w 5348448"/>
                <a:gd name="connsiteY4" fmla="*/ 51486 h 4237864"/>
                <a:gd name="connsiteX5" fmla="*/ 3226014 w 5348448"/>
                <a:gd name="connsiteY5" fmla="*/ 9412 h 4237864"/>
                <a:gd name="connsiteX6" fmla="*/ 4222585 w 5348448"/>
                <a:gd name="connsiteY6" fmla="*/ 723596 h 4237864"/>
                <a:gd name="connsiteX7" fmla="*/ 4255416 w 5348448"/>
                <a:gd name="connsiteY7" fmla="*/ 1568941 h 4237864"/>
                <a:gd name="connsiteX8" fmla="*/ 4763103 w 5348448"/>
                <a:gd name="connsiteY8" fmla="*/ 1605405 h 4237864"/>
                <a:gd name="connsiteX9" fmla="*/ 5348448 w 5348448"/>
                <a:gd name="connsiteY9" fmla="*/ 2174986 h 4237864"/>
                <a:gd name="connsiteX10" fmla="*/ 4286877 w 5348448"/>
                <a:gd name="connsiteY10" fmla="*/ 2427686 h 4237864"/>
                <a:gd name="connsiteX11" fmla="*/ 4228274 w 5348448"/>
                <a:gd name="connsiteY11" fmla="*/ 3489689 h 4237864"/>
                <a:gd name="connsiteX12" fmla="*/ 3499311 w 5348448"/>
                <a:gd name="connsiteY12" fmla="*/ 4237811 h 4237864"/>
                <a:gd name="connsiteX13" fmla="*/ 773111 w 5348448"/>
                <a:gd name="connsiteY13" fmla="*/ 4237474 h 4237864"/>
                <a:gd name="connsiteX14" fmla="*/ 3766 w 5348448"/>
                <a:gd name="connsiteY14" fmla="*/ 3545827 h 4237864"/>
                <a:gd name="connsiteX15" fmla="*/ 159 w 5348448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92836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38623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851"/>
                <a:gd name="connsiteY0" fmla="*/ 738327 h 4237864"/>
                <a:gd name="connsiteX1" fmla="*/ 808833 w 5348851"/>
                <a:gd name="connsiteY1" fmla="*/ 2334 h 4237864"/>
                <a:gd name="connsiteX2" fmla="*/ 1665337 w 5348851"/>
                <a:gd name="connsiteY2" fmla="*/ 32349 h 4237864"/>
                <a:gd name="connsiteX3" fmla="*/ 2451856 w 5348851"/>
                <a:gd name="connsiteY3" fmla="*/ 312342 h 4237864"/>
                <a:gd name="connsiteX4" fmla="*/ 2659419 w 5348851"/>
                <a:gd name="connsiteY4" fmla="*/ 51486 h 4237864"/>
                <a:gd name="connsiteX5" fmla="*/ 3226011 w 5348851"/>
                <a:gd name="connsiteY5" fmla="*/ 9412 h 4237864"/>
                <a:gd name="connsiteX6" fmla="*/ 4222582 w 5348851"/>
                <a:gd name="connsiteY6" fmla="*/ 723596 h 4237864"/>
                <a:gd name="connsiteX7" fmla="*/ 4271125 w 5348851"/>
                <a:gd name="connsiteY7" fmla="*/ 1741766 h 4237864"/>
                <a:gd name="connsiteX8" fmla="*/ 4769384 w 5348851"/>
                <a:gd name="connsiteY8" fmla="*/ 1580267 h 4237864"/>
                <a:gd name="connsiteX9" fmla="*/ 5348445 w 5348851"/>
                <a:gd name="connsiteY9" fmla="*/ 2174986 h 4237864"/>
                <a:gd name="connsiteX10" fmla="*/ 4286874 w 5348851"/>
                <a:gd name="connsiteY10" fmla="*/ 2427686 h 4237864"/>
                <a:gd name="connsiteX11" fmla="*/ 4228271 w 5348851"/>
                <a:gd name="connsiteY11" fmla="*/ 3489689 h 4237864"/>
                <a:gd name="connsiteX12" fmla="*/ 3499308 w 5348851"/>
                <a:gd name="connsiteY12" fmla="*/ 4237811 h 4237864"/>
                <a:gd name="connsiteX13" fmla="*/ 773108 w 5348851"/>
                <a:gd name="connsiteY13" fmla="*/ 4237474 h 4237864"/>
                <a:gd name="connsiteX14" fmla="*/ 3763 w 5348851"/>
                <a:gd name="connsiteY14" fmla="*/ 3545827 h 4237864"/>
                <a:gd name="connsiteX15" fmla="*/ 156 w 5348851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48715" h="4237864">
                  <a:moveTo>
                    <a:pt x="156" y="738327"/>
                  </a:moveTo>
                  <a:cubicBezTo>
                    <a:pt x="-7377" y="528413"/>
                    <a:pt x="258176" y="48827"/>
                    <a:pt x="808833" y="2334"/>
                  </a:cubicBezTo>
                  <a:cubicBezTo>
                    <a:pt x="1100866" y="-724"/>
                    <a:pt x="1386367" y="-7047"/>
                    <a:pt x="1665337" y="32349"/>
                  </a:cubicBezTo>
                  <a:cubicBezTo>
                    <a:pt x="645173" y="1237112"/>
                    <a:pt x="3112791" y="1419705"/>
                    <a:pt x="2451856" y="312342"/>
                  </a:cubicBezTo>
                  <a:cubicBezTo>
                    <a:pt x="2413275" y="244984"/>
                    <a:pt x="2320960" y="93559"/>
                    <a:pt x="2659419" y="51486"/>
                  </a:cubicBezTo>
                  <a:cubicBezTo>
                    <a:pt x="2857710" y="15465"/>
                    <a:pt x="3040290" y="1441"/>
                    <a:pt x="3226011" y="9412"/>
                  </a:cubicBezTo>
                  <a:cubicBezTo>
                    <a:pt x="4042111" y="-29047"/>
                    <a:pt x="4185765" y="520100"/>
                    <a:pt x="4222582" y="723596"/>
                  </a:cubicBezTo>
                  <a:cubicBezTo>
                    <a:pt x="4227241" y="1030516"/>
                    <a:pt x="4260181" y="1459984"/>
                    <a:pt x="4271125" y="1741766"/>
                  </a:cubicBezTo>
                  <a:cubicBezTo>
                    <a:pt x="4286382" y="1892180"/>
                    <a:pt x="4405334" y="1816351"/>
                    <a:pt x="4769384" y="1580267"/>
                  </a:cubicBezTo>
                  <a:cubicBezTo>
                    <a:pt x="5018965" y="1417146"/>
                    <a:pt x="5359672" y="1869909"/>
                    <a:pt x="5348445" y="2174986"/>
                  </a:cubicBezTo>
                  <a:cubicBezTo>
                    <a:pt x="5318241" y="3060497"/>
                    <a:pt x="4794702" y="2799082"/>
                    <a:pt x="4286874" y="2427686"/>
                  </a:cubicBezTo>
                  <a:cubicBezTo>
                    <a:pt x="4235917" y="2718843"/>
                    <a:pt x="4247805" y="3135688"/>
                    <a:pt x="4228271" y="3489689"/>
                  </a:cubicBezTo>
                  <a:cubicBezTo>
                    <a:pt x="4201391" y="3890820"/>
                    <a:pt x="3757344" y="4242872"/>
                    <a:pt x="3499308" y="4237811"/>
                  </a:cubicBezTo>
                  <a:lnTo>
                    <a:pt x="773108" y="4237474"/>
                  </a:lnTo>
                  <a:cubicBezTo>
                    <a:pt x="323831" y="4233434"/>
                    <a:pt x="8255" y="3786378"/>
                    <a:pt x="3763" y="3545827"/>
                  </a:cubicBezTo>
                  <a:cubicBezTo>
                    <a:pt x="2561" y="2354957"/>
                    <a:pt x="1358" y="1929197"/>
                    <a:pt x="156" y="738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81950" y="546095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2020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292584" y="5012271"/>
              <a:ext cx="307185" cy="410047"/>
              <a:chOff x="1563688" y="8880475"/>
              <a:chExt cx="696912" cy="930275"/>
            </a:xfrm>
            <a:solidFill>
              <a:schemeClr val="bg1"/>
            </a:solidFill>
          </p:grpSpPr>
          <p:sp>
            <p:nvSpPr>
              <p:cNvPr id="29" name="AutoShape 108"/>
              <p:cNvSpPr>
                <a:spLocks/>
              </p:cNvSpPr>
              <p:nvPr/>
            </p:nvSpPr>
            <p:spPr bwMode="auto">
              <a:xfrm>
                <a:off x="1736725" y="9055100"/>
                <a:ext cx="349250" cy="349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AutoShape 109"/>
              <p:cNvSpPr>
                <a:spLocks/>
              </p:cNvSpPr>
              <p:nvPr/>
            </p:nvSpPr>
            <p:spPr bwMode="auto">
              <a:xfrm>
                <a:off x="1563688" y="8880475"/>
                <a:ext cx="696912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271374" y="2829836"/>
            <a:ext cx="1219577" cy="1539257"/>
            <a:chOff x="5271374" y="2829836"/>
            <a:chExt cx="1219577" cy="1539257"/>
          </a:xfrm>
        </p:grpSpPr>
        <p:sp>
          <p:nvSpPr>
            <p:cNvPr id="32" name="Rectangle 4"/>
            <p:cNvSpPr/>
            <p:nvPr/>
          </p:nvSpPr>
          <p:spPr>
            <a:xfrm rot="16200000" flipV="1">
              <a:off x="5111534" y="2989676"/>
              <a:ext cx="1539257" cy="1219577"/>
            </a:xfrm>
            <a:custGeom>
              <a:avLst/>
              <a:gdLst>
                <a:gd name="connsiteX0" fmla="*/ 0 w 5306094"/>
                <a:gd name="connsiteY0" fmla="*/ 0 h 4224272"/>
                <a:gd name="connsiteX1" fmla="*/ 5306094 w 5306094"/>
                <a:gd name="connsiteY1" fmla="*/ 0 h 4224272"/>
                <a:gd name="connsiteX2" fmla="*/ 5306094 w 5306094"/>
                <a:gd name="connsiteY2" fmla="*/ 4224272 h 4224272"/>
                <a:gd name="connsiteX3" fmla="*/ 0 w 5306094"/>
                <a:gd name="connsiteY3" fmla="*/ 4224272 h 4224272"/>
                <a:gd name="connsiteX4" fmla="*/ 0 w 5306094"/>
                <a:gd name="connsiteY4" fmla="*/ 0 h 4224272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25756 h 4250028"/>
                <a:gd name="connsiteX1" fmla="*/ 1622737 w 5306094"/>
                <a:gd name="connsiteY1" fmla="*/ 12877 h 4250028"/>
                <a:gd name="connsiteX2" fmla="*/ 2588652 w 5306094"/>
                <a:gd name="connsiteY2" fmla="*/ 0 h 4250028"/>
                <a:gd name="connsiteX3" fmla="*/ 5306094 w 5306094"/>
                <a:gd name="connsiteY3" fmla="*/ 25756 h 4250028"/>
                <a:gd name="connsiteX4" fmla="*/ 5306094 w 5306094"/>
                <a:gd name="connsiteY4" fmla="*/ 4250028 h 4250028"/>
                <a:gd name="connsiteX5" fmla="*/ 0 w 5306094"/>
                <a:gd name="connsiteY5" fmla="*/ 4250028 h 4250028"/>
                <a:gd name="connsiteX6" fmla="*/ 0 w 5306094"/>
                <a:gd name="connsiteY6" fmla="*/ 25756 h 4250028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3207194 w 5306094"/>
                <a:gd name="connsiteY2" fmla="*/ 5532 h 4237151"/>
                <a:gd name="connsiteX3" fmla="*/ 5306094 w 5306094"/>
                <a:gd name="connsiteY3" fmla="*/ 12879 h 4237151"/>
                <a:gd name="connsiteX4" fmla="*/ 5306094 w 5306094"/>
                <a:gd name="connsiteY4" fmla="*/ 4237151 h 4237151"/>
                <a:gd name="connsiteX5" fmla="*/ 0 w 5306094"/>
                <a:gd name="connsiteY5" fmla="*/ 4237151 h 4237151"/>
                <a:gd name="connsiteX6" fmla="*/ 0 w 5306094"/>
                <a:gd name="connsiteY6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20968 w 5306094"/>
                <a:gd name="connsiteY2" fmla="*/ 2727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40602 w 5306094"/>
                <a:gd name="connsiteY2" fmla="*/ 47606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374136 w 5306094"/>
                <a:gd name="connsiteY2" fmla="*/ 39191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433039 w 5306094"/>
                <a:gd name="connsiteY2" fmla="*/ 308462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7347 h 4231619"/>
                <a:gd name="connsiteX1" fmla="*/ 1614323 w 5306094"/>
                <a:gd name="connsiteY1" fmla="*/ 30931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517086 w 5306094"/>
                <a:gd name="connsiteY6" fmla="*/ 171940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449768 w 5306094"/>
                <a:gd name="connsiteY7" fmla="*/ 2112096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4884019 w 5306094"/>
                <a:gd name="connsiteY8" fmla="*/ 2240272 h 4231619"/>
                <a:gd name="connsiteX9" fmla="*/ 5306094 w 5306094"/>
                <a:gd name="connsiteY9" fmla="*/ 4231619 h 4231619"/>
                <a:gd name="connsiteX10" fmla="*/ 0 w 5306094"/>
                <a:gd name="connsiteY10" fmla="*/ 4231619 h 4231619"/>
                <a:gd name="connsiteX11" fmla="*/ 0 w 5306094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06094 w 5329628"/>
                <a:gd name="connsiteY9" fmla="*/ 4231619 h 4231619"/>
                <a:gd name="connsiteX10" fmla="*/ 0 w 5329628"/>
                <a:gd name="connsiteY10" fmla="*/ 4231619 h 4231619"/>
                <a:gd name="connsiteX11" fmla="*/ 0 w 5329628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21549 w 5329628"/>
                <a:gd name="connsiteY9" fmla="*/ 2943731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893970 w 5329628"/>
                <a:gd name="connsiteY9" fmla="*/ 2758276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15848 w 5329628"/>
                <a:gd name="connsiteY10" fmla="*/ 3493065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199862 w 5329628"/>
                <a:gd name="connsiteY10" fmla="*/ 3483474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2988255 w 5329628"/>
                <a:gd name="connsiteY11" fmla="*/ 36822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8955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23187 w 5329628"/>
                <a:gd name="connsiteY11" fmla="*/ 415723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1839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98281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80491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0 w 5329628"/>
                <a:gd name="connsiteY13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633369 w 5329628"/>
                <a:gd name="connsiteY13" fmla="*/ 3512356 h 4228399"/>
                <a:gd name="connsiteX14" fmla="*/ 0 w 5329628"/>
                <a:gd name="connsiteY14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3607 w 5329628"/>
                <a:gd name="connsiteY13" fmla="*/ 3579958 h 4228399"/>
                <a:gd name="connsiteX14" fmla="*/ 0 w 5329628"/>
                <a:gd name="connsiteY14" fmla="*/ 7347 h 4228399"/>
                <a:gd name="connsiteX0" fmla="*/ 15113 w 5344741"/>
                <a:gd name="connsiteY0" fmla="*/ 7347 h 4228399"/>
                <a:gd name="connsiteX1" fmla="*/ 1632241 w 5344741"/>
                <a:gd name="connsiteY1" fmla="*/ 77 h 4228399"/>
                <a:gd name="connsiteX2" fmla="*/ 2448152 w 5344741"/>
                <a:gd name="connsiteY2" fmla="*/ 302930 h 4228399"/>
                <a:gd name="connsiteX3" fmla="*/ 2655715 w 5344741"/>
                <a:gd name="connsiteY3" fmla="*/ 42074 h 4228399"/>
                <a:gd name="connsiteX4" fmla="*/ 3222307 w 5344741"/>
                <a:gd name="connsiteY4" fmla="*/ 0 h 4228399"/>
                <a:gd name="connsiteX5" fmla="*/ 4218878 w 5344741"/>
                <a:gd name="connsiteY5" fmla="*/ 714184 h 4228399"/>
                <a:gd name="connsiteX6" fmla="*/ 4251709 w 5344741"/>
                <a:gd name="connsiteY6" fmla="*/ 1559529 h 4228399"/>
                <a:gd name="connsiteX7" fmla="*/ 4759396 w 5344741"/>
                <a:gd name="connsiteY7" fmla="*/ 1595993 h 4228399"/>
                <a:gd name="connsiteX8" fmla="*/ 5344741 w 5344741"/>
                <a:gd name="connsiteY8" fmla="*/ 2165574 h 4228399"/>
                <a:gd name="connsiteX9" fmla="*/ 4283170 w 5344741"/>
                <a:gd name="connsiteY9" fmla="*/ 2418274 h 4228399"/>
                <a:gd name="connsiteX10" fmla="*/ 4224567 w 5344741"/>
                <a:gd name="connsiteY10" fmla="*/ 3480277 h 4228399"/>
                <a:gd name="connsiteX11" fmla="*/ 3495604 w 5344741"/>
                <a:gd name="connsiteY11" fmla="*/ 4228399 h 4228399"/>
                <a:gd name="connsiteX12" fmla="*/ 769404 w 5344741"/>
                <a:gd name="connsiteY12" fmla="*/ 4228062 h 4228399"/>
                <a:gd name="connsiteX13" fmla="*/ 59 w 5344741"/>
                <a:gd name="connsiteY13" fmla="*/ 3536415 h 4228399"/>
                <a:gd name="connsiteX14" fmla="*/ 15113 w 5344741"/>
                <a:gd name="connsiteY14" fmla="*/ 7347 h 4228399"/>
                <a:gd name="connsiteX0" fmla="*/ 0 w 5348289"/>
                <a:gd name="connsiteY0" fmla="*/ 728915 h 4228399"/>
                <a:gd name="connsiteX1" fmla="*/ 1635789 w 5348289"/>
                <a:gd name="connsiteY1" fmla="*/ 77 h 4228399"/>
                <a:gd name="connsiteX2" fmla="*/ 2451700 w 5348289"/>
                <a:gd name="connsiteY2" fmla="*/ 302930 h 4228399"/>
                <a:gd name="connsiteX3" fmla="*/ 2659263 w 5348289"/>
                <a:gd name="connsiteY3" fmla="*/ 42074 h 4228399"/>
                <a:gd name="connsiteX4" fmla="*/ 3225855 w 5348289"/>
                <a:gd name="connsiteY4" fmla="*/ 0 h 4228399"/>
                <a:gd name="connsiteX5" fmla="*/ 4222426 w 5348289"/>
                <a:gd name="connsiteY5" fmla="*/ 714184 h 4228399"/>
                <a:gd name="connsiteX6" fmla="*/ 4255257 w 5348289"/>
                <a:gd name="connsiteY6" fmla="*/ 1559529 h 4228399"/>
                <a:gd name="connsiteX7" fmla="*/ 4762944 w 5348289"/>
                <a:gd name="connsiteY7" fmla="*/ 1595993 h 4228399"/>
                <a:gd name="connsiteX8" fmla="*/ 5348289 w 5348289"/>
                <a:gd name="connsiteY8" fmla="*/ 2165574 h 4228399"/>
                <a:gd name="connsiteX9" fmla="*/ 4286718 w 5348289"/>
                <a:gd name="connsiteY9" fmla="*/ 2418274 h 4228399"/>
                <a:gd name="connsiteX10" fmla="*/ 4228115 w 5348289"/>
                <a:gd name="connsiteY10" fmla="*/ 3480277 h 4228399"/>
                <a:gd name="connsiteX11" fmla="*/ 3499152 w 5348289"/>
                <a:gd name="connsiteY11" fmla="*/ 4228399 h 4228399"/>
                <a:gd name="connsiteX12" fmla="*/ 772952 w 5348289"/>
                <a:gd name="connsiteY12" fmla="*/ 4228062 h 4228399"/>
                <a:gd name="connsiteX13" fmla="*/ 3607 w 5348289"/>
                <a:gd name="connsiteY13" fmla="*/ 3536415 h 4228399"/>
                <a:gd name="connsiteX14" fmla="*/ 0 w 5348289"/>
                <a:gd name="connsiteY14" fmla="*/ 728915 h 4228399"/>
                <a:gd name="connsiteX0" fmla="*/ 0 w 5348289"/>
                <a:gd name="connsiteY0" fmla="*/ 728915 h 4228399"/>
                <a:gd name="connsiteX1" fmla="*/ 929819 w 5348289"/>
                <a:gd name="connsiteY1" fmla="*/ 3173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28915 h 4228399"/>
                <a:gd name="connsiteX1" fmla="*/ 805411 w 5348289"/>
                <a:gd name="connsiteY1" fmla="*/ 125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35789 w 5348289"/>
                <a:gd name="connsiteY2" fmla="*/ 715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42320 w 5348289"/>
                <a:gd name="connsiteY2" fmla="*/ 39812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956"/>
                <a:gd name="connsiteX1" fmla="*/ 808677 w 5348289"/>
                <a:gd name="connsiteY1" fmla="*/ 2334 h 4237956"/>
                <a:gd name="connsiteX2" fmla="*/ 1665181 w 5348289"/>
                <a:gd name="connsiteY2" fmla="*/ 32349 h 4237956"/>
                <a:gd name="connsiteX3" fmla="*/ 2451700 w 5348289"/>
                <a:gd name="connsiteY3" fmla="*/ 312342 h 4237956"/>
                <a:gd name="connsiteX4" fmla="*/ 2659263 w 5348289"/>
                <a:gd name="connsiteY4" fmla="*/ 51486 h 4237956"/>
                <a:gd name="connsiteX5" fmla="*/ 3225855 w 5348289"/>
                <a:gd name="connsiteY5" fmla="*/ 9412 h 4237956"/>
                <a:gd name="connsiteX6" fmla="*/ 4222426 w 5348289"/>
                <a:gd name="connsiteY6" fmla="*/ 723596 h 4237956"/>
                <a:gd name="connsiteX7" fmla="*/ 4255257 w 5348289"/>
                <a:gd name="connsiteY7" fmla="*/ 1568941 h 4237956"/>
                <a:gd name="connsiteX8" fmla="*/ 4762944 w 5348289"/>
                <a:gd name="connsiteY8" fmla="*/ 1605405 h 4237956"/>
                <a:gd name="connsiteX9" fmla="*/ 5348289 w 5348289"/>
                <a:gd name="connsiteY9" fmla="*/ 2174986 h 4237956"/>
                <a:gd name="connsiteX10" fmla="*/ 4286718 w 5348289"/>
                <a:gd name="connsiteY10" fmla="*/ 2427686 h 4237956"/>
                <a:gd name="connsiteX11" fmla="*/ 4228115 w 5348289"/>
                <a:gd name="connsiteY11" fmla="*/ 3489689 h 4237956"/>
                <a:gd name="connsiteX12" fmla="*/ 3499152 w 5348289"/>
                <a:gd name="connsiteY12" fmla="*/ 4237811 h 4237956"/>
                <a:gd name="connsiteX13" fmla="*/ 772952 w 5348289"/>
                <a:gd name="connsiteY13" fmla="*/ 4237474 h 4237956"/>
                <a:gd name="connsiteX14" fmla="*/ 3607 w 5348289"/>
                <a:gd name="connsiteY14" fmla="*/ 3545827 h 4237956"/>
                <a:gd name="connsiteX15" fmla="*/ 0 w 5348289"/>
                <a:gd name="connsiteY15" fmla="*/ 738327 h 4237956"/>
                <a:gd name="connsiteX0" fmla="*/ 0 w 5348289"/>
                <a:gd name="connsiteY0" fmla="*/ 738327 h 4237917"/>
                <a:gd name="connsiteX1" fmla="*/ 808677 w 5348289"/>
                <a:gd name="connsiteY1" fmla="*/ 2334 h 4237917"/>
                <a:gd name="connsiteX2" fmla="*/ 1665181 w 5348289"/>
                <a:gd name="connsiteY2" fmla="*/ 32349 h 4237917"/>
                <a:gd name="connsiteX3" fmla="*/ 2451700 w 5348289"/>
                <a:gd name="connsiteY3" fmla="*/ 312342 h 4237917"/>
                <a:gd name="connsiteX4" fmla="*/ 2659263 w 5348289"/>
                <a:gd name="connsiteY4" fmla="*/ 51486 h 4237917"/>
                <a:gd name="connsiteX5" fmla="*/ 3225855 w 5348289"/>
                <a:gd name="connsiteY5" fmla="*/ 9412 h 4237917"/>
                <a:gd name="connsiteX6" fmla="*/ 4222426 w 5348289"/>
                <a:gd name="connsiteY6" fmla="*/ 723596 h 4237917"/>
                <a:gd name="connsiteX7" fmla="*/ 4255257 w 5348289"/>
                <a:gd name="connsiteY7" fmla="*/ 1568941 h 4237917"/>
                <a:gd name="connsiteX8" fmla="*/ 4762944 w 5348289"/>
                <a:gd name="connsiteY8" fmla="*/ 1605405 h 4237917"/>
                <a:gd name="connsiteX9" fmla="*/ 5348289 w 5348289"/>
                <a:gd name="connsiteY9" fmla="*/ 2174986 h 4237917"/>
                <a:gd name="connsiteX10" fmla="*/ 4286718 w 5348289"/>
                <a:gd name="connsiteY10" fmla="*/ 2427686 h 4237917"/>
                <a:gd name="connsiteX11" fmla="*/ 4228115 w 5348289"/>
                <a:gd name="connsiteY11" fmla="*/ 3489689 h 4237917"/>
                <a:gd name="connsiteX12" fmla="*/ 3499152 w 5348289"/>
                <a:gd name="connsiteY12" fmla="*/ 4237811 h 4237917"/>
                <a:gd name="connsiteX13" fmla="*/ 772952 w 5348289"/>
                <a:gd name="connsiteY13" fmla="*/ 4237474 h 4237917"/>
                <a:gd name="connsiteX14" fmla="*/ 3607 w 5348289"/>
                <a:gd name="connsiteY14" fmla="*/ 3545827 h 4237917"/>
                <a:gd name="connsiteX15" fmla="*/ 0 w 5348289"/>
                <a:gd name="connsiteY15" fmla="*/ 738327 h 4237917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159 w 5348448"/>
                <a:gd name="connsiteY0" fmla="*/ 738327 h 4237864"/>
                <a:gd name="connsiteX1" fmla="*/ 808836 w 5348448"/>
                <a:gd name="connsiteY1" fmla="*/ 2334 h 4237864"/>
                <a:gd name="connsiteX2" fmla="*/ 1665340 w 5348448"/>
                <a:gd name="connsiteY2" fmla="*/ 32349 h 4237864"/>
                <a:gd name="connsiteX3" fmla="*/ 2451859 w 5348448"/>
                <a:gd name="connsiteY3" fmla="*/ 312342 h 4237864"/>
                <a:gd name="connsiteX4" fmla="*/ 2659422 w 5348448"/>
                <a:gd name="connsiteY4" fmla="*/ 51486 h 4237864"/>
                <a:gd name="connsiteX5" fmla="*/ 3226014 w 5348448"/>
                <a:gd name="connsiteY5" fmla="*/ 9412 h 4237864"/>
                <a:gd name="connsiteX6" fmla="*/ 4222585 w 5348448"/>
                <a:gd name="connsiteY6" fmla="*/ 723596 h 4237864"/>
                <a:gd name="connsiteX7" fmla="*/ 4255416 w 5348448"/>
                <a:gd name="connsiteY7" fmla="*/ 1568941 h 4237864"/>
                <a:gd name="connsiteX8" fmla="*/ 4763103 w 5348448"/>
                <a:gd name="connsiteY8" fmla="*/ 1605405 h 4237864"/>
                <a:gd name="connsiteX9" fmla="*/ 5348448 w 5348448"/>
                <a:gd name="connsiteY9" fmla="*/ 2174986 h 4237864"/>
                <a:gd name="connsiteX10" fmla="*/ 4286877 w 5348448"/>
                <a:gd name="connsiteY10" fmla="*/ 2427686 h 4237864"/>
                <a:gd name="connsiteX11" fmla="*/ 4228274 w 5348448"/>
                <a:gd name="connsiteY11" fmla="*/ 3489689 h 4237864"/>
                <a:gd name="connsiteX12" fmla="*/ 3499311 w 5348448"/>
                <a:gd name="connsiteY12" fmla="*/ 4237811 h 4237864"/>
                <a:gd name="connsiteX13" fmla="*/ 773111 w 5348448"/>
                <a:gd name="connsiteY13" fmla="*/ 4237474 h 4237864"/>
                <a:gd name="connsiteX14" fmla="*/ 3766 w 5348448"/>
                <a:gd name="connsiteY14" fmla="*/ 3545827 h 4237864"/>
                <a:gd name="connsiteX15" fmla="*/ 159 w 5348448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92836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38623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851"/>
                <a:gd name="connsiteY0" fmla="*/ 738327 h 4237864"/>
                <a:gd name="connsiteX1" fmla="*/ 808833 w 5348851"/>
                <a:gd name="connsiteY1" fmla="*/ 2334 h 4237864"/>
                <a:gd name="connsiteX2" fmla="*/ 1665337 w 5348851"/>
                <a:gd name="connsiteY2" fmla="*/ 32349 h 4237864"/>
                <a:gd name="connsiteX3" fmla="*/ 2451856 w 5348851"/>
                <a:gd name="connsiteY3" fmla="*/ 312342 h 4237864"/>
                <a:gd name="connsiteX4" fmla="*/ 2659419 w 5348851"/>
                <a:gd name="connsiteY4" fmla="*/ 51486 h 4237864"/>
                <a:gd name="connsiteX5" fmla="*/ 3226011 w 5348851"/>
                <a:gd name="connsiteY5" fmla="*/ 9412 h 4237864"/>
                <a:gd name="connsiteX6" fmla="*/ 4222582 w 5348851"/>
                <a:gd name="connsiteY6" fmla="*/ 723596 h 4237864"/>
                <a:gd name="connsiteX7" fmla="*/ 4271125 w 5348851"/>
                <a:gd name="connsiteY7" fmla="*/ 1741766 h 4237864"/>
                <a:gd name="connsiteX8" fmla="*/ 4769384 w 5348851"/>
                <a:gd name="connsiteY8" fmla="*/ 1580267 h 4237864"/>
                <a:gd name="connsiteX9" fmla="*/ 5348445 w 5348851"/>
                <a:gd name="connsiteY9" fmla="*/ 2174986 h 4237864"/>
                <a:gd name="connsiteX10" fmla="*/ 4286874 w 5348851"/>
                <a:gd name="connsiteY10" fmla="*/ 2427686 h 4237864"/>
                <a:gd name="connsiteX11" fmla="*/ 4228271 w 5348851"/>
                <a:gd name="connsiteY11" fmla="*/ 3489689 h 4237864"/>
                <a:gd name="connsiteX12" fmla="*/ 3499308 w 5348851"/>
                <a:gd name="connsiteY12" fmla="*/ 4237811 h 4237864"/>
                <a:gd name="connsiteX13" fmla="*/ 773108 w 5348851"/>
                <a:gd name="connsiteY13" fmla="*/ 4237474 h 4237864"/>
                <a:gd name="connsiteX14" fmla="*/ 3763 w 5348851"/>
                <a:gd name="connsiteY14" fmla="*/ 3545827 h 4237864"/>
                <a:gd name="connsiteX15" fmla="*/ 156 w 5348851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48715" h="4237864">
                  <a:moveTo>
                    <a:pt x="156" y="738327"/>
                  </a:moveTo>
                  <a:cubicBezTo>
                    <a:pt x="-7377" y="528413"/>
                    <a:pt x="258176" y="48827"/>
                    <a:pt x="808833" y="2334"/>
                  </a:cubicBezTo>
                  <a:cubicBezTo>
                    <a:pt x="1100866" y="-724"/>
                    <a:pt x="1386367" y="-7047"/>
                    <a:pt x="1665337" y="32349"/>
                  </a:cubicBezTo>
                  <a:cubicBezTo>
                    <a:pt x="645173" y="1237112"/>
                    <a:pt x="3112791" y="1419705"/>
                    <a:pt x="2451856" y="312342"/>
                  </a:cubicBezTo>
                  <a:cubicBezTo>
                    <a:pt x="2413275" y="244984"/>
                    <a:pt x="2320960" y="93559"/>
                    <a:pt x="2659419" y="51486"/>
                  </a:cubicBezTo>
                  <a:cubicBezTo>
                    <a:pt x="2857710" y="15465"/>
                    <a:pt x="3040290" y="1441"/>
                    <a:pt x="3226011" y="9412"/>
                  </a:cubicBezTo>
                  <a:cubicBezTo>
                    <a:pt x="4042111" y="-29047"/>
                    <a:pt x="4185765" y="520100"/>
                    <a:pt x="4222582" y="723596"/>
                  </a:cubicBezTo>
                  <a:cubicBezTo>
                    <a:pt x="4227241" y="1030516"/>
                    <a:pt x="4260181" y="1459984"/>
                    <a:pt x="4271125" y="1741766"/>
                  </a:cubicBezTo>
                  <a:cubicBezTo>
                    <a:pt x="4286382" y="1892180"/>
                    <a:pt x="4405334" y="1816351"/>
                    <a:pt x="4769384" y="1580267"/>
                  </a:cubicBezTo>
                  <a:cubicBezTo>
                    <a:pt x="5018965" y="1417146"/>
                    <a:pt x="5359672" y="1869909"/>
                    <a:pt x="5348445" y="2174986"/>
                  </a:cubicBezTo>
                  <a:cubicBezTo>
                    <a:pt x="5318241" y="3060497"/>
                    <a:pt x="4794702" y="2799082"/>
                    <a:pt x="4286874" y="2427686"/>
                  </a:cubicBezTo>
                  <a:cubicBezTo>
                    <a:pt x="4235917" y="2718843"/>
                    <a:pt x="4247805" y="3135688"/>
                    <a:pt x="4228271" y="3489689"/>
                  </a:cubicBezTo>
                  <a:cubicBezTo>
                    <a:pt x="4201391" y="3890820"/>
                    <a:pt x="3757344" y="4242872"/>
                    <a:pt x="3499308" y="4237811"/>
                  </a:cubicBezTo>
                  <a:lnTo>
                    <a:pt x="773108" y="4237474"/>
                  </a:lnTo>
                  <a:cubicBezTo>
                    <a:pt x="323831" y="4233434"/>
                    <a:pt x="8255" y="3786378"/>
                    <a:pt x="3763" y="3545827"/>
                  </a:cubicBezTo>
                  <a:cubicBezTo>
                    <a:pt x="2561" y="2354957"/>
                    <a:pt x="1358" y="1929197"/>
                    <a:pt x="156" y="738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25173" y="3230132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2018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750964" y="3715184"/>
              <a:ext cx="281294" cy="410046"/>
              <a:chOff x="7165975" y="7021513"/>
              <a:chExt cx="638175" cy="930275"/>
            </a:xfrm>
            <a:solidFill>
              <a:schemeClr val="bg1"/>
            </a:solidFill>
          </p:grpSpPr>
          <p:sp>
            <p:nvSpPr>
              <p:cNvPr id="35" name="AutoShape 113"/>
              <p:cNvSpPr>
                <a:spLocks/>
              </p:cNvSpPr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AutoShape 114"/>
              <p:cNvSpPr>
                <a:spLocks/>
              </p:cNvSpPr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3706361" y="1597181"/>
            <a:ext cx="1219575" cy="1539257"/>
            <a:chOff x="3706361" y="1597181"/>
            <a:chExt cx="1219575" cy="1539257"/>
          </a:xfrm>
        </p:grpSpPr>
        <p:sp>
          <p:nvSpPr>
            <p:cNvPr id="38" name="Rectangle 4"/>
            <p:cNvSpPr/>
            <p:nvPr/>
          </p:nvSpPr>
          <p:spPr>
            <a:xfrm rot="5400000">
              <a:off x="3546520" y="1757022"/>
              <a:ext cx="1539257" cy="1219575"/>
            </a:xfrm>
            <a:custGeom>
              <a:avLst/>
              <a:gdLst>
                <a:gd name="connsiteX0" fmla="*/ 0 w 5306094"/>
                <a:gd name="connsiteY0" fmla="*/ 0 h 4224272"/>
                <a:gd name="connsiteX1" fmla="*/ 5306094 w 5306094"/>
                <a:gd name="connsiteY1" fmla="*/ 0 h 4224272"/>
                <a:gd name="connsiteX2" fmla="*/ 5306094 w 5306094"/>
                <a:gd name="connsiteY2" fmla="*/ 4224272 h 4224272"/>
                <a:gd name="connsiteX3" fmla="*/ 0 w 5306094"/>
                <a:gd name="connsiteY3" fmla="*/ 4224272 h 4224272"/>
                <a:gd name="connsiteX4" fmla="*/ 0 w 5306094"/>
                <a:gd name="connsiteY4" fmla="*/ 0 h 4224272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25756 h 4250028"/>
                <a:gd name="connsiteX1" fmla="*/ 1622737 w 5306094"/>
                <a:gd name="connsiteY1" fmla="*/ 12877 h 4250028"/>
                <a:gd name="connsiteX2" fmla="*/ 2588652 w 5306094"/>
                <a:gd name="connsiteY2" fmla="*/ 0 h 4250028"/>
                <a:gd name="connsiteX3" fmla="*/ 5306094 w 5306094"/>
                <a:gd name="connsiteY3" fmla="*/ 25756 h 4250028"/>
                <a:gd name="connsiteX4" fmla="*/ 5306094 w 5306094"/>
                <a:gd name="connsiteY4" fmla="*/ 4250028 h 4250028"/>
                <a:gd name="connsiteX5" fmla="*/ 0 w 5306094"/>
                <a:gd name="connsiteY5" fmla="*/ 4250028 h 4250028"/>
                <a:gd name="connsiteX6" fmla="*/ 0 w 5306094"/>
                <a:gd name="connsiteY6" fmla="*/ 25756 h 4250028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3207194 w 5306094"/>
                <a:gd name="connsiteY2" fmla="*/ 5532 h 4237151"/>
                <a:gd name="connsiteX3" fmla="*/ 5306094 w 5306094"/>
                <a:gd name="connsiteY3" fmla="*/ 12879 h 4237151"/>
                <a:gd name="connsiteX4" fmla="*/ 5306094 w 5306094"/>
                <a:gd name="connsiteY4" fmla="*/ 4237151 h 4237151"/>
                <a:gd name="connsiteX5" fmla="*/ 0 w 5306094"/>
                <a:gd name="connsiteY5" fmla="*/ 4237151 h 4237151"/>
                <a:gd name="connsiteX6" fmla="*/ 0 w 5306094"/>
                <a:gd name="connsiteY6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20968 w 5306094"/>
                <a:gd name="connsiteY2" fmla="*/ 2727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40602 w 5306094"/>
                <a:gd name="connsiteY2" fmla="*/ 47606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374136 w 5306094"/>
                <a:gd name="connsiteY2" fmla="*/ 39191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433039 w 5306094"/>
                <a:gd name="connsiteY2" fmla="*/ 308462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7347 h 4231619"/>
                <a:gd name="connsiteX1" fmla="*/ 1614323 w 5306094"/>
                <a:gd name="connsiteY1" fmla="*/ 30931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517086 w 5306094"/>
                <a:gd name="connsiteY6" fmla="*/ 171940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449768 w 5306094"/>
                <a:gd name="connsiteY7" fmla="*/ 2112096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4884019 w 5306094"/>
                <a:gd name="connsiteY8" fmla="*/ 2240272 h 4231619"/>
                <a:gd name="connsiteX9" fmla="*/ 5306094 w 5306094"/>
                <a:gd name="connsiteY9" fmla="*/ 4231619 h 4231619"/>
                <a:gd name="connsiteX10" fmla="*/ 0 w 5306094"/>
                <a:gd name="connsiteY10" fmla="*/ 4231619 h 4231619"/>
                <a:gd name="connsiteX11" fmla="*/ 0 w 5306094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06094 w 5329628"/>
                <a:gd name="connsiteY9" fmla="*/ 4231619 h 4231619"/>
                <a:gd name="connsiteX10" fmla="*/ 0 w 5329628"/>
                <a:gd name="connsiteY10" fmla="*/ 4231619 h 4231619"/>
                <a:gd name="connsiteX11" fmla="*/ 0 w 5329628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21549 w 5329628"/>
                <a:gd name="connsiteY9" fmla="*/ 2943731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893970 w 5329628"/>
                <a:gd name="connsiteY9" fmla="*/ 2758276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15848 w 5329628"/>
                <a:gd name="connsiteY10" fmla="*/ 3493065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199862 w 5329628"/>
                <a:gd name="connsiteY10" fmla="*/ 3483474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2988255 w 5329628"/>
                <a:gd name="connsiteY11" fmla="*/ 36822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8955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23187 w 5329628"/>
                <a:gd name="connsiteY11" fmla="*/ 415723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1839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98281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80491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0 w 5329628"/>
                <a:gd name="connsiteY13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633369 w 5329628"/>
                <a:gd name="connsiteY13" fmla="*/ 3512356 h 4228399"/>
                <a:gd name="connsiteX14" fmla="*/ 0 w 5329628"/>
                <a:gd name="connsiteY14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3607 w 5329628"/>
                <a:gd name="connsiteY13" fmla="*/ 3579958 h 4228399"/>
                <a:gd name="connsiteX14" fmla="*/ 0 w 5329628"/>
                <a:gd name="connsiteY14" fmla="*/ 7347 h 4228399"/>
                <a:gd name="connsiteX0" fmla="*/ 15113 w 5344741"/>
                <a:gd name="connsiteY0" fmla="*/ 7347 h 4228399"/>
                <a:gd name="connsiteX1" fmla="*/ 1632241 w 5344741"/>
                <a:gd name="connsiteY1" fmla="*/ 77 h 4228399"/>
                <a:gd name="connsiteX2" fmla="*/ 2448152 w 5344741"/>
                <a:gd name="connsiteY2" fmla="*/ 302930 h 4228399"/>
                <a:gd name="connsiteX3" fmla="*/ 2655715 w 5344741"/>
                <a:gd name="connsiteY3" fmla="*/ 42074 h 4228399"/>
                <a:gd name="connsiteX4" fmla="*/ 3222307 w 5344741"/>
                <a:gd name="connsiteY4" fmla="*/ 0 h 4228399"/>
                <a:gd name="connsiteX5" fmla="*/ 4218878 w 5344741"/>
                <a:gd name="connsiteY5" fmla="*/ 714184 h 4228399"/>
                <a:gd name="connsiteX6" fmla="*/ 4251709 w 5344741"/>
                <a:gd name="connsiteY6" fmla="*/ 1559529 h 4228399"/>
                <a:gd name="connsiteX7" fmla="*/ 4759396 w 5344741"/>
                <a:gd name="connsiteY7" fmla="*/ 1595993 h 4228399"/>
                <a:gd name="connsiteX8" fmla="*/ 5344741 w 5344741"/>
                <a:gd name="connsiteY8" fmla="*/ 2165574 h 4228399"/>
                <a:gd name="connsiteX9" fmla="*/ 4283170 w 5344741"/>
                <a:gd name="connsiteY9" fmla="*/ 2418274 h 4228399"/>
                <a:gd name="connsiteX10" fmla="*/ 4224567 w 5344741"/>
                <a:gd name="connsiteY10" fmla="*/ 3480277 h 4228399"/>
                <a:gd name="connsiteX11" fmla="*/ 3495604 w 5344741"/>
                <a:gd name="connsiteY11" fmla="*/ 4228399 h 4228399"/>
                <a:gd name="connsiteX12" fmla="*/ 769404 w 5344741"/>
                <a:gd name="connsiteY12" fmla="*/ 4228062 h 4228399"/>
                <a:gd name="connsiteX13" fmla="*/ 59 w 5344741"/>
                <a:gd name="connsiteY13" fmla="*/ 3536415 h 4228399"/>
                <a:gd name="connsiteX14" fmla="*/ 15113 w 5344741"/>
                <a:gd name="connsiteY14" fmla="*/ 7347 h 4228399"/>
                <a:gd name="connsiteX0" fmla="*/ 0 w 5348289"/>
                <a:gd name="connsiteY0" fmla="*/ 728915 h 4228399"/>
                <a:gd name="connsiteX1" fmla="*/ 1635789 w 5348289"/>
                <a:gd name="connsiteY1" fmla="*/ 77 h 4228399"/>
                <a:gd name="connsiteX2" fmla="*/ 2451700 w 5348289"/>
                <a:gd name="connsiteY2" fmla="*/ 302930 h 4228399"/>
                <a:gd name="connsiteX3" fmla="*/ 2659263 w 5348289"/>
                <a:gd name="connsiteY3" fmla="*/ 42074 h 4228399"/>
                <a:gd name="connsiteX4" fmla="*/ 3225855 w 5348289"/>
                <a:gd name="connsiteY4" fmla="*/ 0 h 4228399"/>
                <a:gd name="connsiteX5" fmla="*/ 4222426 w 5348289"/>
                <a:gd name="connsiteY5" fmla="*/ 714184 h 4228399"/>
                <a:gd name="connsiteX6" fmla="*/ 4255257 w 5348289"/>
                <a:gd name="connsiteY6" fmla="*/ 1559529 h 4228399"/>
                <a:gd name="connsiteX7" fmla="*/ 4762944 w 5348289"/>
                <a:gd name="connsiteY7" fmla="*/ 1595993 h 4228399"/>
                <a:gd name="connsiteX8" fmla="*/ 5348289 w 5348289"/>
                <a:gd name="connsiteY8" fmla="*/ 2165574 h 4228399"/>
                <a:gd name="connsiteX9" fmla="*/ 4286718 w 5348289"/>
                <a:gd name="connsiteY9" fmla="*/ 2418274 h 4228399"/>
                <a:gd name="connsiteX10" fmla="*/ 4228115 w 5348289"/>
                <a:gd name="connsiteY10" fmla="*/ 3480277 h 4228399"/>
                <a:gd name="connsiteX11" fmla="*/ 3499152 w 5348289"/>
                <a:gd name="connsiteY11" fmla="*/ 4228399 h 4228399"/>
                <a:gd name="connsiteX12" fmla="*/ 772952 w 5348289"/>
                <a:gd name="connsiteY12" fmla="*/ 4228062 h 4228399"/>
                <a:gd name="connsiteX13" fmla="*/ 3607 w 5348289"/>
                <a:gd name="connsiteY13" fmla="*/ 3536415 h 4228399"/>
                <a:gd name="connsiteX14" fmla="*/ 0 w 5348289"/>
                <a:gd name="connsiteY14" fmla="*/ 728915 h 4228399"/>
                <a:gd name="connsiteX0" fmla="*/ 0 w 5348289"/>
                <a:gd name="connsiteY0" fmla="*/ 728915 h 4228399"/>
                <a:gd name="connsiteX1" fmla="*/ 929819 w 5348289"/>
                <a:gd name="connsiteY1" fmla="*/ 3173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28915 h 4228399"/>
                <a:gd name="connsiteX1" fmla="*/ 805411 w 5348289"/>
                <a:gd name="connsiteY1" fmla="*/ 125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35789 w 5348289"/>
                <a:gd name="connsiteY2" fmla="*/ 715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42320 w 5348289"/>
                <a:gd name="connsiteY2" fmla="*/ 39812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956"/>
                <a:gd name="connsiteX1" fmla="*/ 808677 w 5348289"/>
                <a:gd name="connsiteY1" fmla="*/ 2334 h 4237956"/>
                <a:gd name="connsiteX2" fmla="*/ 1665181 w 5348289"/>
                <a:gd name="connsiteY2" fmla="*/ 32349 h 4237956"/>
                <a:gd name="connsiteX3" fmla="*/ 2451700 w 5348289"/>
                <a:gd name="connsiteY3" fmla="*/ 312342 h 4237956"/>
                <a:gd name="connsiteX4" fmla="*/ 2659263 w 5348289"/>
                <a:gd name="connsiteY4" fmla="*/ 51486 h 4237956"/>
                <a:gd name="connsiteX5" fmla="*/ 3225855 w 5348289"/>
                <a:gd name="connsiteY5" fmla="*/ 9412 h 4237956"/>
                <a:gd name="connsiteX6" fmla="*/ 4222426 w 5348289"/>
                <a:gd name="connsiteY6" fmla="*/ 723596 h 4237956"/>
                <a:gd name="connsiteX7" fmla="*/ 4255257 w 5348289"/>
                <a:gd name="connsiteY7" fmla="*/ 1568941 h 4237956"/>
                <a:gd name="connsiteX8" fmla="*/ 4762944 w 5348289"/>
                <a:gd name="connsiteY8" fmla="*/ 1605405 h 4237956"/>
                <a:gd name="connsiteX9" fmla="*/ 5348289 w 5348289"/>
                <a:gd name="connsiteY9" fmla="*/ 2174986 h 4237956"/>
                <a:gd name="connsiteX10" fmla="*/ 4286718 w 5348289"/>
                <a:gd name="connsiteY10" fmla="*/ 2427686 h 4237956"/>
                <a:gd name="connsiteX11" fmla="*/ 4228115 w 5348289"/>
                <a:gd name="connsiteY11" fmla="*/ 3489689 h 4237956"/>
                <a:gd name="connsiteX12" fmla="*/ 3499152 w 5348289"/>
                <a:gd name="connsiteY12" fmla="*/ 4237811 h 4237956"/>
                <a:gd name="connsiteX13" fmla="*/ 772952 w 5348289"/>
                <a:gd name="connsiteY13" fmla="*/ 4237474 h 4237956"/>
                <a:gd name="connsiteX14" fmla="*/ 3607 w 5348289"/>
                <a:gd name="connsiteY14" fmla="*/ 3545827 h 4237956"/>
                <a:gd name="connsiteX15" fmla="*/ 0 w 5348289"/>
                <a:gd name="connsiteY15" fmla="*/ 738327 h 4237956"/>
                <a:gd name="connsiteX0" fmla="*/ 0 w 5348289"/>
                <a:gd name="connsiteY0" fmla="*/ 738327 h 4237917"/>
                <a:gd name="connsiteX1" fmla="*/ 808677 w 5348289"/>
                <a:gd name="connsiteY1" fmla="*/ 2334 h 4237917"/>
                <a:gd name="connsiteX2" fmla="*/ 1665181 w 5348289"/>
                <a:gd name="connsiteY2" fmla="*/ 32349 h 4237917"/>
                <a:gd name="connsiteX3" fmla="*/ 2451700 w 5348289"/>
                <a:gd name="connsiteY3" fmla="*/ 312342 h 4237917"/>
                <a:gd name="connsiteX4" fmla="*/ 2659263 w 5348289"/>
                <a:gd name="connsiteY4" fmla="*/ 51486 h 4237917"/>
                <a:gd name="connsiteX5" fmla="*/ 3225855 w 5348289"/>
                <a:gd name="connsiteY5" fmla="*/ 9412 h 4237917"/>
                <a:gd name="connsiteX6" fmla="*/ 4222426 w 5348289"/>
                <a:gd name="connsiteY6" fmla="*/ 723596 h 4237917"/>
                <a:gd name="connsiteX7" fmla="*/ 4255257 w 5348289"/>
                <a:gd name="connsiteY7" fmla="*/ 1568941 h 4237917"/>
                <a:gd name="connsiteX8" fmla="*/ 4762944 w 5348289"/>
                <a:gd name="connsiteY8" fmla="*/ 1605405 h 4237917"/>
                <a:gd name="connsiteX9" fmla="*/ 5348289 w 5348289"/>
                <a:gd name="connsiteY9" fmla="*/ 2174986 h 4237917"/>
                <a:gd name="connsiteX10" fmla="*/ 4286718 w 5348289"/>
                <a:gd name="connsiteY10" fmla="*/ 2427686 h 4237917"/>
                <a:gd name="connsiteX11" fmla="*/ 4228115 w 5348289"/>
                <a:gd name="connsiteY11" fmla="*/ 3489689 h 4237917"/>
                <a:gd name="connsiteX12" fmla="*/ 3499152 w 5348289"/>
                <a:gd name="connsiteY12" fmla="*/ 4237811 h 4237917"/>
                <a:gd name="connsiteX13" fmla="*/ 772952 w 5348289"/>
                <a:gd name="connsiteY13" fmla="*/ 4237474 h 4237917"/>
                <a:gd name="connsiteX14" fmla="*/ 3607 w 5348289"/>
                <a:gd name="connsiteY14" fmla="*/ 3545827 h 4237917"/>
                <a:gd name="connsiteX15" fmla="*/ 0 w 5348289"/>
                <a:gd name="connsiteY15" fmla="*/ 738327 h 4237917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159 w 5348448"/>
                <a:gd name="connsiteY0" fmla="*/ 738327 h 4237864"/>
                <a:gd name="connsiteX1" fmla="*/ 808836 w 5348448"/>
                <a:gd name="connsiteY1" fmla="*/ 2334 h 4237864"/>
                <a:gd name="connsiteX2" fmla="*/ 1665340 w 5348448"/>
                <a:gd name="connsiteY2" fmla="*/ 32349 h 4237864"/>
                <a:gd name="connsiteX3" fmla="*/ 2451859 w 5348448"/>
                <a:gd name="connsiteY3" fmla="*/ 312342 h 4237864"/>
                <a:gd name="connsiteX4" fmla="*/ 2659422 w 5348448"/>
                <a:gd name="connsiteY4" fmla="*/ 51486 h 4237864"/>
                <a:gd name="connsiteX5" fmla="*/ 3226014 w 5348448"/>
                <a:gd name="connsiteY5" fmla="*/ 9412 h 4237864"/>
                <a:gd name="connsiteX6" fmla="*/ 4222585 w 5348448"/>
                <a:gd name="connsiteY6" fmla="*/ 723596 h 4237864"/>
                <a:gd name="connsiteX7" fmla="*/ 4255416 w 5348448"/>
                <a:gd name="connsiteY7" fmla="*/ 1568941 h 4237864"/>
                <a:gd name="connsiteX8" fmla="*/ 4763103 w 5348448"/>
                <a:gd name="connsiteY8" fmla="*/ 1605405 h 4237864"/>
                <a:gd name="connsiteX9" fmla="*/ 5348448 w 5348448"/>
                <a:gd name="connsiteY9" fmla="*/ 2174986 h 4237864"/>
                <a:gd name="connsiteX10" fmla="*/ 4286877 w 5348448"/>
                <a:gd name="connsiteY10" fmla="*/ 2427686 h 4237864"/>
                <a:gd name="connsiteX11" fmla="*/ 4228274 w 5348448"/>
                <a:gd name="connsiteY11" fmla="*/ 3489689 h 4237864"/>
                <a:gd name="connsiteX12" fmla="*/ 3499311 w 5348448"/>
                <a:gd name="connsiteY12" fmla="*/ 4237811 h 4237864"/>
                <a:gd name="connsiteX13" fmla="*/ 773111 w 5348448"/>
                <a:gd name="connsiteY13" fmla="*/ 4237474 h 4237864"/>
                <a:gd name="connsiteX14" fmla="*/ 3766 w 5348448"/>
                <a:gd name="connsiteY14" fmla="*/ 3545827 h 4237864"/>
                <a:gd name="connsiteX15" fmla="*/ 159 w 5348448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92836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38623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851"/>
                <a:gd name="connsiteY0" fmla="*/ 738327 h 4237864"/>
                <a:gd name="connsiteX1" fmla="*/ 808833 w 5348851"/>
                <a:gd name="connsiteY1" fmla="*/ 2334 h 4237864"/>
                <a:gd name="connsiteX2" fmla="*/ 1665337 w 5348851"/>
                <a:gd name="connsiteY2" fmla="*/ 32349 h 4237864"/>
                <a:gd name="connsiteX3" fmla="*/ 2451856 w 5348851"/>
                <a:gd name="connsiteY3" fmla="*/ 312342 h 4237864"/>
                <a:gd name="connsiteX4" fmla="*/ 2659419 w 5348851"/>
                <a:gd name="connsiteY4" fmla="*/ 51486 h 4237864"/>
                <a:gd name="connsiteX5" fmla="*/ 3226011 w 5348851"/>
                <a:gd name="connsiteY5" fmla="*/ 9412 h 4237864"/>
                <a:gd name="connsiteX6" fmla="*/ 4222582 w 5348851"/>
                <a:gd name="connsiteY6" fmla="*/ 723596 h 4237864"/>
                <a:gd name="connsiteX7" fmla="*/ 4271125 w 5348851"/>
                <a:gd name="connsiteY7" fmla="*/ 1741766 h 4237864"/>
                <a:gd name="connsiteX8" fmla="*/ 4769384 w 5348851"/>
                <a:gd name="connsiteY8" fmla="*/ 1580267 h 4237864"/>
                <a:gd name="connsiteX9" fmla="*/ 5348445 w 5348851"/>
                <a:gd name="connsiteY9" fmla="*/ 2174986 h 4237864"/>
                <a:gd name="connsiteX10" fmla="*/ 4286874 w 5348851"/>
                <a:gd name="connsiteY10" fmla="*/ 2427686 h 4237864"/>
                <a:gd name="connsiteX11" fmla="*/ 4228271 w 5348851"/>
                <a:gd name="connsiteY11" fmla="*/ 3489689 h 4237864"/>
                <a:gd name="connsiteX12" fmla="*/ 3499308 w 5348851"/>
                <a:gd name="connsiteY12" fmla="*/ 4237811 h 4237864"/>
                <a:gd name="connsiteX13" fmla="*/ 773108 w 5348851"/>
                <a:gd name="connsiteY13" fmla="*/ 4237474 h 4237864"/>
                <a:gd name="connsiteX14" fmla="*/ 3763 w 5348851"/>
                <a:gd name="connsiteY14" fmla="*/ 3545827 h 4237864"/>
                <a:gd name="connsiteX15" fmla="*/ 156 w 5348851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48715" h="4237864">
                  <a:moveTo>
                    <a:pt x="156" y="738327"/>
                  </a:moveTo>
                  <a:cubicBezTo>
                    <a:pt x="-7377" y="528413"/>
                    <a:pt x="258176" y="48827"/>
                    <a:pt x="808833" y="2334"/>
                  </a:cubicBezTo>
                  <a:cubicBezTo>
                    <a:pt x="1100866" y="-724"/>
                    <a:pt x="1386367" y="-7047"/>
                    <a:pt x="1665337" y="32349"/>
                  </a:cubicBezTo>
                  <a:cubicBezTo>
                    <a:pt x="645173" y="1237112"/>
                    <a:pt x="3112791" y="1419705"/>
                    <a:pt x="2451856" y="312342"/>
                  </a:cubicBezTo>
                  <a:cubicBezTo>
                    <a:pt x="2413275" y="244984"/>
                    <a:pt x="2320960" y="93559"/>
                    <a:pt x="2659419" y="51486"/>
                  </a:cubicBezTo>
                  <a:cubicBezTo>
                    <a:pt x="2857710" y="15465"/>
                    <a:pt x="3040290" y="1441"/>
                    <a:pt x="3226011" y="9412"/>
                  </a:cubicBezTo>
                  <a:cubicBezTo>
                    <a:pt x="4042111" y="-29047"/>
                    <a:pt x="4185765" y="520100"/>
                    <a:pt x="4222582" y="723596"/>
                  </a:cubicBezTo>
                  <a:cubicBezTo>
                    <a:pt x="4227241" y="1030516"/>
                    <a:pt x="4260181" y="1459984"/>
                    <a:pt x="4271125" y="1741766"/>
                  </a:cubicBezTo>
                  <a:cubicBezTo>
                    <a:pt x="4286382" y="1892180"/>
                    <a:pt x="4405334" y="1816351"/>
                    <a:pt x="4769384" y="1580267"/>
                  </a:cubicBezTo>
                  <a:cubicBezTo>
                    <a:pt x="5018965" y="1417146"/>
                    <a:pt x="5359672" y="1869909"/>
                    <a:pt x="5348445" y="2174986"/>
                  </a:cubicBezTo>
                  <a:cubicBezTo>
                    <a:pt x="5318241" y="3060497"/>
                    <a:pt x="4794702" y="2799082"/>
                    <a:pt x="4286874" y="2427686"/>
                  </a:cubicBezTo>
                  <a:cubicBezTo>
                    <a:pt x="4235917" y="2718843"/>
                    <a:pt x="4247805" y="3135688"/>
                    <a:pt x="4228271" y="3489689"/>
                  </a:cubicBezTo>
                  <a:cubicBezTo>
                    <a:pt x="4201391" y="3890820"/>
                    <a:pt x="3757344" y="4242872"/>
                    <a:pt x="3499308" y="4237811"/>
                  </a:cubicBezTo>
                  <a:lnTo>
                    <a:pt x="773108" y="4237474"/>
                  </a:lnTo>
                  <a:cubicBezTo>
                    <a:pt x="323831" y="4233434"/>
                    <a:pt x="8255" y="3786378"/>
                    <a:pt x="3763" y="3545827"/>
                  </a:cubicBezTo>
                  <a:cubicBezTo>
                    <a:pt x="2561" y="2354957"/>
                    <a:pt x="1358" y="1929197"/>
                    <a:pt x="156" y="738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29088" y="2330538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FFFFFF"/>
                  </a:solidFill>
                  <a:latin typeface="Source Sans Pro"/>
                </a:rPr>
                <a:t>2016</a:t>
              </a:r>
              <a:r>
                <a:rPr lang="zh-CN" altLang="en-US" dirty="0">
                  <a:solidFill>
                    <a:srgbClr val="FFFFFF"/>
                  </a:solidFill>
                  <a:latin typeface="Source Sans Pro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33543" y="1799927"/>
              <a:ext cx="307185" cy="410047"/>
              <a:chOff x="5278438" y="7021513"/>
              <a:chExt cx="696912" cy="930275"/>
            </a:xfrm>
            <a:solidFill>
              <a:schemeClr val="bg1"/>
            </a:solidFill>
          </p:grpSpPr>
          <p:sp>
            <p:nvSpPr>
              <p:cNvPr id="41" name="AutoShape 115"/>
              <p:cNvSpPr>
                <a:spLocks/>
              </p:cNvSpPr>
              <p:nvPr/>
            </p:nvSpPr>
            <p:spPr bwMode="auto">
              <a:xfrm>
                <a:off x="5278438" y="7021513"/>
                <a:ext cx="696912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AutoShape 116"/>
              <p:cNvSpPr>
                <a:spLocks/>
              </p:cNvSpPr>
              <p:nvPr/>
            </p:nvSpPr>
            <p:spPr bwMode="auto">
              <a:xfrm>
                <a:off x="5568950" y="7573963"/>
                <a:ext cx="115888" cy="1746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951694" y="1610261"/>
            <a:ext cx="1539257" cy="1219575"/>
            <a:chOff x="4951694" y="1610261"/>
            <a:chExt cx="1539257" cy="1219575"/>
          </a:xfrm>
        </p:grpSpPr>
        <p:sp>
          <p:nvSpPr>
            <p:cNvPr id="44" name="Rectangle 4"/>
            <p:cNvSpPr/>
            <p:nvPr/>
          </p:nvSpPr>
          <p:spPr>
            <a:xfrm rot="10800000">
              <a:off x="4951694" y="1610261"/>
              <a:ext cx="1539257" cy="1219575"/>
            </a:xfrm>
            <a:custGeom>
              <a:avLst/>
              <a:gdLst>
                <a:gd name="connsiteX0" fmla="*/ 0 w 5306094"/>
                <a:gd name="connsiteY0" fmla="*/ 0 h 4224272"/>
                <a:gd name="connsiteX1" fmla="*/ 5306094 w 5306094"/>
                <a:gd name="connsiteY1" fmla="*/ 0 h 4224272"/>
                <a:gd name="connsiteX2" fmla="*/ 5306094 w 5306094"/>
                <a:gd name="connsiteY2" fmla="*/ 4224272 h 4224272"/>
                <a:gd name="connsiteX3" fmla="*/ 0 w 5306094"/>
                <a:gd name="connsiteY3" fmla="*/ 4224272 h 4224272"/>
                <a:gd name="connsiteX4" fmla="*/ 0 w 5306094"/>
                <a:gd name="connsiteY4" fmla="*/ 0 h 4224272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25756 h 4250028"/>
                <a:gd name="connsiteX1" fmla="*/ 1622737 w 5306094"/>
                <a:gd name="connsiteY1" fmla="*/ 12877 h 4250028"/>
                <a:gd name="connsiteX2" fmla="*/ 2588652 w 5306094"/>
                <a:gd name="connsiteY2" fmla="*/ 0 h 4250028"/>
                <a:gd name="connsiteX3" fmla="*/ 5306094 w 5306094"/>
                <a:gd name="connsiteY3" fmla="*/ 25756 h 4250028"/>
                <a:gd name="connsiteX4" fmla="*/ 5306094 w 5306094"/>
                <a:gd name="connsiteY4" fmla="*/ 4250028 h 4250028"/>
                <a:gd name="connsiteX5" fmla="*/ 0 w 5306094"/>
                <a:gd name="connsiteY5" fmla="*/ 4250028 h 4250028"/>
                <a:gd name="connsiteX6" fmla="*/ 0 w 5306094"/>
                <a:gd name="connsiteY6" fmla="*/ 25756 h 4250028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5306094 w 5306094"/>
                <a:gd name="connsiteY2" fmla="*/ 12879 h 4237151"/>
                <a:gd name="connsiteX3" fmla="*/ 5306094 w 5306094"/>
                <a:gd name="connsiteY3" fmla="*/ 4237151 h 4237151"/>
                <a:gd name="connsiteX4" fmla="*/ 0 w 5306094"/>
                <a:gd name="connsiteY4" fmla="*/ 4237151 h 4237151"/>
                <a:gd name="connsiteX5" fmla="*/ 0 w 5306094"/>
                <a:gd name="connsiteY5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3207194 w 5306094"/>
                <a:gd name="connsiteY2" fmla="*/ 5532 h 4237151"/>
                <a:gd name="connsiteX3" fmla="*/ 5306094 w 5306094"/>
                <a:gd name="connsiteY3" fmla="*/ 12879 h 4237151"/>
                <a:gd name="connsiteX4" fmla="*/ 5306094 w 5306094"/>
                <a:gd name="connsiteY4" fmla="*/ 4237151 h 4237151"/>
                <a:gd name="connsiteX5" fmla="*/ 0 w 5306094"/>
                <a:gd name="connsiteY5" fmla="*/ 4237151 h 4237151"/>
                <a:gd name="connsiteX6" fmla="*/ 0 w 5306094"/>
                <a:gd name="connsiteY6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20968 w 5306094"/>
                <a:gd name="connsiteY2" fmla="*/ 2727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640602 w 5306094"/>
                <a:gd name="connsiteY2" fmla="*/ 47606 h 4237151"/>
                <a:gd name="connsiteX3" fmla="*/ 3207194 w 5306094"/>
                <a:gd name="connsiteY3" fmla="*/ 5532 h 4237151"/>
                <a:gd name="connsiteX4" fmla="*/ 5306094 w 5306094"/>
                <a:gd name="connsiteY4" fmla="*/ 12879 h 4237151"/>
                <a:gd name="connsiteX5" fmla="*/ 5306094 w 5306094"/>
                <a:gd name="connsiteY5" fmla="*/ 4237151 h 4237151"/>
                <a:gd name="connsiteX6" fmla="*/ 0 w 5306094"/>
                <a:gd name="connsiteY6" fmla="*/ 4237151 h 4237151"/>
                <a:gd name="connsiteX7" fmla="*/ 0 w 5306094"/>
                <a:gd name="connsiteY7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374136 w 5306094"/>
                <a:gd name="connsiteY2" fmla="*/ 39191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12879 h 4237151"/>
                <a:gd name="connsiteX1" fmla="*/ 1622737 w 5306094"/>
                <a:gd name="connsiteY1" fmla="*/ 0 h 4237151"/>
                <a:gd name="connsiteX2" fmla="*/ 2433039 w 5306094"/>
                <a:gd name="connsiteY2" fmla="*/ 308462 h 4237151"/>
                <a:gd name="connsiteX3" fmla="*/ 2640602 w 5306094"/>
                <a:gd name="connsiteY3" fmla="*/ 47606 h 4237151"/>
                <a:gd name="connsiteX4" fmla="*/ 3207194 w 5306094"/>
                <a:gd name="connsiteY4" fmla="*/ 5532 h 4237151"/>
                <a:gd name="connsiteX5" fmla="*/ 5306094 w 5306094"/>
                <a:gd name="connsiteY5" fmla="*/ 12879 h 4237151"/>
                <a:gd name="connsiteX6" fmla="*/ 5306094 w 5306094"/>
                <a:gd name="connsiteY6" fmla="*/ 4237151 h 4237151"/>
                <a:gd name="connsiteX7" fmla="*/ 0 w 5306094"/>
                <a:gd name="connsiteY7" fmla="*/ 4237151 h 4237151"/>
                <a:gd name="connsiteX8" fmla="*/ 0 w 5306094"/>
                <a:gd name="connsiteY8" fmla="*/ 12879 h 4237151"/>
                <a:gd name="connsiteX0" fmla="*/ 0 w 5306094"/>
                <a:gd name="connsiteY0" fmla="*/ 7347 h 4231619"/>
                <a:gd name="connsiteX1" fmla="*/ 1614323 w 5306094"/>
                <a:gd name="connsiteY1" fmla="*/ 30931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5306094 w 5306094"/>
                <a:gd name="connsiteY5" fmla="*/ 7347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5306094 w 5306094"/>
                <a:gd name="connsiteY6" fmla="*/ 4231619 h 4231619"/>
                <a:gd name="connsiteX7" fmla="*/ 0 w 5306094"/>
                <a:gd name="connsiteY7" fmla="*/ 4231619 h 4231619"/>
                <a:gd name="connsiteX8" fmla="*/ 0 w 5306094"/>
                <a:gd name="connsiteY8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517086 w 5306094"/>
                <a:gd name="connsiteY6" fmla="*/ 171940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5306094 w 5306094"/>
                <a:gd name="connsiteY7" fmla="*/ 4231619 h 4231619"/>
                <a:gd name="connsiteX8" fmla="*/ 0 w 5306094"/>
                <a:gd name="connsiteY8" fmla="*/ 4231619 h 4231619"/>
                <a:gd name="connsiteX9" fmla="*/ 0 w 5306094"/>
                <a:gd name="connsiteY9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449768 w 5306094"/>
                <a:gd name="connsiteY7" fmla="*/ 2112096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5306094 w 5306094"/>
                <a:gd name="connsiteY8" fmla="*/ 4231619 h 4231619"/>
                <a:gd name="connsiteX9" fmla="*/ 0 w 5306094"/>
                <a:gd name="connsiteY9" fmla="*/ 4231619 h 4231619"/>
                <a:gd name="connsiteX10" fmla="*/ 0 w 5306094"/>
                <a:gd name="connsiteY10" fmla="*/ 7347 h 4231619"/>
                <a:gd name="connsiteX0" fmla="*/ 0 w 5306094"/>
                <a:gd name="connsiteY0" fmla="*/ 7347 h 4231619"/>
                <a:gd name="connsiteX1" fmla="*/ 1617128 w 5306094"/>
                <a:gd name="connsiteY1" fmla="*/ 77 h 4231619"/>
                <a:gd name="connsiteX2" fmla="*/ 2433039 w 5306094"/>
                <a:gd name="connsiteY2" fmla="*/ 302930 h 4231619"/>
                <a:gd name="connsiteX3" fmla="*/ 2640602 w 5306094"/>
                <a:gd name="connsiteY3" fmla="*/ 42074 h 4231619"/>
                <a:gd name="connsiteX4" fmla="*/ 3207194 w 5306094"/>
                <a:gd name="connsiteY4" fmla="*/ 0 h 4231619"/>
                <a:gd name="connsiteX5" fmla="*/ 4203765 w 5306094"/>
                <a:gd name="connsiteY5" fmla="*/ 714184 h 4231619"/>
                <a:gd name="connsiteX6" fmla="*/ 4236596 w 5306094"/>
                <a:gd name="connsiteY6" fmla="*/ 1559529 h 4231619"/>
                <a:gd name="connsiteX7" fmla="*/ 4744283 w 5306094"/>
                <a:gd name="connsiteY7" fmla="*/ 1595993 h 4231619"/>
                <a:gd name="connsiteX8" fmla="*/ 4884019 w 5306094"/>
                <a:gd name="connsiteY8" fmla="*/ 2240272 h 4231619"/>
                <a:gd name="connsiteX9" fmla="*/ 5306094 w 5306094"/>
                <a:gd name="connsiteY9" fmla="*/ 4231619 h 4231619"/>
                <a:gd name="connsiteX10" fmla="*/ 0 w 5306094"/>
                <a:gd name="connsiteY10" fmla="*/ 4231619 h 4231619"/>
                <a:gd name="connsiteX11" fmla="*/ 0 w 5306094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06094 w 5329628"/>
                <a:gd name="connsiteY9" fmla="*/ 4231619 h 4231619"/>
                <a:gd name="connsiteX10" fmla="*/ 0 w 5329628"/>
                <a:gd name="connsiteY10" fmla="*/ 4231619 h 4231619"/>
                <a:gd name="connsiteX11" fmla="*/ 0 w 5329628"/>
                <a:gd name="connsiteY11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5321549 w 5329628"/>
                <a:gd name="connsiteY9" fmla="*/ 2943731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893970 w 5329628"/>
                <a:gd name="connsiteY9" fmla="*/ 2758276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5306094 w 5329628"/>
                <a:gd name="connsiteY10" fmla="*/ 4231619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15848 w 5329628"/>
                <a:gd name="connsiteY10" fmla="*/ 3493065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199862 w 5329628"/>
                <a:gd name="connsiteY10" fmla="*/ 3483474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0 w 5329628"/>
                <a:gd name="connsiteY11" fmla="*/ 4231619 h 4231619"/>
                <a:gd name="connsiteX12" fmla="*/ 0 w 5329628"/>
                <a:gd name="connsiteY12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2988255 w 5329628"/>
                <a:gd name="connsiteY11" fmla="*/ 36822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8955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23187 w 5329628"/>
                <a:gd name="connsiteY11" fmla="*/ 415723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501839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98281 w 5329628"/>
                <a:gd name="connsiteY11" fmla="*/ 4224841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31619"/>
                <a:gd name="connsiteX1" fmla="*/ 1617128 w 5329628"/>
                <a:gd name="connsiteY1" fmla="*/ 77 h 4231619"/>
                <a:gd name="connsiteX2" fmla="*/ 2433039 w 5329628"/>
                <a:gd name="connsiteY2" fmla="*/ 302930 h 4231619"/>
                <a:gd name="connsiteX3" fmla="*/ 2640602 w 5329628"/>
                <a:gd name="connsiteY3" fmla="*/ 42074 h 4231619"/>
                <a:gd name="connsiteX4" fmla="*/ 3207194 w 5329628"/>
                <a:gd name="connsiteY4" fmla="*/ 0 h 4231619"/>
                <a:gd name="connsiteX5" fmla="*/ 4203765 w 5329628"/>
                <a:gd name="connsiteY5" fmla="*/ 714184 h 4231619"/>
                <a:gd name="connsiteX6" fmla="*/ 4236596 w 5329628"/>
                <a:gd name="connsiteY6" fmla="*/ 1559529 h 4231619"/>
                <a:gd name="connsiteX7" fmla="*/ 4744283 w 5329628"/>
                <a:gd name="connsiteY7" fmla="*/ 1595993 h 4231619"/>
                <a:gd name="connsiteX8" fmla="*/ 5329628 w 5329628"/>
                <a:gd name="connsiteY8" fmla="*/ 2165574 h 4231619"/>
                <a:gd name="connsiteX9" fmla="*/ 4268057 w 5329628"/>
                <a:gd name="connsiteY9" fmla="*/ 2418274 h 4231619"/>
                <a:gd name="connsiteX10" fmla="*/ 4209454 w 5329628"/>
                <a:gd name="connsiteY10" fmla="*/ 3480277 h 4231619"/>
                <a:gd name="connsiteX11" fmla="*/ 3480491 w 5329628"/>
                <a:gd name="connsiteY11" fmla="*/ 4228399 h 4231619"/>
                <a:gd name="connsiteX12" fmla="*/ 0 w 5329628"/>
                <a:gd name="connsiteY12" fmla="*/ 4231619 h 4231619"/>
                <a:gd name="connsiteX13" fmla="*/ 0 w 5329628"/>
                <a:gd name="connsiteY13" fmla="*/ 7347 h 423161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0 w 5329628"/>
                <a:gd name="connsiteY13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633369 w 5329628"/>
                <a:gd name="connsiteY13" fmla="*/ 3512356 h 4228399"/>
                <a:gd name="connsiteX14" fmla="*/ 0 w 5329628"/>
                <a:gd name="connsiteY14" fmla="*/ 7347 h 4228399"/>
                <a:gd name="connsiteX0" fmla="*/ 0 w 5329628"/>
                <a:gd name="connsiteY0" fmla="*/ 7347 h 4228399"/>
                <a:gd name="connsiteX1" fmla="*/ 1617128 w 5329628"/>
                <a:gd name="connsiteY1" fmla="*/ 77 h 4228399"/>
                <a:gd name="connsiteX2" fmla="*/ 2433039 w 5329628"/>
                <a:gd name="connsiteY2" fmla="*/ 302930 h 4228399"/>
                <a:gd name="connsiteX3" fmla="*/ 2640602 w 5329628"/>
                <a:gd name="connsiteY3" fmla="*/ 42074 h 4228399"/>
                <a:gd name="connsiteX4" fmla="*/ 3207194 w 5329628"/>
                <a:gd name="connsiteY4" fmla="*/ 0 h 4228399"/>
                <a:gd name="connsiteX5" fmla="*/ 4203765 w 5329628"/>
                <a:gd name="connsiteY5" fmla="*/ 714184 h 4228399"/>
                <a:gd name="connsiteX6" fmla="*/ 4236596 w 5329628"/>
                <a:gd name="connsiteY6" fmla="*/ 1559529 h 4228399"/>
                <a:gd name="connsiteX7" fmla="*/ 4744283 w 5329628"/>
                <a:gd name="connsiteY7" fmla="*/ 1595993 h 4228399"/>
                <a:gd name="connsiteX8" fmla="*/ 5329628 w 5329628"/>
                <a:gd name="connsiteY8" fmla="*/ 2165574 h 4228399"/>
                <a:gd name="connsiteX9" fmla="*/ 4268057 w 5329628"/>
                <a:gd name="connsiteY9" fmla="*/ 2418274 h 4228399"/>
                <a:gd name="connsiteX10" fmla="*/ 4209454 w 5329628"/>
                <a:gd name="connsiteY10" fmla="*/ 3480277 h 4228399"/>
                <a:gd name="connsiteX11" fmla="*/ 3480491 w 5329628"/>
                <a:gd name="connsiteY11" fmla="*/ 4228399 h 4228399"/>
                <a:gd name="connsiteX12" fmla="*/ 754291 w 5329628"/>
                <a:gd name="connsiteY12" fmla="*/ 4228062 h 4228399"/>
                <a:gd name="connsiteX13" fmla="*/ 3607 w 5329628"/>
                <a:gd name="connsiteY13" fmla="*/ 3579958 h 4228399"/>
                <a:gd name="connsiteX14" fmla="*/ 0 w 5329628"/>
                <a:gd name="connsiteY14" fmla="*/ 7347 h 4228399"/>
                <a:gd name="connsiteX0" fmla="*/ 15113 w 5344741"/>
                <a:gd name="connsiteY0" fmla="*/ 7347 h 4228399"/>
                <a:gd name="connsiteX1" fmla="*/ 1632241 w 5344741"/>
                <a:gd name="connsiteY1" fmla="*/ 77 h 4228399"/>
                <a:gd name="connsiteX2" fmla="*/ 2448152 w 5344741"/>
                <a:gd name="connsiteY2" fmla="*/ 302930 h 4228399"/>
                <a:gd name="connsiteX3" fmla="*/ 2655715 w 5344741"/>
                <a:gd name="connsiteY3" fmla="*/ 42074 h 4228399"/>
                <a:gd name="connsiteX4" fmla="*/ 3222307 w 5344741"/>
                <a:gd name="connsiteY4" fmla="*/ 0 h 4228399"/>
                <a:gd name="connsiteX5" fmla="*/ 4218878 w 5344741"/>
                <a:gd name="connsiteY5" fmla="*/ 714184 h 4228399"/>
                <a:gd name="connsiteX6" fmla="*/ 4251709 w 5344741"/>
                <a:gd name="connsiteY6" fmla="*/ 1559529 h 4228399"/>
                <a:gd name="connsiteX7" fmla="*/ 4759396 w 5344741"/>
                <a:gd name="connsiteY7" fmla="*/ 1595993 h 4228399"/>
                <a:gd name="connsiteX8" fmla="*/ 5344741 w 5344741"/>
                <a:gd name="connsiteY8" fmla="*/ 2165574 h 4228399"/>
                <a:gd name="connsiteX9" fmla="*/ 4283170 w 5344741"/>
                <a:gd name="connsiteY9" fmla="*/ 2418274 h 4228399"/>
                <a:gd name="connsiteX10" fmla="*/ 4224567 w 5344741"/>
                <a:gd name="connsiteY10" fmla="*/ 3480277 h 4228399"/>
                <a:gd name="connsiteX11" fmla="*/ 3495604 w 5344741"/>
                <a:gd name="connsiteY11" fmla="*/ 4228399 h 4228399"/>
                <a:gd name="connsiteX12" fmla="*/ 769404 w 5344741"/>
                <a:gd name="connsiteY12" fmla="*/ 4228062 h 4228399"/>
                <a:gd name="connsiteX13" fmla="*/ 59 w 5344741"/>
                <a:gd name="connsiteY13" fmla="*/ 3536415 h 4228399"/>
                <a:gd name="connsiteX14" fmla="*/ 15113 w 5344741"/>
                <a:gd name="connsiteY14" fmla="*/ 7347 h 4228399"/>
                <a:gd name="connsiteX0" fmla="*/ 0 w 5348289"/>
                <a:gd name="connsiteY0" fmla="*/ 728915 h 4228399"/>
                <a:gd name="connsiteX1" fmla="*/ 1635789 w 5348289"/>
                <a:gd name="connsiteY1" fmla="*/ 77 h 4228399"/>
                <a:gd name="connsiteX2" fmla="*/ 2451700 w 5348289"/>
                <a:gd name="connsiteY2" fmla="*/ 302930 h 4228399"/>
                <a:gd name="connsiteX3" fmla="*/ 2659263 w 5348289"/>
                <a:gd name="connsiteY3" fmla="*/ 42074 h 4228399"/>
                <a:gd name="connsiteX4" fmla="*/ 3225855 w 5348289"/>
                <a:gd name="connsiteY4" fmla="*/ 0 h 4228399"/>
                <a:gd name="connsiteX5" fmla="*/ 4222426 w 5348289"/>
                <a:gd name="connsiteY5" fmla="*/ 714184 h 4228399"/>
                <a:gd name="connsiteX6" fmla="*/ 4255257 w 5348289"/>
                <a:gd name="connsiteY6" fmla="*/ 1559529 h 4228399"/>
                <a:gd name="connsiteX7" fmla="*/ 4762944 w 5348289"/>
                <a:gd name="connsiteY7" fmla="*/ 1595993 h 4228399"/>
                <a:gd name="connsiteX8" fmla="*/ 5348289 w 5348289"/>
                <a:gd name="connsiteY8" fmla="*/ 2165574 h 4228399"/>
                <a:gd name="connsiteX9" fmla="*/ 4286718 w 5348289"/>
                <a:gd name="connsiteY9" fmla="*/ 2418274 h 4228399"/>
                <a:gd name="connsiteX10" fmla="*/ 4228115 w 5348289"/>
                <a:gd name="connsiteY10" fmla="*/ 3480277 h 4228399"/>
                <a:gd name="connsiteX11" fmla="*/ 3499152 w 5348289"/>
                <a:gd name="connsiteY11" fmla="*/ 4228399 h 4228399"/>
                <a:gd name="connsiteX12" fmla="*/ 772952 w 5348289"/>
                <a:gd name="connsiteY12" fmla="*/ 4228062 h 4228399"/>
                <a:gd name="connsiteX13" fmla="*/ 3607 w 5348289"/>
                <a:gd name="connsiteY13" fmla="*/ 3536415 h 4228399"/>
                <a:gd name="connsiteX14" fmla="*/ 0 w 5348289"/>
                <a:gd name="connsiteY14" fmla="*/ 728915 h 4228399"/>
                <a:gd name="connsiteX0" fmla="*/ 0 w 5348289"/>
                <a:gd name="connsiteY0" fmla="*/ 728915 h 4228399"/>
                <a:gd name="connsiteX1" fmla="*/ 929819 w 5348289"/>
                <a:gd name="connsiteY1" fmla="*/ 3173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28915 h 4228399"/>
                <a:gd name="connsiteX1" fmla="*/ 805411 w 5348289"/>
                <a:gd name="connsiteY1" fmla="*/ 12517 h 4228399"/>
                <a:gd name="connsiteX2" fmla="*/ 1635789 w 5348289"/>
                <a:gd name="connsiteY2" fmla="*/ 77 h 4228399"/>
                <a:gd name="connsiteX3" fmla="*/ 2451700 w 5348289"/>
                <a:gd name="connsiteY3" fmla="*/ 302930 h 4228399"/>
                <a:gd name="connsiteX4" fmla="*/ 2659263 w 5348289"/>
                <a:gd name="connsiteY4" fmla="*/ 42074 h 4228399"/>
                <a:gd name="connsiteX5" fmla="*/ 3225855 w 5348289"/>
                <a:gd name="connsiteY5" fmla="*/ 0 h 4228399"/>
                <a:gd name="connsiteX6" fmla="*/ 4222426 w 5348289"/>
                <a:gd name="connsiteY6" fmla="*/ 714184 h 4228399"/>
                <a:gd name="connsiteX7" fmla="*/ 4255257 w 5348289"/>
                <a:gd name="connsiteY7" fmla="*/ 1559529 h 4228399"/>
                <a:gd name="connsiteX8" fmla="*/ 4762944 w 5348289"/>
                <a:gd name="connsiteY8" fmla="*/ 1595993 h 4228399"/>
                <a:gd name="connsiteX9" fmla="*/ 5348289 w 5348289"/>
                <a:gd name="connsiteY9" fmla="*/ 2165574 h 4228399"/>
                <a:gd name="connsiteX10" fmla="*/ 4286718 w 5348289"/>
                <a:gd name="connsiteY10" fmla="*/ 2418274 h 4228399"/>
                <a:gd name="connsiteX11" fmla="*/ 4228115 w 5348289"/>
                <a:gd name="connsiteY11" fmla="*/ 3480277 h 4228399"/>
                <a:gd name="connsiteX12" fmla="*/ 3499152 w 5348289"/>
                <a:gd name="connsiteY12" fmla="*/ 4228399 h 4228399"/>
                <a:gd name="connsiteX13" fmla="*/ 772952 w 5348289"/>
                <a:gd name="connsiteY13" fmla="*/ 4228062 h 4228399"/>
                <a:gd name="connsiteX14" fmla="*/ 3607 w 5348289"/>
                <a:gd name="connsiteY14" fmla="*/ 3536415 h 4228399"/>
                <a:gd name="connsiteX15" fmla="*/ 0 w 5348289"/>
                <a:gd name="connsiteY15" fmla="*/ 728915 h 4228399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35789 w 5348289"/>
                <a:gd name="connsiteY2" fmla="*/ 715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42320 w 5348289"/>
                <a:gd name="connsiteY2" fmla="*/ 39812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52118 w 5348289"/>
                <a:gd name="connsiteY2" fmla="*/ 26749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5993 h 4235477"/>
                <a:gd name="connsiteX1" fmla="*/ 808677 w 5348289"/>
                <a:gd name="connsiteY1" fmla="*/ 0 h 4235477"/>
                <a:gd name="connsiteX2" fmla="*/ 1665181 w 5348289"/>
                <a:gd name="connsiteY2" fmla="*/ 30015 h 4235477"/>
                <a:gd name="connsiteX3" fmla="*/ 2451700 w 5348289"/>
                <a:gd name="connsiteY3" fmla="*/ 310008 h 4235477"/>
                <a:gd name="connsiteX4" fmla="*/ 2659263 w 5348289"/>
                <a:gd name="connsiteY4" fmla="*/ 49152 h 4235477"/>
                <a:gd name="connsiteX5" fmla="*/ 3225855 w 5348289"/>
                <a:gd name="connsiteY5" fmla="*/ 7078 h 4235477"/>
                <a:gd name="connsiteX6" fmla="*/ 4222426 w 5348289"/>
                <a:gd name="connsiteY6" fmla="*/ 721262 h 4235477"/>
                <a:gd name="connsiteX7" fmla="*/ 4255257 w 5348289"/>
                <a:gd name="connsiteY7" fmla="*/ 1566607 h 4235477"/>
                <a:gd name="connsiteX8" fmla="*/ 4762944 w 5348289"/>
                <a:gd name="connsiteY8" fmla="*/ 1603071 h 4235477"/>
                <a:gd name="connsiteX9" fmla="*/ 5348289 w 5348289"/>
                <a:gd name="connsiteY9" fmla="*/ 2172652 h 4235477"/>
                <a:gd name="connsiteX10" fmla="*/ 4286718 w 5348289"/>
                <a:gd name="connsiteY10" fmla="*/ 2425352 h 4235477"/>
                <a:gd name="connsiteX11" fmla="*/ 4228115 w 5348289"/>
                <a:gd name="connsiteY11" fmla="*/ 3487355 h 4235477"/>
                <a:gd name="connsiteX12" fmla="*/ 3499152 w 5348289"/>
                <a:gd name="connsiteY12" fmla="*/ 4235477 h 4235477"/>
                <a:gd name="connsiteX13" fmla="*/ 772952 w 5348289"/>
                <a:gd name="connsiteY13" fmla="*/ 4235140 h 4235477"/>
                <a:gd name="connsiteX14" fmla="*/ 3607 w 5348289"/>
                <a:gd name="connsiteY14" fmla="*/ 3543493 h 4235477"/>
                <a:gd name="connsiteX15" fmla="*/ 0 w 5348289"/>
                <a:gd name="connsiteY15" fmla="*/ 735993 h 4235477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956"/>
                <a:gd name="connsiteX1" fmla="*/ 808677 w 5348289"/>
                <a:gd name="connsiteY1" fmla="*/ 2334 h 4237956"/>
                <a:gd name="connsiteX2" fmla="*/ 1665181 w 5348289"/>
                <a:gd name="connsiteY2" fmla="*/ 32349 h 4237956"/>
                <a:gd name="connsiteX3" fmla="*/ 2451700 w 5348289"/>
                <a:gd name="connsiteY3" fmla="*/ 312342 h 4237956"/>
                <a:gd name="connsiteX4" fmla="*/ 2659263 w 5348289"/>
                <a:gd name="connsiteY4" fmla="*/ 51486 h 4237956"/>
                <a:gd name="connsiteX5" fmla="*/ 3225855 w 5348289"/>
                <a:gd name="connsiteY5" fmla="*/ 9412 h 4237956"/>
                <a:gd name="connsiteX6" fmla="*/ 4222426 w 5348289"/>
                <a:gd name="connsiteY6" fmla="*/ 723596 h 4237956"/>
                <a:gd name="connsiteX7" fmla="*/ 4255257 w 5348289"/>
                <a:gd name="connsiteY7" fmla="*/ 1568941 h 4237956"/>
                <a:gd name="connsiteX8" fmla="*/ 4762944 w 5348289"/>
                <a:gd name="connsiteY8" fmla="*/ 1605405 h 4237956"/>
                <a:gd name="connsiteX9" fmla="*/ 5348289 w 5348289"/>
                <a:gd name="connsiteY9" fmla="*/ 2174986 h 4237956"/>
                <a:gd name="connsiteX10" fmla="*/ 4286718 w 5348289"/>
                <a:gd name="connsiteY10" fmla="*/ 2427686 h 4237956"/>
                <a:gd name="connsiteX11" fmla="*/ 4228115 w 5348289"/>
                <a:gd name="connsiteY11" fmla="*/ 3489689 h 4237956"/>
                <a:gd name="connsiteX12" fmla="*/ 3499152 w 5348289"/>
                <a:gd name="connsiteY12" fmla="*/ 4237811 h 4237956"/>
                <a:gd name="connsiteX13" fmla="*/ 772952 w 5348289"/>
                <a:gd name="connsiteY13" fmla="*/ 4237474 h 4237956"/>
                <a:gd name="connsiteX14" fmla="*/ 3607 w 5348289"/>
                <a:gd name="connsiteY14" fmla="*/ 3545827 h 4237956"/>
                <a:gd name="connsiteX15" fmla="*/ 0 w 5348289"/>
                <a:gd name="connsiteY15" fmla="*/ 738327 h 4237956"/>
                <a:gd name="connsiteX0" fmla="*/ 0 w 5348289"/>
                <a:gd name="connsiteY0" fmla="*/ 738327 h 4237917"/>
                <a:gd name="connsiteX1" fmla="*/ 808677 w 5348289"/>
                <a:gd name="connsiteY1" fmla="*/ 2334 h 4237917"/>
                <a:gd name="connsiteX2" fmla="*/ 1665181 w 5348289"/>
                <a:gd name="connsiteY2" fmla="*/ 32349 h 4237917"/>
                <a:gd name="connsiteX3" fmla="*/ 2451700 w 5348289"/>
                <a:gd name="connsiteY3" fmla="*/ 312342 h 4237917"/>
                <a:gd name="connsiteX4" fmla="*/ 2659263 w 5348289"/>
                <a:gd name="connsiteY4" fmla="*/ 51486 h 4237917"/>
                <a:gd name="connsiteX5" fmla="*/ 3225855 w 5348289"/>
                <a:gd name="connsiteY5" fmla="*/ 9412 h 4237917"/>
                <a:gd name="connsiteX6" fmla="*/ 4222426 w 5348289"/>
                <a:gd name="connsiteY6" fmla="*/ 723596 h 4237917"/>
                <a:gd name="connsiteX7" fmla="*/ 4255257 w 5348289"/>
                <a:gd name="connsiteY7" fmla="*/ 1568941 h 4237917"/>
                <a:gd name="connsiteX8" fmla="*/ 4762944 w 5348289"/>
                <a:gd name="connsiteY8" fmla="*/ 1605405 h 4237917"/>
                <a:gd name="connsiteX9" fmla="*/ 5348289 w 5348289"/>
                <a:gd name="connsiteY9" fmla="*/ 2174986 h 4237917"/>
                <a:gd name="connsiteX10" fmla="*/ 4286718 w 5348289"/>
                <a:gd name="connsiteY10" fmla="*/ 2427686 h 4237917"/>
                <a:gd name="connsiteX11" fmla="*/ 4228115 w 5348289"/>
                <a:gd name="connsiteY11" fmla="*/ 3489689 h 4237917"/>
                <a:gd name="connsiteX12" fmla="*/ 3499152 w 5348289"/>
                <a:gd name="connsiteY12" fmla="*/ 4237811 h 4237917"/>
                <a:gd name="connsiteX13" fmla="*/ 772952 w 5348289"/>
                <a:gd name="connsiteY13" fmla="*/ 4237474 h 4237917"/>
                <a:gd name="connsiteX14" fmla="*/ 3607 w 5348289"/>
                <a:gd name="connsiteY14" fmla="*/ 3545827 h 4237917"/>
                <a:gd name="connsiteX15" fmla="*/ 0 w 5348289"/>
                <a:gd name="connsiteY15" fmla="*/ 738327 h 4237917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6"/>
                <a:gd name="connsiteX1" fmla="*/ 808677 w 5348289"/>
                <a:gd name="connsiteY1" fmla="*/ 2334 h 4237816"/>
                <a:gd name="connsiteX2" fmla="*/ 1665181 w 5348289"/>
                <a:gd name="connsiteY2" fmla="*/ 32349 h 4237816"/>
                <a:gd name="connsiteX3" fmla="*/ 2451700 w 5348289"/>
                <a:gd name="connsiteY3" fmla="*/ 312342 h 4237816"/>
                <a:gd name="connsiteX4" fmla="*/ 2659263 w 5348289"/>
                <a:gd name="connsiteY4" fmla="*/ 51486 h 4237816"/>
                <a:gd name="connsiteX5" fmla="*/ 3225855 w 5348289"/>
                <a:gd name="connsiteY5" fmla="*/ 9412 h 4237816"/>
                <a:gd name="connsiteX6" fmla="*/ 4222426 w 5348289"/>
                <a:gd name="connsiteY6" fmla="*/ 723596 h 4237816"/>
                <a:gd name="connsiteX7" fmla="*/ 4255257 w 5348289"/>
                <a:gd name="connsiteY7" fmla="*/ 1568941 h 4237816"/>
                <a:gd name="connsiteX8" fmla="*/ 4762944 w 5348289"/>
                <a:gd name="connsiteY8" fmla="*/ 1605405 h 4237816"/>
                <a:gd name="connsiteX9" fmla="*/ 5348289 w 5348289"/>
                <a:gd name="connsiteY9" fmla="*/ 2174986 h 4237816"/>
                <a:gd name="connsiteX10" fmla="*/ 4286718 w 5348289"/>
                <a:gd name="connsiteY10" fmla="*/ 2427686 h 4237816"/>
                <a:gd name="connsiteX11" fmla="*/ 4228115 w 5348289"/>
                <a:gd name="connsiteY11" fmla="*/ 3489689 h 4237816"/>
                <a:gd name="connsiteX12" fmla="*/ 3499152 w 5348289"/>
                <a:gd name="connsiteY12" fmla="*/ 4237811 h 4237816"/>
                <a:gd name="connsiteX13" fmla="*/ 772952 w 5348289"/>
                <a:gd name="connsiteY13" fmla="*/ 4237474 h 4237816"/>
                <a:gd name="connsiteX14" fmla="*/ 3607 w 5348289"/>
                <a:gd name="connsiteY14" fmla="*/ 3545827 h 4237816"/>
                <a:gd name="connsiteX15" fmla="*/ 0 w 5348289"/>
                <a:gd name="connsiteY15" fmla="*/ 738327 h 4237816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11"/>
                <a:gd name="connsiteX1" fmla="*/ 808677 w 5348289"/>
                <a:gd name="connsiteY1" fmla="*/ 2334 h 4237811"/>
                <a:gd name="connsiteX2" fmla="*/ 1665181 w 5348289"/>
                <a:gd name="connsiteY2" fmla="*/ 32349 h 4237811"/>
                <a:gd name="connsiteX3" fmla="*/ 2451700 w 5348289"/>
                <a:gd name="connsiteY3" fmla="*/ 312342 h 4237811"/>
                <a:gd name="connsiteX4" fmla="*/ 2659263 w 5348289"/>
                <a:gd name="connsiteY4" fmla="*/ 51486 h 4237811"/>
                <a:gd name="connsiteX5" fmla="*/ 3225855 w 5348289"/>
                <a:gd name="connsiteY5" fmla="*/ 9412 h 4237811"/>
                <a:gd name="connsiteX6" fmla="*/ 4222426 w 5348289"/>
                <a:gd name="connsiteY6" fmla="*/ 723596 h 4237811"/>
                <a:gd name="connsiteX7" fmla="*/ 4255257 w 5348289"/>
                <a:gd name="connsiteY7" fmla="*/ 1568941 h 4237811"/>
                <a:gd name="connsiteX8" fmla="*/ 4762944 w 5348289"/>
                <a:gd name="connsiteY8" fmla="*/ 1605405 h 4237811"/>
                <a:gd name="connsiteX9" fmla="*/ 5348289 w 5348289"/>
                <a:gd name="connsiteY9" fmla="*/ 2174986 h 4237811"/>
                <a:gd name="connsiteX10" fmla="*/ 4286718 w 5348289"/>
                <a:gd name="connsiteY10" fmla="*/ 2427686 h 4237811"/>
                <a:gd name="connsiteX11" fmla="*/ 4228115 w 5348289"/>
                <a:gd name="connsiteY11" fmla="*/ 3489689 h 4237811"/>
                <a:gd name="connsiteX12" fmla="*/ 3499152 w 5348289"/>
                <a:gd name="connsiteY12" fmla="*/ 4237811 h 4237811"/>
                <a:gd name="connsiteX13" fmla="*/ 772952 w 5348289"/>
                <a:gd name="connsiteY13" fmla="*/ 4237474 h 4237811"/>
                <a:gd name="connsiteX14" fmla="*/ 3607 w 5348289"/>
                <a:gd name="connsiteY14" fmla="*/ 3545827 h 4237811"/>
                <a:gd name="connsiteX15" fmla="*/ 0 w 5348289"/>
                <a:gd name="connsiteY15" fmla="*/ 738327 h 4237811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0 w 5348289"/>
                <a:gd name="connsiteY0" fmla="*/ 738327 h 4237864"/>
                <a:gd name="connsiteX1" fmla="*/ 808677 w 5348289"/>
                <a:gd name="connsiteY1" fmla="*/ 2334 h 4237864"/>
                <a:gd name="connsiteX2" fmla="*/ 1665181 w 5348289"/>
                <a:gd name="connsiteY2" fmla="*/ 32349 h 4237864"/>
                <a:gd name="connsiteX3" fmla="*/ 2451700 w 5348289"/>
                <a:gd name="connsiteY3" fmla="*/ 312342 h 4237864"/>
                <a:gd name="connsiteX4" fmla="*/ 2659263 w 5348289"/>
                <a:gd name="connsiteY4" fmla="*/ 51486 h 4237864"/>
                <a:gd name="connsiteX5" fmla="*/ 3225855 w 5348289"/>
                <a:gd name="connsiteY5" fmla="*/ 9412 h 4237864"/>
                <a:gd name="connsiteX6" fmla="*/ 4222426 w 5348289"/>
                <a:gd name="connsiteY6" fmla="*/ 723596 h 4237864"/>
                <a:gd name="connsiteX7" fmla="*/ 4255257 w 5348289"/>
                <a:gd name="connsiteY7" fmla="*/ 1568941 h 4237864"/>
                <a:gd name="connsiteX8" fmla="*/ 4762944 w 5348289"/>
                <a:gd name="connsiteY8" fmla="*/ 1605405 h 4237864"/>
                <a:gd name="connsiteX9" fmla="*/ 5348289 w 5348289"/>
                <a:gd name="connsiteY9" fmla="*/ 2174986 h 4237864"/>
                <a:gd name="connsiteX10" fmla="*/ 4286718 w 5348289"/>
                <a:gd name="connsiteY10" fmla="*/ 2427686 h 4237864"/>
                <a:gd name="connsiteX11" fmla="*/ 4228115 w 5348289"/>
                <a:gd name="connsiteY11" fmla="*/ 3489689 h 4237864"/>
                <a:gd name="connsiteX12" fmla="*/ 3499152 w 5348289"/>
                <a:gd name="connsiteY12" fmla="*/ 4237811 h 4237864"/>
                <a:gd name="connsiteX13" fmla="*/ 772952 w 5348289"/>
                <a:gd name="connsiteY13" fmla="*/ 4237474 h 4237864"/>
                <a:gd name="connsiteX14" fmla="*/ 3607 w 5348289"/>
                <a:gd name="connsiteY14" fmla="*/ 3545827 h 4237864"/>
                <a:gd name="connsiteX15" fmla="*/ 0 w 5348289"/>
                <a:gd name="connsiteY15" fmla="*/ 738327 h 4237864"/>
                <a:gd name="connsiteX0" fmla="*/ 159 w 5348448"/>
                <a:gd name="connsiteY0" fmla="*/ 738327 h 4237864"/>
                <a:gd name="connsiteX1" fmla="*/ 808836 w 5348448"/>
                <a:gd name="connsiteY1" fmla="*/ 2334 h 4237864"/>
                <a:gd name="connsiteX2" fmla="*/ 1665340 w 5348448"/>
                <a:gd name="connsiteY2" fmla="*/ 32349 h 4237864"/>
                <a:gd name="connsiteX3" fmla="*/ 2451859 w 5348448"/>
                <a:gd name="connsiteY3" fmla="*/ 312342 h 4237864"/>
                <a:gd name="connsiteX4" fmla="*/ 2659422 w 5348448"/>
                <a:gd name="connsiteY4" fmla="*/ 51486 h 4237864"/>
                <a:gd name="connsiteX5" fmla="*/ 3226014 w 5348448"/>
                <a:gd name="connsiteY5" fmla="*/ 9412 h 4237864"/>
                <a:gd name="connsiteX6" fmla="*/ 4222585 w 5348448"/>
                <a:gd name="connsiteY6" fmla="*/ 723596 h 4237864"/>
                <a:gd name="connsiteX7" fmla="*/ 4255416 w 5348448"/>
                <a:gd name="connsiteY7" fmla="*/ 1568941 h 4237864"/>
                <a:gd name="connsiteX8" fmla="*/ 4763103 w 5348448"/>
                <a:gd name="connsiteY8" fmla="*/ 1605405 h 4237864"/>
                <a:gd name="connsiteX9" fmla="*/ 5348448 w 5348448"/>
                <a:gd name="connsiteY9" fmla="*/ 2174986 h 4237864"/>
                <a:gd name="connsiteX10" fmla="*/ 4286877 w 5348448"/>
                <a:gd name="connsiteY10" fmla="*/ 2427686 h 4237864"/>
                <a:gd name="connsiteX11" fmla="*/ 4228274 w 5348448"/>
                <a:gd name="connsiteY11" fmla="*/ 3489689 h 4237864"/>
                <a:gd name="connsiteX12" fmla="*/ 3499311 w 5348448"/>
                <a:gd name="connsiteY12" fmla="*/ 4237811 h 4237864"/>
                <a:gd name="connsiteX13" fmla="*/ 773111 w 5348448"/>
                <a:gd name="connsiteY13" fmla="*/ 4237474 h 4237864"/>
                <a:gd name="connsiteX14" fmla="*/ 3766 w 5348448"/>
                <a:gd name="connsiteY14" fmla="*/ 3545827 h 4237864"/>
                <a:gd name="connsiteX15" fmla="*/ 159 w 5348448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3100 w 5348445"/>
                <a:gd name="connsiteY8" fmla="*/ 1605405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92836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55413 w 5348445"/>
                <a:gd name="connsiteY7" fmla="*/ 1568941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38623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445"/>
                <a:gd name="connsiteY0" fmla="*/ 738327 h 4237864"/>
                <a:gd name="connsiteX1" fmla="*/ 808833 w 5348445"/>
                <a:gd name="connsiteY1" fmla="*/ 2334 h 4237864"/>
                <a:gd name="connsiteX2" fmla="*/ 1665337 w 5348445"/>
                <a:gd name="connsiteY2" fmla="*/ 32349 h 4237864"/>
                <a:gd name="connsiteX3" fmla="*/ 2451856 w 5348445"/>
                <a:gd name="connsiteY3" fmla="*/ 312342 h 4237864"/>
                <a:gd name="connsiteX4" fmla="*/ 2659419 w 5348445"/>
                <a:gd name="connsiteY4" fmla="*/ 51486 h 4237864"/>
                <a:gd name="connsiteX5" fmla="*/ 3226011 w 5348445"/>
                <a:gd name="connsiteY5" fmla="*/ 9412 h 4237864"/>
                <a:gd name="connsiteX6" fmla="*/ 4222582 w 5348445"/>
                <a:gd name="connsiteY6" fmla="*/ 723596 h 4237864"/>
                <a:gd name="connsiteX7" fmla="*/ 4271125 w 5348445"/>
                <a:gd name="connsiteY7" fmla="*/ 1741766 h 4237864"/>
                <a:gd name="connsiteX8" fmla="*/ 4769384 w 5348445"/>
                <a:gd name="connsiteY8" fmla="*/ 1580267 h 4237864"/>
                <a:gd name="connsiteX9" fmla="*/ 5348445 w 5348445"/>
                <a:gd name="connsiteY9" fmla="*/ 2174986 h 4237864"/>
                <a:gd name="connsiteX10" fmla="*/ 4286874 w 5348445"/>
                <a:gd name="connsiteY10" fmla="*/ 2427686 h 4237864"/>
                <a:gd name="connsiteX11" fmla="*/ 4228271 w 5348445"/>
                <a:gd name="connsiteY11" fmla="*/ 3489689 h 4237864"/>
                <a:gd name="connsiteX12" fmla="*/ 3499308 w 5348445"/>
                <a:gd name="connsiteY12" fmla="*/ 4237811 h 4237864"/>
                <a:gd name="connsiteX13" fmla="*/ 773108 w 5348445"/>
                <a:gd name="connsiteY13" fmla="*/ 4237474 h 4237864"/>
                <a:gd name="connsiteX14" fmla="*/ 3763 w 5348445"/>
                <a:gd name="connsiteY14" fmla="*/ 3545827 h 4237864"/>
                <a:gd name="connsiteX15" fmla="*/ 156 w 534844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851"/>
                <a:gd name="connsiteY0" fmla="*/ 738327 h 4237864"/>
                <a:gd name="connsiteX1" fmla="*/ 808833 w 5348851"/>
                <a:gd name="connsiteY1" fmla="*/ 2334 h 4237864"/>
                <a:gd name="connsiteX2" fmla="*/ 1665337 w 5348851"/>
                <a:gd name="connsiteY2" fmla="*/ 32349 h 4237864"/>
                <a:gd name="connsiteX3" fmla="*/ 2451856 w 5348851"/>
                <a:gd name="connsiteY3" fmla="*/ 312342 h 4237864"/>
                <a:gd name="connsiteX4" fmla="*/ 2659419 w 5348851"/>
                <a:gd name="connsiteY4" fmla="*/ 51486 h 4237864"/>
                <a:gd name="connsiteX5" fmla="*/ 3226011 w 5348851"/>
                <a:gd name="connsiteY5" fmla="*/ 9412 h 4237864"/>
                <a:gd name="connsiteX6" fmla="*/ 4222582 w 5348851"/>
                <a:gd name="connsiteY6" fmla="*/ 723596 h 4237864"/>
                <a:gd name="connsiteX7" fmla="*/ 4271125 w 5348851"/>
                <a:gd name="connsiteY7" fmla="*/ 1741766 h 4237864"/>
                <a:gd name="connsiteX8" fmla="*/ 4769384 w 5348851"/>
                <a:gd name="connsiteY8" fmla="*/ 1580267 h 4237864"/>
                <a:gd name="connsiteX9" fmla="*/ 5348445 w 5348851"/>
                <a:gd name="connsiteY9" fmla="*/ 2174986 h 4237864"/>
                <a:gd name="connsiteX10" fmla="*/ 4286874 w 5348851"/>
                <a:gd name="connsiteY10" fmla="*/ 2427686 h 4237864"/>
                <a:gd name="connsiteX11" fmla="*/ 4228271 w 5348851"/>
                <a:gd name="connsiteY11" fmla="*/ 3489689 h 4237864"/>
                <a:gd name="connsiteX12" fmla="*/ 3499308 w 5348851"/>
                <a:gd name="connsiteY12" fmla="*/ 4237811 h 4237864"/>
                <a:gd name="connsiteX13" fmla="*/ 773108 w 5348851"/>
                <a:gd name="connsiteY13" fmla="*/ 4237474 h 4237864"/>
                <a:gd name="connsiteX14" fmla="*/ 3763 w 5348851"/>
                <a:gd name="connsiteY14" fmla="*/ 3545827 h 4237864"/>
                <a:gd name="connsiteX15" fmla="*/ 156 w 5348851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  <a:gd name="connsiteX0" fmla="*/ 156 w 5348715"/>
                <a:gd name="connsiteY0" fmla="*/ 738327 h 4237864"/>
                <a:gd name="connsiteX1" fmla="*/ 808833 w 5348715"/>
                <a:gd name="connsiteY1" fmla="*/ 2334 h 4237864"/>
                <a:gd name="connsiteX2" fmla="*/ 1665337 w 5348715"/>
                <a:gd name="connsiteY2" fmla="*/ 32349 h 4237864"/>
                <a:gd name="connsiteX3" fmla="*/ 2451856 w 5348715"/>
                <a:gd name="connsiteY3" fmla="*/ 312342 h 4237864"/>
                <a:gd name="connsiteX4" fmla="*/ 2659419 w 5348715"/>
                <a:gd name="connsiteY4" fmla="*/ 51486 h 4237864"/>
                <a:gd name="connsiteX5" fmla="*/ 3226011 w 5348715"/>
                <a:gd name="connsiteY5" fmla="*/ 9412 h 4237864"/>
                <a:gd name="connsiteX6" fmla="*/ 4222582 w 5348715"/>
                <a:gd name="connsiteY6" fmla="*/ 723596 h 4237864"/>
                <a:gd name="connsiteX7" fmla="*/ 4271125 w 5348715"/>
                <a:gd name="connsiteY7" fmla="*/ 1741766 h 4237864"/>
                <a:gd name="connsiteX8" fmla="*/ 4769384 w 5348715"/>
                <a:gd name="connsiteY8" fmla="*/ 1580267 h 4237864"/>
                <a:gd name="connsiteX9" fmla="*/ 5348445 w 5348715"/>
                <a:gd name="connsiteY9" fmla="*/ 2174986 h 4237864"/>
                <a:gd name="connsiteX10" fmla="*/ 4286874 w 5348715"/>
                <a:gd name="connsiteY10" fmla="*/ 2427686 h 4237864"/>
                <a:gd name="connsiteX11" fmla="*/ 4228271 w 5348715"/>
                <a:gd name="connsiteY11" fmla="*/ 3489689 h 4237864"/>
                <a:gd name="connsiteX12" fmla="*/ 3499308 w 5348715"/>
                <a:gd name="connsiteY12" fmla="*/ 4237811 h 4237864"/>
                <a:gd name="connsiteX13" fmla="*/ 773108 w 5348715"/>
                <a:gd name="connsiteY13" fmla="*/ 4237474 h 4237864"/>
                <a:gd name="connsiteX14" fmla="*/ 3763 w 5348715"/>
                <a:gd name="connsiteY14" fmla="*/ 3545827 h 4237864"/>
                <a:gd name="connsiteX15" fmla="*/ 156 w 5348715"/>
                <a:gd name="connsiteY15" fmla="*/ 738327 h 42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48715" h="4237864">
                  <a:moveTo>
                    <a:pt x="156" y="738327"/>
                  </a:moveTo>
                  <a:cubicBezTo>
                    <a:pt x="-7377" y="528413"/>
                    <a:pt x="258176" y="48827"/>
                    <a:pt x="808833" y="2334"/>
                  </a:cubicBezTo>
                  <a:cubicBezTo>
                    <a:pt x="1100866" y="-724"/>
                    <a:pt x="1386367" y="-7047"/>
                    <a:pt x="1665337" y="32349"/>
                  </a:cubicBezTo>
                  <a:cubicBezTo>
                    <a:pt x="645173" y="1237112"/>
                    <a:pt x="3112791" y="1419705"/>
                    <a:pt x="2451856" y="312342"/>
                  </a:cubicBezTo>
                  <a:cubicBezTo>
                    <a:pt x="2413275" y="244984"/>
                    <a:pt x="2320960" y="93559"/>
                    <a:pt x="2659419" y="51486"/>
                  </a:cubicBezTo>
                  <a:cubicBezTo>
                    <a:pt x="2857710" y="15465"/>
                    <a:pt x="3040290" y="1441"/>
                    <a:pt x="3226011" y="9412"/>
                  </a:cubicBezTo>
                  <a:cubicBezTo>
                    <a:pt x="4042111" y="-29047"/>
                    <a:pt x="4185765" y="520100"/>
                    <a:pt x="4222582" y="723596"/>
                  </a:cubicBezTo>
                  <a:cubicBezTo>
                    <a:pt x="4227241" y="1030516"/>
                    <a:pt x="4260181" y="1459984"/>
                    <a:pt x="4271125" y="1741766"/>
                  </a:cubicBezTo>
                  <a:cubicBezTo>
                    <a:pt x="4286382" y="1892180"/>
                    <a:pt x="4405334" y="1816351"/>
                    <a:pt x="4769384" y="1580267"/>
                  </a:cubicBezTo>
                  <a:cubicBezTo>
                    <a:pt x="5018965" y="1417146"/>
                    <a:pt x="5359672" y="1869909"/>
                    <a:pt x="5348445" y="2174986"/>
                  </a:cubicBezTo>
                  <a:cubicBezTo>
                    <a:pt x="5318241" y="3060497"/>
                    <a:pt x="4794702" y="2799082"/>
                    <a:pt x="4286874" y="2427686"/>
                  </a:cubicBezTo>
                  <a:cubicBezTo>
                    <a:pt x="4235917" y="2718843"/>
                    <a:pt x="4247805" y="3135688"/>
                    <a:pt x="4228271" y="3489689"/>
                  </a:cubicBezTo>
                  <a:cubicBezTo>
                    <a:pt x="4201391" y="3890820"/>
                    <a:pt x="3757344" y="4242872"/>
                    <a:pt x="3499308" y="4237811"/>
                  </a:cubicBezTo>
                  <a:lnTo>
                    <a:pt x="773108" y="4237474"/>
                  </a:lnTo>
                  <a:cubicBezTo>
                    <a:pt x="323831" y="4233434"/>
                    <a:pt x="8255" y="3786378"/>
                    <a:pt x="3763" y="3545827"/>
                  </a:cubicBezTo>
                  <a:cubicBezTo>
                    <a:pt x="2561" y="2354957"/>
                    <a:pt x="1358" y="1929197"/>
                    <a:pt x="156" y="738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33680" y="1634775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2017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年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738368" y="2098352"/>
              <a:ext cx="409347" cy="307185"/>
              <a:chOff x="1447800" y="7138988"/>
              <a:chExt cx="928688" cy="696912"/>
            </a:xfrm>
            <a:solidFill>
              <a:schemeClr val="bg1"/>
            </a:solidFill>
          </p:grpSpPr>
          <p:sp>
            <p:nvSpPr>
              <p:cNvPr id="47" name="AutoShape 118"/>
              <p:cNvSpPr>
                <a:spLocks/>
              </p:cNvSpPr>
              <p:nvPr/>
            </p:nvSpPr>
            <p:spPr bwMode="auto">
              <a:xfrm>
                <a:off x="1447800" y="7138988"/>
                <a:ext cx="928688" cy="696912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AutoShape 119"/>
              <p:cNvSpPr>
                <a:spLocks/>
              </p:cNvSpPr>
              <p:nvPr/>
            </p:nvSpPr>
            <p:spPr bwMode="auto">
              <a:xfrm>
                <a:off x="2027238" y="7399338"/>
                <a:ext cx="174625" cy="1746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6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77209" y="2310423"/>
            <a:ext cx="6849626" cy="785612"/>
            <a:chOff x="4477209" y="2310423"/>
            <a:chExt cx="6849626" cy="785612"/>
          </a:xfrm>
        </p:grpSpPr>
        <p:sp>
          <p:nvSpPr>
            <p:cNvPr id="27" name="燕尾形 35"/>
            <p:cNvSpPr/>
            <p:nvPr/>
          </p:nvSpPr>
          <p:spPr>
            <a:xfrm>
              <a:off x="4477209" y="2399576"/>
              <a:ext cx="228609" cy="216024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895426" y="2310423"/>
              <a:ext cx="6431409" cy="785612"/>
              <a:chOff x="4895426" y="2310423"/>
              <a:chExt cx="6431409" cy="7856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895426" y="2310423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请添加企业大事件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95426" y="2572815"/>
                <a:ext cx="64314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Lorem ipsum dolor sit amet, consectetur adipiscing elit. Vestibulum dignissim nunc nisi, ac scelerisque nulla malesuada id. </a:t>
                </a:r>
                <a:r>
                  <a:rPr kumimoji="0" lang="en-US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Nunc consequat a urna at aliquam. </a:t>
                </a:r>
              </a:p>
            </p:txBody>
          </p:sp>
        </p:grpSp>
      </p:grpSp>
      <p:sp>
        <p:nvSpPr>
          <p:cNvPr id="42" name="标题 41">
            <a:extLst>
              <a:ext uri="{FF2B5EF4-FFF2-40B4-BE49-F238E27FC236}">
                <a16:creationId xmlns:a16="http://schemas.microsoft.com/office/drawing/2014/main" id="{A7B218DA-9A4E-4EFC-8D24-EA4E2787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公司企业发展时间轴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7AFFFB7-CA13-4386-AD6E-1AD337EF8F09}"/>
              </a:ext>
            </a:extLst>
          </p:cNvPr>
          <p:cNvGrpSpPr/>
          <p:nvPr/>
        </p:nvGrpSpPr>
        <p:grpSpPr>
          <a:xfrm>
            <a:off x="2149012" y="1795630"/>
            <a:ext cx="2138589" cy="4524828"/>
            <a:chOff x="2149012" y="1795630"/>
            <a:chExt cx="2138589" cy="4524828"/>
          </a:xfrm>
        </p:grpSpPr>
        <p:grpSp>
          <p:nvGrpSpPr>
            <p:cNvPr id="39" name="Group 38"/>
            <p:cNvGrpSpPr/>
            <p:nvPr/>
          </p:nvGrpSpPr>
          <p:grpSpPr>
            <a:xfrm>
              <a:off x="2149012" y="1795630"/>
              <a:ext cx="2138589" cy="4524828"/>
              <a:chOff x="2149012" y="1795630"/>
              <a:chExt cx="2138589" cy="4524828"/>
            </a:xfrm>
          </p:grpSpPr>
          <p:grpSp>
            <p:nvGrpSpPr>
              <p:cNvPr id="4" name="组合 25"/>
              <p:cNvGrpSpPr/>
              <p:nvPr/>
            </p:nvGrpSpPr>
            <p:grpSpPr>
              <a:xfrm>
                <a:off x="2149012" y="1795630"/>
                <a:ext cx="2138589" cy="4524828"/>
                <a:chOff x="1331640" y="692696"/>
                <a:chExt cx="2251198" cy="5040560"/>
              </a:xfrm>
            </p:grpSpPr>
            <p:grpSp>
              <p:nvGrpSpPr>
                <p:cNvPr id="5" name="组合 9"/>
                <p:cNvGrpSpPr/>
                <p:nvPr/>
              </p:nvGrpSpPr>
              <p:grpSpPr>
                <a:xfrm>
                  <a:off x="2123728" y="692696"/>
                  <a:ext cx="1459110" cy="1584176"/>
                  <a:chOff x="2123728" y="692696"/>
                  <a:chExt cx="2056018" cy="2232248"/>
                </a:xfrm>
              </p:grpSpPr>
              <p:sp>
                <p:nvSpPr>
                  <p:cNvPr id="18" name="空心弧 3"/>
                  <p:cNvSpPr/>
                  <p:nvPr/>
                </p:nvSpPr>
                <p:spPr>
                  <a:xfrm>
                    <a:off x="2123728" y="692696"/>
                    <a:ext cx="2056018" cy="2056018"/>
                  </a:xfrm>
                  <a:prstGeom prst="blockArc">
                    <a:avLst>
                      <a:gd name="adj1" fmla="val 14475132"/>
                      <a:gd name="adj2" fmla="val 45922"/>
                      <a:gd name="adj3" fmla="val 1005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空心弧 4"/>
                  <p:cNvSpPr/>
                  <p:nvPr/>
                </p:nvSpPr>
                <p:spPr>
                  <a:xfrm flipV="1">
                    <a:off x="2123728" y="868926"/>
                    <a:ext cx="2056018" cy="2056018"/>
                  </a:xfrm>
                  <a:prstGeom prst="blockArc">
                    <a:avLst>
                      <a:gd name="adj1" fmla="val 13928781"/>
                      <a:gd name="adj2" fmla="val 45922"/>
                      <a:gd name="adj3" fmla="val 1005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" name="组合 13"/>
                <p:cNvGrpSpPr/>
                <p:nvPr/>
              </p:nvGrpSpPr>
              <p:grpSpPr>
                <a:xfrm flipH="1">
                  <a:off x="1331640" y="1844824"/>
                  <a:ext cx="1459110" cy="1584176"/>
                  <a:chOff x="2123728" y="692696"/>
                  <a:chExt cx="2056018" cy="2232248"/>
                </a:xfrm>
              </p:grpSpPr>
              <p:sp>
                <p:nvSpPr>
                  <p:cNvPr id="16" name="空心弧 14"/>
                  <p:cNvSpPr/>
                  <p:nvPr/>
                </p:nvSpPr>
                <p:spPr>
                  <a:xfrm>
                    <a:off x="2123728" y="692696"/>
                    <a:ext cx="2056018" cy="2056018"/>
                  </a:xfrm>
                  <a:prstGeom prst="blockArc">
                    <a:avLst>
                      <a:gd name="adj1" fmla="val 14475132"/>
                      <a:gd name="adj2" fmla="val 45922"/>
                      <a:gd name="adj3" fmla="val 1005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空心弧 15"/>
                  <p:cNvSpPr/>
                  <p:nvPr/>
                </p:nvSpPr>
                <p:spPr>
                  <a:xfrm flipV="1">
                    <a:off x="2123728" y="868926"/>
                    <a:ext cx="2056018" cy="2056018"/>
                  </a:xfrm>
                  <a:prstGeom prst="blockArc">
                    <a:avLst>
                      <a:gd name="adj1" fmla="val 13928781"/>
                      <a:gd name="adj2" fmla="val 45922"/>
                      <a:gd name="adj3" fmla="val 1005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" name="组合 16"/>
                <p:cNvGrpSpPr/>
                <p:nvPr/>
              </p:nvGrpSpPr>
              <p:grpSpPr>
                <a:xfrm>
                  <a:off x="2123728" y="2996952"/>
                  <a:ext cx="1459110" cy="1584176"/>
                  <a:chOff x="2123728" y="692696"/>
                  <a:chExt cx="2056018" cy="2232248"/>
                </a:xfrm>
              </p:grpSpPr>
              <p:sp>
                <p:nvSpPr>
                  <p:cNvPr id="14" name="空心弧 17"/>
                  <p:cNvSpPr/>
                  <p:nvPr/>
                </p:nvSpPr>
                <p:spPr>
                  <a:xfrm>
                    <a:off x="2123728" y="692696"/>
                    <a:ext cx="2056018" cy="2056018"/>
                  </a:xfrm>
                  <a:prstGeom prst="blockArc">
                    <a:avLst>
                      <a:gd name="adj1" fmla="val 14475132"/>
                      <a:gd name="adj2" fmla="val 45922"/>
                      <a:gd name="adj3" fmla="val 10057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空心弧 18"/>
                  <p:cNvSpPr/>
                  <p:nvPr/>
                </p:nvSpPr>
                <p:spPr>
                  <a:xfrm flipV="1">
                    <a:off x="2123728" y="868926"/>
                    <a:ext cx="2056018" cy="2056018"/>
                  </a:xfrm>
                  <a:prstGeom prst="blockArc">
                    <a:avLst>
                      <a:gd name="adj1" fmla="val 13928781"/>
                      <a:gd name="adj2" fmla="val 45922"/>
                      <a:gd name="adj3" fmla="val 10057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" name="组合 19"/>
                <p:cNvGrpSpPr/>
                <p:nvPr/>
              </p:nvGrpSpPr>
              <p:grpSpPr>
                <a:xfrm flipH="1">
                  <a:off x="1331640" y="4149080"/>
                  <a:ext cx="1459110" cy="1584176"/>
                  <a:chOff x="2123728" y="692696"/>
                  <a:chExt cx="2056018" cy="2232248"/>
                </a:xfrm>
              </p:grpSpPr>
              <p:sp>
                <p:nvSpPr>
                  <p:cNvPr id="12" name="空心弧 20"/>
                  <p:cNvSpPr/>
                  <p:nvPr/>
                </p:nvSpPr>
                <p:spPr>
                  <a:xfrm>
                    <a:off x="2123728" y="692696"/>
                    <a:ext cx="2056018" cy="2056018"/>
                  </a:xfrm>
                  <a:prstGeom prst="blockArc">
                    <a:avLst>
                      <a:gd name="adj1" fmla="val 14475132"/>
                      <a:gd name="adj2" fmla="val 45922"/>
                      <a:gd name="adj3" fmla="val 1005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空心弧 21"/>
                  <p:cNvSpPr/>
                  <p:nvPr/>
                </p:nvSpPr>
                <p:spPr>
                  <a:xfrm flipV="1">
                    <a:off x="2123728" y="868927"/>
                    <a:ext cx="2056018" cy="2056017"/>
                  </a:xfrm>
                  <a:prstGeom prst="blockArc">
                    <a:avLst>
                      <a:gd name="adj1" fmla="val 12408394"/>
                      <a:gd name="adj2" fmla="val 45922"/>
                      <a:gd name="adj3" fmla="val 10057"/>
                    </a:avLst>
                  </a:prstGeom>
                  <a:solidFill>
                    <a:srgbClr val="D051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0" name="TextBox 19"/>
              <p:cNvSpPr txBox="1"/>
              <p:nvPr/>
            </p:nvSpPr>
            <p:spPr>
              <a:xfrm>
                <a:off x="2901478" y="2265731"/>
                <a:ext cx="1178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Arial Unicode MS" pitchFamily="34" charset="-122"/>
                    <a:cs typeface="Arial Unicode MS" pitchFamily="34" charset="-122"/>
                  </a:rPr>
                  <a:t>2010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Arial Unicode MS" pitchFamily="34" charset="-122"/>
                    <a:cs typeface="Arial Unicode MS" pitchFamily="34" charset="-122"/>
                  </a:rPr>
                  <a:t>年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61951" y="4345613"/>
                <a:ext cx="1178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400" b="1" i="0" u="none" strike="noStrike" cap="none" spc="0" normalizeH="0" baseline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Arial Unicode MS" pitchFamily="34" charset="-122"/>
                    <a:cs typeface="Arial Unicode MS" pitchFamily="34" charset="-122"/>
                  </a:defRPr>
                </a:lvl1pPr>
              </a:lstStyle>
              <a:p>
                <a:r>
                  <a:rPr lang="en-US" altLang="zh-CN" dirty="0"/>
                  <a:t>2017</a:t>
                </a:r>
                <a:r>
                  <a:rPr lang="zh-CN" altLang="en-US" dirty="0"/>
                  <a:t>年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51215" y="2542230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52809" y="3297603"/>
                <a:ext cx="1178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400" b="1" i="0" u="none" strike="noStrike" cap="none" spc="0" normalizeH="0" baseline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Arial Unicode MS" pitchFamily="34" charset="-122"/>
                    <a:cs typeface="Arial Unicode MS" pitchFamily="34" charset="-122"/>
                  </a:defRPr>
                </a:lvl1pPr>
              </a:lstStyle>
              <a:p>
                <a:r>
                  <a:rPr lang="en-US" altLang="zh-CN" dirty="0"/>
                  <a:t>2014</a:t>
                </a:r>
                <a:r>
                  <a:rPr lang="zh-CN" altLang="en-US" dirty="0"/>
                  <a:t>年</a:t>
                </a:r>
              </a:p>
            </p:txBody>
          </p:sp>
        </p:grp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543F30D4-93FE-47FD-8A86-239175B5CD54}"/>
                </a:ext>
              </a:extLst>
            </p:cNvPr>
            <p:cNvSpPr txBox="1"/>
            <p:nvPr/>
          </p:nvSpPr>
          <p:spPr>
            <a:xfrm>
              <a:off x="2278820" y="5389920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Arial Unicode MS" pitchFamily="34" charset="-122"/>
                  <a:cs typeface="Arial Unicode MS" pitchFamily="34" charset="-122"/>
                </a:defRPr>
              </a:lvl1pPr>
            </a:lstStyle>
            <a:p>
              <a:r>
                <a:rPr lang="en-US" altLang="zh-CN" dirty="0"/>
                <a:t>2019</a:t>
              </a:r>
              <a:r>
                <a:rPr lang="zh-CN" altLang="en-US" dirty="0"/>
                <a:t>年</a:t>
              </a:r>
            </a:p>
          </p:txBody>
        </p:sp>
      </p:grpSp>
      <p:grpSp>
        <p:nvGrpSpPr>
          <p:cNvPr id="44" name="Group 37">
            <a:extLst>
              <a:ext uri="{FF2B5EF4-FFF2-40B4-BE49-F238E27FC236}">
                <a16:creationId xmlns:a16="http://schemas.microsoft.com/office/drawing/2014/main" id="{C944C36C-7970-4D9F-A484-A44064E89FFE}"/>
              </a:ext>
            </a:extLst>
          </p:cNvPr>
          <p:cNvGrpSpPr/>
          <p:nvPr/>
        </p:nvGrpSpPr>
        <p:grpSpPr>
          <a:xfrm>
            <a:off x="4477209" y="3354083"/>
            <a:ext cx="6849626" cy="785612"/>
            <a:chOff x="4477209" y="2310423"/>
            <a:chExt cx="6849626" cy="785612"/>
          </a:xfrm>
        </p:grpSpPr>
        <p:sp>
          <p:nvSpPr>
            <p:cNvPr id="45" name="燕尾形 35">
              <a:extLst>
                <a:ext uri="{FF2B5EF4-FFF2-40B4-BE49-F238E27FC236}">
                  <a16:creationId xmlns:a16="http://schemas.microsoft.com/office/drawing/2014/main" id="{02F76BF3-F8A6-433F-B5F9-DA20E85AA8C8}"/>
                </a:ext>
              </a:extLst>
            </p:cNvPr>
            <p:cNvSpPr/>
            <p:nvPr/>
          </p:nvSpPr>
          <p:spPr>
            <a:xfrm>
              <a:off x="4477209" y="2399576"/>
              <a:ext cx="228609" cy="216024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29">
              <a:extLst>
                <a:ext uri="{FF2B5EF4-FFF2-40B4-BE49-F238E27FC236}">
                  <a16:creationId xmlns:a16="http://schemas.microsoft.com/office/drawing/2014/main" id="{27200EA6-85C8-42D2-A7F8-40A81B6444EB}"/>
                </a:ext>
              </a:extLst>
            </p:cNvPr>
            <p:cNvGrpSpPr/>
            <p:nvPr/>
          </p:nvGrpSpPr>
          <p:grpSpPr>
            <a:xfrm>
              <a:off x="4895426" y="2310423"/>
              <a:ext cx="6431409" cy="785612"/>
              <a:chOff x="4895426" y="2310423"/>
              <a:chExt cx="6431409" cy="785612"/>
            </a:xfrm>
          </p:grpSpPr>
          <p:sp>
            <p:nvSpPr>
              <p:cNvPr id="47" name="Rectangle 28">
                <a:extLst>
                  <a:ext uri="{FF2B5EF4-FFF2-40B4-BE49-F238E27FC236}">
                    <a16:creationId xmlns:a16="http://schemas.microsoft.com/office/drawing/2014/main" id="{733F0F84-C304-4C2F-A006-7D1F9962CBF8}"/>
                  </a:ext>
                </a:extLst>
              </p:cNvPr>
              <p:cNvSpPr/>
              <p:nvPr/>
            </p:nvSpPr>
            <p:spPr>
              <a:xfrm>
                <a:off x="4895426" y="2310423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请添加企业大事件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TextBox 30">
                <a:extLst>
                  <a:ext uri="{FF2B5EF4-FFF2-40B4-BE49-F238E27FC236}">
                    <a16:creationId xmlns:a16="http://schemas.microsoft.com/office/drawing/2014/main" id="{AF793E01-0430-4D5E-A43E-A94B239B6DE5}"/>
                  </a:ext>
                </a:extLst>
              </p:cNvPr>
              <p:cNvSpPr txBox="1"/>
              <p:nvPr/>
            </p:nvSpPr>
            <p:spPr>
              <a:xfrm>
                <a:off x="4895426" y="2572815"/>
                <a:ext cx="64314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Lorem ipsum dolor sit amet, consectetur adipiscing elit. Vestibulum dignissim nunc nisi, ac scelerisque nulla malesuada id. </a:t>
                </a:r>
                <a:r>
                  <a:rPr kumimoji="0" lang="en-US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Nunc consequat a urna at aliquam. </a:t>
                </a:r>
              </a:p>
            </p:txBody>
          </p:sp>
        </p:grpSp>
      </p:grpSp>
      <p:grpSp>
        <p:nvGrpSpPr>
          <p:cNvPr id="49" name="Group 37">
            <a:extLst>
              <a:ext uri="{FF2B5EF4-FFF2-40B4-BE49-F238E27FC236}">
                <a16:creationId xmlns:a16="http://schemas.microsoft.com/office/drawing/2014/main" id="{A7B2084B-B5D3-453C-BEF6-03B0DD09B84F}"/>
              </a:ext>
            </a:extLst>
          </p:cNvPr>
          <p:cNvGrpSpPr/>
          <p:nvPr/>
        </p:nvGrpSpPr>
        <p:grpSpPr>
          <a:xfrm>
            <a:off x="4479588" y="4354548"/>
            <a:ext cx="6849626" cy="785612"/>
            <a:chOff x="4477209" y="2310423"/>
            <a:chExt cx="6849626" cy="785612"/>
          </a:xfrm>
        </p:grpSpPr>
        <p:sp>
          <p:nvSpPr>
            <p:cNvPr id="50" name="燕尾形 35">
              <a:extLst>
                <a:ext uri="{FF2B5EF4-FFF2-40B4-BE49-F238E27FC236}">
                  <a16:creationId xmlns:a16="http://schemas.microsoft.com/office/drawing/2014/main" id="{218503D4-9A3C-4A57-B851-45E0637E66EB}"/>
                </a:ext>
              </a:extLst>
            </p:cNvPr>
            <p:cNvSpPr/>
            <p:nvPr/>
          </p:nvSpPr>
          <p:spPr>
            <a:xfrm>
              <a:off x="4477209" y="2399576"/>
              <a:ext cx="228609" cy="216024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1" name="Group 29">
              <a:extLst>
                <a:ext uri="{FF2B5EF4-FFF2-40B4-BE49-F238E27FC236}">
                  <a16:creationId xmlns:a16="http://schemas.microsoft.com/office/drawing/2014/main" id="{9F95D1BB-A355-4651-A1BE-601FA47A963A}"/>
                </a:ext>
              </a:extLst>
            </p:cNvPr>
            <p:cNvGrpSpPr/>
            <p:nvPr/>
          </p:nvGrpSpPr>
          <p:grpSpPr>
            <a:xfrm>
              <a:off x="4895426" y="2310423"/>
              <a:ext cx="6431409" cy="785612"/>
              <a:chOff x="4895426" y="2310423"/>
              <a:chExt cx="6431409" cy="785612"/>
            </a:xfrm>
          </p:grpSpPr>
          <p:sp>
            <p:nvSpPr>
              <p:cNvPr id="52" name="Rectangle 28">
                <a:extLst>
                  <a:ext uri="{FF2B5EF4-FFF2-40B4-BE49-F238E27FC236}">
                    <a16:creationId xmlns:a16="http://schemas.microsoft.com/office/drawing/2014/main" id="{9B8F60DA-E70C-4821-94BE-AE8D740B2773}"/>
                  </a:ext>
                </a:extLst>
              </p:cNvPr>
              <p:cNvSpPr/>
              <p:nvPr/>
            </p:nvSpPr>
            <p:spPr>
              <a:xfrm>
                <a:off x="4895426" y="2310423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请添加企业大事件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TextBox 30">
                <a:extLst>
                  <a:ext uri="{FF2B5EF4-FFF2-40B4-BE49-F238E27FC236}">
                    <a16:creationId xmlns:a16="http://schemas.microsoft.com/office/drawing/2014/main" id="{3986AE9A-3049-4766-980B-4D5D7F112B9C}"/>
                  </a:ext>
                </a:extLst>
              </p:cNvPr>
              <p:cNvSpPr txBox="1"/>
              <p:nvPr/>
            </p:nvSpPr>
            <p:spPr>
              <a:xfrm>
                <a:off x="4895426" y="2572815"/>
                <a:ext cx="64314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Lorem ipsum dolor sit amet, consectetur adipiscing elit. Vestibulum dignissim nunc nisi, ac scelerisque nulla malesuada id. </a:t>
                </a:r>
                <a:r>
                  <a:rPr kumimoji="0" lang="en-US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Nunc consequat a urna at aliquam. </a:t>
                </a:r>
              </a:p>
            </p:txBody>
          </p:sp>
        </p:grpSp>
      </p:grpSp>
      <p:grpSp>
        <p:nvGrpSpPr>
          <p:cNvPr id="54" name="Group 37">
            <a:extLst>
              <a:ext uri="{FF2B5EF4-FFF2-40B4-BE49-F238E27FC236}">
                <a16:creationId xmlns:a16="http://schemas.microsoft.com/office/drawing/2014/main" id="{D85940B7-BEB1-4A9D-9172-BF27E64E5E5D}"/>
              </a:ext>
            </a:extLst>
          </p:cNvPr>
          <p:cNvGrpSpPr/>
          <p:nvPr/>
        </p:nvGrpSpPr>
        <p:grpSpPr>
          <a:xfrm>
            <a:off x="4479588" y="5398208"/>
            <a:ext cx="6849626" cy="785612"/>
            <a:chOff x="4477209" y="2310423"/>
            <a:chExt cx="6849626" cy="785612"/>
          </a:xfrm>
        </p:grpSpPr>
        <p:sp>
          <p:nvSpPr>
            <p:cNvPr id="55" name="燕尾形 35">
              <a:extLst>
                <a:ext uri="{FF2B5EF4-FFF2-40B4-BE49-F238E27FC236}">
                  <a16:creationId xmlns:a16="http://schemas.microsoft.com/office/drawing/2014/main" id="{7A4FD248-1B7A-418D-83F8-4CB77A12A784}"/>
                </a:ext>
              </a:extLst>
            </p:cNvPr>
            <p:cNvSpPr/>
            <p:nvPr/>
          </p:nvSpPr>
          <p:spPr>
            <a:xfrm>
              <a:off x="4477209" y="2399576"/>
              <a:ext cx="228609" cy="216024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6" name="Group 29">
              <a:extLst>
                <a:ext uri="{FF2B5EF4-FFF2-40B4-BE49-F238E27FC236}">
                  <a16:creationId xmlns:a16="http://schemas.microsoft.com/office/drawing/2014/main" id="{353EC6C7-D6F3-44DD-AC76-164ABF9031C9}"/>
                </a:ext>
              </a:extLst>
            </p:cNvPr>
            <p:cNvGrpSpPr/>
            <p:nvPr/>
          </p:nvGrpSpPr>
          <p:grpSpPr>
            <a:xfrm>
              <a:off x="4895426" y="2310423"/>
              <a:ext cx="6431409" cy="785612"/>
              <a:chOff x="4895426" y="2310423"/>
              <a:chExt cx="6431409" cy="785612"/>
            </a:xfrm>
          </p:grpSpPr>
          <p:sp>
            <p:nvSpPr>
              <p:cNvPr id="57" name="Rectangle 28">
                <a:extLst>
                  <a:ext uri="{FF2B5EF4-FFF2-40B4-BE49-F238E27FC236}">
                    <a16:creationId xmlns:a16="http://schemas.microsoft.com/office/drawing/2014/main" id="{B9BCDB6A-62DF-4C05-808C-A66377666EC1}"/>
                  </a:ext>
                </a:extLst>
              </p:cNvPr>
              <p:cNvSpPr/>
              <p:nvPr/>
            </p:nvSpPr>
            <p:spPr>
              <a:xfrm>
                <a:off x="4895426" y="2310423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请添加企业大事件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TextBox 30">
                <a:extLst>
                  <a:ext uri="{FF2B5EF4-FFF2-40B4-BE49-F238E27FC236}">
                    <a16:creationId xmlns:a16="http://schemas.microsoft.com/office/drawing/2014/main" id="{9844C8DB-648E-404C-9E8D-4478A26351CB}"/>
                  </a:ext>
                </a:extLst>
              </p:cNvPr>
              <p:cNvSpPr txBox="1"/>
              <p:nvPr/>
            </p:nvSpPr>
            <p:spPr>
              <a:xfrm>
                <a:off x="4895426" y="2572815"/>
                <a:ext cx="64314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Lorem ipsum dolor sit amet, consectetur adipiscing elit. Vestibulum dignissim nunc nisi, ac scelerisque nulla malesuada id. </a:t>
                </a:r>
                <a:r>
                  <a:rPr kumimoji="0" lang="en-US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Nunc consequat a urna at aliquam.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6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</p:spPr>
        <p:txBody>
          <a:bodyPr/>
          <a:lstStyle/>
          <a:p>
            <a:r>
              <a:rPr lang="zh-CN" altLang="en-US" dirty="0"/>
              <a:t>公司企业发展时间轴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8864A-6261-4242-AC78-198485BD57C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441672" y="4688183"/>
            <a:ext cx="4357822" cy="813965"/>
            <a:chOff x="6995978" y="4997649"/>
            <a:chExt cx="4357822" cy="813965"/>
          </a:xfrm>
        </p:grpSpPr>
        <p:sp>
          <p:nvSpPr>
            <p:cNvPr id="18" name="Rectangle 17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rgbClr val="F79A00"/>
                  </a:solidFill>
                  <a:latin typeface="Source Sans Pro"/>
                </a:rPr>
                <a:t>请添加企业大事件</a:t>
              </a:r>
              <a:endParaRPr lang="en-US" altLang="zh-CN" sz="1600" dirty="0">
                <a:solidFill>
                  <a:srgbClr val="F79A00"/>
                </a:solidFill>
                <a:latin typeface="Source Sans Pro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02235" y="5288394"/>
              <a:ext cx="4351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</a:t>
              </a:r>
              <a:r>
                <a:rPr kumimoji="0" lang="vi-VN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Vestibulum dignissim nunc nisi ac scelerisque nulla malesuada id.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33249" y="3220834"/>
            <a:ext cx="3368412" cy="1029409"/>
            <a:chOff x="6995978" y="4997649"/>
            <a:chExt cx="3368412" cy="1029409"/>
          </a:xfrm>
        </p:grpSpPr>
        <p:sp>
          <p:nvSpPr>
            <p:cNvPr id="21" name="Rectangle 20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rgbClr val="F79A00"/>
                  </a:solidFill>
                  <a:latin typeface="Source Sans Pro"/>
                </a:rPr>
                <a:t>请添加企业大事件</a:t>
              </a:r>
              <a:endParaRPr lang="en-US" altLang="zh-CN" sz="1600" dirty="0">
                <a:solidFill>
                  <a:srgbClr val="F79A00"/>
                </a:solidFill>
                <a:latin typeface="Source Sans Pr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02235" y="5288394"/>
              <a:ext cx="33621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Vestibulum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dignissim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nunc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nisi ac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scelerisque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16283" y="1867063"/>
            <a:ext cx="4396304" cy="813965"/>
            <a:chOff x="6995978" y="4997649"/>
            <a:chExt cx="4396304" cy="813965"/>
          </a:xfrm>
        </p:grpSpPr>
        <p:sp>
          <p:nvSpPr>
            <p:cNvPr id="24" name="Rectangle 23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rgbClr val="F79A00"/>
                  </a:solidFill>
                  <a:latin typeface="Source Sans Pro"/>
                </a:rPr>
                <a:t>请添加企业大事件</a:t>
              </a:r>
              <a:endParaRPr lang="en-US" altLang="zh-CN" sz="1600" dirty="0">
                <a:solidFill>
                  <a:srgbClr val="F79A00"/>
                </a:solidFill>
                <a:latin typeface="Source Sans Pr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2235" y="5288394"/>
              <a:ext cx="4390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Vestibulum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dignissim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nunc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nisi ac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scelerisque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21F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5842" y="1031839"/>
            <a:ext cx="3368412" cy="598522"/>
            <a:chOff x="6995978" y="4997649"/>
            <a:chExt cx="3368412" cy="598522"/>
          </a:xfrm>
        </p:grpSpPr>
        <p:sp>
          <p:nvSpPr>
            <p:cNvPr id="27" name="Rectangle 26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rgbClr val="F79A00"/>
                  </a:solidFill>
                  <a:latin typeface="Source Sans Pro"/>
                </a:rPr>
                <a:t>请添加企业大事件</a:t>
              </a:r>
              <a:endParaRPr lang="en-US" altLang="zh-CN" sz="1600" dirty="0">
                <a:solidFill>
                  <a:srgbClr val="F79A00"/>
                </a:solidFill>
                <a:latin typeface="Source Sans Pro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02235" y="5288394"/>
              <a:ext cx="3362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</a:t>
              </a:r>
              <a:r>
                <a:rPr kumimoji="0" lang="vi-VN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 elit.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89979" y="5920337"/>
            <a:ext cx="4396304" cy="598522"/>
            <a:chOff x="6995978" y="4997649"/>
            <a:chExt cx="4396304" cy="598522"/>
          </a:xfrm>
        </p:grpSpPr>
        <p:sp>
          <p:nvSpPr>
            <p:cNvPr id="30" name="Rectangle 29"/>
            <p:cNvSpPr/>
            <p:nvPr/>
          </p:nvSpPr>
          <p:spPr>
            <a:xfrm>
              <a:off x="6995978" y="499764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rgbClr val="F79A00"/>
                  </a:solidFill>
                  <a:latin typeface="Source Sans Pro"/>
                </a:rPr>
                <a:t>请添加企业大事件</a:t>
              </a:r>
              <a:endParaRPr lang="en-US" altLang="zh-CN" sz="1600" dirty="0">
                <a:solidFill>
                  <a:srgbClr val="F79A00"/>
                </a:solidFill>
                <a:latin typeface="Source Sans Pro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02235" y="5288394"/>
              <a:ext cx="439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Vestibulum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51AE4E0-847D-4296-8C4D-8F7D4C9407B1}"/>
              </a:ext>
            </a:extLst>
          </p:cNvPr>
          <p:cNvGrpSpPr/>
          <p:nvPr/>
        </p:nvGrpSpPr>
        <p:grpSpPr>
          <a:xfrm>
            <a:off x="1186543" y="2732863"/>
            <a:ext cx="3497339" cy="864216"/>
            <a:chOff x="838200" y="2381308"/>
            <a:chExt cx="3497339" cy="864216"/>
          </a:xfrm>
        </p:grpSpPr>
        <p:sp>
          <p:nvSpPr>
            <p:cNvPr id="32" name="Rectangle 31"/>
            <p:cNvSpPr/>
            <p:nvPr/>
          </p:nvSpPr>
          <p:spPr>
            <a:xfrm>
              <a:off x="2254061" y="2381308"/>
              <a:ext cx="2081478" cy="346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rgbClr val="F79A00"/>
                  </a:solidFill>
                  <a:latin typeface="Source Sans Pro"/>
                </a:rPr>
                <a:t>请添加企业大事件</a:t>
              </a:r>
              <a:endParaRPr lang="en-US" altLang="zh-CN" sz="1600" dirty="0">
                <a:solidFill>
                  <a:srgbClr val="F79A00"/>
                </a:solidFill>
                <a:latin typeface="Source Sans Pro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8200" y="2722304"/>
              <a:ext cx="3250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amet, consectetur adipiscing elit. Vestibulum dignissim nunc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39357" y="5730524"/>
            <a:ext cx="2897919" cy="808231"/>
            <a:chOff x="1592101" y="1440292"/>
            <a:chExt cx="2897919" cy="808231"/>
          </a:xfrm>
        </p:grpSpPr>
        <p:sp>
          <p:nvSpPr>
            <p:cNvPr id="36" name="Rectangle 35"/>
            <p:cNvSpPr/>
            <p:nvPr/>
          </p:nvSpPr>
          <p:spPr>
            <a:xfrm>
              <a:off x="2655147" y="1440292"/>
              <a:ext cx="18348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rgbClr val="F79A00"/>
                  </a:solidFill>
                  <a:latin typeface="Source Sans Pro"/>
                </a:rPr>
                <a:t>请添加企业大事件</a:t>
              </a:r>
              <a:endParaRPr lang="en-US" altLang="zh-CN" sz="1600" dirty="0">
                <a:solidFill>
                  <a:srgbClr val="F79A00"/>
                </a:solidFill>
                <a:latin typeface="Source Sans Pro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2101" y="1725303"/>
              <a:ext cx="2897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vi-V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Vestibulum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dignissim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nunc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nisi ac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FD7AEAA-A78C-4E7A-A8C3-6F4E40FD47E8}"/>
              </a:ext>
            </a:extLst>
          </p:cNvPr>
          <p:cNvGrpSpPr/>
          <p:nvPr/>
        </p:nvGrpSpPr>
        <p:grpSpPr>
          <a:xfrm>
            <a:off x="3609779" y="1328423"/>
            <a:ext cx="4092882" cy="4794623"/>
            <a:chOff x="3261436" y="976868"/>
            <a:chExt cx="4092882" cy="479462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BC1C69-ECB7-443B-B62B-BFF5E14DF633}"/>
                </a:ext>
              </a:extLst>
            </p:cNvPr>
            <p:cNvGrpSpPr/>
            <p:nvPr/>
          </p:nvGrpSpPr>
          <p:grpSpPr>
            <a:xfrm>
              <a:off x="3261436" y="1217662"/>
              <a:ext cx="4092882" cy="4553829"/>
              <a:chOff x="3256962" y="1177162"/>
              <a:chExt cx="4092882" cy="4553829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629665" y="1177162"/>
                <a:ext cx="1339403" cy="812561"/>
              </a:xfrm>
              <a:custGeom>
                <a:avLst/>
                <a:gdLst>
                  <a:gd name="connsiteX0" fmla="*/ 1339403 w 1339403"/>
                  <a:gd name="connsiteY0" fmla="*/ 0 h 812561"/>
                  <a:gd name="connsiteX1" fmla="*/ 1339403 w 1339403"/>
                  <a:gd name="connsiteY1" fmla="*/ 264650 h 812561"/>
                  <a:gd name="connsiteX2" fmla="*/ 121989 w 1339403"/>
                  <a:gd name="connsiteY2" fmla="*/ 701690 h 812561"/>
                  <a:gd name="connsiteX3" fmla="*/ 0 w 1339403"/>
                  <a:gd name="connsiteY3" fmla="*/ 812561 h 812561"/>
                  <a:gd name="connsiteX4" fmla="*/ 0 w 1339403"/>
                  <a:gd name="connsiteY4" fmla="*/ 462812 h 812561"/>
                  <a:gd name="connsiteX5" fmla="*/ 121360 w 1339403"/>
                  <a:gd name="connsiteY5" fmla="*/ 372061 h 812561"/>
                  <a:gd name="connsiteX6" fmla="*/ 1116661 w 1339403"/>
                  <a:gd name="connsiteY6" fmla="*/ 11248 h 812561"/>
                  <a:gd name="connsiteX7" fmla="*/ 1339403 w 1339403"/>
                  <a:gd name="connsiteY7" fmla="*/ 0 h 812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9403" h="812561">
                    <a:moveTo>
                      <a:pt x="1339403" y="0"/>
                    </a:moveTo>
                    <a:lnTo>
                      <a:pt x="1339403" y="264650"/>
                    </a:lnTo>
                    <a:cubicBezTo>
                      <a:pt x="876960" y="264650"/>
                      <a:pt x="452823" y="428662"/>
                      <a:pt x="121989" y="701690"/>
                    </a:cubicBezTo>
                    <a:lnTo>
                      <a:pt x="0" y="812561"/>
                    </a:lnTo>
                    <a:lnTo>
                      <a:pt x="0" y="462812"/>
                    </a:lnTo>
                    <a:lnTo>
                      <a:pt x="121360" y="372061"/>
                    </a:lnTo>
                    <a:cubicBezTo>
                      <a:pt x="411108" y="176311"/>
                      <a:pt x="750480" y="48435"/>
                      <a:pt x="1116661" y="11248"/>
                    </a:cubicBezTo>
                    <a:lnTo>
                      <a:pt x="133940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5046341" y="1181064"/>
                <a:ext cx="1323035" cy="873006"/>
              </a:xfrm>
              <a:custGeom>
                <a:avLst/>
                <a:gdLst>
                  <a:gd name="connsiteX0" fmla="*/ 0 w 1323035"/>
                  <a:gd name="connsiteY0" fmla="*/ 0 h 873006"/>
                  <a:gd name="connsiteX1" fmla="*/ 145471 w 1323035"/>
                  <a:gd name="connsiteY1" fmla="*/ 7346 h 873006"/>
                  <a:gd name="connsiteX2" fmla="*/ 1308484 w 1323035"/>
                  <a:gd name="connsiteY2" fmla="*/ 493571 h 873006"/>
                  <a:gd name="connsiteX3" fmla="*/ 1323035 w 1323035"/>
                  <a:gd name="connsiteY3" fmla="*/ 506796 h 873006"/>
                  <a:gd name="connsiteX4" fmla="*/ 1323035 w 1323035"/>
                  <a:gd name="connsiteY4" fmla="*/ 873006 h 873006"/>
                  <a:gd name="connsiteX5" fmla="*/ 1276054 w 1323035"/>
                  <a:gd name="connsiteY5" fmla="*/ 821314 h 873006"/>
                  <a:gd name="connsiteX6" fmla="*/ 118411 w 1323035"/>
                  <a:gd name="connsiteY6" fmla="*/ 270629 h 873006"/>
                  <a:gd name="connsiteX7" fmla="*/ 0 w 1323035"/>
                  <a:gd name="connsiteY7" fmla="*/ 264650 h 873006"/>
                  <a:gd name="connsiteX8" fmla="*/ 0 w 1323035"/>
                  <a:gd name="connsiteY8" fmla="*/ 0 h 87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3035" h="873006">
                    <a:moveTo>
                      <a:pt x="0" y="0"/>
                    </a:moveTo>
                    <a:lnTo>
                      <a:pt x="145471" y="7346"/>
                    </a:lnTo>
                    <a:cubicBezTo>
                      <a:pt x="584889" y="51971"/>
                      <a:pt x="985700" y="227187"/>
                      <a:pt x="1308484" y="493571"/>
                    </a:cubicBezTo>
                    <a:lnTo>
                      <a:pt x="1323035" y="506796"/>
                    </a:lnTo>
                    <a:lnTo>
                      <a:pt x="1323035" y="873006"/>
                    </a:lnTo>
                    <a:lnTo>
                      <a:pt x="1276054" y="821314"/>
                    </a:lnTo>
                    <a:cubicBezTo>
                      <a:pt x="973001" y="518261"/>
                      <a:pt x="568788" y="316367"/>
                      <a:pt x="118411" y="270629"/>
                    </a:cubicBezTo>
                    <a:lnTo>
                      <a:pt x="0" y="26465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446648" y="1758090"/>
                <a:ext cx="699012" cy="1558976"/>
              </a:xfrm>
              <a:custGeom>
                <a:avLst/>
                <a:gdLst>
                  <a:gd name="connsiteX0" fmla="*/ 0 w 699012"/>
                  <a:gd name="connsiteY0" fmla="*/ 0 h 1558976"/>
                  <a:gd name="connsiteX1" fmla="*/ 62882 w 699012"/>
                  <a:gd name="connsiteY1" fmla="*/ 57152 h 1558976"/>
                  <a:gd name="connsiteX2" fmla="*/ 689715 w 699012"/>
                  <a:gd name="connsiteY2" fmla="*/ 1374871 h 1558976"/>
                  <a:gd name="connsiteX3" fmla="*/ 699012 w 699012"/>
                  <a:gd name="connsiteY3" fmla="*/ 1558976 h 1558976"/>
                  <a:gd name="connsiteX4" fmla="*/ 434361 w 699012"/>
                  <a:gd name="connsiteY4" fmla="*/ 1558976 h 1558976"/>
                  <a:gd name="connsiteX5" fmla="*/ 426431 w 699012"/>
                  <a:gd name="connsiteY5" fmla="*/ 1401930 h 1558976"/>
                  <a:gd name="connsiteX6" fmla="*/ 109449 w 699012"/>
                  <a:gd name="connsiteY6" fmla="*/ 527538 h 1558976"/>
                  <a:gd name="connsiteX7" fmla="*/ 0 w 699012"/>
                  <a:gd name="connsiteY7" fmla="*/ 381173 h 1558976"/>
                  <a:gd name="connsiteX8" fmla="*/ 0 w 699012"/>
                  <a:gd name="connsiteY8" fmla="*/ 0 h 1558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9012" h="1558976">
                    <a:moveTo>
                      <a:pt x="0" y="0"/>
                    </a:moveTo>
                    <a:lnTo>
                      <a:pt x="62882" y="57152"/>
                    </a:lnTo>
                    <a:cubicBezTo>
                      <a:pt x="407842" y="402110"/>
                      <a:pt x="637653" y="862217"/>
                      <a:pt x="689715" y="1374871"/>
                    </a:cubicBezTo>
                    <a:lnTo>
                      <a:pt x="699012" y="1558976"/>
                    </a:lnTo>
                    <a:lnTo>
                      <a:pt x="434361" y="1558976"/>
                    </a:lnTo>
                    <a:lnTo>
                      <a:pt x="426431" y="1401930"/>
                    </a:lnTo>
                    <a:cubicBezTo>
                      <a:pt x="393761" y="1080232"/>
                      <a:pt x="281420" y="782087"/>
                      <a:pt x="109449" y="527538"/>
                    </a:cubicBezTo>
                    <a:lnTo>
                      <a:pt x="0" y="381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6346756" y="3394340"/>
                <a:ext cx="798904" cy="1287887"/>
              </a:xfrm>
              <a:custGeom>
                <a:avLst/>
                <a:gdLst>
                  <a:gd name="connsiteX0" fmla="*/ 534253 w 798904"/>
                  <a:gd name="connsiteY0" fmla="*/ 0 h 1287887"/>
                  <a:gd name="connsiteX1" fmla="*/ 798904 w 798904"/>
                  <a:gd name="connsiteY1" fmla="*/ 0 h 1287887"/>
                  <a:gd name="connsiteX2" fmla="*/ 789607 w 798904"/>
                  <a:gd name="connsiteY2" fmla="*/ 184108 h 1287887"/>
                  <a:gd name="connsiteX3" fmla="*/ 428794 w 798904"/>
                  <a:gd name="connsiteY3" fmla="*/ 1179409 h 1287887"/>
                  <a:gd name="connsiteX4" fmla="*/ 347676 w 798904"/>
                  <a:gd name="connsiteY4" fmla="*/ 1287887 h 1287887"/>
                  <a:gd name="connsiteX5" fmla="*/ 0 w 798904"/>
                  <a:gd name="connsiteY5" fmla="*/ 1287887 h 1287887"/>
                  <a:gd name="connsiteX6" fmla="*/ 99164 w 798904"/>
                  <a:gd name="connsiteY6" fmla="*/ 1178779 h 1287887"/>
                  <a:gd name="connsiteX7" fmla="*/ 526323 w 798904"/>
                  <a:gd name="connsiteY7" fmla="*/ 157049 h 1287887"/>
                  <a:gd name="connsiteX8" fmla="*/ 534253 w 798904"/>
                  <a:gd name="connsiteY8" fmla="*/ 0 h 1287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8904" h="1287887">
                    <a:moveTo>
                      <a:pt x="534253" y="0"/>
                    </a:moveTo>
                    <a:lnTo>
                      <a:pt x="798904" y="0"/>
                    </a:lnTo>
                    <a:lnTo>
                      <a:pt x="789607" y="184108"/>
                    </a:lnTo>
                    <a:cubicBezTo>
                      <a:pt x="752420" y="550289"/>
                      <a:pt x="624544" y="889661"/>
                      <a:pt x="428794" y="1179409"/>
                    </a:cubicBezTo>
                    <a:lnTo>
                      <a:pt x="347676" y="1287887"/>
                    </a:lnTo>
                    <a:lnTo>
                      <a:pt x="0" y="1287887"/>
                    </a:lnTo>
                    <a:lnTo>
                      <a:pt x="99164" y="1178779"/>
                    </a:lnTo>
                    <a:cubicBezTo>
                      <a:pt x="333188" y="895207"/>
                      <a:pt x="487119" y="543086"/>
                      <a:pt x="526323" y="157049"/>
                    </a:cubicBezTo>
                    <a:lnTo>
                      <a:pt x="5342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617722" y="4710834"/>
                <a:ext cx="1368650" cy="823414"/>
              </a:xfrm>
              <a:custGeom>
                <a:avLst/>
                <a:gdLst>
                  <a:gd name="connsiteX0" fmla="*/ 0 w 1368650"/>
                  <a:gd name="connsiteY0" fmla="*/ 0 h 823414"/>
                  <a:gd name="connsiteX1" fmla="*/ 133931 w 1368650"/>
                  <a:gd name="connsiteY1" fmla="*/ 121724 h 823414"/>
                  <a:gd name="connsiteX2" fmla="*/ 1351345 w 1368650"/>
                  <a:gd name="connsiteY2" fmla="*/ 558764 h 823414"/>
                  <a:gd name="connsiteX3" fmla="*/ 1368650 w 1368650"/>
                  <a:gd name="connsiteY3" fmla="*/ 557890 h 823414"/>
                  <a:gd name="connsiteX4" fmla="*/ 1368650 w 1368650"/>
                  <a:gd name="connsiteY4" fmla="*/ 822540 h 823414"/>
                  <a:gd name="connsiteX5" fmla="*/ 1351346 w 1368650"/>
                  <a:gd name="connsiteY5" fmla="*/ 823414 h 823414"/>
                  <a:gd name="connsiteX6" fmla="*/ 133302 w 1368650"/>
                  <a:gd name="connsiteY6" fmla="*/ 451353 h 823414"/>
                  <a:gd name="connsiteX7" fmla="*/ 0 w 1368650"/>
                  <a:gd name="connsiteY7" fmla="*/ 351672 h 823414"/>
                  <a:gd name="connsiteX8" fmla="*/ 0 w 1368650"/>
                  <a:gd name="connsiteY8" fmla="*/ 0 h 823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8650" h="823414">
                    <a:moveTo>
                      <a:pt x="0" y="0"/>
                    </a:moveTo>
                    <a:lnTo>
                      <a:pt x="133931" y="121724"/>
                    </a:lnTo>
                    <a:cubicBezTo>
                      <a:pt x="464765" y="394752"/>
                      <a:pt x="888902" y="558764"/>
                      <a:pt x="1351345" y="558764"/>
                    </a:cubicBezTo>
                    <a:lnTo>
                      <a:pt x="1368650" y="557890"/>
                    </a:lnTo>
                    <a:lnTo>
                      <a:pt x="1368650" y="822540"/>
                    </a:lnTo>
                    <a:lnTo>
                      <a:pt x="1351346" y="823414"/>
                    </a:lnTo>
                    <a:cubicBezTo>
                      <a:pt x="900155" y="823414"/>
                      <a:pt x="481000" y="686253"/>
                      <a:pt x="133302" y="451353"/>
                    </a:cubicBezTo>
                    <a:lnTo>
                      <a:pt x="0" y="3516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063645" y="4759500"/>
                <a:ext cx="1570098" cy="769972"/>
              </a:xfrm>
              <a:custGeom>
                <a:avLst/>
                <a:gdLst>
                  <a:gd name="connsiteX0" fmla="*/ 1203220 w 1570098"/>
                  <a:gd name="connsiteY0" fmla="*/ 0 h 769972"/>
                  <a:gd name="connsiteX1" fmla="*/ 1570098 w 1570098"/>
                  <a:gd name="connsiteY1" fmla="*/ 0 h 769972"/>
                  <a:gd name="connsiteX2" fmla="*/ 1445885 w 1570098"/>
                  <a:gd name="connsiteY2" fmla="*/ 136667 h 769972"/>
                  <a:gd name="connsiteX3" fmla="*/ 128166 w 1570098"/>
                  <a:gd name="connsiteY3" fmla="*/ 763500 h 769972"/>
                  <a:gd name="connsiteX4" fmla="*/ 0 w 1570098"/>
                  <a:gd name="connsiteY4" fmla="*/ 769972 h 769972"/>
                  <a:gd name="connsiteX5" fmla="*/ 0 w 1570098"/>
                  <a:gd name="connsiteY5" fmla="*/ 505323 h 769972"/>
                  <a:gd name="connsiteX6" fmla="*/ 101106 w 1570098"/>
                  <a:gd name="connsiteY6" fmla="*/ 500217 h 769972"/>
                  <a:gd name="connsiteX7" fmla="*/ 1122836 w 1570098"/>
                  <a:gd name="connsiteY7" fmla="*/ 73058 h 769972"/>
                  <a:gd name="connsiteX8" fmla="*/ 1203220 w 1570098"/>
                  <a:gd name="connsiteY8" fmla="*/ 0 h 769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098" h="769972">
                    <a:moveTo>
                      <a:pt x="1203220" y="0"/>
                    </a:moveTo>
                    <a:lnTo>
                      <a:pt x="1570098" y="0"/>
                    </a:lnTo>
                    <a:lnTo>
                      <a:pt x="1445885" y="136667"/>
                    </a:lnTo>
                    <a:cubicBezTo>
                      <a:pt x="1100927" y="481627"/>
                      <a:pt x="640820" y="711438"/>
                      <a:pt x="128166" y="763500"/>
                    </a:cubicBezTo>
                    <a:lnTo>
                      <a:pt x="0" y="769972"/>
                    </a:lnTo>
                    <a:lnTo>
                      <a:pt x="0" y="505323"/>
                    </a:lnTo>
                    <a:lnTo>
                      <a:pt x="101106" y="500217"/>
                    </a:lnTo>
                    <a:cubicBezTo>
                      <a:pt x="487144" y="461013"/>
                      <a:pt x="839264" y="307082"/>
                      <a:pt x="1122836" y="73058"/>
                    </a:cubicBezTo>
                    <a:lnTo>
                      <a:pt x="1203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56962" y="1583442"/>
                <a:ext cx="668134" cy="668134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81858" y="1583442"/>
                <a:ext cx="668134" cy="668134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accent2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81710" y="3015110"/>
                <a:ext cx="668134" cy="668134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accent3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36172" y="4436375"/>
                <a:ext cx="668134" cy="668134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accent4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516" y="5062857"/>
                <a:ext cx="668134" cy="668134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accent5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57022" y="4487618"/>
                <a:ext cx="668134" cy="668134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accent6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343753" y="3013501"/>
                <a:ext cx="141577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企业发展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rPr>
                  <a:t>时间轴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 33"/>
              <p:cNvSpPr>
                <a:spLocks noEditPoints="1"/>
              </p:cNvSpPr>
              <p:nvPr/>
            </p:nvSpPr>
            <p:spPr bwMode="auto">
              <a:xfrm>
                <a:off x="3488898" y="1818328"/>
                <a:ext cx="204262" cy="240405"/>
              </a:xfrm>
              <a:custGeom>
                <a:avLst/>
                <a:gdLst>
                  <a:gd name="T0" fmla="*/ 17 w 158"/>
                  <a:gd name="T1" fmla="*/ 186 h 186"/>
                  <a:gd name="T2" fmla="*/ 10 w 158"/>
                  <a:gd name="T3" fmla="*/ 185 h 186"/>
                  <a:gd name="T4" fmla="*/ 0 w 158"/>
                  <a:gd name="T5" fmla="*/ 169 h 186"/>
                  <a:gd name="T6" fmla="*/ 0 w 158"/>
                  <a:gd name="T7" fmla="*/ 17 h 186"/>
                  <a:gd name="T8" fmla="*/ 11 w 158"/>
                  <a:gd name="T9" fmla="*/ 1 h 186"/>
                  <a:gd name="T10" fmla="*/ 17 w 158"/>
                  <a:gd name="T11" fmla="*/ 0 h 186"/>
                  <a:gd name="T12" fmla="*/ 141 w 158"/>
                  <a:gd name="T13" fmla="*/ 0 h 186"/>
                  <a:gd name="T14" fmla="*/ 147 w 158"/>
                  <a:gd name="T15" fmla="*/ 2 h 186"/>
                  <a:gd name="T16" fmla="*/ 158 w 158"/>
                  <a:gd name="T17" fmla="*/ 17 h 186"/>
                  <a:gd name="T18" fmla="*/ 158 w 158"/>
                  <a:gd name="T19" fmla="*/ 169 h 186"/>
                  <a:gd name="T20" fmla="*/ 147 w 158"/>
                  <a:gd name="T21" fmla="*/ 185 h 186"/>
                  <a:gd name="T22" fmla="*/ 141 w 158"/>
                  <a:gd name="T23" fmla="*/ 186 h 186"/>
                  <a:gd name="T24" fmla="*/ 128 w 158"/>
                  <a:gd name="T25" fmla="*/ 181 h 186"/>
                  <a:gd name="T26" fmla="*/ 79 w 158"/>
                  <a:gd name="T27" fmla="*/ 134 h 186"/>
                  <a:gd name="T28" fmla="*/ 30 w 158"/>
                  <a:gd name="T29" fmla="*/ 181 h 186"/>
                  <a:gd name="T30" fmla="*/ 17 w 158"/>
                  <a:gd name="T31" fmla="*/ 186 h 186"/>
                  <a:gd name="T32" fmla="*/ 17 w 158"/>
                  <a:gd name="T33" fmla="*/ 8 h 186"/>
                  <a:gd name="T34" fmla="*/ 14 w 158"/>
                  <a:gd name="T35" fmla="*/ 9 h 186"/>
                  <a:gd name="T36" fmla="*/ 8 w 158"/>
                  <a:gd name="T37" fmla="*/ 17 h 186"/>
                  <a:gd name="T38" fmla="*/ 8 w 158"/>
                  <a:gd name="T39" fmla="*/ 169 h 186"/>
                  <a:gd name="T40" fmla="*/ 13 w 158"/>
                  <a:gd name="T41" fmla="*/ 177 h 186"/>
                  <a:gd name="T42" fmla="*/ 24 w 158"/>
                  <a:gd name="T43" fmla="*/ 175 h 186"/>
                  <a:gd name="T44" fmla="*/ 79 w 158"/>
                  <a:gd name="T45" fmla="*/ 123 h 186"/>
                  <a:gd name="T46" fmla="*/ 134 w 158"/>
                  <a:gd name="T47" fmla="*/ 175 h 186"/>
                  <a:gd name="T48" fmla="*/ 141 w 158"/>
                  <a:gd name="T49" fmla="*/ 178 h 186"/>
                  <a:gd name="T50" fmla="*/ 144 w 158"/>
                  <a:gd name="T51" fmla="*/ 177 h 186"/>
                  <a:gd name="T52" fmla="*/ 150 w 158"/>
                  <a:gd name="T53" fmla="*/ 169 h 186"/>
                  <a:gd name="T54" fmla="*/ 150 w 158"/>
                  <a:gd name="T55" fmla="*/ 17 h 186"/>
                  <a:gd name="T56" fmla="*/ 144 w 158"/>
                  <a:gd name="T57" fmla="*/ 9 h 186"/>
                  <a:gd name="T58" fmla="*/ 141 w 158"/>
                  <a:gd name="T59" fmla="*/ 8 h 186"/>
                  <a:gd name="T60" fmla="*/ 17 w 158"/>
                  <a:gd name="T61" fmla="*/ 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8" h="186">
                    <a:moveTo>
                      <a:pt x="17" y="186"/>
                    </a:moveTo>
                    <a:cubicBezTo>
                      <a:pt x="15" y="186"/>
                      <a:pt x="13" y="186"/>
                      <a:pt x="10" y="185"/>
                    </a:cubicBezTo>
                    <a:cubicBezTo>
                      <a:pt x="4" y="182"/>
                      <a:pt x="0" y="176"/>
                      <a:pt x="0" y="16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4"/>
                      <a:pt x="11" y="1"/>
                    </a:cubicBezTo>
                    <a:cubicBezTo>
                      <a:pt x="13" y="1"/>
                      <a:pt x="15" y="0"/>
                      <a:pt x="17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3" y="0"/>
                      <a:pt x="145" y="1"/>
                      <a:pt x="147" y="2"/>
                    </a:cubicBezTo>
                    <a:cubicBezTo>
                      <a:pt x="154" y="4"/>
                      <a:pt x="158" y="10"/>
                      <a:pt x="158" y="17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76"/>
                      <a:pt x="154" y="182"/>
                      <a:pt x="147" y="185"/>
                    </a:cubicBezTo>
                    <a:cubicBezTo>
                      <a:pt x="145" y="186"/>
                      <a:pt x="143" y="186"/>
                      <a:pt x="141" y="186"/>
                    </a:cubicBezTo>
                    <a:cubicBezTo>
                      <a:pt x="136" y="186"/>
                      <a:pt x="131" y="184"/>
                      <a:pt x="128" y="181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26" y="184"/>
                      <a:pt x="22" y="186"/>
                      <a:pt x="17" y="186"/>
                    </a:cubicBezTo>
                    <a:close/>
                    <a:moveTo>
                      <a:pt x="17" y="8"/>
                    </a:moveTo>
                    <a:cubicBezTo>
                      <a:pt x="16" y="8"/>
                      <a:pt x="15" y="8"/>
                      <a:pt x="14" y="9"/>
                    </a:cubicBezTo>
                    <a:cubicBezTo>
                      <a:pt x="10" y="10"/>
                      <a:pt x="8" y="14"/>
                      <a:pt x="8" y="17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73"/>
                      <a:pt x="10" y="176"/>
                      <a:pt x="13" y="177"/>
                    </a:cubicBezTo>
                    <a:cubicBezTo>
                      <a:pt x="17" y="179"/>
                      <a:pt x="21" y="178"/>
                      <a:pt x="24" y="175"/>
                    </a:cubicBezTo>
                    <a:cubicBezTo>
                      <a:pt x="79" y="123"/>
                      <a:pt x="79" y="123"/>
                      <a:pt x="79" y="123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5" y="177"/>
                      <a:pt x="138" y="178"/>
                      <a:pt x="141" y="178"/>
                    </a:cubicBezTo>
                    <a:cubicBezTo>
                      <a:pt x="142" y="178"/>
                      <a:pt x="143" y="178"/>
                      <a:pt x="144" y="177"/>
                    </a:cubicBezTo>
                    <a:cubicBezTo>
                      <a:pt x="148" y="176"/>
                      <a:pt x="150" y="173"/>
                      <a:pt x="150" y="169"/>
                    </a:cubicBezTo>
                    <a:cubicBezTo>
                      <a:pt x="150" y="17"/>
                      <a:pt x="150" y="17"/>
                      <a:pt x="150" y="17"/>
                    </a:cubicBezTo>
                    <a:cubicBezTo>
                      <a:pt x="150" y="14"/>
                      <a:pt x="148" y="10"/>
                      <a:pt x="144" y="9"/>
                    </a:cubicBezTo>
                    <a:cubicBezTo>
                      <a:pt x="143" y="8"/>
                      <a:pt x="142" y="8"/>
                      <a:pt x="141" y="8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6303120" y="1777306"/>
                <a:ext cx="287055" cy="288375"/>
              </a:xfrm>
              <a:custGeom>
                <a:avLst/>
                <a:gdLst>
                  <a:gd name="T0" fmla="*/ 108 w 184"/>
                  <a:gd name="T1" fmla="*/ 185 h 185"/>
                  <a:gd name="T2" fmla="*/ 95 w 184"/>
                  <a:gd name="T3" fmla="*/ 179 h 185"/>
                  <a:gd name="T4" fmla="*/ 11 w 184"/>
                  <a:gd name="T5" fmla="*/ 96 h 185"/>
                  <a:gd name="T6" fmla="*/ 0 w 184"/>
                  <a:gd name="T7" fmla="*/ 67 h 185"/>
                  <a:gd name="T8" fmla="*/ 0 w 184"/>
                  <a:gd name="T9" fmla="*/ 19 h 185"/>
                  <a:gd name="T10" fmla="*/ 19 w 184"/>
                  <a:gd name="T11" fmla="*/ 0 h 185"/>
                  <a:gd name="T12" fmla="*/ 67 w 184"/>
                  <a:gd name="T13" fmla="*/ 0 h 185"/>
                  <a:gd name="T14" fmla="*/ 96 w 184"/>
                  <a:gd name="T15" fmla="*/ 12 h 185"/>
                  <a:gd name="T16" fmla="*/ 179 w 184"/>
                  <a:gd name="T17" fmla="*/ 95 h 185"/>
                  <a:gd name="T18" fmla="*/ 184 w 184"/>
                  <a:gd name="T19" fmla="*/ 108 h 185"/>
                  <a:gd name="T20" fmla="*/ 179 w 184"/>
                  <a:gd name="T21" fmla="*/ 122 h 185"/>
                  <a:gd name="T22" fmla="*/ 122 w 184"/>
                  <a:gd name="T23" fmla="*/ 179 h 185"/>
                  <a:gd name="T24" fmla="*/ 108 w 184"/>
                  <a:gd name="T25" fmla="*/ 185 h 185"/>
                  <a:gd name="T26" fmla="*/ 19 w 184"/>
                  <a:gd name="T27" fmla="*/ 8 h 185"/>
                  <a:gd name="T28" fmla="*/ 8 w 184"/>
                  <a:gd name="T29" fmla="*/ 19 h 185"/>
                  <a:gd name="T30" fmla="*/ 8 w 184"/>
                  <a:gd name="T31" fmla="*/ 67 h 185"/>
                  <a:gd name="T32" fmla="*/ 17 w 184"/>
                  <a:gd name="T33" fmla="*/ 90 h 185"/>
                  <a:gd name="T34" fmla="*/ 101 w 184"/>
                  <a:gd name="T35" fmla="*/ 173 h 185"/>
                  <a:gd name="T36" fmla="*/ 116 w 184"/>
                  <a:gd name="T37" fmla="*/ 173 h 185"/>
                  <a:gd name="T38" fmla="*/ 173 w 184"/>
                  <a:gd name="T39" fmla="*/ 116 h 185"/>
                  <a:gd name="T40" fmla="*/ 176 w 184"/>
                  <a:gd name="T41" fmla="*/ 108 h 185"/>
                  <a:gd name="T42" fmla="*/ 173 w 184"/>
                  <a:gd name="T43" fmla="*/ 101 h 185"/>
                  <a:gd name="T44" fmla="*/ 90 w 184"/>
                  <a:gd name="T45" fmla="*/ 17 h 185"/>
                  <a:gd name="T46" fmla="*/ 67 w 184"/>
                  <a:gd name="T47" fmla="*/ 8 h 185"/>
                  <a:gd name="T48" fmla="*/ 19 w 184"/>
                  <a:gd name="T49" fmla="*/ 8 h 185"/>
                  <a:gd name="T50" fmla="*/ 41 w 184"/>
                  <a:gd name="T51" fmla="*/ 60 h 185"/>
                  <a:gd name="T52" fmla="*/ 22 w 184"/>
                  <a:gd name="T53" fmla="*/ 41 h 185"/>
                  <a:gd name="T54" fmla="*/ 41 w 184"/>
                  <a:gd name="T55" fmla="*/ 22 h 185"/>
                  <a:gd name="T56" fmla="*/ 60 w 184"/>
                  <a:gd name="T57" fmla="*/ 41 h 185"/>
                  <a:gd name="T58" fmla="*/ 41 w 184"/>
                  <a:gd name="T59" fmla="*/ 60 h 185"/>
                  <a:gd name="T60" fmla="*/ 41 w 184"/>
                  <a:gd name="T61" fmla="*/ 30 h 185"/>
                  <a:gd name="T62" fmla="*/ 30 w 184"/>
                  <a:gd name="T63" fmla="*/ 41 h 185"/>
                  <a:gd name="T64" fmla="*/ 41 w 184"/>
                  <a:gd name="T65" fmla="*/ 52 h 185"/>
                  <a:gd name="T66" fmla="*/ 52 w 184"/>
                  <a:gd name="T67" fmla="*/ 41 h 185"/>
                  <a:gd name="T68" fmla="*/ 41 w 184"/>
                  <a:gd name="T69" fmla="*/ 3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" h="185">
                    <a:moveTo>
                      <a:pt x="108" y="185"/>
                    </a:moveTo>
                    <a:cubicBezTo>
                      <a:pt x="103" y="185"/>
                      <a:pt x="98" y="183"/>
                      <a:pt x="95" y="179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5" y="89"/>
                      <a:pt x="0" y="77"/>
                      <a:pt x="0" y="6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7" y="0"/>
                      <a:pt x="89" y="5"/>
                      <a:pt x="96" y="12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82" y="99"/>
                      <a:pt x="184" y="103"/>
                      <a:pt x="184" y="108"/>
                    </a:cubicBezTo>
                    <a:cubicBezTo>
                      <a:pt x="184" y="113"/>
                      <a:pt x="182" y="118"/>
                      <a:pt x="179" y="122"/>
                    </a:cubicBezTo>
                    <a:cubicBezTo>
                      <a:pt x="122" y="179"/>
                      <a:pt x="122" y="179"/>
                      <a:pt x="122" y="179"/>
                    </a:cubicBezTo>
                    <a:cubicBezTo>
                      <a:pt x="118" y="183"/>
                      <a:pt x="113" y="185"/>
                      <a:pt x="108" y="185"/>
                    </a:cubicBezTo>
                    <a:close/>
                    <a:moveTo>
                      <a:pt x="19" y="8"/>
                    </a:moveTo>
                    <a:cubicBezTo>
                      <a:pt x="13" y="8"/>
                      <a:pt x="8" y="13"/>
                      <a:pt x="8" y="19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75"/>
                      <a:pt x="12" y="85"/>
                      <a:pt x="17" y="90"/>
                    </a:cubicBezTo>
                    <a:cubicBezTo>
                      <a:pt x="101" y="173"/>
                      <a:pt x="101" y="173"/>
                      <a:pt x="101" y="173"/>
                    </a:cubicBezTo>
                    <a:cubicBezTo>
                      <a:pt x="104" y="177"/>
                      <a:pt x="112" y="177"/>
                      <a:pt x="116" y="173"/>
                    </a:cubicBezTo>
                    <a:cubicBezTo>
                      <a:pt x="173" y="116"/>
                      <a:pt x="173" y="116"/>
                      <a:pt x="173" y="116"/>
                    </a:cubicBezTo>
                    <a:cubicBezTo>
                      <a:pt x="175" y="114"/>
                      <a:pt x="176" y="111"/>
                      <a:pt x="176" y="108"/>
                    </a:cubicBezTo>
                    <a:cubicBezTo>
                      <a:pt x="176" y="105"/>
                      <a:pt x="175" y="103"/>
                      <a:pt x="173" y="101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5" y="12"/>
                      <a:pt x="74" y="8"/>
                      <a:pt x="67" y="8"/>
                    </a:cubicBezTo>
                    <a:lnTo>
                      <a:pt x="19" y="8"/>
                    </a:lnTo>
                    <a:close/>
                    <a:moveTo>
                      <a:pt x="41" y="60"/>
                    </a:moveTo>
                    <a:cubicBezTo>
                      <a:pt x="31" y="60"/>
                      <a:pt x="22" y="52"/>
                      <a:pt x="22" y="41"/>
                    </a:cubicBezTo>
                    <a:cubicBezTo>
                      <a:pt x="22" y="31"/>
                      <a:pt x="31" y="22"/>
                      <a:pt x="41" y="22"/>
                    </a:cubicBezTo>
                    <a:cubicBezTo>
                      <a:pt x="51" y="22"/>
                      <a:pt x="60" y="31"/>
                      <a:pt x="60" y="41"/>
                    </a:cubicBezTo>
                    <a:cubicBezTo>
                      <a:pt x="60" y="52"/>
                      <a:pt x="51" y="60"/>
                      <a:pt x="41" y="60"/>
                    </a:cubicBezTo>
                    <a:close/>
                    <a:moveTo>
                      <a:pt x="41" y="30"/>
                    </a:moveTo>
                    <a:cubicBezTo>
                      <a:pt x="35" y="30"/>
                      <a:pt x="30" y="35"/>
                      <a:pt x="30" y="41"/>
                    </a:cubicBezTo>
                    <a:cubicBezTo>
                      <a:pt x="30" y="47"/>
                      <a:pt x="35" y="52"/>
                      <a:pt x="41" y="52"/>
                    </a:cubicBezTo>
                    <a:cubicBezTo>
                      <a:pt x="47" y="52"/>
                      <a:pt x="52" y="47"/>
                      <a:pt x="52" y="41"/>
                    </a:cubicBezTo>
                    <a:cubicBezTo>
                      <a:pt x="52" y="35"/>
                      <a:pt x="47" y="30"/>
                      <a:pt x="41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Freeform 38"/>
              <p:cNvSpPr>
                <a:spLocks noEditPoints="1"/>
              </p:cNvSpPr>
              <p:nvPr/>
            </p:nvSpPr>
            <p:spPr bwMode="auto">
              <a:xfrm>
                <a:off x="6886015" y="3202733"/>
                <a:ext cx="277866" cy="275690"/>
              </a:xfrm>
              <a:custGeom>
                <a:avLst/>
                <a:gdLst>
                  <a:gd name="T0" fmla="*/ 56 w 162"/>
                  <a:gd name="T1" fmla="*/ 161 h 161"/>
                  <a:gd name="T2" fmla="*/ 56 w 162"/>
                  <a:gd name="T3" fmla="*/ 161 h 161"/>
                  <a:gd name="T4" fmla="*/ 50 w 162"/>
                  <a:gd name="T5" fmla="*/ 158 h 161"/>
                  <a:gd name="T6" fmla="*/ 30 w 162"/>
                  <a:gd name="T7" fmla="*/ 131 h 161"/>
                  <a:gd name="T8" fmla="*/ 3 w 162"/>
                  <a:gd name="T9" fmla="*/ 111 h 161"/>
                  <a:gd name="T10" fmla="*/ 0 w 162"/>
                  <a:gd name="T11" fmla="*/ 105 h 161"/>
                  <a:gd name="T12" fmla="*/ 2 w 162"/>
                  <a:gd name="T13" fmla="*/ 100 h 161"/>
                  <a:gd name="T14" fmla="*/ 13 w 162"/>
                  <a:gd name="T15" fmla="*/ 89 h 161"/>
                  <a:gd name="T16" fmla="*/ 18 w 162"/>
                  <a:gd name="T17" fmla="*/ 87 h 161"/>
                  <a:gd name="T18" fmla="*/ 20 w 162"/>
                  <a:gd name="T19" fmla="*/ 87 h 161"/>
                  <a:gd name="T20" fmla="*/ 39 w 162"/>
                  <a:gd name="T21" fmla="*/ 92 h 161"/>
                  <a:gd name="T22" fmla="*/ 62 w 162"/>
                  <a:gd name="T23" fmla="*/ 69 h 161"/>
                  <a:gd name="T24" fmla="*/ 11 w 162"/>
                  <a:gd name="T25" fmla="*/ 41 h 161"/>
                  <a:gd name="T26" fmla="*/ 7 w 162"/>
                  <a:gd name="T27" fmla="*/ 36 h 161"/>
                  <a:gd name="T28" fmla="*/ 9 w 162"/>
                  <a:gd name="T29" fmla="*/ 29 h 161"/>
                  <a:gd name="T30" fmla="*/ 23 w 162"/>
                  <a:gd name="T31" fmla="*/ 15 h 161"/>
                  <a:gd name="T32" fmla="*/ 30 w 162"/>
                  <a:gd name="T33" fmla="*/ 13 h 161"/>
                  <a:gd name="T34" fmla="*/ 101 w 162"/>
                  <a:gd name="T35" fmla="*/ 30 h 161"/>
                  <a:gd name="T36" fmla="*/ 116 w 162"/>
                  <a:gd name="T37" fmla="*/ 14 h 161"/>
                  <a:gd name="T38" fmla="*/ 146 w 162"/>
                  <a:gd name="T39" fmla="*/ 0 h 161"/>
                  <a:gd name="T40" fmla="*/ 157 w 162"/>
                  <a:gd name="T41" fmla="*/ 4 h 161"/>
                  <a:gd name="T42" fmla="*/ 159 w 162"/>
                  <a:gd name="T43" fmla="*/ 24 h 161"/>
                  <a:gd name="T44" fmla="*/ 147 w 162"/>
                  <a:gd name="T45" fmla="*/ 44 h 161"/>
                  <a:gd name="T46" fmla="*/ 131 w 162"/>
                  <a:gd name="T47" fmla="*/ 61 h 161"/>
                  <a:gd name="T48" fmla="*/ 148 w 162"/>
                  <a:gd name="T49" fmla="*/ 134 h 161"/>
                  <a:gd name="T50" fmla="*/ 145 w 162"/>
                  <a:gd name="T51" fmla="*/ 142 h 161"/>
                  <a:gd name="T52" fmla="*/ 131 w 162"/>
                  <a:gd name="T53" fmla="*/ 153 h 161"/>
                  <a:gd name="T54" fmla="*/ 126 w 162"/>
                  <a:gd name="T55" fmla="*/ 154 h 161"/>
                  <a:gd name="T56" fmla="*/ 124 w 162"/>
                  <a:gd name="T57" fmla="*/ 154 h 161"/>
                  <a:gd name="T58" fmla="*/ 120 w 162"/>
                  <a:gd name="T59" fmla="*/ 150 h 161"/>
                  <a:gd name="T60" fmla="*/ 92 w 162"/>
                  <a:gd name="T61" fmla="*/ 99 h 161"/>
                  <a:gd name="T62" fmla="*/ 69 w 162"/>
                  <a:gd name="T63" fmla="*/ 122 h 161"/>
                  <a:gd name="T64" fmla="*/ 74 w 162"/>
                  <a:gd name="T65" fmla="*/ 141 h 161"/>
                  <a:gd name="T66" fmla="*/ 72 w 162"/>
                  <a:gd name="T67" fmla="*/ 148 h 161"/>
                  <a:gd name="T68" fmla="*/ 62 w 162"/>
                  <a:gd name="T69" fmla="*/ 159 h 161"/>
                  <a:gd name="T70" fmla="*/ 56 w 162"/>
                  <a:gd name="T71" fmla="*/ 161 h 161"/>
                  <a:gd name="T72" fmla="*/ 8 w 162"/>
                  <a:gd name="T73" fmla="*/ 105 h 161"/>
                  <a:gd name="T74" fmla="*/ 36 w 162"/>
                  <a:gd name="T75" fmla="*/ 126 h 161"/>
                  <a:gd name="T76" fmla="*/ 56 w 162"/>
                  <a:gd name="T77" fmla="*/ 153 h 161"/>
                  <a:gd name="T78" fmla="*/ 66 w 162"/>
                  <a:gd name="T79" fmla="*/ 143 h 161"/>
                  <a:gd name="T80" fmla="*/ 60 w 162"/>
                  <a:gd name="T81" fmla="*/ 120 h 161"/>
                  <a:gd name="T82" fmla="*/ 94 w 162"/>
                  <a:gd name="T83" fmla="*/ 86 h 161"/>
                  <a:gd name="T84" fmla="*/ 126 w 162"/>
                  <a:gd name="T85" fmla="*/ 146 h 161"/>
                  <a:gd name="T86" fmla="*/ 140 w 162"/>
                  <a:gd name="T87" fmla="*/ 136 h 161"/>
                  <a:gd name="T88" fmla="*/ 122 w 162"/>
                  <a:gd name="T89" fmla="*/ 58 h 161"/>
                  <a:gd name="T90" fmla="*/ 141 w 162"/>
                  <a:gd name="T91" fmla="*/ 39 h 161"/>
                  <a:gd name="T92" fmla="*/ 152 w 162"/>
                  <a:gd name="T93" fmla="*/ 22 h 161"/>
                  <a:gd name="T94" fmla="*/ 151 w 162"/>
                  <a:gd name="T95" fmla="*/ 10 h 161"/>
                  <a:gd name="T96" fmla="*/ 146 w 162"/>
                  <a:gd name="T97" fmla="*/ 8 h 161"/>
                  <a:gd name="T98" fmla="*/ 122 w 162"/>
                  <a:gd name="T99" fmla="*/ 20 h 161"/>
                  <a:gd name="T100" fmla="*/ 103 w 162"/>
                  <a:gd name="T101" fmla="*/ 39 h 161"/>
                  <a:gd name="T102" fmla="*/ 28 w 162"/>
                  <a:gd name="T103" fmla="*/ 21 h 161"/>
                  <a:gd name="T104" fmla="*/ 15 w 162"/>
                  <a:gd name="T105" fmla="*/ 35 h 161"/>
                  <a:gd name="T106" fmla="*/ 75 w 162"/>
                  <a:gd name="T107" fmla="*/ 67 h 161"/>
                  <a:gd name="T108" fmla="*/ 41 w 162"/>
                  <a:gd name="T109" fmla="*/ 101 h 161"/>
                  <a:gd name="T110" fmla="*/ 18 w 162"/>
                  <a:gd name="T111" fmla="*/ 95 h 161"/>
                  <a:gd name="T112" fmla="*/ 8 w 162"/>
                  <a:gd name="T113" fmla="*/ 10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161">
                    <a:moveTo>
                      <a:pt x="56" y="161"/>
                    </a:moveTo>
                    <a:cubicBezTo>
                      <a:pt x="56" y="161"/>
                      <a:pt x="56" y="161"/>
                      <a:pt x="56" y="161"/>
                    </a:cubicBezTo>
                    <a:cubicBezTo>
                      <a:pt x="53" y="161"/>
                      <a:pt x="52" y="160"/>
                      <a:pt x="50" y="158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1" y="110"/>
                      <a:pt x="0" y="108"/>
                      <a:pt x="0" y="105"/>
                    </a:cubicBezTo>
                    <a:cubicBezTo>
                      <a:pt x="0" y="103"/>
                      <a:pt x="0" y="101"/>
                      <a:pt x="2" y="100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4" y="87"/>
                      <a:pt x="16" y="87"/>
                      <a:pt x="18" y="87"/>
                    </a:cubicBezTo>
                    <a:cubicBezTo>
                      <a:pt x="18" y="87"/>
                      <a:pt x="19" y="87"/>
                      <a:pt x="20" y="87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0"/>
                      <a:pt x="7" y="38"/>
                      <a:pt x="7" y="36"/>
                    </a:cubicBezTo>
                    <a:cubicBezTo>
                      <a:pt x="7" y="33"/>
                      <a:pt x="7" y="31"/>
                      <a:pt x="9" y="29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8" y="13"/>
                      <a:pt x="30" y="13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25" y="6"/>
                      <a:pt x="137" y="0"/>
                      <a:pt x="146" y="0"/>
                    </a:cubicBezTo>
                    <a:cubicBezTo>
                      <a:pt x="151" y="0"/>
                      <a:pt x="154" y="1"/>
                      <a:pt x="157" y="4"/>
                    </a:cubicBezTo>
                    <a:cubicBezTo>
                      <a:pt x="161" y="8"/>
                      <a:pt x="162" y="15"/>
                      <a:pt x="159" y="24"/>
                    </a:cubicBezTo>
                    <a:cubicBezTo>
                      <a:pt x="157" y="31"/>
                      <a:pt x="152" y="39"/>
                      <a:pt x="147" y="44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48" y="134"/>
                      <a:pt x="148" y="134"/>
                      <a:pt x="148" y="134"/>
                    </a:cubicBezTo>
                    <a:cubicBezTo>
                      <a:pt x="148" y="137"/>
                      <a:pt x="147" y="140"/>
                      <a:pt x="145" y="142"/>
                    </a:cubicBezTo>
                    <a:cubicBezTo>
                      <a:pt x="131" y="153"/>
                      <a:pt x="131" y="153"/>
                      <a:pt x="131" y="153"/>
                    </a:cubicBezTo>
                    <a:cubicBezTo>
                      <a:pt x="130" y="154"/>
                      <a:pt x="128" y="154"/>
                      <a:pt x="126" y="154"/>
                    </a:cubicBezTo>
                    <a:cubicBezTo>
                      <a:pt x="126" y="154"/>
                      <a:pt x="125" y="154"/>
                      <a:pt x="124" y="154"/>
                    </a:cubicBezTo>
                    <a:cubicBezTo>
                      <a:pt x="122" y="153"/>
                      <a:pt x="120" y="152"/>
                      <a:pt x="120" y="150"/>
                    </a:cubicBezTo>
                    <a:cubicBezTo>
                      <a:pt x="92" y="99"/>
                      <a:pt x="92" y="99"/>
                      <a:pt x="92" y="99"/>
                    </a:cubicBezTo>
                    <a:cubicBezTo>
                      <a:pt x="69" y="122"/>
                      <a:pt x="69" y="122"/>
                      <a:pt x="69" y="122"/>
                    </a:cubicBezTo>
                    <a:cubicBezTo>
                      <a:pt x="74" y="141"/>
                      <a:pt x="74" y="141"/>
                      <a:pt x="74" y="141"/>
                    </a:cubicBezTo>
                    <a:cubicBezTo>
                      <a:pt x="75" y="144"/>
                      <a:pt x="74" y="146"/>
                      <a:pt x="72" y="148"/>
                    </a:cubicBezTo>
                    <a:cubicBezTo>
                      <a:pt x="62" y="159"/>
                      <a:pt x="62" y="159"/>
                      <a:pt x="62" y="159"/>
                    </a:cubicBezTo>
                    <a:cubicBezTo>
                      <a:pt x="60" y="160"/>
                      <a:pt x="58" y="161"/>
                      <a:pt x="56" y="161"/>
                    </a:cubicBezTo>
                    <a:close/>
                    <a:moveTo>
                      <a:pt x="8" y="105"/>
                    </a:moveTo>
                    <a:cubicBezTo>
                      <a:pt x="36" y="126"/>
                      <a:pt x="36" y="126"/>
                      <a:pt x="36" y="126"/>
                    </a:cubicBezTo>
                    <a:cubicBezTo>
                      <a:pt x="56" y="153"/>
                      <a:pt x="56" y="153"/>
                      <a:pt x="56" y="153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126" y="146"/>
                      <a:pt x="126" y="146"/>
                      <a:pt x="126" y="146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46" y="34"/>
                      <a:pt x="150" y="28"/>
                      <a:pt x="152" y="22"/>
                    </a:cubicBezTo>
                    <a:cubicBezTo>
                      <a:pt x="154" y="16"/>
                      <a:pt x="153" y="12"/>
                      <a:pt x="151" y="10"/>
                    </a:cubicBezTo>
                    <a:cubicBezTo>
                      <a:pt x="150" y="8"/>
                      <a:pt x="149" y="8"/>
                      <a:pt x="146" y="8"/>
                    </a:cubicBezTo>
                    <a:cubicBezTo>
                      <a:pt x="139" y="8"/>
                      <a:pt x="129" y="13"/>
                      <a:pt x="122" y="20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41" y="101"/>
                      <a:pt x="41" y="101"/>
                      <a:pt x="41" y="101"/>
                    </a:cubicBezTo>
                    <a:cubicBezTo>
                      <a:pt x="18" y="95"/>
                      <a:pt x="18" y="95"/>
                      <a:pt x="18" y="95"/>
                    </a:cubicBezTo>
                    <a:lnTo>
                      <a:pt x="8" y="10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Freeform 164"/>
              <p:cNvSpPr>
                <a:spLocks noEditPoints="1"/>
              </p:cNvSpPr>
              <p:nvPr/>
            </p:nvSpPr>
            <p:spPr bwMode="auto">
              <a:xfrm>
                <a:off x="3461560" y="4691412"/>
                <a:ext cx="258937" cy="260545"/>
              </a:xfrm>
              <a:custGeom>
                <a:avLst/>
                <a:gdLst>
                  <a:gd name="T0" fmla="*/ 284 w 322"/>
                  <a:gd name="T1" fmla="*/ 324 h 324"/>
                  <a:gd name="T2" fmla="*/ 170 w 322"/>
                  <a:gd name="T3" fmla="*/ 324 h 324"/>
                  <a:gd name="T4" fmla="*/ 170 w 322"/>
                  <a:gd name="T5" fmla="*/ 258 h 324"/>
                  <a:gd name="T6" fmla="*/ 152 w 322"/>
                  <a:gd name="T7" fmla="*/ 258 h 324"/>
                  <a:gd name="T8" fmla="*/ 152 w 322"/>
                  <a:gd name="T9" fmla="*/ 324 h 324"/>
                  <a:gd name="T10" fmla="*/ 38 w 322"/>
                  <a:gd name="T11" fmla="*/ 324 h 324"/>
                  <a:gd name="T12" fmla="*/ 38 w 322"/>
                  <a:gd name="T13" fmla="*/ 213 h 324"/>
                  <a:gd name="T14" fmla="*/ 0 w 322"/>
                  <a:gd name="T15" fmla="*/ 213 h 324"/>
                  <a:gd name="T16" fmla="*/ 0 w 322"/>
                  <a:gd name="T17" fmla="*/ 189 h 324"/>
                  <a:gd name="T18" fmla="*/ 161 w 322"/>
                  <a:gd name="T19" fmla="*/ 0 h 324"/>
                  <a:gd name="T20" fmla="*/ 208 w 322"/>
                  <a:gd name="T21" fmla="*/ 57 h 324"/>
                  <a:gd name="T22" fmla="*/ 208 w 322"/>
                  <a:gd name="T23" fmla="*/ 17 h 324"/>
                  <a:gd name="T24" fmla="*/ 265 w 322"/>
                  <a:gd name="T25" fmla="*/ 17 h 324"/>
                  <a:gd name="T26" fmla="*/ 265 w 322"/>
                  <a:gd name="T27" fmla="*/ 123 h 324"/>
                  <a:gd name="T28" fmla="*/ 322 w 322"/>
                  <a:gd name="T29" fmla="*/ 189 h 324"/>
                  <a:gd name="T30" fmla="*/ 322 w 322"/>
                  <a:gd name="T31" fmla="*/ 213 h 324"/>
                  <a:gd name="T32" fmla="*/ 284 w 322"/>
                  <a:gd name="T33" fmla="*/ 213 h 324"/>
                  <a:gd name="T34" fmla="*/ 284 w 322"/>
                  <a:gd name="T35" fmla="*/ 324 h 324"/>
                  <a:gd name="T36" fmla="*/ 189 w 322"/>
                  <a:gd name="T37" fmla="*/ 305 h 324"/>
                  <a:gd name="T38" fmla="*/ 265 w 322"/>
                  <a:gd name="T39" fmla="*/ 305 h 324"/>
                  <a:gd name="T40" fmla="*/ 265 w 322"/>
                  <a:gd name="T41" fmla="*/ 194 h 324"/>
                  <a:gd name="T42" fmla="*/ 300 w 322"/>
                  <a:gd name="T43" fmla="*/ 194 h 324"/>
                  <a:gd name="T44" fmla="*/ 246 w 322"/>
                  <a:gd name="T45" fmla="*/ 130 h 324"/>
                  <a:gd name="T46" fmla="*/ 246 w 322"/>
                  <a:gd name="T47" fmla="*/ 36 h 324"/>
                  <a:gd name="T48" fmla="*/ 227 w 322"/>
                  <a:gd name="T49" fmla="*/ 36 h 324"/>
                  <a:gd name="T50" fmla="*/ 227 w 322"/>
                  <a:gd name="T51" fmla="*/ 107 h 324"/>
                  <a:gd name="T52" fmla="*/ 161 w 322"/>
                  <a:gd name="T53" fmla="*/ 31 h 324"/>
                  <a:gd name="T54" fmla="*/ 22 w 322"/>
                  <a:gd name="T55" fmla="*/ 194 h 324"/>
                  <a:gd name="T56" fmla="*/ 57 w 322"/>
                  <a:gd name="T57" fmla="*/ 194 h 324"/>
                  <a:gd name="T58" fmla="*/ 57 w 322"/>
                  <a:gd name="T59" fmla="*/ 305 h 324"/>
                  <a:gd name="T60" fmla="*/ 133 w 322"/>
                  <a:gd name="T61" fmla="*/ 305 h 324"/>
                  <a:gd name="T62" fmla="*/ 133 w 322"/>
                  <a:gd name="T63" fmla="*/ 239 h 324"/>
                  <a:gd name="T64" fmla="*/ 189 w 322"/>
                  <a:gd name="T65" fmla="*/ 239 h 324"/>
                  <a:gd name="T66" fmla="*/ 189 w 322"/>
                  <a:gd name="T67" fmla="*/ 30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2" h="324">
                    <a:moveTo>
                      <a:pt x="284" y="324"/>
                    </a:moveTo>
                    <a:lnTo>
                      <a:pt x="170" y="324"/>
                    </a:lnTo>
                    <a:lnTo>
                      <a:pt x="170" y="258"/>
                    </a:lnTo>
                    <a:lnTo>
                      <a:pt x="152" y="258"/>
                    </a:lnTo>
                    <a:lnTo>
                      <a:pt x="152" y="324"/>
                    </a:lnTo>
                    <a:lnTo>
                      <a:pt x="38" y="324"/>
                    </a:lnTo>
                    <a:lnTo>
                      <a:pt x="38" y="213"/>
                    </a:lnTo>
                    <a:lnTo>
                      <a:pt x="0" y="213"/>
                    </a:lnTo>
                    <a:lnTo>
                      <a:pt x="0" y="189"/>
                    </a:lnTo>
                    <a:lnTo>
                      <a:pt x="161" y="0"/>
                    </a:lnTo>
                    <a:lnTo>
                      <a:pt x="208" y="57"/>
                    </a:lnTo>
                    <a:lnTo>
                      <a:pt x="208" y="17"/>
                    </a:lnTo>
                    <a:lnTo>
                      <a:pt x="265" y="17"/>
                    </a:lnTo>
                    <a:lnTo>
                      <a:pt x="265" y="123"/>
                    </a:lnTo>
                    <a:lnTo>
                      <a:pt x="322" y="189"/>
                    </a:lnTo>
                    <a:lnTo>
                      <a:pt x="322" y="213"/>
                    </a:lnTo>
                    <a:lnTo>
                      <a:pt x="284" y="213"/>
                    </a:lnTo>
                    <a:lnTo>
                      <a:pt x="284" y="324"/>
                    </a:lnTo>
                    <a:close/>
                    <a:moveTo>
                      <a:pt x="189" y="305"/>
                    </a:moveTo>
                    <a:lnTo>
                      <a:pt x="265" y="305"/>
                    </a:lnTo>
                    <a:lnTo>
                      <a:pt x="265" y="194"/>
                    </a:lnTo>
                    <a:lnTo>
                      <a:pt x="300" y="194"/>
                    </a:lnTo>
                    <a:lnTo>
                      <a:pt x="246" y="130"/>
                    </a:lnTo>
                    <a:lnTo>
                      <a:pt x="246" y="36"/>
                    </a:lnTo>
                    <a:lnTo>
                      <a:pt x="227" y="36"/>
                    </a:lnTo>
                    <a:lnTo>
                      <a:pt x="227" y="107"/>
                    </a:lnTo>
                    <a:lnTo>
                      <a:pt x="161" y="31"/>
                    </a:lnTo>
                    <a:lnTo>
                      <a:pt x="22" y="194"/>
                    </a:lnTo>
                    <a:lnTo>
                      <a:pt x="57" y="194"/>
                    </a:lnTo>
                    <a:lnTo>
                      <a:pt x="57" y="305"/>
                    </a:lnTo>
                    <a:lnTo>
                      <a:pt x="133" y="305"/>
                    </a:lnTo>
                    <a:lnTo>
                      <a:pt x="133" y="239"/>
                    </a:lnTo>
                    <a:lnTo>
                      <a:pt x="189" y="239"/>
                    </a:lnTo>
                    <a:lnTo>
                      <a:pt x="189" y="3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Freeform 45"/>
              <p:cNvSpPr>
                <a:spLocks noEditPoints="1"/>
              </p:cNvSpPr>
              <p:nvPr/>
            </p:nvSpPr>
            <p:spPr bwMode="auto">
              <a:xfrm>
                <a:off x="4904362" y="5275822"/>
                <a:ext cx="276444" cy="234333"/>
              </a:xfrm>
              <a:custGeom>
                <a:avLst/>
                <a:gdLst>
                  <a:gd name="T0" fmla="*/ 146 w 172"/>
                  <a:gd name="T1" fmla="*/ 146 h 146"/>
                  <a:gd name="T2" fmla="*/ 26 w 172"/>
                  <a:gd name="T3" fmla="*/ 146 h 146"/>
                  <a:gd name="T4" fmla="*/ 0 w 172"/>
                  <a:gd name="T5" fmla="*/ 120 h 146"/>
                  <a:gd name="T6" fmla="*/ 0 w 172"/>
                  <a:gd name="T7" fmla="*/ 26 h 146"/>
                  <a:gd name="T8" fmla="*/ 26 w 172"/>
                  <a:gd name="T9" fmla="*/ 0 h 146"/>
                  <a:gd name="T10" fmla="*/ 58 w 172"/>
                  <a:gd name="T11" fmla="*/ 0 h 146"/>
                  <a:gd name="T12" fmla="*/ 84 w 172"/>
                  <a:gd name="T13" fmla="*/ 25 h 146"/>
                  <a:gd name="T14" fmla="*/ 146 w 172"/>
                  <a:gd name="T15" fmla="*/ 25 h 146"/>
                  <a:gd name="T16" fmla="*/ 172 w 172"/>
                  <a:gd name="T17" fmla="*/ 51 h 146"/>
                  <a:gd name="T18" fmla="*/ 172 w 172"/>
                  <a:gd name="T19" fmla="*/ 120 h 146"/>
                  <a:gd name="T20" fmla="*/ 146 w 172"/>
                  <a:gd name="T21" fmla="*/ 146 h 146"/>
                  <a:gd name="T22" fmla="*/ 26 w 172"/>
                  <a:gd name="T23" fmla="*/ 8 h 146"/>
                  <a:gd name="T24" fmla="*/ 8 w 172"/>
                  <a:gd name="T25" fmla="*/ 26 h 146"/>
                  <a:gd name="T26" fmla="*/ 8 w 172"/>
                  <a:gd name="T27" fmla="*/ 120 h 146"/>
                  <a:gd name="T28" fmla="*/ 26 w 172"/>
                  <a:gd name="T29" fmla="*/ 138 h 146"/>
                  <a:gd name="T30" fmla="*/ 146 w 172"/>
                  <a:gd name="T31" fmla="*/ 138 h 146"/>
                  <a:gd name="T32" fmla="*/ 164 w 172"/>
                  <a:gd name="T33" fmla="*/ 120 h 146"/>
                  <a:gd name="T34" fmla="*/ 164 w 172"/>
                  <a:gd name="T35" fmla="*/ 51 h 146"/>
                  <a:gd name="T36" fmla="*/ 146 w 172"/>
                  <a:gd name="T37" fmla="*/ 33 h 146"/>
                  <a:gd name="T38" fmla="*/ 76 w 172"/>
                  <a:gd name="T39" fmla="*/ 33 h 146"/>
                  <a:gd name="T40" fmla="*/ 76 w 172"/>
                  <a:gd name="T41" fmla="*/ 26 h 146"/>
                  <a:gd name="T42" fmla="*/ 58 w 172"/>
                  <a:gd name="T43" fmla="*/ 8 h 146"/>
                  <a:gd name="T44" fmla="*/ 26 w 172"/>
                  <a:gd name="T45" fmla="*/ 8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2" h="146">
                    <a:moveTo>
                      <a:pt x="146" y="146"/>
                    </a:moveTo>
                    <a:cubicBezTo>
                      <a:pt x="26" y="146"/>
                      <a:pt x="26" y="146"/>
                      <a:pt x="26" y="146"/>
                    </a:cubicBezTo>
                    <a:cubicBezTo>
                      <a:pt x="12" y="146"/>
                      <a:pt x="0" y="135"/>
                      <a:pt x="0" y="12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2" y="0"/>
                      <a:pt x="83" y="11"/>
                      <a:pt x="84" y="25"/>
                    </a:cubicBezTo>
                    <a:cubicBezTo>
                      <a:pt x="146" y="25"/>
                      <a:pt x="146" y="25"/>
                      <a:pt x="146" y="25"/>
                    </a:cubicBezTo>
                    <a:cubicBezTo>
                      <a:pt x="160" y="25"/>
                      <a:pt x="172" y="37"/>
                      <a:pt x="172" y="51"/>
                    </a:cubicBezTo>
                    <a:cubicBezTo>
                      <a:pt x="172" y="120"/>
                      <a:pt x="172" y="120"/>
                      <a:pt x="172" y="120"/>
                    </a:cubicBezTo>
                    <a:cubicBezTo>
                      <a:pt x="172" y="135"/>
                      <a:pt x="160" y="146"/>
                      <a:pt x="146" y="146"/>
                    </a:cubicBezTo>
                    <a:close/>
                    <a:moveTo>
                      <a:pt x="26" y="8"/>
                    </a:moveTo>
                    <a:cubicBezTo>
                      <a:pt x="16" y="8"/>
                      <a:pt x="8" y="16"/>
                      <a:pt x="8" y="26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30"/>
                      <a:pt x="16" y="138"/>
                      <a:pt x="26" y="138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56" y="138"/>
                      <a:pt x="164" y="130"/>
                      <a:pt x="164" y="12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64" y="41"/>
                      <a:pt x="156" y="33"/>
                      <a:pt x="146" y="33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16"/>
                      <a:pt x="68" y="8"/>
                      <a:pt x="58" y="8"/>
                    </a:cubicBezTo>
                    <a:lnTo>
                      <a:pt x="26" y="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 bwMode="auto">
              <a:xfrm>
                <a:off x="6330674" y="4627373"/>
                <a:ext cx="259501" cy="280609"/>
              </a:xfrm>
              <a:custGeom>
                <a:avLst/>
                <a:gdLst>
                  <a:gd name="T0" fmla="*/ 39 w 177"/>
                  <a:gd name="T1" fmla="*/ 191 h 191"/>
                  <a:gd name="T2" fmla="*/ 0 w 177"/>
                  <a:gd name="T3" fmla="*/ 166 h 191"/>
                  <a:gd name="T4" fmla="*/ 39 w 177"/>
                  <a:gd name="T5" fmla="*/ 141 h 191"/>
                  <a:gd name="T6" fmla="*/ 56 w 177"/>
                  <a:gd name="T7" fmla="*/ 143 h 191"/>
                  <a:gd name="T8" fmla="*/ 56 w 177"/>
                  <a:gd name="T9" fmla="*/ 43 h 191"/>
                  <a:gd name="T10" fmla="*/ 67 w 177"/>
                  <a:gd name="T11" fmla="*/ 29 h 191"/>
                  <a:gd name="T12" fmla="*/ 158 w 177"/>
                  <a:gd name="T13" fmla="*/ 1 h 191"/>
                  <a:gd name="T14" fmla="*/ 162 w 177"/>
                  <a:gd name="T15" fmla="*/ 0 h 191"/>
                  <a:gd name="T16" fmla="*/ 177 w 177"/>
                  <a:gd name="T17" fmla="*/ 15 h 191"/>
                  <a:gd name="T18" fmla="*/ 177 w 177"/>
                  <a:gd name="T19" fmla="*/ 138 h 191"/>
                  <a:gd name="T20" fmla="*/ 138 w 177"/>
                  <a:gd name="T21" fmla="*/ 163 h 191"/>
                  <a:gd name="T22" fmla="*/ 98 w 177"/>
                  <a:gd name="T23" fmla="*/ 138 h 191"/>
                  <a:gd name="T24" fmla="*/ 138 w 177"/>
                  <a:gd name="T25" fmla="*/ 113 h 191"/>
                  <a:gd name="T26" fmla="*/ 155 w 177"/>
                  <a:gd name="T27" fmla="*/ 115 h 191"/>
                  <a:gd name="T28" fmla="*/ 155 w 177"/>
                  <a:gd name="T29" fmla="*/ 68 h 191"/>
                  <a:gd name="T30" fmla="*/ 78 w 177"/>
                  <a:gd name="T31" fmla="*/ 91 h 191"/>
                  <a:gd name="T32" fmla="*/ 78 w 177"/>
                  <a:gd name="T33" fmla="*/ 166 h 191"/>
                  <a:gd name="T34" fmla="*/ 39 w 177"/>
                  <a:gd name="T35" fmla="*/ 191 h 191"/>
                  <a:gd name="T36" fmla="*/ 39 w 177"/>
                  <a:gd name="T37" fmla="*/ 149 h 191"/>
                  <a:gd name="T38" fmla="*/ 8 w 177"/>
                  <a:gd name="T39" fmla="*/ 166 h 191"/>
                  <a:gd name="T40" fmla="*/ 39 w 177"/>
                  <a:gd name="T41" fmla="*/ 183 h 191"/>
                  <a:gd name="T42" fmla="*/ 70 w 177"/>
                  <a:gd name="T43" fmla="*/ 166 h 191"/>
                  <a:gd name="T44" fmla="*/ 70 w 177"/>
                  <a:gd name="T45" fmla="*/ 85 h 191"/>
                  <a:gd name="T46" fmla="*/ 163 w 177"/>
                  <a:gd name="T47" fmla="*/ 57 h 191"/>
                  <a:gd name="T48" fmla="*/ 163 w 177"/>
                  <a:gd name="T49" fmla="*/ 127 h 191"/>
                  <a:gd name="T50" fmla="*/ 157 w 177"/>
                  <a:gd name="T51" fmla="*/ 125 h 191"/>
                  <a:gd name="T52" fmla="*/ 138 w 177"/>
                  <a:gd name="T53" fmla="*/ 121 h 191"/>
                  <a:gd name="T54" fmla="*/ 106 w 177"/>
                  <a:gd name="T55" fmla="*/ 138 h 191"/>
                  <a:gd name="T56" fmla="*/ 138 w 177"/>
                  <a:gd name="T57" fmla="*/ 155 h 191"/>
                  <a:gd name="T58" fmla="*/ 169 w 177"/>
                  <a:gd name="T59" fmla="*/ 138 h 191"/>
                  <a:gd name="T60" fmla="*/ 169 w 177"/>
                  <a:gd name="T61" fmla="*/ 15 h 191"/>
                  <a:gd name="T62" fmla="*/ 162 w 177"/>
                  <a:gd name="T63" fmla="*/ 8 h 191"/>
                  <a:gd name="T64" fmla="*/ 160 w 177"/>
                  <a:gd name="T65" fmla="*/ 9 h 191"/>
                  <a:gd name="T66" fmla="*/ 69 w 177"/>
                  <a:gd name="T67" fmla="*/ 37 h 191"/>
                  <a:gd name="T68" fmla="*/ 64 w 177"/>
                  <a:gd name="T69" fmla="*/ 43 h 191"/>
                  <a:gd name="T70" fmla="*/ 64 w 177"/>
                  <a:gd name="T71" fmla="*/ 155 h 191"/>
                  <a:gd name="T72" fmla="*/ 59 w 177"/>
                  <a:gd name="T73" fmla="*/ 153 h 191"/>
                  <a:gd name="T74" fmla="*/ 39 w 177"/>
                  <a:gd name="T75" fmla="*/ 1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7" h="191">
                    <a:moveTo>
                      <a:pt x="39" y="191"/>
                    </a:moveTo>
                    <a:cubicBezTo>
                      <a:pt x="27" y="191"/>
                      <a:pt x="0" y="185"/>
                      <a:pt x="0" y="166"/>
                    </a:cubicBezTo>
                    <a:cubicBezTo>
                      <a:pt x="0" y="147"/>
                      <a:pt x="27" y="141"/>
                      <a:pt x="39" y="141"/>
                    </a:cubicBezTo>
                    <a:cubicBezTo>
                      <a:pt x="45" y="141"/>
                      <a:pt x="51" y="142"/>
                      <a:pt x="56" y="143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6" y="37"/>
                      <a:pt x="60" y="31"/>
                      <a:pt x="67" y="29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9" y="1"/>
                      <a:pt x="160" y="0"/>
                      <a:pt x="162" y="0"/>
                    </a:cubicBezTo>
                    <a:cubicBezTo>
                      <a:pt x="170" y="0"/>
                      <a:pt x="177" y="7"/>
                      <a:pt x="177" y="15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77" y="157"/>
                      <a:pt x="150" y="163"/>
                      <a:pt x="138" y="163"/>
                    </a:cubicBezTo>
                    <a:cubicBezTo>
                      <a:pt x="125" y="163"/>
                      <a:pt x="98" y="157"/>
                      <a:pt x="98" y="138"/>
                    </a:cubicBezTo>
                    <a:cubicBezTo>
                      <a:pt x="98" y="119"/>
                      <a:pt x="125" y="113"/>
                      <a:pt x="138" y="113"/>
                    </a:cubicBezTo>
                    <a:cubicBezTo>
                      <a:pt x="144" y="113"/>
                      <a:pt x="149" y="114"/>
                      <a:pt x="155" y="115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78" y="91"/>
                      <a:pt x="78" y="91"/>
                      <a:pt x="78" y="91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78" y="185"/>
                      <a:pt x="52" y="191"/>
                      <a:pt x="39" y="191"/>
                    </a:cubicBezTo>
                    <a:close/>
                    <a:moveTo>
                      <a:pt x="39" y="149"/>
                    </a:moveTo>
                    <a:cubicBezTo>
                      <a:pt x="28" y="149"/>
                      <a:pt x="8" y="154"/>
                      <a:pt x="8" y="166"/>
                    </a:cubicBezTo>
                    <a:cubicBezTo>
                      <a:pt x="8" y="178"/>
                      <a:pt x="28" y="183"/>
                      <a:pt x="39" y="183"/>
                    </a:cubicBezTo>
                    <a:cubicBezTo>
                      <a:pt x="50" y="183"/>
                      <a:pt x="70" y="178"/>
                      <a:pt x="70" y="16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3" y="127"/>
                      <a:pt x="163" y="127"/>
                      <a:pt x="163" y="127"/>
                    </a:cubicBezTo>
                    <a:cubicBezTo>
                      <a:pt x="157" y="125"/>
                      <a:pt x="157" y="125"/>
                      <a:pt x="157" y="125"/>
                    </a:cubicBezTo>
                    <a:cubicBezTo>
                      <a:pt x="151" y="122"/>
                      <a:pt x="145" y="121"/>
                      <a:pt x="138" y="121"/>
                    </a:cubicBezTo>
                    <a:cubicBezTo>
                      <a:pt x="127" y="121"/>
                      <a:pt x="106" y="126"/>
                      <a:pt x="106" y="138"/>
                    </a:cubicBezTo>
                    <a:cubicBezTo>
                      <a:pt x="106" y="150"/>
                      <a:pt x="127" y="155"/>
                      <a:pt x="138" y="155"/>
                    </a:cubicBezTo>
                    <a:cubicBezTo>
                      <a:pt x="148" y="155"/>
                      <a:pt x="169" y="150"/>
                      <a:pt x="169" y="138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1"/>
                      <a:pt x="166" y="8"/>
                      <a:pt x="162" y="8"/>
                    </a:cubicBezTo>
                    <a:cubicBezTo>
                      <a:pt x="161" y="8"/>
                      <a:pt x="161" y="8"/>
                      <a:pt x="160" y="9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6" y="38"/>
                      <a:pt x="64" y="40"/>
                      <a:pt x="64" y="43"/>
                    </a:cubicBezTo>
                    <a:cubicBezTo>
                      <a:pt x="64" y="155"/>
                      <a:pt x="64" y="155"/>
                      <a:pt x="64" y="155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53" y="150"/>
                      <a:pt x="46" y="149"/>
                      <a:pt x="39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DA414C9-284D-4DDD-B61D-A33B8352B439}"/>
                </a:ext>
              </a:extLst>
            </p:cNvPr>
            <p:cNvGrpSpPr/>
            <p:nvPr/>
          </p:nvGrpSpPr>
          <p:grpSpPr>
            <a:xfrm>
              <a:off x="4673637" y="976868"/>
              <a:ext cx="668134" cy="668134"/>
              <a:chOff x="4673637" y="976868"/>
              <a:chExt cx="668134" cy="66813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673637" y="976868"/>
                <a:ext cx="668134" cy="668134"/>
              </a:xfrm>
              <a:prstGeom prst="ellipse">
                <a:avLst/>
              </a:prstGeom>
              <a:solidFill>
                <a:schemeClr val="bg2"/>
              </a:solidFill>
              <a:ln w="762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Freeform 254">
                <a:extLst>
                  <a:ext uri="{FF2B5EF4-FFF2-40B4-BE49-F238E27FC236}">
                    <a16:creationId xmlns:a16="http://schemas.microsoft.com/office/drawing/2014/main" id="{A9F370F3-F05E-4118-A421-D6701BAB2E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9399" y="1202631"/>
                <a:ext cx="316610" cy="236835"/>
              </a:xfrm>
              <a:custGeom>
                <a:avLst/>
                <a:gdLst>
                  <a:gd name="T0" fmla="*/ 202 w 215"/>
                  <a:gd name="T1" fmla="*/ 24 h 161"/>
                  <a:gd name="T2" fmla="*/ 54 w 215"/>
                  <a:gd name="T3" fmla="*/ 9 h 161"/>
                  <a:gd name="T4" fmla="*/ 50 w 215"/>
                  <a:gd name="T5" fmla="*/ 4 h 161"/>
                  <a:gd name="T6" fmla="*/ 48 w 215"/>
                  <a:gd name="T7" fmla="*/ 2 h 161"/>
                  <a:gd name="T8" fmla="*/ 46 w 215"/>
                  <a:gd name="T9" fmla="*/ 1 h 161"/>
                  <a:gd name="T10" fmla="*/ 43 w 215"/>
                  <a:gd name="T11" fmla="*/ 1 h 161"/>
                  <a:gd name="T12" fmla="*/ 14 w 215"/>
                  <a:gd name="T13" fmla="*/ 0 h 161"/>
                  <a:gd name="T14" fmla="*/ 14 w 215"/>
                  <a:gd name="T15" fmla="*/ 27 h 161"/>
                  <a:gd name="T16" fmla="*/ 41 w 215"/>
                  <a:gd name="T17" fmla="*/ 44 h 161"/>
                  <a:gd name="T18" fmla="*/ 64 w 215"/>
                  <a:gd name="T19" fmla="*/ 97 h 161"/>
                  <a:gd name="T20" fmla="*/ 68 w 215"/>
                  <a:gd name="T21" fmla="*/ 106 h 161"/>
                  <a:gd name="T22" fmla="*/ 77 w 215"/>
                  <a:gd name="T23" fmla="*/ 115 h 161"/>
                  <a:gd name="T24" fmla="*/ 174 w 215"/>
                  <a:gd name="T25" fmla="*/ 115 h 161"/>
                  <a:gd name="T26" fmla="*/ 183 w 215"/>
                  <a:gd name="T27" fmla="*/ 106 h 161"/>
                  <a:gd name="T28" fmla="*/ 211 w 215"/>
                  <a:gd name="T29" fmla="*/ 28 h 161"/>
                  <a:gd name="T30" fmla="*/ 177 w 215"/>
                  <a:gd name="T31" fmla="*/ 100 h 161"/>
                  <a:gd name="T32" fmla="*/ 176 w 215"/>
                  <a:gd name="T33" fmla="*/ 103 h 161"/>
                  <a:gd name="T34" fmla="*/ 170 w 215"/>
                  <a:gd name="T35" fmla="*/ 107 h 161"/>
                  <a:gd name="T36" fmla="*/ 166 w 215"/>
                  <a:gd name="T37" fmla="*/ 108 h 161"/>
                  <a:gd name="T38" fmla="*/ 81 w 215"/>
                  <a:gd name="T39" fmla="*/ 107 h 161"/>
                  <a:gd name="T40" fmla="*/ 75 w 215"/>
                  <a:gd name="T41" fmla="*/ 99 h 161"/>
                  <a:gd name="T42" fmla="*/ 52 w 215"/>
                  <a:gd name="T43" fmla="*/ 51 h 161"/>
                  <a:gd name="T44" fmla="*/ 38 w 215"/>
                  <a:gd name="T45" fmla="*/ 20 h 161"/>
                  <a:gd name="T46" fmla="*/ 8 w 215"/>
                  <a:gd name="T47" fmla="*/ 14 h 161"/>
                  <a:gd name="T48" fmla="*/ 42 w 215"/>
                  <a:gd name="T49" fmla="*/ 8 h 161"/>
                  <a:gd name="T50" fmla="*/ 44 w 215"/>
                  <a:gd name="T51" fmla="*/ 9 h 161"/>
                  <a:gd name="T52" fmla="*/ 45 w 215"/>
                  <a:gd name="T53" fmla="*/ 10 h 161"/>
                  <a:gd name="T54" fmla="*/ 47 w 215"/>
                  <a:gd name="T55" fmla="*/ 12 h 161"/>
                  <a:gd name="T56" fmla="*/ 202 w 215"/>
                  <a:gd name="T57" fmla="*/ 31 h 161"/>
                  <a:gd name="T58" fmla="*/ 199 w 215"/>
                  <a:gd name="T59" fmla="*/ 51 h 161"/>
                  <a:gd name="T60" fmla="*/ 77 w 215"/>
                  <a:gd name="T61" fmla="*/ 142 h 161"/>
                  <a:gd name="T62" fmla="*/ 115 w 215"/>
                  <a:gd name="T63" fmla="*/ 142 h 161"/>
                  <a:gd name="T64" fmla="*/ 96 w 215"/>
                  <a:gd name="T65" fmla="*/ 154 h 161"/>
                  <a:gd name="T66" fmla="*/ 96 w 215"/>
                  <a:gd name="T67" fmla="*/ 130 h 161"/>
                  <a:gd name="T68" fmla="*/ 96 w 215"/>
                  <a:gd name="T69" fmla="*/ 154 h 161"/>
                  <a:gd name="T70" fmla="*/ 142 w 215"/>
                  <a:gd name="T71" fmla="*/ 142 h 161"/>
                  <a:gd name="T72" fmla="*/ 180 w 215"/>
                  <a:gd name="T73" fmla="*/ 142 h 161"/>
                  <a:gd name="T74" fmla="*/ 161 w 215"/>
                  <a:gd name="T75" fmla="*/ 154 h 161"/>
                  <a:gd name="T76" fmla="*/ 161 w 215"/>
                  <a:gd name="T77" fmla="*/ 130 h 161"/>
                  <a:gd name="T78" fmla="*/ 161 w 215"/>
                  <a:gd name="T79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5" h="161">
                    <a:moveTo>
                      <a:pt x="211" y="28"/>
                    </a:moveTo>
                    <a:cubicBezTo>
                      <a:pt x="209" y="26"/>
                      <a:pt x="207" y="24"/>
                      <a:pt x="202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8"/>
                      <a:pt x="53" y="7"/>
                      <a:pt x="52" y="6"/>
                    </a:cubicBezTo>
                    <a:cubicBezTo>
                      <a:pt x="52" y="5"/>
                      <a:pt x="51" y="5"/>
                      <a:pt x="50" y="4"/>
                    </a:cubicBezTo>
                    <a:cubicBezTo>
                      <a:pt x="50" y="3"/>
                      <a:pt x="49" y="3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9"/>
                      <a:pt x="45" y="54"/>
                      <a:pt x="45" y="54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8"/>
                      <a:pt x="65" y="98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70" y="110"/>
                      <a:pt x="73" y="113"/>
                      <a:pt x="78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170" y="115"/>
                      <a:pt x="170" y="115"/>
                      <a:pt x="170" y="115"/>
                    </a:cubicBezTo>
                    <a:cubicBezTo>
                      <a:pt x="174" y="115"/>
                      <a:pt x="174" y="115"/>
                      <a:pt x="174" y="115"/>
                    </a:cubicBezTo>
                    <a:cubicBezTo>
                      <a:pt x="174" y="115"/>
                      <a:pt x="174" y="115"/>
                      <a:pt x="174" y="115"/>
                    </a:cubicBezTo>
                    <a:cubicBezTo>
                      <a:pt x="178" y="113"/>
                      <a:pt x="182" y="110"/>
                      <a:pt x="183" y="106"/>
                    </a:cubicBezTo>
                    <a:cubicBezTo>
                      <a:pt x="206" y="54"/>
                      <a:pt x="206" y="54"/>
                      <a:pt x="206" y="54"/>
                    </a:cubicBezTo>
                    <a:cubicBezTo>
                      <a:pt x="208" y="51"/>
                      <a:pt x="215" y="36"/>
                      <a:pt x="211" y="28"/>
                    </a:cubicBezTo>
                    <a:close/>
                    <a:moveTo>
                      <a:pt x="199" y="51"/>
                    </a:move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103"/>
                      <a:pt x="176" y="103"/>
                      <a:pt x="176" y="103"/>
                    </a:cubicBezTo>
                    <a:cubicBezTo>
                      <a:pt x="175" y="106"/>
                      <a:pt x="173" y="107"/>
                      <a:pt x="170" y="107"/>
                    </a:cubicBez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85" y="108"/>
                      <a:pt x="85" y="108"/>
                      <a:pt x="85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79" y="107"/>
                      <a:pt x="76" y="106"/>
                      <a:pt x="76" y="103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1"/>
                      <a:pt x="49" y="46"/>
                      <a:pt x="48" y="41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1" y="20"/>
                      <a:pt x="8" y="17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9"/>
                      <a:pt x="45" y="9"/>
                    </a:cubicBezTo>
                    <a:cubicBezTo>
                      <a:pt x="45" y="9"/>
                      <a:pt x="45" y="9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1"/>
                      <a:pt x="47" y="11"/>
                      <a:pt x="47" y="1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202" y="31"/>
                      <a:pt x="202" y="31"/>
                      <a:pt x="202" y="31"/>
                    </a:cubicBezTo>
                    <a:cubicBezTo>
                      <a:pt x="204" y="31"/>
                      <a:pt x="204" y="32"/>
                      <a:pt x="204" y="32"/>
                    </a:cubicBezTo>
                    <a:cubicBezTo>
                      <a:pt x="206" y="35"/>
                      <a:pt x="203" y="44"/>
                      <a:pt x="199" y="51"/>
                    </a:cubicBezTo>
                    <a:close/>
                    <a:moveTo>
                      <a:pt x="96" y="123"/>
                    </a:moveTo>
                    <a:cubicBezTo>
                      <a:pt x="86" y="123"/>
                      <a:pt x="77" y="131"/>
                      <a:pt x="77" y="142"/>
                    </a:cubicBezTo>
                    <a:cubicBezTo>
                      <a:pt x="77" y="152"/>
                      <a:pt x="86" y="161"/>
                      <a:pt x="96" y="161"/>
                    </a:cubicBezTo>
                    <a:cubicBezTo>
                      <a:pt x="106" y="161"/>
                      <a:pt x="115" y="152"/>
                      <a:pt x="115" y="142"/>
                    </a:cubicBezTo>
                    <a:cubicBezTo>
                      <a:pt x="115" y="131"/>
                      <a:pt x="106" y="123"/>
                      <a:pt x="96" y="123"/>
                    </a:cubicBezTo>
                    <a:close/>
                    <a:moveTo>
                      <a:pt x="96" y="154"/>
                    </a:moveTo>
                    <a:cubicBezTo>
                      <a:pt x="89" y="154"/>
                      <a:pt x="84" y="148"/>
                      <a:pt x="84" y="142"/>
                    </a:cubicBezTo>
                    <a:cubicBezTo>
                      <a:pt x="84" y="135"/>
                      <a:pt x="89" y="130"/>
                      <a:pt x="96" y="130"/>
                    </a:cubicBezTo>
                    <a:cubicBezTo>
                      <a:pt x="103" y="130"/>
                      <a:pt x="108" y="135"/>
                      <a:pt x="108" y="142"/>
                    </a:cubicBezTo>
                    <a:cubicBezTo>
                      <a:pt x="108" y="148"/>
                      <a:pt x="103" y="154"/>
                      <a:pt x="96" y="154"/>
                    </a:cubicBezTo>
                    <a:close/>
                    <a:moveTo>
                      <a:pt x="161" y="123"/>
                    </a:moveTo>
                    <a:cubicBezTo>
                      <a:pt x="151" y="123"/>
                      <a:pt x="142" y="131"/>
                      <a:pt x="142" y="142"/>
                    </a:cubicBezTo>
                    <a:cubicBezTo>
                      <a:pt x="142" y="152"/>
                      <a:pt x="151" y="161"/>
                      <a:pt x="161" y="161"/>
                    </a:cubicBezTo>
                    <a:cubicBezTo>
                      <a:pt x="172" y="161"/>
                      <a:pt x="180" y="152"/>
                      <a:pt x="180" y="142"/>
                    </a:cubicBezTo>
                    <a:cubicBezTo>
                      <a:pt x="180" y="131"/>
                      <a:pt x="172" y="123"/>
                      <a:pt x="161" y="123"/>
                    </a:cubicBezTo>
                    <a:close/>
                    <a:moveTo>
                      <a:pt x="161" y="154"/>
                    </a:moveTo>
                    <a:cubicBezTo>
                      <a:pt x="155" y="154"/>
                      <a:pt x="149" y="148"/>
                      <a:pt x="149" y="142"/>
                    </a:cubicBezTo>
                    <a:cubicBezTo>
                      <a:pt x="149" y="135"/>
                      <a:pt x="155" y="130"/>
                      <a:pt x="161" y="130"/>
                    </a:cubicBezTo>
                    <a:cubicBezTo>
                      <a:pt x="168" y="130"/>
                      <a:pt x="173" y="135"/>
                      <a:pt x="173" y="142"/>
                    </a:cubicBezTo>
                    <a:cubicBezTo>
                      <a:pt x="173" y="148"/>
                      <a:pt x="168" y="154"/>
                      <a:pt x="161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04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时"/>
</p:tagLst>
</file>

<file path=ppt/theme/theme1.xml><?xml version="1.0" encoding="utf-8"?>
<a:theme xmlns:a="http://schemas.openxmlformats.org/drawingml/2006/main" name="5_Office Theme">
  <a:themeElements>
    <a:clrScheme name="Custom 145">
      <a:dk1>
        <a:srgbClr val="FFFFFF"/>
      </a:dk1>
      <a:lt1>
        <a:srgbClr val="000000"/>
      </a:lt1>
      <a:dk2>
        <a:srgbClr val="21221F"/>
      </a:dk2>
      <a:lt2>
        <a:srgbClr val="F8F4E9"/>
      </a:lt2>
      <a:accent1>
        <a:srgbClr val="1C789F"/>
      </a:accent1>
      <a:accent2>
        <a:srgbClr val="D05126"/>
      </a:accent2>
      <a:accent3>
        <a:srgbClr val="619405"/>
      </a:accent3>
      <a:accent4>
        <a:srgbClr val="F79A00"/>
      </a:accent4>
      <a:accent5>
        <a:srgbClr val="7B3A90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2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>
            <a:solidFill>
              <a:schemeClr val="tx2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Mark Zegulberg Line teal">
      <a:dk1>
        <a:srgbClr val="445469"/>
      </a:dk1>
      <a:lt1>
        <a:srgbClr val="F6F8F8"/>
      </a:lt1>
      <a:dk2>
        <a:srgbClr val="445469"/>
      </a:dk2>
      <a:lt2>
        <a:srgbClr val="FFFFFF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5B9BD5"/>
      </a:hlink>
      <a:folHlink>
        <a:srgbClr val="70AD47"/>
      </a:folHlink>
    </a:clrScheme>
    <a:fontScheme name="medio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自定义 1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30000"/>
      </a:accent1>
      <a:accent2>
        <a:srgbClr val="3A3838"/>
      </a:accent2>
      <a:accent3>
        <a:srgbClr val="B30000"/>
      </a:accent3>
      <a:accent4>
        <a:srgbClr val="3A3838"/>
      </a:accent4>
      <a:accent5>
        <a:srgbClr val="B30000"/>
      </a:accent5>
      <a:accent6>
        <a:srgbClr val="3A3838"/>
      </a:accent6>
      <a:hlink>
        <a:srgbClr val="B30000"/>
      </a:hlink>
      <a:folHlink>
        <a:srgbClr val="3A383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3083</Words>
  <Application>Microsoft Office PowerPoint</Application>
  <PresentationFormat>Widescreen</PresentationFormat>
  <Paragraphs>440</Paragraphs>
  <Slides>25</Slides>
  <Notes>25</Notes>
  <HiddenSlides>0</HiddenSlides>
  <MMClips>1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Cantarell</vt:lpstr>
      <vt:lpstr>等线</vt:lpstr>
      <vt:lpstr>Dosis</vt:lpstr>
      <vt:lpstr>Gill Sans</vt:lpstr>
      <vt:lpstr>Helvetica Light</vt:lpstr>
      <vt:lpstr>微软雅黑</vt:lpstr>
      <vt:lpstr>Open Sans</vt:lpstr>
      <vt:lpstr>Open Sans Light</vt:lpstr>
      <vt:lpstr>Roboto Bold</vt:lpstr>
      <vt:lpstr>Roboto Light</vt:lpstr>
      <vt:lpstr>Roboto Medium</vt:lpstr>
      <vt:lpstr>Arial</vt:lpstr>
      <vt:lpstr>Calibri</vt:lpstr>
      <vt:lpstr>Calibri Light</vt:lpstr>
      <vt:lpstr>Comic Sans MS</vt:lpstr>
      <vt:lpstr>Source Sans Pro</vt:lpstr>
      <vt:lpstr>5_Office Theme</vt:lpstr>
      <vt:lpstr>Content</vt:lpstr>
      <vt:lpstr>Office Theme</vt:lpstr>
      <vt:lpstr>PowerPoint Presentation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公司企业发展时间轴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</dc:title>
  <dc:creator>Anzichen</dc:creator>
  <cp:lastModifiedBy>Vu Thanh Trung</cp:lastModifiedBy>
  <cp:revision>20</cp:revision>
  <dcterms:created xsi:type="dcterms:W3CDTF">2018-04-13T06:58:39Z</dcterms:created>
  <dcterms:modified xsi:type="dcterms:W3CDTF">2021-07-31T04:54:51Z</dcterms:modified>
</cp:coreProperties>
</file>