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72" r:id="rId14"/>
    <p:sldId id="269" r:id="rId15"/>
    <p:sldId id="270" r:id="rId16"/>
    <p:sldId id="271" r:id="rId17"/>
    <p:sldId id="274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A6829CAA-7771-4B16-9B8D-2BAA8138693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4"/>
            <p14:sldId id="266"/>
            <p14:sldId id="267"/>
            <p14:sldId id="268"/>
            <p14:sldId id="272"/>
            <p14:sldId id="269"/>
            <p14:sldId id="270"/>
            <p14:sldId id="271"/>
            <p14:sldId id="274"/>
            <p14:sldId id="273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3BFF"/>
    <a:srgbClr val="94EBCD"/>
    <a:srgbClr val="FEB0C7"/>
    <a:srgbClr val="0CB5BF"/>
    <a:srgbClr val="FFFFFF"/>
    <a:srgbClr val="FFEFA1"/>
    <a:srgbClr val="6DDCCF"/>
    <a:srgbClr val="FFCB91"/>
    <a:srgbClr val="00000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 showGuides="1">
      <p:cViewPr>
        <p:scale>
          <a:sx n="65" d="100"/>
          <a:sy n="65" d="100"/>
        </p:scale>
        <p:origin x="528" y="4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03449B-78E7-4973-BC82-159263320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8FFFB26-B3DC-4D43-95F6-1A0DADB14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B74AAA4-2804-434B-A4A7-C7AEF3A1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0A93-4B2B-4714-9401-6F8C464A2AD7}" type="datetimeFigureOut">
              <a:rPr lang="vi-VN" smtClean="0"/>
              <a:t>31/08/2021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8C3CA19-98CC-4F6F-ADD1-948EFF01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C18BC3D-6426-46F5-940B-E2F9F6BB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12DE-C0B0-4D1D-85A0-2E673D34E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726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A142BD-3FB7-4491-A42E-84D69E53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8C18EC2-DE8A-4F8C-B905-44AAD15D9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88889AF-48BC-4684-92C7-5245B893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0A93-4B2B-4714-9401-6F8C464A2AD7}" type="datetimeFigureOut">
              <a:rPr lang="vi-VN" smtClean="0"/>
              <a:t>31/08/2021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AD06ACF-6D27-40E6-97E1-E19AE9A4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1BDCC5D-C66F-40A3-88D7-A193B824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12DE-C0B0-4D1D-85A0-2E673D34E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745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D2ADBD4D-2EEB-4C22-9151-F09C8906C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45253DA-28C9-4463-A5B7-E40B9124D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7806BEF-1E1F-4674-B67F-9A6DA1CC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0A93-4B2B-4714-9401-6F8C464A2AD7}" type="datetimeFigureOut">
              <a:rPr lang="vi-VN" smtClean="0"/>
              <a:t>31/08/2021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3B51FBA-2573-448E-90EE-131B00BF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406330-D8FD-4254-B920-A387DDC0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12DE-C0B0-4D1D-85A0-2E673D34E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30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7B81A1-4519-406B-9660-808B7339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22BB7ED-EF90-42C3-92BF-AE6A2EAA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C28176-7986-4E28-A4D0-235DE749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0A93-4B2B-4714-9401-6F8C464A2AD7}" type="datetimeFigureOut">
              <a:rPr lang="vi-VN" smtClean="0"/>
              <a:t>31/08/2021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E923C16-BA92-450A-8BE7-3856CC04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33A8245-8292-4208-8CE2-6F626B09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12DE-C0B0-4D1D-85A0-2E673D34E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383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76ABDD-799E-493B-B21C-6E97B83F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8D10783-0F0D-4517-BBD7-FB20765AA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F27F919-958D-4B66-8AA8-74DEE6EB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0A93-4B2B-4714-9401-6F8C464A2AD7}" type="datetimeFigureOut">
              <a:rPr lang="vi-VN" smtClean="0"/>
              <a:t>31/08/2021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18A55DB-C4C9-4F65-B916-2EAB4DD8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2B8EC62-FFA5-4598-94B2-92FF7AF5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12DE-C0B0-4D1D-85A0-2E673D34E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601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D4AB08-610A-46AF-BFEC-7AD45B13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B57D0F9-87E1-4DDE-9B79-95D4929B6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54DF5C1-0629-4264-9B0E-BA853A76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EA110F8-6833-4F19-9423-4D8AC65D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0A93-4B2B-4714-9401-6F8C464A2AD7}" type="datetimeFigureOut">
              <a:rPr lang="vi-VN" smtClean="0"/>
              <a:t>31/08/2021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871D25E-5FD2-4228-A1CE-04F3C420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7A58F68-F3DF-4E57-A4BC-EDEE0C8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12DE-C0B0-4D1D-85A0-2E673D34E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632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CC847E-47B8-42B7-BD16-4C7CA631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8AD9A81-C12F-4AC5-A1E1-473C5BF27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3B719C2-2B3A-429C-BA86-9CDF2D37F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83C2921-8DCC-41D1-8A40-F3B23F55F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989A872A-B74C-4003-AD34-7ED619E92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2D6D0BC-65F6-43EC-B28E-60CE647A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0A93-4B2B-4714-9401-6F8C464A2AD7}" type="datetimeFigureOut">
              <a:rPr lang="vi-VN" smtClean="0"/>
              <a:t>31/08/2021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AA2EC31-6350-41E7-A421-C82DB8B1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C2241FE-D2CE-4918-911D-AD3AC969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12DE-C0B0-4D1D-85A0-2E673D34E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545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6F7A71-DE34-427D-8DE5-48527C38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85910D2-91E3-4007-B180-7C27B420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0A93-4B2B-4714-9401-6F8C464A2AD7}" type="datetimeFigureOut">
              <a:rPr lang="vi-VN" smtClean="0"/>
              <a:t>31/08/2021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4F1EFDF-2222-4311-A2F0-13C86DBC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8D401FC-C2B0-409D-8D26-B0072DDC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12DE-C0B0-4D1D-85A0-2E673D34E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313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53923CBD-0901-45F6-88A4-85CF5608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0A93-4B2B-4714-9401-6F8C464A2AD7}" type="datetimeFigureOut">
              <a:rPr lang="vi-VN" smtClean="0"/>
              <a:t>31/08/2021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651F58A-AED5-4A94-BD45-03B03CA1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8ECACFD-C177-4629-8309-BC350A8F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12DE-C0B0-4D1D-85A0-2E673D34E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938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E94494-D516-4330-9214-9342C9E8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0EC9E3-71F8-48D1-A1B6-C22CE2F5A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D396E47-AB58-4A69-9355-EA85C7B68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F5C6E4D-A7B7-4ABE-80DC-7993B030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0A93-4B2B-4714-9401-6F8C464A2AD7}" type="datetimeFigureOut">
              <a:rPr lang="vi-VN" smtClean="0"/>
              <a:t>31/08/2021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84C78B0-5378-4E9A-87BF-36416D4D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7940F2C-B2B5-4662-904F-8987A400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12DE-C0B0-4D1D-85A0-2E673D34E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887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F05F65-F15D-45D4-908A-DF1DF0A6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D0C8826-D20B-4858-B04B-CC442FC1A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69EAA0B-4868-4441-BE7D-8FE408268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D45945B-5C2F-4EFB-86AC-D2554D10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0A93-4B2B-4714-9401-6F8C464A2AD7}" type="datetimeFigureOut">
              <a:rPr lang="vi-VN" smtClean="0"/>
              <a:t>31/08/2021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AF04493-D9A4-4560-90FC-2E0D46B0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7097F0E-3604-44D0-B6DA-0A25B66C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12DE-C0B0-4D1D-85A0-2E673D34E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184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2612CC0C-8C85-4507-A043-89B133BE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5A997D2-DD0B-4250-8C9C-F6184019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4A35CCE-98E5-4603-B4A0-00EBD8B79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00A93-4B2B-4714-9401-6F8C464A2AD7}" type="datetimeFigureOut">
              <a:rPr lang="vi-VN" smtClean="0"/>
              <a:t>31/08/2021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E529ED5-0B9C-4AA6-BF9B-078F76683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D975435-DBDA-4094-8317-C879B44E6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712DE-C0B0-4D1D-85A0-2E673D34E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757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C22E00D-22AE-4824-993A-942BDD3F11FE}"/>
              </a:ext>
            </a:extLst>
          </p:cNvPr>
          <p:cNvSpPr/>
          <p:nvPr/>
        </p:nvSpPr>
        <p:spPr>
          <a:xfrm>
            <a:off x="-1191948" y="-953442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CCF6C29-9682-4C2A-B9D9-A25378DEE536}"/>
              </a:ext>
            </a:extLst>
          </p:cNvPr>
          <p:cNvSpPr/>
          <p:nvPr/>
        </p:nvSpPr>
        <p:spPr>
          <a:xfrm>
            <a:off x="9297115" y="3970243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EA0F19F3-6BDC-4EB7-927F-0311F46B4BE5}"/>
              </a:ext>
            </a:extLst>
          </p:cNvPr>
          <p:cNvSpPr/>
          <p:nvPr/>
        </p:nvSpPr>
        <p:spPr>
          <a:xfrm>
            <a:off x="4421839" y="2887756"/>
            <a:ext cx="1100420" cy="108248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50203ED-80B4-4FDF-93DA-C248FEE1D4A4}"/>
              </a:ext>
            </a:extLst>
          </p:cNvPr>
          <p:cNvSpPr txBox="1"/>
          <p:nvPr/>
        </p:nvSpPr>
        <p:spPr>
          <a:xfrm>
            <a:off x="5522259" y="2904564"/>
            <a:ext cx="2671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2C549EB-3B6C-4E4B-9A9B-D9D74FE882F5}"/>
              </a:ext>
            </a:extLst>
          </p:cNvPr>
          <p:cNvSpPr txBox="1"/>
          <p:nvPr/>
        </p:nvSpPr>
        <p:spPr>
          <a:xfrm>
            <a:off x="5593976" y="3424517"/>
            <a:ext cx="230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Môn học thuyết trình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1B5BAE57-704F-4F69-8296-616CC803CDF5}"/>
              </a:ext>
            </a:extLst>
          </p:cNvPr>
          <p:cNvGrpSpPr/>
          <p:nvPr/>
        </p:nvGrpSpPr>
        <p:grpSpPr>
          <a:xfrm>
            <a:off x="467376" y="9654037"/>
            <a:ext cx="2303930" cy="2630734"/>
            <a:chOff x="467376" y="2408279"/>
            <a:chExt cx="2303930" cy="2630734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EA3CC97B-9C1C-4714-9EA5-1C4A710D10D7}"/>
                </a:ext>
              </a:extLst>
            </p:cNvPr>
            <p:cNvSpPr/>
            <p:nvPr/>
          </p:nvSpPr>
          <p:spPr>
            <a:xfrm>
              <a:off x="467376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ình Bầu dục 10">
              <a:extLst>
                <a:ext uri="{FF2B5EF4-FFF2-40B4-BE49-F238E27FC236}">
                  <a16:creationId xmlns:a16="http://schemas.microsoft.com/office/drawing/2014/main" id="{B398D08E-48D1-4A04-9A5A-E92609824E4F}"/>
                </a:ext>
              </a:extLst>
            </p:cNvPr>
            <p:cNvSpPr/>
            <p:nvPr/>
          </p:nvSpPr>
          <p:spPr>
            <a:xfrm>
              <a:off x="746939" y="2584673"/>
              <a:ext cx="1744803" cy="1633759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6594" b="-65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Hộp Văn bản 11">
              <a:extLst>
                <a:ext uri="{FF2B5EF4-FFF2-40B4-BE49-F238E27FC236}">
                  <a16:creationId xmlns:a16="http://schemas.microsoft.com/office/drawing/2014/main" id="{FC300ED4-4279-4FD9-8EE9-0783A9D44079}"/>
                </a:ext>
              </a:extLst>
            </p:cNvPr>
            <p:cNvSpPr txBox="1"/>
            <p:nvPr/>
          </p:nvSpPr>
          <p:spPr>
            <a:xfrm>
              <a:off x="827145" y="4210160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3FFA78F6-3E9C-4520-A026-35C2F8A8F518}"/>
                </a:ext>
              </a:extLst>
            </p:cNvPr>
            <p:cNvSpPr txBox="1"/>
            <p:nvPr/>
          </p:nvSpPr>
          <p:spPr>
            <a:xfrm>
              <a:off x="924061" y="4502303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497D402-F634-494C-B58C-D020EBE443ED}"/>
              </a:ext>
            </a:extLst>
          </p:cNvPr>
          <p:cNvGrpSpPr/>
          <p:nvPr/>
        </p:nvGrpSpPr>
        <p:grpSpPr>
          <a:xfrm>
            <a:off x="3475078" y="13475757"/>
            <a:ext cx="2303930" cy="2630734"/>
            <a:chOff x="3475078" y="2408279"/>
            <a:chExt cx="2303930" cy="2630734"/>
          </a:xfrm>
        </p:grpSpPr>
        <p:sp>
          <p:nvSpPr>
            <p:cNvPr id="15" name="Hình chữ nhật: Góc Tròn 14">
              <a:extLst>
                <a:ext uri="{FF2B5EF4-FFF2-40B4-BE49-F238E27FC236}">
                  <a16:creationId xmlns:a16="http://schemas.microsoft.com/office/drawing/2014/main" id="{5A1E68DA-A877-4E69-93E4-E253DF8F39C2}"/>
                </a:ext>
              </a:extLst>
            </p:cNvPr>
            <p:cNvSpPr/>
            <p:nvPr/>
          </p:nvSpPr>
          <p:spPr>
            <a:xfrm>
              <a:off x="3475078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Hình Bầu dục 15">
              <a:extLst>
                <a:ext uri="{FF2B5EF4-FFF2-40B4-BE49-F238E27FC236}">
                  <a16:creationId xmlns:a16="http://schemas.microsoft.com/office/drawing/2014/main" id="{A84B20DE-B2AB-4837-A967-6611DAA59441}"/>
                </a:ext>
              </a:extLst>
            </p:cNvPr>
            <p:cNvSpPr/>
            <p:nvPr/>
          </p:nvSpPr>
          <p:spPr>
            <a:xfrm>
              <a:off x="3754641" y="2615324"/>
              <a:ext cx="1744803" cy="1633759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399" b="-339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0A467139-03CB-4D34-B0E2-89C7B61838EB}"/>
                </a:ext>
              </a:extLst>
            </p:cNvPr>
            <p:cNvSpPr txBox="1"/>
            <p:nvPr/>
          </p:nvSpPr>
          <p:spPr>
            <a:xfrm>
              <a:off x="3835039" y="4241784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7A73CCDD-D585-47E4-AF26-EC93A305EC1E}"/>
                </a:ext>
              </a:extLst>
            </p:cNvPr>
            <p:cNvSpPr txBox="1"/>
            <p:nvPr/>
          </p:nvSpPr>
          <p:spPr>
            <a:xfrm>
              <a:off x="3931955" y="4533927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CB790FEC-1723-4483-BD62-BAD4E3F27567}"/>
              </a:ext>
            </a:extLst>
          </p:cNvPr>
          <p:cNvGrpSpPr/>
          <p:nvPr/>
        </p:nvGrpSpPr>
        <p:grpSpPr>
          <a:xfrm>
            <a:off x="6482780" y="16969233"/>
            <a:ext cx="2303930" cy="2630734"/>
            <a:chOff x="6482780" y="2408279"/>
            <a:chExt cx="2303930" cy="2630734"/>
          </a:xfrm>
        </p:grpSpPr>
        <p:sp>
          <p:nvSpPr>
            <p:cNvPr id="20" name="Hình chữ nhật: Góc Tròn 19">
              <a:extLst>
                <a:ext uri="{FF2B5EF4-FFF2-40B4-BE49-F238E27FC236}">
                  <a16:creationId xmlns:a16="http://schemas.microsoft.com/office/drawing/2014/main" id="{4573A62E-94DD-4035-8F6D-F9C7E938F2F8}"/>
                </a:ext>
              </a:extLst>
            </p:cNvPr>
            <p:cNvSpPr/>
            <p:nvPr/>
          </p:nvSpPr>
          <p:spPr>
            <a:xfrm>
              <a:off x="6482780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Hình Bầu dục 20">
              <a:extLst>
                <a:ext uri="{FF2B5EF4-FFF2-40B4-BE49-F238E27FC236}">
                  <a16:creationId xmlns:a16="http://schemas.microsoft.com/office/drawing/2014/main" id="{AB5CAD4E-9AF3-4E17-A0DF-14AEC08FA2F3}"/>
                </a:ext>
              </a:extLst>
            </p:cNvPr>
            <p:cNvSpPr/>
            <p:nvPr/>
          </p:nvSpPr>
          <p:spPr>
            <a:xfrm>
              <a:off x="6762343" y="2615324"/>
              <a:ext cx="1744803" cy="1633759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EDAFA98A-4099-410F-837E-D5905002E174}"/>
                </a:ext>
              </a:extLst>
            </p:cNvPr>
            <p:cNvSpPr txBox="1"/>
            <p:nvPr/>
          </p:nvSpPr>
          <p:spPr>
            <a:xfrm>
              <a:off x="6913692" y="4249083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DE35ADFF-F22E-4C35-81A4-ADAB6528C094}"/>
                </a:ext>
              </a:extLst>
            </p:cNvPr>
            <p:cNvSpPr txBox="1"/>
            <p:nvPr/>
          </p:nvSpPr>
          <p:spPr>
            <a:xfrm>
              <a:off x="7010608" y="4541226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60D54489-C9C1-486C-BAB4-5DE788EE0267}"/>
              </a:ext>
            </a:extLst>
          </p:cNvPr>
          <p:cNvGrpSpPr/>
          <p:nvPr/>
        </p:nvGrpSpPr>
        <p:grpSpPr>
          <a:xfrm>
            <a:off x="9490482" y="19079391"/>
            <a:ext cx="2303930" cy="2630734"/>
            <a:chOff x="9490482" y="2408279"/>
            <a:chExt cx="2303930" cy="2630734"/>
          </a:xfrm>
        </p:grpSpPr>
        <p:sp>
          <p:nvSpPr>
            <p:cNvPr id="25" name="Hình chữ nhật: Góc Tròn 24">
              <a:extLst>
                <a:ext uri="{FF2B5EF4-FFF2-40B4-BE49-F238E27FC236}">
                  <a16:creationId xmlns:a16="http://schemas.microsoft.com/office/drawing/2014/main" id="{68D00C7D-2A87-4A7F-95E1-DEE77BE4BEE4}"/>
                </a:ext>
              </a:extLst>
            </p:cNvPr>
            <p:cNvSpPr/>
            <p:nvPr/>
          </p:nvSpPr>
          <p:spPr>
            <a:xfrm>
              <a:off x="9490482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Hình Bầu dục 25">
              <a:extLst>
                <a:ext uri="{FF2B5EF4-FFF2-40B4-BE49-F238E27FC236}">
                  <a16:creationId xmlns:a16="http://schemas.microsoft.com/office/drawing/2014/main" id="{A1978B14-A23E-4AEC-976E-EAA685D1DDD1}"/>
                </a:ext>
              </a:extLst>
            </p:cNvPr>
            <p:cNvSpPr/>
            <p:nvPr/>
          </p:nvSpPr>
          <p:spPr>
            <a:xfrm>
              <a:off x="9770045" y="2584673"/>
              <a:ext cx="1744803" cy="1633759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399" b="-339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16E3F603-570C-4753-8F9C-FA7B7CADC92A}"/>
                </a:ext>
              </a:extLst>
            </p:cNvPr>
            <p:cNvSpPr txBox="1"/>
            <p:nvPr/>
          </p:nvSpPr>
          <p:spPr>
            <a:xfrm>
              <a:off x="9897138" y="4239891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Hộp Văn bản 27">
              <a:extLst>
                <a:ext uri="{FF2B5EF4-FFF2-40B4-BE49-F238E27FC236}">
                  <a16:creationId xmlns:a16="http://schemas.microsoft.com/office/drawing/2014/main" id="{89080E71-6127-4660-B11E-83E546C76C3F}"/>
                </a:ext>
              </a:extLst>
            </p:cNvPr>
            <p:cNvSpPr txBox="1"/>
            <p:nvPr/>
          </p:nvSpPr>
          <p:spPr>
            <a:xfrm>
              <a:off x="9994054" y="4532034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8272D357-EA3D-43F9-B9FB-3EB9E401F275}"/>
              </a:ext>
            </a:extLst>
          </p:cNvPr>
          <p:cNvSpPr txBox="1"/>
          <p:nvPr/>
        </p:nvSpPr>
        <p:spPr>
          <a:xfrm>
            <a:off x="3026753" y="7940325"/>
            <a:ext cx="613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4C21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4000" b="1">
              <a:solidFill>
                <a:srgbClr val="4C21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71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C22E00D-22AE-4824-993A-942BDD3F11FE}"/>
              </a:ext>
            </a:extLst>
          </p:cNvPr>
          <p:cNvSpPr/>
          <p:nvPr/>
        </p:nvSpPr>
        <p:spPr>
          <a:xfrm>
            <a:off x="-2520895" y="-2333913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CCF6C29-9682-4C2A-B9D9-A25378DEE536}"/>
              </a:ext>
            </a:extLst>
          </p:cNvPr>
          <p:cNvSpPr/>
          <p:nvPr/>
        </p:nvSpPr>
        <p:spPr>
          <a:xfrm>
            <a:off x="10104801" y="-642753"/>
            <a:ext cx="6102237" cy="55619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3937A3F1-394C-48F4-8CC0-3DDD5A4D756E}"/>
              </a:ext>
            </a:extLst>
          </p:cNvPr>
          <p:cNvSpPr/>
          <p:nvPr/>
        </p:nvSpPr>
        <p:spPr>
          <a:xfrm>
            <a:off x="-517388" y="4650710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: Rounded Corners 8">
            <a:extLst>
              <a:ext uri="{FF2B5EF4-FFF2-40B4-BE49-F238E27FC236}">
                <a16:creationId xmlns:a16="http://schemas.microsoft.com/office/drawing/2014/main" id="{EDF9770D-CF8D-4D87-BC9D-0DB57EB387BA}"/>
              </a:ext>
            </a:extLst>
          </p:cNvPr>
          <p:cNvSpPr/>
          <p:nvPr/>
        </p:nvSpPr>
        <p:spPr>
          <a:xfrm>
            <a:off x="-7359493" y="876339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20196E55-ACF6-4D1E-A79F-B95D570752FD}"/>
              </a:ext>
            </a:extLst>
          </p:cNvPr>
          <p:cNvSpPr/>
          <p:nvPr/>
        </p:nvSpPr>
        <p:spPr>
          <a:xfrm>
            <a:off x="-6987711" y="1108667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D1F7E346-B23A-4B22-AE40-40C7D59FF348}"/>
              </a:ext>
            </a:extLst>
          </p:cNvPr>
          <p:cNvSpPr txBox="1"/>
          <p:nvPr/>
        </p:nvSpPr>
        <p:spPr>
          <a:xfrm>
            <a:off x="-5995136" y="1215474"/>
            <a:ext cx="2889226" cy="3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6F8A1B6C-6D74-4010-A2B2-9E5791B5181D}"/>
              </a:ext>
            </a:extLst>
          </p:cNvPr>
          <p:cNvSpPr/>
          <p:nvPr/>
        </p:nvSpPr>
        <p:spPr>
          <a:xfrm>
            <a:off x="-7389697" y="3942243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0" name="Rectangle: Rounded Corners 12">
            <a:extLst>
              <a:ext uri="{FF2B5EF4-FFF2-40B4-BE49-F238E27FC236}">
                <a16:creationId xmlns:a16="http://schemas.microsoft.com/office/drawing/2014/main" id="{9C587B55-4C77-496C-B4D3-C1C8845A6FEE}"/>
              </a:ext>
            </a:extLst>
          </p:cNvPr>
          <p:cNvSpPr/>
          <p:nvPr/>
        </p:nvSpPr>
        <p:spPr>
          <a:xfrm>
            <a:off x="-7017915" y="4174571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3E89CC4D-C641-4AA3-931C-F9FE558900B8}"/>
              </a:ext>
            </a:extLst>
          </p:cNvPr>
          <p:cNvSpPr txBox="1"/>
          <p:nvPr/>
        </p:nvSpPr>
        <p:spPr>
          <a:xfrm>
            <a:off x="-6025340" y="4281378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: Rounded Corners 8">
            <a:extLst>
              <a:ext uri="{FF2B5EF4-FFF2-40B4-BE49-F238E27FC236}">
                <a16:creationId xmlns:a16="http://schemas.microsoft.com/office/drawing/2014/main" id="{B3CD89A3-171F-4F07-9241-66AD28D92C17}"/>
              </a:ext>
            </a:extLst>
          </p:cNvPr>
          <p:cNvSpPr/>
          <p:nvPr/>
        </p:nvSpPr>
        <p:spPr>
          <a:xfrm>
            <a:off x="-7389697" y="5421857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4" name="Rectangle: Rounded Corners 12">
            <a:extLst>
              <a:ext uri="{FF2B5EF4-FFF2-40B4-BE49-F238E27FC236}">
                <a16:creationId xmlns:a16="http://schemas.microsoft.com/office/drawing/2014/main" id="{E1D33F09-72F6-4274-ADD8-720C31EB2327}"/>
              </a:ext>
            </a:extLst>
          </p:cNvPr>
          <p:cNvSpPr/>
          <p:nvPr/>
        </p:nvSpPr>
        <p:spPr>
          <a:xfrm>
            <a:off x="-7017915" y="5654185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E98A8D30-EB80-4AA9-9881-57CC9C8E4A8B}"/>
              </a:ext>
            </a:extLst>
          </p:cNvPr>
          <p:cNvSpPr txBox="1"/>
          <p:nvPr/>
        </p:nvSpPr>
        <p:spPr>
          <a:xfrm>
            <a:off x="-6025340" y="5760992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: Rounded Corners 8">
            <a:extLst>
              <a:ext uri="{FF2B5EF4-FFF2-40B4-BE49-F238E27FC236}">
                <a16:creationId xmlns:a16="http://schemas.microsoft.com/office/drawing/2014/main" id="{2747D4B1-00AC-4C96-B4C7-C4972DA3FDA0}"/>
              </a:ext>
            </a:extLst>
          </p:cNvPr>
          <p:cNvSpPr/>
          <p:nvPr/>
        </p:nvSpPr>
        <p:spPr>
          <a:xfrm>
            <a:off x="769083" y="310095"/>
            <a:ext cx="10782011" cy="6340850"/>
          </a:xfrm>
          <a:prstGeom prst="roundRect">
            <a:avLst>
              <a:gd name="adj" fmla="val 5866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Rectangle: Rounded Corners 12">
            <a:extLst>
              <a:ext uri="{FF2B5EF4-FFF2-40B4-BE49-F238E27FC236}">
                <a16:creationId xmlns:a16="http://schemas.microsoft.com/office/drawing/2014/main" id="{58078EE5-8EEB-4C2B-BBEB-5209F4CF20B5}"/>
              </a:ext>
            </a:extLst>
          </p:cNvPr>
          <p:cNvSpPr/>
          <p:nvPr/>
        </p:nvSpPr>
        <p:spPr>
          <a:xfrm>
            <a:off x="1127632" y="572119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80EBDEE-8429-4794-8665-9510FA325AF7}"/>
              </a:ext>
            </a:extLst>
          </p:cNvPr>
          <p:cNvSpPr txBox="1"/>
          <p:nvPr/>
        </p:nvSpPr>
        <p:spPr>
          <a:xfrm>
            <a:off x="1973294" y="585447"/>
            <a:ext cx="288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03705EFD-87B8-479C-AF42-79DD6BE330B9}"/>
              </a:ext>
            </a:extLst>
          </p:cNvPr>
          <p:cNvGrpSpPr/>
          <p:nvPr/>
        </p:nvGrpSpPr>
        <p:grpSpPr>
          <a:xfrm>
            <a:off x="16530547" y="310095"/>
            <a:ext cx="5533292" cy="2192922"/>
            <a:chOff x="6114326" y="310095"/>
            <a:chExt cx="5533292" cy="2192922"/>
          </a:xfrm>
        </p:grpSpPr>
        <p:sp>
          <p:nvSpPr>
            <p:cNvPr id="2" name="Hình chữ nhật: Góc Tròn 1">
              <a:extLst>
                <a:ext uri="{FF2B5EF4-FFF2-40B4-BE49-F238E27FC236}">
                  <a16:creationId xmlns:a16="http://schemas.microsoft.com/office/drawing/2014/main" id="{C9D1D626-FFB7-4554-B235-1D21976BCDFB}"/>
                </a:ext>
              </a:extLst>
            </p:cNvPr>
            <p:cNvSpPr/>
            <p:nvPr/>
          </p:nvSpPr>
          <p:spPr>
            <a:xfrm>
              <a:off x="6114326" y="310095"/>
              <a:ext cx="5533292" cy="2192922"/>
            </a:xfrm>
            <a:prstGeom prst="roundRect">
              <a:avLst>
                <a:gd name="adj" fmla="val 971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" name="Hộp Văn bản 2">
              <a:extLst>
                <a:ext uri="{FF2B5EF4-FFF2-40B4-BE49-F238E27FC236}">
                  <a16:creationId xmlns:a16="http://schemas.microsoft.com/office/drawing/2014/main" id="{12E60FB0-D227-4786-8DD9-646EF5F38497}"/>
                </a:ext>
              </a:extLst>
            </p:cNvPr>
            <p:cNvSpPr txBox="1"/>
            <p:nvPr/>
          </p:nvSpPr>
          <p:spPr>
            <a:xfrm>
              <a:off x="6432732" y="607839"/>
              <a:ext cx="4337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Ý Nội dung 1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Nhóm 4">
            <a:extLst>
              <a:ext uri="{FF2B5EF4-FFF2-40B4-BE49-F238E27FC236}">
                <a16:creationId xmlns:a16="http://schemas.microsoft.com/office/drawing/2014/main" id="{163785FB-B2A6-4706-9324-D483E59679D1}"/>
              </a:ext>
            </a:extLst>
          </p:cNvPr>
          <p:cNvGrpSpPr/>
          <p:nvPr/>
        </p:nvGrpSpPr>
        <p:grpSpPr>
          <a:xfrm>
            <a:off x="14204788" y="2726295"/>
            <a:ext cx="5533292" cy="2192922"/>
            <a:chOff x="6114326" y="2726295"/>
            <a:chExt cx="5533292" cy="2192922"/>
          </a:xfrm>
        </p:grpSpPr>
        <p:sp>
          <p:nvSpPr>
            <p:cNvPr id="19" name="Hình chữ nhật: Góc Tròn 18">
              <a:extLst>
                <a:ext uri="{FF2B5EF4-FFF2-40B4-BE49-F238E27FC236}">
                  <a16:creationId xmlns:a16="http://schemas.microsoft.com/office/drawing/2014/main" id="{600162AF-0BC7-46E2-8928-4EBBE93E4961}"/>
                </a:ext>
              </a:extLst>
            </p:cNvPr>
            <p:cNvSpPr/>
            <p:nvPr/>
          </p:nvSpPr>
          <p:spPr>
            <a:xfrm>
              <a:off x="6114326" y="2726295"/>
              <a:ext cx="5533292" cy="2192922"/>
            </a:xfrm>
            <a:prstGeom prst="roundRect">
              <a:avLst>
                <a:gd name="adj" fmla="val 971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1B97CE5D-B8C6-433F-9007-D0C5E86FF3BF}"/>
                </a:ext>
              </a:extLst>
            </p:cNvPr>
            <p:cNvSpPr txBox="1"/>
            <p:nvPr/>
          </p:nvSpPr>
          <p:spPr>
            <a:xfrm>
              <a:off x="6432732" y="3137630"/>
              <a:ext cx="4337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Ý Nội dung 2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28469E31-F5A6-47E7-9CFC-8D0C85A2DAC3}"/>
              </a:ext>
            </a:extLst>
          </p:cNvPr>
          <p:cNvGrpSpPr/>
          <p:nvPr/>
        </p:nvGrpSpPr>
        <p:grpSpPr>
          <a:xfrm>
            <a:off x="13190996" y="5204136"/>
            <a:ext cx="5533292" cy="2192922"/>
            <a:chOff x="6114326" y="5204136"/>
            <a:chExt cx="5533292" cy="2192922"/>
          </a:xfrm>
        </p:grpSpPr>
        <p:sp>
          <p:nvSpPr>
            <p:cNvPr id="20" name="Hình chữ nhật: Góc Tròn 19">
              <a:extLst>
                <a:ext uri="{FF2B5EF4-FFF2-40B4-BE49-F238E27FC236}">
                  <a16:creationId xmlns:a16="http://schemas.microsoft.com/office/drawing/2014/main" id="{DA45811E-3014-4833-B1AE-855BE16255CB}"/>
                </a:ext>
              </a:extLst>
            </p:cNvPr>
            <p:cNvSpPr/>
            <p:nvPr/>
          </p:nvSpPr>
          <p:spPr>
            <a:xfrm>
              <a:off x="6114326" y="5204136"/>
              <a:ext cx="5533292" cy="2192922"/>
            </a:xfrm>
            <a:prstGeom prst="roundRect">
              <a:avLst>
                <a:gd name="adj" fmla="val 971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969D9F89-DDBD-4458-BF86-A70302D75297}"/>
                </a:ext>
              </a:extLst>
            </p:cNvPr>
            <p:cNvSpPr txBox="1"/>
            <p:nvPr/>
          </p:nvSpPr>
          <p:spPr>
            <a:xfrm>
              <a:off x="6432732" y="5421857"/>
              <a:ext cx="4337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Ý Nội dung 3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0506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C22E00D-22AE-4824-993A-942BDD3F11FE}"/>
              </a:ext>
            </a:extLst>
          </p:cNvPr>
          <p:cNvSpPr/>
          <p:nvPr/>
        </p:nvSpPr>
        <p:spPr>
          <a:xfrm>
            <a:off x="-3738383" y="-4103964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CCF6C29-9682-4C2A-B9D9-A25378DEE536}"/>
              </a:ext>
            </a:extLst>
          </p:cNvPr>
          <p:cNvSpPr/>
          <p:nvPr/>
        </p:nvSpPr>
        <p:spPr>
          <a:xfrm>
            <a:off x="9341420" y="-2377627"/>
            <a:ext cx="6102237" cy="55619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3937A3F1-394C-48F4-8CC0-3DDD5A4D756E}"/>
              </a:ext>
            </a:extLst>
          </p:cNvPr>
          <p:cNvSpPr/>
          <p:nvPr/>
        </p:nvSpPr>
        <p:spPr>
          <a:xfrm>
            <a:off x="-1259905" y="4137388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: Rounded Corners 8">
            <a:extLst>
              <a:ext uri="{FF2B5EF4-FFF2-40B4-BE49-F238E27FC236}">
                <a16:creationId xmlns:a16="http://schemas.microsoft.com/office/drawing/2014/main" id="{EDF9770D-CF8D-4D87-BC9D-0DB57EB387BA}"/>
              </a:ext>
            </a:extLst>
          </p:cNvPr>
          <p:cNvSpPr/>
          <p:nvPr/>
        </p:nvSpPr>
        <p:spPr>
          <a:xfrm>
            <a:off x="-7359493" y="876339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20196E55-ACF6-4D1E-A79F-B95D570752FD}"/>
              </a:ext>
            </a:extLst>
          </p:cNvPr>
          <p:cNvSpPr/>
          <p:nvPr/>
        </p:nvSpPr>
        <p:spPr>
          <a:xfrm>
            <a:off x="-6987711" y="1108667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D1F7E346-B23A-4B22-AE40-40C7D59FF348}"/>
              </a:ext>
            </a:extLst>
          </p:cNvPr>
          <p:cNvSpPr txBox="1"/>
          <p:nvPr/>
        </p:nvSpPr>
        <p:spPr>
          <a:xfrm>
            <a:off x="-5995136" y="1215474"/>
            <a:ext cx="2889226" cy="3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242BC99D-2EC7-4991-89CC-6F7C4EA4D6CA}"/>
              </a:ext>
            </a:extLst>
          </p:cNvPr>
          <p:cNvGrpSpPr/>
          <p:nvPr/>
        </p:nvGrpSpPr>
        <p:grpSpPr>
          <a:xfrm>
            <a:off x="-7389697" y="3942243"/>
            <a:ext cx="5032068" cy="1261893"/>
            <a:chOff x="-7389697" y="3942243"/>
            <a:chExt cx="5032068" cy="1261893"/>
          </a:xfrm>
        </p:grpSpPr>
        <p:sp>
          <p:nvSpPr>
            <p:cNvPr id="39" name="Rectangle: Rounded Corners 8">
              <a:extLst>
                <a:ext uri="{FF2B5EF4-FFF2-40B4-BE49-F238E27FC236}">
                  <a16:creationId xmlns:a16="http://schemas.microsoft.com/office/drawing/2014/main" id="{6F8A1B6C-6D74-4010-A2B2-9E5791B5181D}"/>
                </a:ext>
              </a:extLst>
            </p:cNvPr>
            <p:cNvSpPr/>
            <p:nvPr/>
          </p:nvSpPr>
          <p:spPr>
            <a:xfrm>
              <a:off x="-7389697" y="3942243"/>
              <a:ext cx="5032068" cy="1261893"/>
            </a:xfrm>
            <a:prstGeom prst="roundRect">
              <a:avLst>
                <a:gd name="adj" fmla="val 37654"/>
              </a:avLst>
            </a:prstGeom>
            <a:solidFill>
              <a:srgbClr val="6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40" name="Rectangle: Rounded Corners 12">
              <a:extLst>
                <a:ext uri="{FF2B5EF4-FFF2-40B4-BE49-F238E27FC236}">
                  <a16:creationId xmlns:a16="http://schemas.microsoft.com/office/drawing/2014/main" id="{9C587B55-4C77-496C-B4D3-C1C8845A6FEE}"/>
                </a:ext>
              </a:extLst>
            </p:cNvPr>
            <p:cNvSpPr/>
            <p:nvPr/>
          </p:nvSpPr>
          <p:spPr>
            <a:xfrm>
              <a:off x="-7017915" y="4174571"/>
              <a:ext cx="842691" cy="810104"/>
            </a:xfrm>
            <a:prstGeom prst="roundRect">
              <a:avLst>
                <a:gd name="adj" fmla="val 36860"/>
              </a:avLst>
            </a:prstGeom>
            <a:solidFill>
              <a:srgbClr val="FFE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1" name="TextBox 14">
              <a:extLst>
                <a:ext uri="{FF2B5EF4-FFF2-40B4-BE49-F238E27FC236}">
                  <a16:creationId xmlns:a16="http://schemas.microsoft.com/office/drawing/2014/main" id="{3E89CC4D-C641-4AA3-931C-F9FE558900B8}"/>
                </a:ext>
              </a:extLst>
            </p:cNvPr>
            <p:cNvSpPr txBox="1"/>
            <p:nvPr/>
          </p:nvSpPr>
          <p:spPr>
            <a:xfrm>
              <a:off x="-6025340" y="4281378"/>
              <a:ext cx="2889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  <a:endParaRPr lang="en-MY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Rectangle: Rounded Corners 8">
            <a:extLst>
              <a:ext uri="{FF2B5EF4-FFF2-40B4-BE49-F238E27FC236}">
                <a16:creationId xmlns:a16="http://schemas.microsoft.com/office/drawing/2014/main" id="{B3CD89A3-171F-4F07-9241-66AD28D92C17}"/>
              </a:ext>
            </a:extLst>
          </p:cNvPr>
          <p:cNvSpPr/>
          <p:nvPr/>
        </p:nvSpPr>
        <p:spPr>
          <a:xfrm>
            <a:off x="-7389697" y="5421857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4" name="Rectangle: Rounded Corners 12">
            <a:extLst>
              <a:ext uri="{FF2B5EF4-FFF2-40B4-BE49-F238E27FC236}">
                <a16:creationId xmlns:a16="http://schemas.microsoft.com/office/drawing/2014/main" id="{E1D33F09-72F6-4274-ADD8-720C31EB2327}"/>
              </a:ext>
            </a:extLst>
          </p:cNvPr>
          <p:cNvSpPr/>
          <p:nvPr/>
        </p:nvSpPr>
        <p:spPr>
          <a:xfrm>
            <a:off x="-7017915" y="5654185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E98A8D30-EB80-4AA9-9881-57CC9C8E4A8B}"/>
              </a:ext>
            </a:extLst>
          </p:cNvPr>
          <p:cNvSpPr txBox="1"/>
          <p:nvPr/>
        </p:nvSpPr>
        <p:spPr>
          <a:xfrm>
            <a:off x="-6025340" y="5760992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: Rounded Corners 8">
            <a:extLst>
              <a:ext uri="{FF2B5EF4-FFF2-40B4-BE49-F238E27FC236}">
                <a16:creationId xmlns:a16="http://schemas.microsoft.com/office/drawing/2014/main" id="{2747D4B1-00AC-4C96-B4C7-C4972DA3FDA0}"/>
              </a:ext>
            </a:extLst>
          </p:cNvPr>
          <p:cNvSpPr/>
          <p:nvPr/>
        </p:nvSpPr>
        <p:spPr>
          <a:xfrm>
            <a:off x="3579966" y="2553396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Rectangle: Rounded Corners 12">
            <a:extLst>
              <a:ext uri="{FF2B5EF4-FFF2-40B4-BE49-F238E27FC236}">
                <a16:creationId xmlns:a16="http://schemas.microsoft.com/office/drawing/2014/main" id="{58078EE5-8EEB-4C2B-BBEB-5209F4CF20B5}"/>
              </a:ext>
            </a:extLst>
          </p:cNvPr>
          <p:cNvSpPr/>
          <p:nvPr/>
        </p:nvSpPr>
        <p:spPr>
          <a:xfrm>
            <a:off x="3951748" y="2785724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80EBDEE-8429-4794-8665-9510FA325AF7}"/>
              </a:ext>
            </a:extLst>
          </p:cNvPr>
          <p:cNvSpPr txBox="1"/>
          <p:nvPr/>
        </p:nvSpPr>
        <p:spPr>
          <a:xfrm>
            <a:off x="4944323" y="2930319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8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C22E00D-22AE-4824-993A-942BDD3F11FE}"/>
              </a:ext>
            </a:extLst>
          </p:cNvPr>
          <p:cNvSpPr/>
          <p:nvPr/>
        </p:nvSpPr>
        <p:spPr>
          <a:xfrm>
            <a:off x="10125635" y="-2153078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CCF6C29-9682-4C2A-B9D9-A25378DEE536}"/>
              </a:ext>
            </a:extLst>
          </p:cNvPr>
          <p:cNvSpPr/>
          <p:nvPr/>
        </p:nvSpPr>
        <p:spPr>
          <a:xfrm>
            <a:off x="9818498" y="3543754"/>
            <a:ext cx="6102237" cy="55619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3937A3F1-394C-48F4-8CC0-3DDD5A4D756E}"/>
              </a:ext>
            </a:extLst>
          </p:cNvPr>
          <p:cNvSpPr/>
          <p:nvPr/>
        </p:nvSpPr>
        <p:spPr>
          <a:xfrm>
            <a:off x="-2177541" y="-2142710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: Rounded Corners 8">
            <a:extLst>
              <a:ext uri="{FF2B5EF4-FFF2-40B4-BE49-F238E27FC236}">
                <a16:creationId xmlns:a16="http://schemas.microsoft.com/office/drawing/2014/main" id="{EDF9770D-CF8D-4D87-BC9D-0DB57EB387BA}"/>
              </a:ext>
            </a:extLst>
          </p:cNvPr>
          <p:cNvSpPr/>
          <p:nvPr/>
        </p:nvSpPr>
        <p:spPr>
          <a:xfrm>
            <a:off x="-7359493" y="876339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20196E55-ACF6-4D1E-A79F-B95D570752FD}"/>
              </a:ext>
            </a:extLst>
          </p:cNvPr>
          <p:cNvSpPr/>
          <p:nvPr/>
        </p:nvSpPr>
        <p:spPr>
          <a:xfrm>
            <a:off x="-6987711" y="1108667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D1F7E346-B23A-4B22-AE40-40C7D59FF348}"/>
              </a:ext>
            </a:extLst>
          </p:cNvPr>
          <p:cNvSpPr txBox="1"/>
          <p:nvPr/>
        </p:nvSpPr>
        <p:spPr>
          <a:xfrm>
            <a:off x="-5995136" y="1215474"/>
            <a:ext cx="2889226" cy="3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35F6FE65-A27E-4A1D-B121-05C0E3EF8BC8}"/>
              </a:ext>
            </a:extLst>
          </p:cNvPr>
          <p:cNvGrpSpPr/>
          <p:nvPr/>
        </p:nvGrpSpPr>
        <p:grpSpPr>
          <a:xfrm>
            <a:off x="3602998" y="3942243"/>
            <a:ext cx="5032068" cy="1261893"/>
            <a:chOff x="3602998" y="3942243"/>
            <a:chExt cx="5032068" cy="1261893"/>
          </a:xfrm>
        </p:grpSpPr>
        <p:sp>
          <p:nvSpPr>
            <p:cNvPr id="39" name="Rectangle: Rounded Corners 8">
              <a:extLst>
                <a:ext uri="{FF2B5EF4-FFF2-40B4-BE49-F238E27FC236}">
                  <a16:creationId xmlns:a16="http://schemas.microsoft.com/office/drawing/2014/main" id="{6F8A1B6C-6D74-4010-A2B2-9E5791B5181D}"/>
                </a:ext>
              </a:extLst>
            </p:cNvPr>
            <p:cNvSpPr/>
            <p:nvPr/>
          </p:nvSpPr>
          <p:spPr>
            <a:xfrm>
              <a:off x="3602998" y="3942243"/>
              <a:ext cx="5032068" cy="1261893"/>
            </a:xfrm>
            <a:prstGeom prst="roundRect">
              <a:avLst>
                <a:gd name="adj" fmla="val 37654"/>
              </a:avLst>
            </a:prstGeom>
            <a:solidFill>
              <a:srgbClr val="6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40" name="Rectangle: Rounded Corners 12">
              <a:extLst>
                <a:ext uri="{FF2B5EF4-FFF2-40B4-BE49-F238E27FC236}">
                  <a16:creationId xmlns:a16="http://schemas.microsoft.com/office/drawing/2014/main" id="{9C587B55-4C77-496C-B4D3-C1C8845A6FEE}"/>
                </a:ext>
              </a:extLst>
            </p:cNvPr>
            <p:cNvSpPr/>
            <p:nvPr/>
          </p:nvSpPr>
          <p:spPr>
            <a:xfrm>
              <a:off x="3974780" y="4174571"/>
              <a:ext cx="842691" cy="810104"/>
            </a:xfrm>
            <a:prstGeom prst="roundRect">
              <a:avLst>
                <a:gd name="adj" fmla="val 36860"/>
              </a:avLst>
            </a:prstGeom>
            <a:solidFill>
              <a:srgbClr val="FFE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1" name="TextBox 14">
              <a:extLst>
                <a:ext uri="{FF2B5EF4-FFF2-40B4-BE49-F238E27FC236}">
                  <a16:creationId xmlns:a16="http://schemas.microsoft.com/office/drawing/2014/main" id="{3E89CC4D-C641-4AA3-931C-F9FE558900B8}"/>
                </a:ext>
              </a:extLst>
            </p:cNvPr>
            <p:cNvSpPr txBox="1"/>
            <p:nvPr/>
          </p:nvSpPr>
          <p:spPr>
            <a:xfrm>
              <a:off x="4967355" y="4281378"/>
              <a:ext cx="2889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  <a:endParaRPr lang="en-MY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Rectangle: Rounded Corners 8">
            <a:extLst>
              <a:ext uri="{FF2B5EF4-FFF2-40B4-BE49-F238E27FC236}">
                <a16:creationId xmlns:a16="http://schemas.microsoft.com/office/drawing/2014/main" id="{B3CD89A3-171F-4F07-9241-66AD28D92C17}"/>
              </a:ext>
            </a:extLst>
          </p:cNvPr>
          <p:cNvSpPr/>
          <p:nvPr/>
        </p:nvSpPr>
        <p:spPr>
          <a:xfrm>
            <a:off x="-7389697" y="5421857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4" name="Rectangle: Rounded Corners 12">
            <a:extLst>
              <a:ext uri="{FF2B5EF4-FFF2-40B4-BE49-F238E27FC236}">
                <a16:creationId xmlns:a16="http://schemas.microsoft.com/office/drawing/2014/main" id="{E1D33F09-72F6-4274-ADD8-720C31EB2327}"/>
              </a:ext>
            </a:extLst>
          </p:cNvPr>
          <p:cNvSpPr/>
          <p:nvPr/>
        </p:nvSpPr>
        <p:spPr>
          <a:xfrm>
            <a:off x="-7017915" y="5654185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E98A8D30-EB80-4AA9-9881-57CC9C8E4A8B}"/>
              </a:ext>
            </a:extLst>
          </p:cNvPr>
          <p:cNvSpPr txBox="1"/>
          <p:nvPr/>
        </p:nvSpPr>
        <p:spPr>
          <a:xfrm>
            <a:off x="-6025340" y="5760992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: Rounded Corners 8">
            <a:extLst>
              <a:ext uri="{FF2B5EF4-FFF2-40B4-BE49-F238E27FC236}">
                <a16:creationId xmlns:a16="http://schemas.microsoft.com/office/drawing/2014/main" id="{2747D4B1-00AC-4C96-B4C7-C4972DA3FDA0}"/>
              </a:ext>
            </a:extLst>
          </p:cNvPr>
          <p:cNvSpPr/>
          <p:nvPr/>
        </p:nvSpPr>
        <p:spPr>
          <a:xfrm>
            <a:off x="-7631392" y="2553396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Rectangle: Rounded Corners 12">
            <a:extLst>
              <a:ext uri="{FF2B5EF4-FFF2-40B4-BE49-F238E27FC236}">
                <a16:creationId xmlns:a16="http://schemas.microsoft.com/office/drawing/2014/main" id="{58078EE5-8EEB-4C2B-BBEB-5209F4CF20B5}"/>
              </a:ext>
            </a:extLst>
          </p:cNvPr>
          <p:cNvSpPr/>
          <p:nvPr/>
        </p:nvSpPr>
        <p:spPr>
          <a:xfrm>
            <a:off x="-7259610" y="2785724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80EBDEE-8429-4794-8665-9510FA325AF7}"/>
              </a:ext>
            </a:extLst>
          </p:cNvPr>
          <p:cNvSpPr txBox="1"/>
          <p:nvPr/>
        </p:nvSpPr>
        <p:spPr>
          <a:xfrm>
            <a:off x="-6267035" y="2930319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A781397F-2409-4878-A744-B1E2EE5B558B}"/>
              </a:ext>
            </a:extLst>
          </p:cNvPr>
          <p:cNvGrpSpPr/>
          <p:nvPr/>
        </p:nvGrpSpPr>
        <p:grpSpPr>
          <a:xfrm>
            <a:off x="6566533" y="7957422"/>
            <a:ext cx="2538972" cy="2993321"/>
            <a:chOff x="6566533" y="199767"/>
            <a:chExt cx="2538972" cy="2993321"/>
          </a:xfrm>
        </p:grpSpPr>
        <p:sp>
          <p:nvSpPr>
            <p:cNvPr id="19" name="Hình chữ nhật: Góc Tròn 18">
              <a:extLst>
                <a:ext uri="{FF2B5EF4-FFF2-40B4-BE49-F238E27FC236}">
                  <a16:creationId xmlns:a16="http://schemas.microsoft.com/office/drawing/2014/main" id="{A74AF19C-01B3-4A23-95D7-7497478CEF91}"/>
                </a:ext>
              </a:extLst>
            </p:cNvPr>
            <p:cNvSpPr/>
            <p:nvPr/>
          </p:nvSpPr>
          <p:spPr>
            <a:xfrm>
              <a:off x="6566533" y="199767"/>
              <a:ext cx="2538972" cy="2993321"/>
            </a:xfrm>
            <a:prstGeom prst="roundRect">
              <a:avLst>
                <a:gd name="adj" fmla="val 7101"/>
              </a:avLst>
            </a:prstGeom>
            <a:solidFill>
              <a:srgbClr val="7E3B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ình chữ nhật: Góc Tròn 19">
              <a:extLst>
                <a:ext uri="{FF2B5EF4-FFF2-40B4-BE49-F238E27FC236}">
                  <a16:creationId xmlns:a16="http://schemas.microsoft.com/office/drawing/2014/main" id="{CB3EAA5D-E7F6-4490-9A6C-08930FAAC629}"/>
                </a:ext>
              </a:extLst>
            </p:cNvPr>
            <p:cNvSpPr/>
            <p:nvPr/>
          </p:nvSpPr>
          <p:spPr>
            <a:xfrm>
              <a:off x="6720134" y="413933"/>
              <a:ext cx="2231770" cy="2548374"/>
            </a:xfrm>
            <a:prstGeom prst="roundRect">
              <a:avLst>
                <a:gd name="adj" fmla="val 6556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5C4D5959-2F93-43C4-9A45-7881EE0DB612}"/>
              </a:ext>
            </a:extLst>
          </p:cNvPr>
          <p:cNvGrpSpPr/>
          <p:nvPr/>
        </p:nvGrpSpPr>
        <p:grpSpPr>
          <a:xfrm>
            <a:off x="9319258" y="19769356"/>
            <a:ext cx="2538972" cy="2993321"/>
            <a:chOff x="9319258" y="3382473"/>
            <a:chExt cx="2538972" cy="2993321"/>
          </a:xfrm>
        </p:grpSpPr>
        <p:sp>
          <p:nvSpPr>
            <p:cNvPr id="22" name="Hình chữ nhật: Góc Tròn 21">
              <a:extLst>
                <a:ext uri="{FF2B5EF4-FFF2-40B4-BE49-F238E27FC236}">
                  <a16:creationId xmlns:a16="http://schemas.microsoft.com/office/drawing/2014/main" id="{27A4FCE7-44E4-4563-A13F-40A0A4821E3C}"/>
                </a:ext>
              </a:extLst>
            </p:cNvPr>
            <p:cNvSpPr/>
            <p:nvPr/>
          </p:nvSpPr>
          <p:spPr>
            <a:xfrm>
              <a:off x="9319258" y="3382473"/>
              <a:ext cx="2538972" cy="2993321"/>
            </a:xfrm>
            <a:prstGeom prst="roundRect">
              <a:avLst>
                <a:gd name="adj" fmla="val 7101"/>
              </a:avLst>
            </a:prstGeom>
            <a:solidFill>
              <a:srgbClr val="7E3B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Hình chữ nhật: Góc Tròn 22">
              <a:extLst>
                <a:ext uri="{FF2B5EF4-FFF2-40B4-BE49-F238E27FC236}">
                  <a16:creationId xmlns:a16="http://schemas.microsoft.com/office/drawing/2014/main" id="{7A334A6C-E98A-4671-8FA8-397ECA3BDE5A}"/>
                </a:ext>
              </a:extLst>
            </p:cNvPr>
            <p:cNvSpPr/>
            <p:nvPr/>
          </p:nvSpPr>
          <p:spPr>
            <a:xfrm>
              <a:off x="9472859" y="3621289"/>
              <a:ext cx="2231770" cy="2548374"/>
            </a:xfrm>
            <a:prstGeom prst="roundRect">
              <a:avLst>
                <a:gd name="adj" fmla="val 6556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1B64AF56-5ED6-42E4-8ED8-56E56C598136}"/>
              </a:ext>
            </a:extLst>
          </p:cNvPr>
          <p:cNvSpPr/>
          <p:nvPr/>
        </p:nvSpPr>
        <p:spPr>
          <a:xfrm>
            <a:off x="8943317" y="15217878"/>
            <a:ext cx="162188" cy="2938931"/>
          </a:xfrm>
          <a:prstGeom prst="rect">
            <a:avLst/>
          </a:prstGeom>
          <a:solidFill>
            <a:srgbClr val="FEB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8EF95FDE-AF32-471D-A12F-616B3626DE93}"/>
              </a:ext>
            </a:extLst>
          </p:cNvPr>
          <p:cNvSpPr/>
          <p:nvPr/>
        </p:nvSpPr>
        <p:spPr>
          <a:xfrm>
            <a:off x="9259106" y="9620269"/>
            <a:ext cx="162188" cy="2938931"/>
          </a:xfrm>
          <a:prstGeom prst="rect">
            <a:avLst/>
          </a:prstGeom>
          <a:solidFill>
            <a:srgbClr val="FEB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97E28ABC-EDE4-4BA6-95F4-73A442993965}"/>
              </a:ext>
            </a:extLst>
          </p:cNvPr>
          <p:cNvSpPr/>
          <p:nvPr/>
        </p:nvSpPr>
        <p:spPr>
          <a:xfrm>
            <a:off x="6624308" y="13540482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Hình Bầu dục 26">
            <a:extLst>
              <a:ext uri="{FF2B5EF4-FFF2-40B4-BE49-F238E27FC236}">
                <a16:creationId xmlns:a16="http://schemas.microsoft.com/office/drawing/2014/main" id="{64DF6D38-F4E7-48DA-A74C-FFB3F212B12B}"/>
              </a:ext>
            </a:extLst>
          </p:cNvPr>
          <p:cNvSpPr/>
          <p:nvPr/>
        </p:nvSpPr>
        <p:spPr>
          <a:xfrm>
            <a:off x="7832419" y="19344710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84199188-4148-40FD-8D14-A43DCAA181B5}"/>
              </a:ext>
            </a:extLst>
          </p:cNvPr>
          <p:cNvSpPr/>
          <p:nvPr/>
        </p:nvSpPr>
        <p:spPr>
          <a:xfrm>
            <a:off x="6387988" y="16996016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ình Bầu dục 29">
            <a:extLst>
              <a:ext uri="{FF2B5EF4-FFF2-40B4-BE49-F238E27FC236}">
                <a16:creationId xmlns:a16="http://schemas.microsoft.com/office/drawing/2014/main" id="{09480CC8-932E-434B-AC7C-E5E794AF720B}"/>
              </a:ext>
            </a:extLst>
          </p:cNvPr>
          <p:cNvSpPr/>
          <p:nvPr/>
        </p:nvSpPr>
        <p:spPr>
          <a:xfrm>
            <a:off x="9527388" y="10725861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246ACC6D-7D64-4704-B730-41255071CA5C}"/>
              </a:ext>
            </a:extLst>
          </p:cNvPr>
          <p:cNvSpPr/>
          <p:nvPr/>
        </p:nvSpPr>
        <p:spPr>
          <a:xfrm>
            <a:off x="11217865" y="16762295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505DEBB9-6C5F-4A05-9850-C8AD51500D60}"/>
              </a:ext>
            </a:extLst>
          </p:cNvPr>
          <p:cNvSpPr/>
          <p:nvPr/>
        </p:nvSpPr>
        <p:spPr>
          <a:xfrm>
            <a:off x="9851330" y="12779944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1850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C22E00D-22AE-4824-993A-942BDD3F11FE}"/>
              </a:ext>
            </a:extLst>
          </p:cNvPr>
          <p:cNvSpPr/>
          <p:nvPr/>
        </p:nvSpPr>
        <p:spPr>
          <a:xfrm>
            <a:off x="10125635" y="-2153078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CCF6C29-9682-4C2A-B9D9-A25378DEE536}"/>
              </a:ext>
            </a:extLst>
          </p:cNvPr>
          <p:cNvSpPr/>
          <p:nvPr/>
        </p:nvSpPr>
        <p:spPr>
          <a:xfrm>
            <a:off x="9818498" y="3543754"/>
            <a:ext cx="6102237" cy="55619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3937A3F1-394C-48F4-8CC0-3DDD5A4D756E}"/>
              </a:ext>
            </a:extLst>
          </p:cNvPr>
          <p:cNvSpPr/>
          <p:nvPr/>
        </p:nvSpPr>
        <p:spPr>
          <a:xfrm>
            <a:off x="-2177541" y="-2142710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: Rounded Corners 8">
            <a:extLst>
              <a:ext uri="{FF2B5EF4-FFF2-40B4-BE49-F238E27FC236}">
                <a16:creationId xmlns:a16="http://schemas.microsoft.com/office/drawing/2014/main" id="{EDF9770D-CF8D-4D87-BC9D-0DB57EB387BA}"/>
              </a:ext>
            </a:extLst>
          </p:cNvPr>
          <p:cNvSpPr/>
          <p:nvPr/>
        </p:nvSpPr>
        <p:spPr>
          <a:xfrm>
            <a:off x="-7359493" y="876339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20196E55-ACF6-4D1E-A79F-B95D570752FD}"/>
              </a:ext>
            </a:extLst>
          </p:cNvPr>
          <p:cNvSpPr/>
          <p:nvPr/>
        </p:nvSpPr>
        <p:spPr>
          <a:xfrm>
            <a:off x="-6987711" y="1108667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D1F7E346-B23A-4B22-AE40-40C7D59FF348}"/>
              </a:ext>
            </a:extLst>
          </p:cNvPr>
          <p:cNvSpPr txBox="1"/>
          <p:nvPr/>
        </p:nvSpPr>
        <p:spPr>
          <a:xfrm>
            <a:off x="-5995136" y="1215474"/>
            <a:ext cx="2889226" cy="3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6F8A1B6C-6D74-4010-A2B2-9E5791B5181D}"/>
              </a:ext>
            </a:extLst>
          </p:cNvPr>
          <p:cNvSpPr/>
          <p:nvPr/>
        </p:nvSpPr>
        <p:spPr>
          <a:xfrm>
            <a:off x="3602998" y="3942243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0" name="Rectangle: Rounded Corners 12">
            <a:extLst>
              <a:ext uri="{FF2B5EF4-FFF2-40B4-BE49-F238E27FC236}">
                <a16:creationId xmlns:a16="http://schemas.microsoft.com/office/drawing/2014/main" id="{9C587B55-4C77-496C-B4D3-C1C8845A6FEE}"/>
              </a:ext>
            </a:extLst>
          </p:cNvPr>
          <p:cNvSpPr/>
          <p:nvPr/>
        </p:nvSpPr>
        <p:spPr>
          <a:xfrm>
            <a:off x="3974780" y="4174571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3E89CC4D-C641-4AA3-931C-F9FE558900B8}"/>
              </a:ext>
            </a:extLst>
          </p:cNvPr>
          <p:cNvSpPr txBox="1"/>
          <p:nvPr/>
        </p:nvSpPr>
        <p:spPr>
          <a:xfrm>
            <a:off x="4967355" y="4281378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: Rounded Corners 8">
            <a:extLst>
              <a:ext uri="{FF2B5EF4-FFF2-40B4-BE49-F238E27FC236}">
                <a16:creationId xmlns:a16="http://schemas.microsoft.com/office/drawing/2014/main" id="{B3CD89A3-171F-4F07-9241-66AD28D92C17}"/>
              </a:ext>
            </a:extLst>
          </p:cNvPr>
          <p:cNvSpPr/>
          <p:nvPr/>
        </p:nvSpPr>
        <p:spPr>
          <a:xfrm>
            <a:off x="-7389697" y="5421857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4" name="Rectangle: Rounded Corners 12">
            <a:extLst>
              <a:ext uri="{FF2B5EF4-FFF2-40B4-BE49-F238E27FC236}">
                <a16:creationId xmlns:a16="http://schemas.microsoft.com/office/drawing/2014/main" id="{E1D33F09-72F6-4274-ADD8-720C31EB2327}"/>
              </a:ext>
            </a:extLst>
          </p:cNvPr>
          <p:cNvSpPr/>
          <p:nvPr/>
        </p:nvSpPr>
        <p:spPr>
          <a:xfrm>
            <a:off x="-7017915" y="5654185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E98A8D30-EB80-4AA9-9881-57CC9C8E4A8B}"/>
              </a:ext>
            </a:extLst>
          </p:cNvPr>
          <p:cNvSpPr txBox="1"/>
          <p:nvPr/>
        </p:nvSpPr>
        <p:spPr>
          <a:xfrm>
            <a:off x="-6025340" y="5760992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: Rounded Corners 8">
            <a:extLst>
              <a:ext uri="{FF2B5EF4-FFF2-40B4-BE49-F238E27FC236}">
                <a16:creationId xmlns:a16="http://schemas.microsoft.com/office/drawing/2014/main" id="{2747D4B1-00AC-4C96-B4C7-C4972DA3FDA0}"/>
              </a:ext>
            </a:extLst>
          </p:cNvPr>
          <p:cNvSpPr/>
          <p:nvPr/>
        </p:nvSpPr>
        <p:spPr>
          <a:xfrm>
            <a:off x="-7631392" y="2553396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Rectangle: Rounded Corners 12">
            <a:extLst>
              <a:ext uri="{FF2B5EF4-FFF2-40B4-BE49-F238E27FC236}">
                <a16:creationId xmlns:a16="http://schemas.microsoft.com/office/drawing/2014/main" id="{58078EE5-8EEB-4C2B-BBEB-5209F4CF20B5}"/>
              </a:ext>
            </a:extLst>
          </p:cNvPr>
          <p:cNvSpPr/>
          <p:nvPr/>
        </p:nvSpPr>
        <p:spPr>
          <a:xfrm>
            <a:off x="-7259610" y="2785724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80EBDEE-8429-4794-8665-9510FA325AF7}"/>
              </a:ext>
            </a:extLst>
          </p:cNvPr>
          <p:cNvSpPr txBox="1"/>
          <p:nvPr/>
        </p:nvSpPr>
        <p:spPr>
          <a:xfrm>
            <a:off x="-6267035" y="2930319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A781397F-2409-4878-A744-B1E2EE5B558B}"/>
              </a:ext>
            </a:extLst>
          </p:cNvPr>
          <p:cNvGrpSpPr/>
          <p:nvPr/>
        </p:nvGrpSpPr>
        <p:grpSpPr>
          <a:xfrm>
            <a:off x="6566533" y="7957422"/>
            <a:ext cx="2538972" cy="2993321"/>
            <a:chOff x="6566533" y="199767"/>
            <a:chExt cx="2538972" cy="2993321"/>
          </a:xfrm>
        </p:grpSpPr>
        <p:sp>
          <p:nvSpPr>
            <p:cNvPr id="19" name="Hình chữ nhật: Góc Tròn 18">
              <a:extLst>
                <a:ext uri="{FF2B5EF4-FFF2-40B4-BE49-F238E27FC236}">
                  <a16:creationId xmlns:a16="http://schemas.microsoft.com/office/drawing/2014/main" id="{A74AF19C-01B3-4A23-95D7-7497478CEF91}"/>
                </a:ext>
              </a:extLst>
            </p:cNvPr>
            <p:cNvSpPr/>
            <p:nvPr/>
          </p:nvSpPr>
          <p:spPr>
            <a:xfrm>
              <a:off x="6566533" y="199767"/>
              <a:ext cx="2538972" cy="2993321"/>
            </a:xfrm>
            <a:prstGeom prst="roundRect">
              <a:avLst>
                <a:gd name="adj" fmla="val 7101"/>
              </a:avLst>
            </a:prstGeom>
            <a:solidFill>
              <a:srgbClr val="7E3B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ình chữ nhật: Góc Tròn 19">
              <a:extLst>
                <a:ext uri="{FF2B5EF4-FFF2-40B4-BE49-F238E27FC236}">
                  <a16:creationId xmlns:a16="http://schemas.microsoft.com/office/drawing/2014/main" id="{CB3EAA5D-E7F6-4490-9A6C-08930FAAC629}"/>
                </a:ext>
              </a:extLst>
            </p:cNvPr>
            <p:cNvSpPr/>
            <p:nvPr/>
          </p:nvSpPr>
          <p:spPr>
            <a:xfrm>
              <a:off x="6720134" y="413933"/>
              <a:ext cx="2231770" cy="2548374"/>
            </a:xfrm>
            <a:prstGeom prst="roundRect">
              <a:avLst>
                <a:gd name="adj" fmla="val 6556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5C4D5959-2F93-43C4-9A45-7881EE0DB612}"/>
              </a:ext>
            </a:extLst>
          </p:cNvPr>
          <p:cNvGrpSpPr/>
          <p:nvPr/>
        </p:nvGrpSpPr>
        <p:grpSpPr>
          <a:xfrm>
            <a:off x="9319258" y="19769356"/>
            <a:ext cx="2538972" cy="2993321"/>
            <a:chOff x="9319258" y="3382473"/>
            <a:chExt cx="2538972" cy="2993321"/>
          </a:xfrm>
        </p:grpSpPr>
        <p:sp>
          <p:nvSpPr>
            <p:cNvPr id="22" name="Hình chữ nhật: Góc Tròn 21">
              <a:extLst>
                <a:ext uri="{FF2B5EF4-FFF2-40B4-BE49-F238E27FC236}">
                  <a16:creationId xmlns:a16="http://schemas.microsoft.com/office/drawing/2014/main" id="{27A4FCE7-44E4-4563-A13F-40A0A4821E3C}"/>
                </a:ext>
              </a:extLst>
            </p:cNvPr>
            <p:cNvSpPr/>
            <p:nvPr/>
          </p:nvSpPr>
          <p:spPr>
            <a:xfrm>
              <a:off x="9319258" y="3382473"/>
              <a:ext cx="2538972" cy="2993321"/>
            </a:xfrm>
            <a:prstGeom prst="roundRect">
              <a:avLst>
                <a:gd name="adj" fmla="val 7101"/>
              </a:avLst>
            </a:prstGeom>
            <a:solidFill>
              <a:srgbClr val="7E3B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Hình chữ nhật: Góc Tròn 22">
              <a:extLst>
                <a:ext uri="{FF2B5EF4-FFF2-40B4-BE49-F238E27FC236}">
                  <a16:creationId xmlns:a16="http://schemas.microsoft.com/office/drawing/2014/main" id="{7A334A6C-E98A-4671-8FA8-397ECA3BDE5A}"/>
                </a:ext>
              </a:extLst>
            </p:cNvPr>
            <p:cNvSpPr/>
            <p:nvPr/>
          </p:nvSpPr>
          <p:spPr>
            <a:xfrm>
              <a:off x="9472859" y="3621289"/>
              <a:ext cx="2231770" cy="2548374"/>
            </a:xfrm>
            <a:prstGeom prst="roundRect">
              <a:avLst>
                <a:gd name="adj" fmla="val 6556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1B64AF56-5ED6-42E4-8ED8-56E56C598136}"/>
              </a:ext>
            </a:extLst>
          </p:cNvPr>
          <p:cNvSpPr/>
          <p:nvPr/>
        </p:nvSpPr>
        <p:spPr>
          <a:xfrm>
            <a:off x="8943317" y="15217878"/>
            <a:ext cx="162188" cy="2938931"/>
          </a:xfrm>
          <a:prstGeom prst="rect">
            <a:avLst/>
          </a:prstGeom>
          <a:solidFill>
            <a:srgbClr val="FEB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8EF95FDE-AF32-471D-A12F-616B3626DE93}"/>
              </a:ext>
            </a:extLst>
          </p:cNvPr>
          <p:cNvSpPr/>
          <p:nvPr/>
        </p:nvSpPr>
        <p:spPr>
          <a:xfrm>
            <a:off x="9259106" y="9620269"/>
            <a:ext cx="162188" cy="2938931"/>
          </a:xfrm>
          <a:prstGeom prst="rect">
            <a:avLst/>
          </a:prstGeom>
          <a:solidFill>
            <a:srgbClr val="FEB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97E28ABC-EDE4-4BA6-95F4-73A442993965}"/>
              </a:ext>
            </a:extLst>
          </p:cNvPr>
          <p:cNvSpPr/>
          <p:nvPr/>
        </p:nvSpPr>
        <p:spPr>
          <a:xfrm>
            <a:off x="6624308" y="13540482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Hình Bầu dục 26">
            <a:extLst>
              <a:ext uri="{FF2B5EF4-FFF2-40B4-BE49-F238E27FC236}">
                <a16:creationId xmlns:a16="http://schemas.microsoft.com/office/drawing/2014/main" id="{64DF6D38-F4E7-48DA-A74C-FFB3F212B12B}"/>
              </a:ext>
            </a:extLst>
          </p:cNvPr>
          <p:cNvSpPr/>
          <p:nvPr/>
        </p:nvSpPr>
        <p:spPr>
          <a:xfrm>
            <a:off x="7832419" y="19344710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84199188-4148-40FD-8D14-A43DCAA181B5}"/>
              </a:ext>
            </a:extLst>
          </p:cNvPr>
          <p:cNvSpPr/>
          <p:nvPr/>
        </p:nvSpPr>
        <p:spPr>
          <a:xfrm>
            <a:off x="6387988" y="16996016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ình Bầu dục 29">
            <a:extLst>
              <a:ext uri="{FF2B5EF4-FFF2-40B4-BE49-F238E27FC236}">
                <a16:creationId xmlns:a16="http://schemas.microsoft.com/office/drawing/2014/main" id="{09480CC8-932E-434B-AC7C-E5E794AF720B}"/>
              </a:ext>
            </a:extLst>
          </p:cNvPr>
          <p:cNvSpPr/>
          <p:nvPr/>
        </p:nvSpPr>
        <p:spPr>
          <a:xfrm>
            <a:off x="9527388" y="10725861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246ACC6D-7D64-4704-B730-41255071CA5C}"/>
              </a:ext>
            </a:extLst>
          </p:cNvPr>
          <p:cNvSpPr/>
          <p:nvPr/>
        </p:nvSpPr>
        <p:spPr>
          <a:xfrm>
            <a:off x="11217865" y="16762295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505DEBB9-6C5F-4A05-9850-C8AD51500D60}"/>
              </a:ext>
            </a:extLst>
          </p:cNvPr>
          <p:cNvSpPr/>
          <p:nvPr/>
        </p:nvSpPr>
        <p:spPr>
          <a:xfrm>
            <a:off x="9851330" y="12779944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9230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C22E00D-22AE-4824-993A-942BDD3F11FE}"/>
              </a:ext>
            </a:extLst>
          </p:cNvPr>
          <p:cNvSpPr/>
          <p:nvPr/>
        </p:nvSpPr>
        <p:spPr>
          <a:xfrm>
            <a:off x="10125635" y="-2153078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CCF6C29-9682-4C2A-B9D9-A25378DEE536}"/>
              </a:ext>
            </a:extLst>
          </p:cNvPr>
          <p:cNvSpPr/>
          <p:nvPr/>
        </p:nvSpPr>
        <p:spPr>
          <a:xfrm>
            <a:off x="9520324" y="4895476"/>
            <a:ext cx="6102237" cy="55619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3937A3F1-394C-48F4-8CC0-3DDD5A4D756E}"/>
              </a:ext>
            </a:extLst>
          </p:cNvPr>
          <p:cNvSpPr/>
          <p:nvPr/>
        </p:nvSpPr>
        <p:spPr>
          <a:xfrm>
            <a:off x="-2177541" y="-2142710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: Rounded Corners 8">
            <a:extLst>
              <a:ext uri="{FF2B5EF4-FFF2-40B4-BE49-F238E27FC236}">
                <a16:creationId xmlns:a16="http://schemas.microsoft.com/office/drawing/2014/main" id="{EDF9770D-CF8D-4D87-BC9D-0DB57EB387BA}"/>
              </a:ext>
            </a:extLst>
          </p:cNvPr>
          <p:cNvSpPr/>
          <p:nvPr/>
        </p:nvSpPr>
        <p:spPr>
          <a:xfrm>
            <a:off x="-7359493" y="876339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20196E55-ACF6-4D1E-A79F-B95D570752FD}"/>
              </a:ext>
            </a:extLst>
          </p:cNvPr>
          <p:cNvSpPr/>
          <p:nvPr/>
        </p:nvSpPr>
        <p:spPr>
          <a:xfrm>
            <a:off x="-6987711" y="1108667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D1F7E346-B23A-4B22-AE40-40C7D59FF348}"/>
              </a:ext>
            </a:extLst>
          </p:cNvPr>
          <p:cNvSpPr txBox="1"/>
          <p:nvPr/>
        </p:nvSpPr>
        <p:spPr>
          <a:xfrm>
            <a:off x="-5995136" y="1215474"/>
            <a:ext cx="2889226" cy="3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6F8A1B6C-6D74-4010-A2B2-9E5791B5181D}"/>
              </a:ext>
            </a:extLst>
          </p:cNvPr>
          <p:cNvSpPr/>
          <p:nvPr/>
        </p:nvSpPr>
        <p:spPr>
          <a:xfrm>
            <a:off x="-587406" y="-298174"/>
            <a:ext cx="6683406" cy="8289235"/>
          </a:xfrm>
          <a:prstGeom prst="roundRect">
            <a:avLst>
              <a:gd name="adj" fmla="val 12803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0" name="Rectangle: Rounded Corners 12">
            <a:extLst>
              <a:ext uri="{FF2B5EF4-FFF2-40B4-BE49-F238E27FC236}">
                <a16:creationId xmlns:a16="http://schemas.microsoft.com/office/drawing/2014/main" id="{9C587B55-4C77-496C-B4D3-C1C8845A6FEE}"/>
              </a:ext>
            </a:extLst>
          </p:cNvPr>
          <p:cNvSpPr/>
          <p:nvPr/>
        </p:nvSpPr>
        <p:spPr>
          <a:xfrm>
            <a:off x="557967" y="492371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3E89CC4D-C641-4AA3-931C-F9FE558900B8}"/>
              </a:ext>
            </a:extLst>
          </p:cNvPr>
          <p:cNvSpPr txBox="1"/>
          <p:nvPr/>
        </p:nvSpPr>
        <p:spPr>
          <a:xfrm>
            <a:off x="1467506" y="602507"/>
            <a:ext cx="28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en-MY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: Rounded Corners 8">
            <a:extLst>
              <a:ext uri="{FF2B5EF4-FFF2-40B4-BE49-F238E27FC236}">
                <a16:creationId xmlns:a16="http://schemas.microsoft.com/office/drawing/2014/main" id="{B3CD89A3-171F-4F07-9241-66AD28D92C17}"/>
              </a:ext>
            </a:extLst>
          </p:cNvPr>
          <p:cNvSpPr/>
          <p:nvPr/>
        </p:nvSpPr>
        <p:spPr>
          <a:xfrm>
            <a:off x="-7389697" y="5421857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4" name="Rectangle: Rounded Corners 12">
            <a:extLst>
              <a:ext uri="{FF2B5EF4-FFF2-40B4-BE49-F238E27FC236}">
                <a16:creationId xmlns:a16="http://schemas.microsoft.com/office/drawing/2014/main" id="{E1D33F09-72F6-4274-ADD8-720C31EB2327}"/>
              </a:ext>
            </a:extLst>
          </p:cNvPr>
          <p:cNvSpPr/>
          <p:nvPr/>
        </p:nvSpPr>
        <p:spPr>
          <a:xfrm>
            <a:off x="-7017915" y="5654185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E98A8D30-EB80-4AA9-9881-57CC9C8E4A8B}"/>
              </a:ext>
            </a:extLst>
          </p:cNvPr>
          <p:cNvSpPr txBox="1"/>
          <p:nvPr/>
        </p:nvSpPr>
        <p:spPr>
          <a:xfrm>
            <a:off x="-6025340" y="5760992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: Rounded Corners 8">
            <a:extLst>
              <a:ext uri="{FF2B5EF4-FFF2-40B4-BE49-F238E27FC236}">
                <a16:creationId xmlns:a16="http://schemas.microsoft.com/office/drawing/2014/main" id="{2747D4B1-00AC-4C96-B4C7-C4972DA3FDA0}"/>
              </a:ext>
            </a:extLst>
          </p:cNvPr>
          <p:cNvSpPr/>
          <p:nvPr/>
        </p:nvSpPr>
        <p:spPr>
          <a:xfrm>
            <a:off x="-7631392" y="2553396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Rectangle: Rounded Corners 12">
            <a:extLst>
              <a:ext uri="{FF2B5EF4-FFF2-40B4-BE49-F238E27FC236}">
                <a16:creationId xmlns:a16="http://schemas.microsoft.com/office/drawing/2014/main" id="{58078EE5-8EEB-4C2B-BBEB-5209F4CF20B5}"/>
              </a:ext>
            </a:extLst>
          </p:cNvPr>
          <p:cNvSpPr/>
          <p:nvPr/>
        </p:nvSpPr>
        <p:spPr>
          <a:xfrm>
            <a:off x="-7259610" y="2785724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80EBDEE-8429-4794-8665-9510FA325AF7}"/>
              </a:ext>
            </a:extLst>
          </p:cNvPr>
          <p:cNvSpPr txBox="1"/>
          <p:nvPr/>
        </p:nvSpPr>
        <p:spPr>
          <a:xfrm>
            <a:off x="-6267035" y="2930319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AF243385-80DE-4457-888F-3C51C221C054}"/>
              </a:ext>
            </a:extLst>
          </p:cNvPr>
          <p:cNvGrpSpPr/>
          <p:nvPr/>
        </p:nvGrpSpPr>
        <p:grpSpPr>
          <a:xfrm>
            <a:off x="6566533" y="199767"/>
            <a:ext cx="2538972" cy="2993321"/>
            <a:chOff x="6566533" y="199767"/>
            <a:chExt cx="2538972" cy="2993321"/>
          </a:xfrm>
        </p:grpSpPr>
        <p:sp>
          <p:nvSpPr>
            <p:cNvPr id="3" name="Hình chữ nhật: Góc Tròn 2">
              <a:extLst>
                <a:ext uri="{FF2B5EF4-FFF2-40B4-BE49-F238E27FC236}">
                  <a16:creationId xmlns:a16="http://schemas.microsoft.com/office/drawing/2014/main" id="{EF63381F-2801-4632-A426-A02D321DB384}"/>
                </a:ext>
              </a:extLst>
            </p:cNvPr>
            <p:cNvSpPr/>
            <p:nvPr/>
          </p:nvSpPr>
          <p:spPr>
            <a:xfrm>
              <a:off x="6566533" y="199767"/>
              <a:ext cx="2538972" cy="2993321"/>
            </a:xfrm>
            <a:prstGeom prst="roundRect">
              <a:avLst>
                <a:gd name="adj" fmla="val 7101"/>
              </a:avLst>
            </a:prstGeom>
            <a:solidFill>
              <a:srgbClr val="7E3B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" name="Hình chữ nhật: Góc Tròn 3">
              <a:extLst>
                <a:ext uri="{FF2B5EF4-FFF2-40B4-BE49-F238E27FC236}">
                  <a16:creationId xmlns:a16="http://schemas.microsoft.com/office/drawing/2014/main" id="{47AB9499-1E2D-409F-A0D9-FDE279CD00E7}"/>
                </a:ext>
              </a:extLst>
            </p:cNvPr>
            <p:cNvSpPr/>
            <p:nvPr/>
          </p:nvSpPr>
          <p:spPr>
            <a:xfrm>
              <a:off x="6720134" y="413933"/>
              <a:ext cx="2231770" cy="2548374"/>
            </a:xfrm>
            <a:prstGeom prst="roundRect">
              <a:avLst>
                <a:gd name="adj" fmla="val 6556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0" name="Nhóm 9">
            <a:extLst>
              <a:ext uri="{FF2B5EF4-FFF2-40B4-BE49-F238E27FC236}">
                <a16:creationId xmlns:a16="http://schemas.microsoft.com/office/drawing/2014/main" id="{B16BA782-82A1-4F77-802C-3764FB88BCD0}"/>
              </a:ext>
            </a:extLst>
          </p:cNvPr>
          <p:cNvGrpSpPr/>
          <p:nvPr/>
        </p:nvGrpSpPr>
        <p:grpSpPr>
          <a:xfrm>
            <a:off x="9319258" y="3382473"/>
            <a:ext cx="2538972" cy="2993321"/>
            <a:chOff x="9319258" y="3382473"/>
            <a:chExt cx="2538972" cy="2993321"/>
          </a:xfrm>
        </p:grpSpPr>
        <p:sp>
          <p:nvSpPr>
            <p:cNvPr id="19" name="Hình chữ nhật: Góc Tròn 18">
              <a:extLst>
                <a:ext uri="{FF2B5EF4-FFF2-40B4-BE49-F238E27FC236}">
                  <a16:creationId xmlns:a16="http://schemas.microsoft.com/office/drawing/2014/main" id="{A5DFF1AC-A90F-4C35-9A08-FD4044A39F1F}"/>
                </a:ext>
              </a:extLst>
            </p:cNvPr>
            <p:cNvSpPr/>
            <p:nvPr/>
          </p:nvSpPr>
          <p:spPr>
            <a:xfrm>
              <a:off x="9319258" y="3382473"/>
              <a:ext cx="2538972" cy="2993321"/>
            </a:xfrm>
            <a:prstGeom prst="roundRect">
              <a:avLst>
                <a:gd name="adj" fmla="val 7101"/>
              </a:avLst>
            </a:prstGeom>
            <a:solidFill>
              <a:srgbClr val="7E3B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Hình chữ nhật: Góc Tròn 20">
              <a:extLst>
                <a:ext uri="{FF2B5EF4-FFF2-40B4-BE49-F238E27FC236}">
                  <a16:creationId xmlns:a16="http://schemas.microsoft.com/office/drawing/2014/main" id="{162404BA-5F5F-42E8-B9F1-9BD413283E6B}"/>
                </a:ext>
              </a:extLst>
            </p:cNvPr>
            <p:cNvSpPr/>
            <p:nvPr/>
          </p:nvSpPr>
          <p:spPr>
            <a:xfrm>
              <a:off x="9472859" y="3621289"/>
              <a:ext cx="2231770" cy="2548374"/>
            </a:xfrm>
            <a:prstGeom prst="roundRect">
              <a:avLst>
                <a:gd name="adj" fmla="val 6556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DF1738B4-838F-4788-A1B8-E5665203D8B1}"/>
              </a:ext>
            </a:extLst>
          </p:cNvPr>
          <p:cNvSpPr/>
          <p:nvPr/>
        </p:nvSpPr>
        <p:spPr>
          <a:xfrm>
            <a:off x="8943317" y="3436863"/>
            <a:ext cx="162188" cy="2938931"/>
          </a:xfrm>
          <a:prstGeom prst="rect">
            <a:avLst/>
          </a:prstGeom>
          <a:solidFill>
            <a:srgbClr val="FEB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0F463EB5-3567-49EB-91D9-597C6D7E40F2}"/>
              </a:ext>
            </a:extLst>
          </p:cNvPr>
          <p:cNvSpPr/>
          <p:nvPr/>
        </p:nvSpPr>
        <p:spPr>
          <a:xfrm>
            <a:off x="9259106" y="176054"/>
            <a:ext cx="162188" cy="2938931"/>
          </a:xfrm>
          <a:prstGeom prst="rect">
            <a:avLst/>
          </a:prstGeom>
          <a:solidFill>
            <a:srgbClr val="FEB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1B7C9619-6355-4080-B4C5-753D1F37E4E2}"/>
              </a:ext>
            </a:extLst>
          </p:cNvPr>
          <p:cNvSpPr/>
          <p:nvPr/>
        </p:nvSpPr>
        <p:spPr>
          <a:xfrm>
            <a:off x="6624308" y="3689867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ình Bầu dục 24">
            <a:extLst>
              <a:ext uri="{FF2B5EF4-FFF2-40B4-BE49-F238E27FC236}">
                <a16:creationId xmlns:a16="http://schemas.microsoft.com/office/drawing/2014/main" id="{962B50F8-32D6-47FB-863B-A802626DDBDC}"/>
              </a:ext>
            </a:extLst>
          </p:cNvPr>
          <p:cNvSpPr/>
          <p:nvPr/>
        </p:nvSpPr>
        <p:spPr>
          <a:xfrm>
            <a:off x="7832419" y="4583428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B6AF3F2F-B753-41D9-A75F-92DBC00216FC}"/>
              </a:ext>
            </a:extLst>
          </p:cNvPr>
          <p:cNvSpPr/>
          <p:nvPr/>
        </p:nvSpPr>
        <p:spPr>
          <a:xfrm>
            <a:off x="6387988" y="5587534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Hình Bầu dục 26">
            <a:extLst>
              <a:ext uri="{FF2B5EF4-FFF2-40B4-BE49-F238E27FC236}">
                <a16:creationId xmlns:a16="http://schemas.microsoft.com/office/drawing/2014/main" id="{6CFF7991-A44E-4DF2-ACF5-5D861178B511}"/>
              </a:ext>
            </a:extLst>
          </p:cNvPr>
          <p:cNvSpPr/>
          <p:nvPr/>
        </p:nvSpPr>
        <p:spPr>
          <a:xfrm>
            <a:off x="9527388" y="661886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6179BEC9-541D-4B2F-ADAF-8D028C141E00}"/>
              </a:ext>
            </a:extLst>
          </p:cNvPr>
          <p:cNvSpPr/>
          <p:nvPr/>
        </p:nvSpPr>
        <p:spPr>
          <a:xfrm>
            <a:off x="11217865" y="2068746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ình Bầu dục 29">
            <a:extLst>
              <a:ext uri="{FF2B5EF4-FFF2-40B4-BE49-F238E27FC236}">
                <a16:creationId xmlns:a16="http://schemas.microsoft.com/office/drawing/2014/main" id="{2BE470A6-F519-49E0-9E03-7C2E2DB2E665}"/>
              </a:ext>
            </a:extLst>
          </p:cNvPr>
          <p:cNvSpPr/>
          <p:nvPr/>
        </p:nvSpPr>
        <p:spPr>
          <a:xfrm>
            <a:off x="9851330" y="1832049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522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C22E00D-22AE-4824-993A-942BDD3F11FE}"/>
              </a:ext>
            </a:extLst>
          </p:cNvPr>
          <p:cNvSpPr/>
          <p:nvPr/>
        </p:nvSpPr>
        <p:spPr>
          <a:xfrm>
            <a:off x="10125635" y="-2153078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CCF6C29-9682-4C2A-B9D9-A25378DEE536}"/>
              </a:ext>
            </a:extLst>
          </p:cNvPr>
          <p:cNvSpPr/>
          <p:nvPr/>
        </p:nvSpPr>
        <p:spPr>
          <a:xfrm>
            <a:off x="9818498" y="3543754"/>
            <a:ext cx="6102237" cy="55619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3937A3F1-394C-48F4-8CC0-3DDD5A4D756E}"/>
              </a:ext>
            </a:extLst>
          </p:cNvPr>
          <p:cNvSpPr/>
          <p:nvPr/>
        </p:nvSpPr>
        <p:spPr>
          <a:xfrm>
            <a:off x="-2177541" y="-2142710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: Rounded Corners 8">
            <a:extLst>
              <a:ext uri="{FF2B5EF4-FFF2-40B4-BE49-F238E27FC236}">
                <a16:creationId xmlns:a16="http://schemas.microsoft.com/office/drawing/2014/main" id="{EDF9770D-CF8D-4D87-BC9D-0DB57EB387BA}"/>
              </a:ext>
            </a:extLst>
          </p:cNvPr>
          <p:cNvSpPr/>
          <p:nvPr/>
        </p:nvSpPr>
        <p:spPr>
          <a:xfrm>
            <a:off x="-7359493" y="876339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20196E55-ACF6-4D1E-A79F-B95D570752FD}"/>
              </a:ext>
            </a:extLst>
          </p:cNvPr>
          <p:cNvSpPr/>
          <p:nvPr/>
        </p:nvSpPr>
        <p:spPr>
          <a:xfrm>
            <a:off x="-6987711" y="1108667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D1F7E346-B23A-4B22-AE40-40C7D59FF348}"/>
              </a:ext>
            </a:extLst>
          </p:cNvPr>
          <p:cNvSpPr txBox="1"/>
          <p:nvPr/>
        </p:nvSpPr>
        <p:spPr>
          <a:xfrm>
            <a:off x="-5995136" y="1215474"/>
            <a:ext cx="2889226" cy="3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6F8A1B6C-6D74-4010-A2B2-9E5791B5181D}"/>
              </a:ext>
            </a:extLst>
          </p:cNvPr>
          <p:cNvSpPr/>
          <p:nvPr/>
        </p:nvSpPr>
        <p:spPr>
          <a:xfrm>
            <a:off x="3602998" y="3942243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0" name="Rectangle: Rounded Corners 12">
            <a:extLst>
              <a:ext uri="{FF2B5EF4-FFF2-40B4-BE49-F238E27FC236}">
                <a16:creationId xmlns:a16="http://schemas.microsoft.com/office/drawing/2014/main" id="{9C587B55-4C77-496C-B4D3-C1C8845A6FEE}"/>
              </a:ext>
            </a:extLst>
          </p:cNvPr>
          <p:cNvSpPr/>
          <p:nvPr/>
        </p:nvSpPr>
        <p:spPr>
          <a:xfrm>
            <a:off x="3974780" y="4174571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3E89CC4D-C641-4AA3-931C-F9FE558900B8}"/>
              </a:ext>
            </a:extLst>
          </p:cNvPr>
          <p:cNvSpPr txBox="1"/>
          <p:nvPr/>
        </p:nvSpPr>
        <p:spPr>
          <a:xfrm>
            <a:off x="4967355" y="4281378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22D39D8B-96FA-4F4C-BDE4-EF2E4E7524CC}"/>
              </a:ext>
            </a:extLst>
          </p:cNvPr>
          <p:cNvGrpSpPr/>
          <p:nvPr/>
        </p:nvGrpSpPr>
        <p:grpSpPr>
          <a:xfrm>
            <a:off x="-7389697" y="5421857"/>
            <a:ext cx="5032068" cy="1261893"/>
            <a:chOff x="-7389697" y="5421857"/>
            <a:chExt cx="5032068" cy="1261893"/>
          </a:xfrm>
        </p:grpSpPr>
        <p:sp>
          <p:nvSpPr>
            <p:cNvPr id="43" name="Rectangle: Rounded Corners 8">
              <a:extLst>
                <a:ext uri="{FF2B5EF4-FFF2-40B4-BE49-F238E27FC236}">
                  <a16:creationId xmlns:a16="http://schemas.microsoft.com/office/drawing/2014/main" id="{B3CD89A3-171F-4F07-9241-66AD28D92C17}"/>
                </a:ext>
              </a:extLst>
            </p:cNvPr>
            <p:cNvSpPr/>
            <p:nvPr/>
          </p:nvSpPr>
          <p:spPr>
            <a:xfrm>
              <a:off x="-7389697" y="5421857"/>
              <a:ext cx="5032068" cy="1261893"/>
            </a:xfrm>
            <a:prstGeom prst="roundRect">
              <a:avLst>
                <a:gd name="adj" fmla="val 37654"/>
              </a:avLst>
            </a:prstGeom>
            <a:solidFill>
              <a:srgbClr val="6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44" name="Rectangle: Rounded Corners 12">
              <a:extLst>
                <a:ext uri="{FF2B5EF4-FFF2-40B4-BE49-F238E27FC236}">
                  <a16:creationId xmlns:a16="http://schemas.microsoft.com/office/drawing/2014/main" id="{E1D33F09-72F6-4274-ADD8-720C31EB2327}"/>
                </a:ext>
              </a:extLst>
            </p:cNvPr>
            <p:cNvSpPr/>
            <p:nvPr/>
          </p:nvSpPr>
          <p:spPr>
            <a:xfrm>
              <a:off x="-7017915" y="5654185"/>
              <a:ext cx="842691" cy="810104"/>
            </a:xfrm>
            <a:prstGeom prst="roundRect">
              <a:avLst>
                <a:gd name="adj" fmla="val 36860"/>
              </a:avLst>
            </a:prstGeom>
            <a:solidFill>
              <a:srgbClr val="FFE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5" name="TextBox 14">
              <a:extLst>
                <a:ext uri="{FF2B5EF4-FFF2-40B4-BE49-F238E27FC236}">
                  <a16:creationId xmlns:a16="http://schemas.microsoft.com/office/drawing/2014/main" id="{E98A8D30-EB80-4AA9-9881-57CC9C8E4A8B}"/>
                </a:ext>
              </a:extLst>
            </p:cNvPr>
            <p:cNvSpPr txBox="1"/>
            <p:nvPr/>
          </p:nvSpPr>
          <p:spPr>
            <a:xfrm>
              <a:off x="-6025340" y="5760992"/>
              <a:ext cx="2889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4</a:t>
              </a:r>
              <a:endParaRPr lang="en-MY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ectangle: Rounded Corners 8">
            <a:extLst>
              <a:ext uri="{FF2B5EF4-FFF2-40B4-BE49-F238E27FC236}">
                <a16:creationId xmlns:a16="http://schemas.microsoft.com/office/drawing/2014/main" id="{2747D4B1-00AC-4C96-B4C7-C4972DA3FDA0}"/>
              </a:ext>
            </a:extLst>
          </p:cNvPr>
          <p:cNvSpPr/>
          <p:nvPr/>
        </p:nvSpPr>
        <p:spPr>
          <a:xfrm>
            <a:off x="-7631392" y="2553396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Rectangle: Rounded Corners 12">
            <a:extLst>
              <a:ext uri="{FF2B5EF4-FFF2-40B4-BE49-F238E27FC236}">
                <a16:creationId xmlns:a16="http://schemas.microsoft.com/office/drawing/2014/main" id="{58078EE5-8EEB-4C2B-BBEB-5209F4CF20B5}"/>
              </a:ext>
            </a:extLst>
          </p:cNvPr>
          <p:cNvSpPr/>
          <p:nvPr/>
        </p:nvSpPr>
        <p:spPr>
          <a:xfrm>
            <a:off x="-7259610" y="2785724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80EBDEE-8429-4794-8665-9510FA325AF7}"/>
              </a:ext>
            </a:extLst>
          </p:cNvPr>
          <p:cNvSpPr txBox="1"/>
          <p:nvPr/>
        </p:nvSpPr>
        <p:spPr>
          <a:xfrm>
            <a:off x="-6267035" y="2930319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A781397F-2409-4878-A744-B1E2EE5B558B}"/>
              </a:ext>
            </a:extLst>
          </p:cNvPr>
          <p:cNvGrpSpPr/>
          <p:nvPr/>
        </p:nvGrpSpPr>
        <p:grpSpPr>
          <a:xfrm>
            <a:off x="6566533" y="-16324978"/>
            <a:ext cx="2538972" cy="2993321"/>
            <a:chOff x="6566533" y="199767"/>
            <a:chExt cx="2538972" cy="2993321"/>
          </a:xfrm>
        </p:grpSpPr>
        <p:sp>
          <p:nvSpPr>
            <p:cNvPr id="19" name="Hình chữ nhật: Góc Tròn 18">
              <a:extLst>
                <a:ext uri="{FF2B5EF4-FFF2-40B4-BE49-F238E27FC236}">
                  <a16:creationId xmlns:a16="http://schemas.microsoft.com/office/drawing/2014/main" id="{A74AF19C-01B3-4A23-95D7-7497478CEF91}"/>
                </a:ext>
              </a:extLst>
            </p:cNvPr>
            <p:cNvSpPr/>
            <p:nvPr/>
          </p:nvSpPr>
          <p:spPr>
            <a:xfrm>
              <a:off x="6566533" y="199767"/>
              <a:ext cx="2538972" cy="2993321"/>
            </a:xfrm>
            <a:prstGeom prst="roundRect">
              <a:avLst>
                <a:gd name="adj" fmla="val 7101"/>
              </a:avLst>
            </a:prstGeom>
            <a:solidFill>
              <a:srgbClr val="7E3B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ình chữ nhật: Góc Tròn 19">
              <a:extLst>
                <a:ext uri="{FF2B5EF4-FFF2-40B4-BE49-F238E27FC236}">
                  <a16:creationId xmlns:a16="http://schemas.microsoft.com/office/drawing/2014/main" id="{CB3EAA5D-E7F6-4490-9A6C-08930FAAC629}"/>
                </a:ext>
              </a:extLst>
            </p:cNvPr>
            <p:cNvSpPr/>
            <p:nvPr/>
          </p:nvSpPr>
          <p:spPr>
            <a:xfrm>
              <a:off x="6720134" y="413933"/>
              <a:ext cx="2231770" cy="2548374"/>
            </a:xfrm>
            <a:prstGeom prst="roundRect">
              <a:avLst>
                <a:gd name="adj" fmla="val 6556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5C4D5959-2F93-43C4-9A45-7881EE0DB612}"/>
              </a:ext>
            </a:extLst>
          </p:cNvPr>
          <p:cNvGrpSpPr/>
          <p:nvPr/>
        </p:nvGrpSpPr>
        <p:grpSpPr>
          <a:xfrm>
            <a:off x="9319258" y="-4513044"/>
            <a:ext cx="2538972" cy="2993321"/>
            <a:chOff x="9319258" y="3382473"/>
            <a:chExt cx="2538972" cy="2993321"/>
          </a:xfrm>
        </p:grpSpPr>
        <p:sp>
          <p:nvSpPr>
            <p:cNvPr id="22" name="Hình chữ nhật: Góc Tròn 21">
              <a:extLst>
                <a:ext uri="{FF2B5EF4-FFF2-40B4-BE49-F238E27FC236}">
                  <a16:creationId xmlns:a16="http://schemas.microsoft.com/office/drawing/2014/main" id="{27A4FCE7-44E4-4563-A13F-40A0A4821E3C}"/>
                </a:ext>
              </a:extLst>
            </p:cNvPr>
            <p:cNvSpPr/>
            <p:nvPr/>
          </p:nvSpPr>
          <p:spPr>
            <a:xfrm>
              <a:off x="9319258" y="3382473"/>
              <a:ext cx="2538972" cy="2993321"/>
            </a:xfrm>
            <a:prstGeom prst="roundRect">
              <a:avLst>
                <a:gd name="adj" fmla="val 7101"/>
              </a:avLst>
            </a:prstGeom>
            <a:solidFill>
              <a:srgbClr val="7E3B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Hình chữ nhật: Góc Tròn 22">
              <a:extLst>
                <a:ext uri="{FF2B5EF4-FFF2-40B4-BE49-F238E27FC236}">
                  <a16:creationId xmlns:a16="http://schemas.microsoft.com/office/drawing/2014/main" id="{7A334A6C-E98A-4671-8FA8-397ECA3BDE5A}"/>
                </a:ext>
              </a:extLst>
            </p:cNvPr>
            <p:cNvSpPr/>
            <p:nvPr/>
          </p:nvSpPr>
          <p:spPr>
            <a:xfrm>
              <a:off x="9472859" y="3621289"/>
              <a:ext cx="2231770" cy="2548374"/>
            </a:xfrm>
            <a:prstGeom prst="roundRect">
              <a:avLst>
                <a:gd name="adj" fmla="val 6556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1B64AF56-5ED6-42E4-8ED8-56E56C598136}"/>
              </a:ext>
            </a:extLst>
          </p:cNvPr>
          <p:cNvSpPr/>
          <p:nvPr/>
        </p:nvSpPr>
        <p:spPr>
          <a:xfrm>
            <a:off x="8943317" y="-9064522"/>
            <a:ext cx="162188" cy="2938931"/>
          </a:xfrm>
          <a:prstGeom prst="rect">
            <a:avLst/>
          </a:prstGeom>
          <a:solidFill>
            <a:srgbClr val="FEB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8EF95FDE-AF32-471D-A12F-616B3626DE93}"/>
              </a:ext>
            </a:extLst>
          </p:cNvPr>
          <p:cNvSpPr/>
          <p:nvPr/>
        </p:nvSpPr>
        <p:spPr>
          <a:xfrm>
            <a:off x="9259106" y="-14662131"/>
            <a:ext cx="162188" cy="2938931"/>
          </a:xfrm>
          <a:prstGeom prst="rect">
            <a:avLst/>
          </a:prstGeom>
          <a:solidFill>
            <a:srgbClr val="FEB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97E28ABC-EDE4-4BA6-95F4-73A442993965}"/>
              </a:ext>
            </a:extLst>
          </p:cNvPr>
          <p:cNvSpPr/>
          <p:nvPr/>
        </p:nvSpPr>
        <p:spPr>
          <a:xfrm>
            <a:off x="6624308" y="-10741918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Hình Bầu dục 26">
            <a:extLst>
              <a:ext uri="{FF2B5EF4-FFF2-40B4-BE49-F238E27FC236}">
                <a16:creationId xmlns:a16="http://schemas.microsoft.com/office/drawing/2014/main" id="{64DF6D38-F4E7-48DA-A74C-FFB3F212B12B}"/>
              </a:ext>
            </a:extLst>
          </p:cNvPr>
          <p:cNvSpPr/>
          <p:nvPr/>
        </p:nvSpPr>
        <p:spPr>
          <a:xfrm>
            <a:off x="7832419" y="-4937690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84199188-4148-40FD-8D14-A43DCAA181B5}"/>
              </a:ext>
            </a:extLst>
          </p:cNvPr>
          <p:cNvSpPr/>
          <p:nvPr/>
        </p:nvSpPr>
        <p:spPr>
          <a:xfrm>
            <a:off x="6387988" y="-7286384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ình Bầu dục 29">
            <a:extLst>
              <a:ext uri="{FF2B5EF4-FFF2-40B4-BE49-F238E27FC236}">
                <a16:creationId xmlns:a16="http://schemas.microsoft.com/office/drawing/2014/main" id="{09480CC8-932E-434B-AC7C-E5E794AF720B}"/>
              </a:ext>
            </a:extLst>
          </p:cNvPr>
          <p:cNvSpPr/>
          <p:nvPr/>
        </p:nvSpPr>
        <p:spPr>
          <a:xfrm>
            <a:off x="9527388" y="-13556539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246ACC6D-7D64-4704-B730-41255071CA5C}"/>
              </a:ext>
            </a:extLst>
          </p:cNvPr>
          <p:cNvSpPr/>
          <p:nvPr/>
        </p:nvSpPr>
        <p:spPr>
          <a:xfrm>
            <a:off x="11217865" y="-7520105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505DEBB9-6C5F-4A05-9850-C8AD51500D60}"/>
              </a:ext>
            </a:extLst>
          </p:cNvPr>
          <p:cNvSpPr/>
          <p:nvPr/>
        </p:nvSpPr>
        <p:spPr>
          <a:xfrm>
            <a:off x="9851330" y="-11502456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3560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C22E00D-22AE-4824-993A-942BDD3F11FE}"/>
              </a:ext>
            </a:extLst>
          </p:cNvPr>
          <p:cNvSpPr/>
          <p:nvPr/>
        </p:nvSpPr>
        <p:spPr>
          <a:xfrm>
            <a:off x="10125635" y="-2153078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CCF6C29-9682-4C2A-B9D9-A25378DEE536}"/>
              </a:ext>
            </a:extLst>
          </p:cNvPr>
          <p:cNvSpPr/>
          <p:nvPr/>
        </p:nvSpPr>
        <p:spPr>
          <a:xfrm>
            <a:off x="9818498" y="3543754"/>
            <a:ext cx="6102237" cy="55619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3937A3F1-394C-48F4-8CC0-3DDD5A4D756E}"/>
              </a:ext>
            </a:extLst>
          </p:cNvPr>
          <p:cNvSpPr/>
          <p:nvPr/>
        </p:nvSpPr>
        <p:spPr>
          <a:xfrm>
            <a:off x="-2177541" y="-2142710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: Rounded Corners 8">
            <a:extLst>
              <a:ext uri="{FF2B5EF4-FFF2-40B4-BE49-F238E27FC236}">
                <a16:creationId xmlns:a16="http://schemas.microsoft.com/office/drawing/2014/main" id="{EDF9770D-CF8D-4D87-BC9D-0DB57EB387BA}"/>
              </a:ext>
            </a:extLst>
          </p:cNvPr>
          <p:cNvSpPr/>
          <p:nvPr/>
        </p:nvSpPr>
        <p:spPr>
          <a:xfrm>
            <a:off x="-7359493" y="876339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20196E55-ACF6-4D1E-A79F-B95D570752FD}"/>
              </a:ext>
            </a:extLst>
          </p:cNvPr>
          <p:cNvSpPr/>
          <p:nvPr/>
        </p:nvSpPr>
        <p:spPr>
          <a:xfrm>
            <a:off x="-6987711" y="1108667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D1F7E346-B23A-4B22-AE40-40C7D59FF348}"/>
              </a:ext>
            </a:extLst>
          </p:cNvPr>
          <p:cNvSpPr txBox="1"/>
          <p:nvPr/>
        </p:nvSpPr>
        <p:spPr>
          <a:xfrm>
            <a:off x="-5995136" y="1215474"/>
            <a:ext cx="2889226" cy="3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6F8A1B6C-6D74-4010-A2B2-9E5791B5181D}"/>
              </a:ext>
            </a:extLst>
          </p:cNvPr>
          <p:cNvSpPr/>
          <p:nvPr/>
        </p:nvSpPr>
        <p:spPr>
          <a:xfrm>
            <a:off x="-7700002" y="3942243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0" name="Rectangle: Rounded Corners 12">
            <a:extLst>
              <a:ext uri="{FF2B5EF4-FFF2-40B4-BE49-F238E27FC236}">
                <a16:creationId xmlns:a16="http://schemas.microsoft.com/office/drawing/2014/main" id="{9C587B55-4C77-496C-B4D3-C1C8845A6FEE}"/>
              </a:ext>
            </a:extLst>
          </p:cNvPr>
          <p:cNvSpPr/>
          <p:nvPr/>
        </p:nvSpPr>
        <p:spPr>
          <a:xfrm>
            <a:off x="-7328220" y="4174571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3E89CC4D-C641-4AA3-931C-F9FE558900B8}"/>
              </a:ext>
            </a:extLst>
          </p:cNvPr>
          <p:cNvSpPr txBox="1"/>
          <p:nvPr/>
        </p:nvSpPr>
        <p:spPr>
          <a:xfrm>
            <a:off x="-6335645" y="4281378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0D3CB2B7-174F-4088-9B0C-572297358209}"/>
              </a:ext>
            </a:extLst>
          </p:cNvPr>
          <p:cNvGrpSpPr/>
          <p:nvPr/>
        </p:nvGrpSpPr>
        <p:grpSpPr>
          <a:xfrm>
            <a:off x="3430703" y="5421857"/>
            <a:ext cx="5032068" cy="1261893"/>
            <a:chOff x="-7389697" y="5421857"/>
            <a:chExt cx="5032068" cy="1261893"/>
          </a:xfrm>
        </p:grpSpPr>
        <p:sp>
          <p:nvSpPr>
            <p:cNvPr id="43" name="Rectangle: Rounded Corners 8">
              <a:extLst>
                <a:ext uri="{FF2B5EF4-FFF2-40B4-BE49-F238E27FC236}">
                  <a16:creationId xmlns:a16="http://schemas.microsoft.com/office/drawing/2014/main" id="{B3CD89A3-171F-4F07-9241-66AD28D92C17}"/>
                </a:ext>
              </a:extLst>
            </p:cNvPr>
            <p:cNvSpPr/>
            <p:nvPr/>
          </p:nvSpPr>
          <p:spPr>
            <a:xfrm>
              <a:off x="-7389697" y="5421857"/>
              <a:ext cx="5032068" cy="1261893"/>
            </a:xfrm>
            <a:prstGeom prst="roundRect">
              <a:avLst>
                <a:gd name="adj" fmla="val 37654"/>
              </a:avLst>
            </a:prstGeom>
            <a:solidFill>
              <a:srgbClr val="6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44" name="Rectangle: Rounded Corners 12">
              <a:extLst>
                <a:ext uri="{FF2B5EF4-FFF2-40B4-BE49-F238E27FC236}">
                  <a16:creationId xmlns:a16="http://schemas.microsoft.com/office/drawing/2014/main" id="{E1D33F09-72F6-4274-ADD8-720C31EB2327}"/>
                </a:ext>
              </a:extLst>
            </p:cNvPr>
            <p:cNvSpPr/>
            <p:nvPr/>
          </p:nvSpPr>
          <p:spPr>
            <a:xfrm>
              <a:off x="-7017915" y="5654185"/>
              <a:ext cx="842691" cy="810104"/>
            </a:xfrm>
            <a:prstGeom prst="roundRect">
              <a:avLst>
                <a:gd name="adj" fmla="val 36860"/>
              </a:avLst>
            </a:prstGeom>
            <a:solidFill>
              <a:srgbClr val="FFE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5" name="TextBox 14">
              <a:extLst>
                <a:ext uri="{FF2B5EF4-FFF2-40B4-BE49-F238E27FC236}">
                  <a16:creationId xmlns:a16="http://schemas.microsoft.com/office/drawing/2014/main" id="{E98A8D30-EB80-4AA9-9881-57CC9C8E4A8B}"/>
                </a:ext>
              </a:extLst>
            </p:cNvPr>
            <p:cNvSpPr txBox="1"/>
            <p:nvPr/>
          </p:nvSpPr>
          <p:spPr>
            <a:xfrm>
              <a:off x="-6025340" y="5760992"/>
              <a:ext cx="2889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4</a:t>
              </a:r>
              <a:endParaRPr lang="en-MY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ectangle: Rounded Corners 8">
            <a:extLst>
              <a:ext uri="{FF2B5EF4-FFF2-40B4-BE49-F238E27FC236}">
                <a16:creationId xmlns:a16="http://schemas.microsoft.com/office/drawing/2014/main" id="{2747D4B1-00AC-4C96-B4C7-C4972DA3FDA0}"/>
              </a:ext>
            </a:extLst>
          </p:cNvPr>
          <p:cNvSpPr/>
          <p:nvPr/>
        </p:nvSpPr>
        <p:spPr>
          <a:xfrm>
            <a:off x="-7631392" y="2553396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Rectangle: Rounded Corners 12">
            <a:extLst>
              <a:ext uri="{FF2B5EF4-FFF2-40B4-BE49-F238E27FC236}">
                <a16:creationId xmlns:a16="http://schemas.microsoft.com/office/drawing/2014/main" id="{58078EE5-8EEB-4C2B-BBEB-5209F4CF20B5}"/>
              </a:ext>
            </a:extLst>
          </p:cNvPr>
          <p:cNvSpPr/>
          <p:nvPr/>
        </p:nvSpPr>
        <p:spPr>
          <a:xfrm>
            <a:off x="-7259610" y="2785724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80EBDEE-8429-4794-8665-9510FA325AF7}"/>
              </a:ext>
            </a:extLst>
          </p:cNvPr>
          <p:cNvSpPr txBox="1"/>
          <p:nvPr/>
        </p:nvSpPr>
        <p:spPr>
          <a:xfrm>
            <a:off x="-6267035" y="2930319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A781397F-2409-4878-A744-B1E2EE5B558B}"/>
              </a:ext>
            </a:extLst>
          </p:cNvPr>
          <p:cNvGrpSpPr/>
          <p:nvPr/>
        </p:nvGrpSpPr>
        <p:grpSpPr>
          <a:xfrm>
            <a:off x="6566533" y="-16324978"/>
            <a:ext cx="2538972" cy="2993321"/>
            <a:chOff x="6566533" y="199767"/>
            <a:chExt cx="2538972" cy="2993321"/>
          </a:xfrm>
        </p:grpSpPr>
        <p:sp>
          <p:nvSpPr>
            <p:cNvPr id="19" name="Hình chữ nhật: Góc Tròn 18">
              <a:extLst>
                <a:ext uri="{FF2B5EF4-FFF2-40B4-BE49-F238E27FC236}">
                  <a16:creationId xmlns:a16="http://schemas.microsoft.com/office/drawing/2014/main" id="{A74AF19C-01B3-4A23-95D7-7497478CEF91}"/>
                </a:ext>
              </a:extLst>
            </p:cNvPr>
            <p:cNvSpPr/>
            <p:nvPr/>
          </p:nvSpPr>
          <p:spPr>
            <a:xfrm>
              <a:off x="6566533" y="199767"/>
              <a:ext cx="2538972" cy="2993321"/>
            </a:xfrm>
            <a:prstGeom prst="roundRect">
              <a:avLst>
                <a:gd name="adj" fmla="val 7101"/>
              </a:avLst>
            </a:prstGeom>
            <a:solidFill>
              <a:srgbClr val="7E3B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ình chữ nhật: Góc Tròn 19">
              <a:extLst>
                <a:ext uri="{FF2B5EF4-FFF2-40B4-BE49-F238E27FC236}">
                  <a16:creationId xmlns:a16="http://schemas.microsoft.com/office/drawing/2014/main" id="{CB3EAA5D-E7F6-4490-9A6C-08930FAAC629}"/>
                </a:ext>
              </a:extLst>
            </p:cNvPr>
            <p:cNvSpPr/>
            <p:nvPr/>
          </p:nvSpPr>
          <p:spPr>
            <a:xfrm>
              <a:off x="6720134" y="413933"/>
              <a:ext cx="2231770" cy="2548374"/>
            </a:xfrm>
            <a:prstGeom prst="roundRect">
              <a:avLst>
                <a:gd name="adj" fmla="val 6556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5C4D5959-2F93-43C4-9A45-7881EE0DB612}"/>
              </a:ext>
            </a:extLst>
          </p:cNvPr>
          <p:cNvGrpSpPr/>
          <p:nvPr/>
        </p:nvGrpSpPr>
        <p:grpSpPr>
          <a:xfrm>
            <a:off x="9319258" y="-4513044"/>
            <a:ext cx="2538972" cy="2993321"/>
            <a:chOff x="9319258" y="3382473"/>
            <a:chExt cx="2538972" cy="2993321"/>
          </a:xfrm>
        </p:grpSpPr>
        <p:sp>
          <p:nvSpPr>
            <p:cNvPr id="22" name="Hình chữ nhật: Góc Tròn 21">
              <a:extLst>
                <a:ext uri="{FF2B5EF4-FFF2-40B4-BE49-F238E27FC236}">
                  <a16:creationId xmlns:a16="http://schemas.microsoft.com/office/drawing/2014/main" id="{27A4FCE7-44E4-4563-A13F-40A0A4821E3C}"/>
                </a:ext>
              </a:extLst>
            </p:cNvPr>
            <p:cNvSpPr/>
            <p:nvPr/>
          </p:nvSpPr>
          <p:spPr>
            <a:xfrm>
              <a:off x="9319258" y="3382473"/>
              <a:ext cx="2538972" cy="2993321"/>
            </a:xfrm>
            <a:prstGeom prst="roundRect">
              <a:avLst>
                <a:gd name="adj" fmla="val 7101"/>
              </a:avLst>
            </a:prstGeom>
            <a:solidFill>
              <a:srgbClr val="7E3B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Hình chữ nhật: Góc Tròn 22">
              <a:extLst>
                <a:ext uri="{FF2B5EF4-FFF2-40B4-BE49-F238E27FC236}">
                  <a16:creationId xmlns:a16="http://schemas.microsoft.com/office/drawing/2014/main" id="{7A334A6C-E98A-4671-8FA8-397ECA3BDE5A}"/>
                </a:ext>
              </a:extLst>
            </p:cNvPr>
            <p:cNvSpPr/>
            <p:nvPr/>
          </p:nvSpPr>
          <p:spPr>
            <a:xfrm>
              <a:off x="9472859" y="3621289"/>
              <a:ext cx="2231770" cy="2548374"/>
            </a:xfrm>
            <a:prstGeom prst="roundRect">
              <a:avLst>
                <a:gd name="adj" fmla="val 6556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1B64AF56-5ED6-42E4-8ED8-56E56C598136}"/>
              </a:ext>
            </a:extLst>
          </p:cNvPr>
          <p:cNvSpPr/>
          <p:nvPr/>
        </p:nvSpPr>
        <p:spPr>
          <a:xfrm>
            <a:off x="8943317" y="-9064522"/>
            <a:ext cx="162188" cy="2938931"/>
          </a:xfrm>
          <a:prstGeom prst="rect">
            <a:avLst/>
          </a:prstGeom>
          <a:solidFill>
            <a:srgbClr val="FEB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8EF95FDE-AF32-471D-A12F-616B3626DE93}"/>
              </a:ext>
            </a:extLst>
          </p:cNvPr>
          <p:cNvSpPr/>
          <p:nvPr/>
        </p:nvSpPr>
        <p:spPr>
          <a:xfrm>
            <a:off x="9259106" y="-14662131"/>
            <a:ext cx="162188" cy="2938931"/>
          </a:xfrm>
          <a:prstGeom prst="rect">
            <a:avLst/>
          </a:prstGeom>
          <a:solidFill>
            <a:srgbClr val="FEB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97E28ABC-EDE4-4BA6-95F4-73A442993965}"/>
              </a:ext>
            </a:extLst>
          </p:cNvPr>
          <p:cNvSpPr/>
          <p:nvPr/>
        </p:nvSpPr>
        <p:spPr>
          <a:xfrm>
            <a:off x="6624308" y="-10741918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Hình Bầu dục 26">
            <a:extLst>
              <a:ext uri="{FF2B5EF4-FFF2-40B4-BE49-F238E27FC236}">
                <a16:creationId xmlns:a16="http://schemas.microsoft.com/office/drawing/2014/main" id="{64DF6D38-F4E7-48DA-A74C-FFB3F212B12B}"/>
              </a:ext>
            </a:extLst>
          </p:cNvPr>
          <p:cNvSpPr/>
          <p:nvPr/>
        </p:nvSpPr>
        <p:spPr>
          <a:xfrm>
            <a:off x="7832419" y="-4937690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84199188-4148-40FD-8D14-A43DCAA181B5}"/>
              </a:ext>
            </a:extLst>
          </p:cNvPr>
          <p:cNvSpPr/>
          <p:nvPr/>
        </p:nvSpPr>
        <p:spPr>
          <a:xfrm>
            <a:off x="6387988" y="-7286384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ình Bầu dục 29">
            <a:extLst>
              <a:ext uri="{FF2B5EF4-FFF2-40B4-BE49-F238E27FC236}">
                <a16:creationId xmlns:a16="http://schemas.microsoft.com/office/drawing/2014/main" id="{09480CC8-932E-434B-AC7C-E5E794AF720B}"/>
              </a:ext>
            </a:extLst>
          </p:cNvPr>
          <p:cNvSpPr/>
          <p:nvPr/>
        </p:nvSpPr>
        <p:spPr>
          <a:xfrm>
            <a:off x="9527388" y="-13556539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246ACC6D-7D64-4704-B730-41255071CA5C}"/>
              </a:ext>
            </a:extLst>
          </p:cNvPr>
          <p:cNvSpPr/>
          <p:nvPr/>
        </p:nvSpPr>
        <p:spPr>
          <a:xfrm>
            <a:off x="11217865" y="-7520105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505DEBB9-6C5F-4A05-9850-C8AD51500D60}"/>
              </a:ext>
            </a:extLst>
          </p:cNvPr>
          <p:cNvSpPr/>
          <p:nvPr/>
        </p:nvSpPr>
        <p:spPr>
          <a:xfrm>
            <a:off x="9851330" y="-11502456"/>
            <a:ext cx="897145" cy="893561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4002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C22E00D-22AE-4824-993A-942BDD3F11FE}"/>
              </a:ext>
            </a:extLst>
          </p:cNvPr>
          <p:cNvSpPr/>
          <p:nvPr/>
        </p:nvSpPr>
        <p:spPr>
          <a:xfrm>
            <a:off x="10125635" y="-2153078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CCF6C29-9682-4C2A-B9D9-A25378DEE536}"/>
              </a:ext>
            </a:extLst>
          </p:cNvPr>
          <p:cNvSpPr/>
          <p:nvPr/>
        </p:nvSpPr>
        <p:spPr>
          <a:xfrm>
            <a:off x="9818498" y="3543754"/>
            <a:ext cx="6102237" cy="55619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3937A3F1-394C-48F4-8CC0-3DDD5A4D756E}"/>
              </a:ext>
            </a:extLst>
          </p:cNvPr>
          <p:cNvSpPr/>
          <p:nvPr/>
        </p:nvSpPr>
        <p:spPr>
          <a:xfrm>
            <a:off x="-2177541" y="-2142710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: Rounded Corners 8">
            <a:extLst>
              <a:ext uri="{FF2B5EF4-FFF2-40B4-BE49-F238E27FC236}">
                <a16:creationId xmlns:a16="http://schemas.microsoft.com/office/drawing/2014/main" id="{EDF9770D-CF8D-4D87-BC9D-0DB57EB387BA}"/>
              </a:ext>
            </a:extLst>
          </p:cNvPr>
          <p:cNvSpPr/>
          <p:nvPr/>
        </p:nvSpPr>
        <p:spPr>
          <a:xfrm>
            <a:off x="-7359493" y="876339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20196E55-ACF6-4D1E-A79F-B95D570752FD}"/>
              </a:ext>
            </a:extLst>
          </p:cNvPr>
          <p:cNvSpPr/>
          <p:nvPr/>
        </p:nvSpPr>
        <p:spPr>
          <a:xfrm>
            <a:off x="-6987711" y="1108667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D1F7E346-B23A-4B22-AE40-40C7D59FF348}"/>
              </a:ext>
            </a:extLst>
          </p:cNvPr>
          <p:cNvSpPr txBox="1"/>
          <p:nvPr/>
        </p:nvSpPr>
        <p:spPr>
          <a:xfrm>
            <a:off x="-5995136" y="1215474"/>
            <a:ext cx="2889226" cy="3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6F8A1B6C-6D74-4010-A2B2-9E5791B5181D}"/>
              </a:ext>
            </a:extLst>
          </p:cNvPr>
          <p:cNvSpPr/>
          <p:nvPr/>
        </p:nvSpPr>
        <p:spPr>
          <a:xfrm>
            <a:off x="-7700002" y="3942243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0" name="Rectangle: Rounded Corners 12">
            <a:extLst>
              <a:ext uri="{FF2B5EF4-FFF2-40B4-BE49-F238E27FC236}">
                <a16:creationId xmlns:a16="http://schemas.microsoft.com/office/drawing/2014/main" id="{9C587B55-4C77-496C-B4D3-C1C8845A6FEE}"/>
              </a:ext>
            </a:extLst>
          </p:cNvPr>
          <p:cNvSpPr/>
          <p:nvPr/>
        </p:nvSpPr>
        <p:spPr>
          <a:xfrm>
            <a:off x="-7328220" y="4174571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3E89CC4D-C641-4AA3-931C-F9FE558900B8}"/>
              </a:ext>
            </a:extLst>
          </p:cNvPr>
          <p:cNvSpPr txBox="1"/>
          <p:nvPr/>
        </p:nvSpPr>
        <p:spPr>
          <a:xfrm>
            <a:off x="-6335645" y="4281378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: Rounded Corners 8">
            <a:extLst>
              <a:ext uri="{FF2B5EF4-FFF2-40B4-BE49-F238E27FC236}">
                <a16:creationId xmlns:a16="http://schemas.microsoft.com/office/drawing/2014/main" id="{B3CD89A3-171F-4F07-9241-66AD28D92C17}"/>
              </a:ext>
            </a:extLst>
          </p:cNvPr>
          <p:cNvSpPr/>
          <p:nvPr/>
        </p:nvSpPr>
        <p:spPr>
          <a:xfrm>
            <a:off x="3430703" y="5421857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4" name="Rectangle: Rounded Corners 12">
            <a:extLst>
              <a:ext uri="{FF2B5EF4-FFF2-40B4-BE49-F238E27FC236}">
                <a16:creationId xmlns:a16="http://schemas.microsoft.com/office/drawing/2014/main" id="{E1D33F09-72F6-4274-ADD8-720C31EB2327}"/>
              </a:ext>
            </a:extLst>
          </p:cNvPr>
          <p:cNvSpPr/>
          <p:nvPr/>
        </p:nvSpPr>
        <p:spPr>
          <a:xfrm>
            <a:off x="3802485" y="5654185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E98A8D30-EB80-4AA9-9881-57CC9C8E4A8B}"/>
              </a:ext>
            </a:extLst>
          </p:cNvPr>
          <p:cNvSpPr txBox="1"/>
          <p:nvPr/>
        </p:nvSpPr>
        <p:spPr>
          <a:xfrm>
            <a:off x="4795060" y="5760992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: Rounded Corners 8">
            <a:extLst>
              <a:ext uri="{FF2B5EF4-FFF2-40B4-BE49-F238E27FC236}">
                <a16:creationId xmlns:a16="http://schemas.microsoft.com/office/drawing/2014/main" id="{2747D4B1-00AC-4C96-B4C7-C4972DA3FDA0}"/>
              </a:ext>
            </a:extLst>
          </p:cNvPr>
          <p:cNvSpPr/>
          <p:nvPr/>
        </p:nvSpPr>
        <p:spPr>
          <a:xfrm>
            <a:off x="-7631392" y="2553396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Rectangle: Rounded Corners 12">
            <a:extLst>
              <a:ext uri="{FF2B5EF4-FFF2-40B4-BE49-F238E27FC236}">
                <a16:creationId xmlns:a16="http://schemas.microsoft.com/office/drawing/2014/main" id="{58078EE5-8EEB-4C2B-BBEB-5209F4CF20B5}"/>
              </a:ext>
            </a:extLst>
          </p:cNvPr>
          <p:cNvSpPr/>
          <p:nvPr/>
        </p:nvSpPr>
        <p:spPr>
          <a:xfrm>
            <a:off x="-7259610" y="2785724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80EBDEE-8429-4794-8665-9510FA325AF7}"/>
              </a:ext>
            </a:extLst>
          </p:cNvPr>
          <p:cNvSpPr txBox="1"/>
          <p:nvPr/>
        </p:nvSpPr>
        <p:spPr>
          <a:xfrm>
            <a:off x="-6267035" y="2930319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B823B125-35AB-4768-AA0C-47DE105B2609}"/>
              </a:ext>
            </a:extLst>
          </p:cNvPr>
          <p:cNvGrpSpPr/>
          <p:nvPr/>
        </p:nvGrpSpPr>
        <p:grpSpPr>
          <a:xfrm>
            <a:off x="5064536" y="8680424"/>
            <a:ext cx="7172090" cy="2960985"/>
            <a:chOff x="5064536" y="194792"/>
            <a:chExt cx="7172090" cy="2960985"/>
          </a:xfrm>
        </p:grpSpPr>
        <p:sp>
          <p:nvSpPr>
            <p:cNvPr id="42" name="Hình chữ nhật: Góc Tròn 41">
              <a:extLst>
                <a:ext uri="{FF2B5EF4-FFF2-40B4-BE49-F238E27FC236}">
                  <a16:creationId xmlns:a16="http://schemas.microsoft.com/office/drawing/2014/main" id="{3FCE9652-AADC-4FA7-964B-DAD2AC482967}"/>
                </a:ext>
              </a:extLst>
            </p:cNvPr>
            <p:cNvSpPr/>
            <p:nvPr/>
          </p:nvSpPr>
          <p:spPr>
            <a:xfrm>
              <a:off x="5848449" y="761730"/>
              <a:ext cx="5762230" cy="2394047"/>
            </a:xfrm>
            <a:prstGeom prst="roundRect">
              <a:avLst>
                <a:gd name="adj" fmla="val 10057"/>
              </a:avLst>
            </a:prstGeom>
            <a:solidFill>
              <a:srgbClr val="FEB0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6" name="Hộp Văn bản 45">
              <a:extLst>
                <a:ext uri="{FF2B5EF4-FFF2-40B4-BE49-F238E27FC236}">
                  <a16:creationId xmlns:a16="http://schemas.microsoft.com/office/drawing/2014/main" id="{C52A1692-0B02-4007-B21F-7473D634890B}"/>
                </a:ext>
              </a:extLst>
            </p:cNvPr>
            <p:cNvSpPr txBox="1"/>
            <p:nvPr/>
          </p:nvSpPr>
          <p:spPr>
            <a:xfrm>
              <a:off x="6948563" y="194792"/>
              <a:ext cx="52880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>
                  <a:solidFill>
                    <a:srgbClr val="7E3B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ý 4</a:t>
              </a:r>
              <a:endParaRPr lang="vi-VN" sz="6000" b="1">
                <a:solidFill>
                  <a:srgbClr val="7E3B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Hộp Văn bản 47">
              <a:extLst>
                <a:ext uri="{FF2B5EF4-FFF2-40B4-BE49-F238E27FC236}">
                  <a16:creationId xmlns:a16="http://schemas.microsoft.com/office/drawing/2014/main" id="{7ECE4548-A473-43DD-B893-49C7730B0F2E}"/>
                </a:ext>
              </a:extLst>
            </p:cNvPr>
            <p:cNvSpPr txBox="1"/>
            <p:nvPr/>
          </p:nvSpPr>
          <p:spPr>
            <a:xfrm>
              <a:off x="5064536" y="279431"/>
              <a:ext cx="16295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/>
                <a:t>😡</a:t>
              </a:r>
              <a:endParaRPr lang="vi-VN" sz="11500"/>
            </a:p>
          </p:txBody>
        </p:sp>
      </p:grpSp>
      <p:grpSp>
        <p:nvGrpSpPr>
          <p:cNvPr id="49" name="Nhóm 48">
            <a:extLst>
              <a:ext uri="{FF2B5EF4-FFF2-40B4-BE49-F238E27FC236}">
                <a16:creationId xmlns:a16="http://schemas.microsoft.com/office/drawing/2014/main" id="{8A28362A-56E8-4580-851B-9DD7E9EDE4B8}"/>
              </a:ext>
            </a:extLst>
          </p:cNvPr>
          <p:cNvGrpSpPr/>
          <p:nvPr/>
        </p:nvGrpSpPr>
        <p:grpSpPr>
          <a:xfrm>
            <a:off x="4035553" y="15582422"/>
            <a:ext cx="7601360" cy="3089496"/>
            <a:chOff x="4035553" y="3608526"/>
            <a:chExt cx="7601360" cy="3089496"/>
          </a:xfrm>
        </p:grpSpPr>
        <p:sp>
          <p:nvSpPr>
            <p:cNvPr id="50" name="Hình chữ nhật: Góc Tròn 49">
              <a:extLst>
                <a:ext uri="{FF2B5EF4-FFF2-40B4-BE49-F238E27FC236}">
                  <a16:creationId xmlns:a16="http://schemas.microsoft.com/office/drawing/2014/main" id="{49DE0372-4015-4DD2-B1D1-D2CE9140B03C}"/>
                </a:ext>
              </a:extLst>
            </p:cNvPr>
            <p:cNvSpPr/>
            <p:nvPr/>
          </p:nvSpPr>
          <p:spPr>
            <a:xfrm>
              <a:off x="5282401" y="4484496"/>
              <a:ext cx="5935463" cy="2213526"/>
            </a:xfrm>
            <a:prstGeom prst="roundRect">
              <a:avLst>
                <a:gd name="adj" fmla="val 10057"/>
              </a:avLst>
            </a:prstGeom>
            <a:solidFill>
              <a:srgbClr val="FEB0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Hộp Văn bản 50">
              <a:extLst>
                <a:ext uri="{FF2B5EF4-FFF2-40B4-BE49-F238E27FC236}">
                  <a16:creationId xmlns:a16="http://schemas.microsoft.com/office/drawing/2014/main" id="{078E6882-11FA-46A4-9098-F58B1E5F3E8B}"/>
                </a:ext>
              </a:extLst>
            </p:cNvPr>
            <p:cNvSpPr txBox="1"/>
            <p:nvPr/>
          </p:nvSpPr>
          <p:spPr>
            <a:xfrm>
              <a:off x="6348850" y="3842006"/>
              <a:ext cx="52880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>
                  <a:solidFill>
                    <a:srgbClr val="7E3B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ý 4</a:t>
              </a:r>
              <a:endParaRPr lang="vi-VN" sz="6000" b="1">
                <a:solidFill>
                  <a:srgbClr val="7E3B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Hộp Văn bản 51">
              <a:extLst>
                <a:ext uri="{FF2B5EF4-FFF2-40B4-BE49-F238E27FC236}">
                  <a16:creationId xmlns:a16="http://schemas.microsoft.com/office/drawing/2014/main" id="{917470F9-065B-41DE-B2B8-A396DFA3FE2B}"/>
                </a:ext>
              </a:extLst>
            </p:cNvPr>
            <p:cNvSpPr txBox="1"/>
            <p:nvPr/>
          </p:nvSpPr>
          <p:spPr>
            <a:xfrm>
              <a:off x="4035553" y="3608526"/>
              <a:ext cx="165559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800"/>
                <a:t>😣</a:t>
              </a:r>
              <a:endParaRPr lang="vi-VN" sz="13800"/>
            </a:p>
          </p:txBody>
        </p:sp>
      </p:grpSp>
    </p:spTree>
    <p:extLst>
      <p:ext uri="{BB962C8B-B14F-4D97-AF65-F5344CB8AC3E}">
        <p14:creationId xmlns:p14="http://schemas.microsoft.com/office/powerpoint/2010/main" val="3662789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C22E00D-22AE-4824-993A-942BDD3F11FE}"/>
              </a:ext>
            </a:extLst>
          </p:cNvPr>
          <p:cNvSpPr/>
          <p:nvPr/>
        </p:nvSpPr>
        <p:spPr>
          <a:xfrm>
            <a:off x="10125635" y="-2153078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CCF6C29-9682-4C2A-B9D9-A25378DEE536}"/>
              </a:ext>
            </a:extLst>
          </p:cNvPr>
          <p:cNvSpPr/>
          <p:nvPr/>
        </p:nvSpPr>
        <p:spPr>
          <a:xfrm>
            <a:off x="9818498" y="3543754"/>
            <a:ext cx="6102237" cy="55619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3937A3F1-394C-48F4-8CC0-3DDD5A4D756E}"/>
              </a:ext>
            </a:extLst>
          </p:cNvPr>
          <p:cNvSpPr/>
          <p:nvPr/>
        </p:nvSpPr>
        <p:spPr>
          <a:xfrm>
            <a:off x="-2177541" y="-2142710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74AA755C-A3C2-476D-A4C6-E154F0CD08AA}"/>
              </a:ext>
            </a:extLst>
          </p:cNvPr>
          <p:cNvGrpSpPr/>
          <p:nvPr/>
        </p:nvGrpSpPr>
        <p:grpSpPr>
          <a:xfrm>
            <a:off x="-7359493" y="876339"/>
            <a:ext cx="5032068" cy="1261893"/>
            <a:chOff x="-7359493" y="876339"/>
            <a:chExt cx="5032068" cy="1261893"/>
          </a:xfrm>
        </p:grpSpPr>
        <p:sp>
          <p:nvSpPr>
            <p:cNvPr id="31" name="Rectangle: Rounded Corners 8">
              <a:extLst>
                <a:ext uri="{FF2B5EF4-FFF2-40B4-BE49-F238E27FC236}">
                  <a16:creationId xmlns:a16="http://schemas.microsoft.com/office/drawing/2014/main" id="{EDF9770D-CF8D-4D87-BC9D-0DB57EB387BA}"/>
                </a:ext>
              </a:extLst>
            </p:cNvPr>
            <p:cNvSpPr/>
            <p:nvPr/>
          </p:nvSpPr>
          <p:spPr>
            <a:xfrm>
              <a:off x="-7359493" y="876339"/>
              <a:ext cx="5032068" cy="1261893"/>
            </a:xfrm>
            <a:prstGeom prst="roundRect">
              <a:avLst>
                <a:gd name="adj" fmla="val 37654"/>
              </a:avLst>
            </a:prstGeom>
            <a:solidFill>
              <a:srgbClr val="6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32" name="Rectangle: Rounded Corners 12">
              <a:extLst>
                <a:ext uri="{FF2B5EF4-FFF2-40B4-BE49-F238E27FC236}">
                  <a16:creationId xmlns:a16="http://schemas.microsoft.com/office/drawing/2014/main" id="{20196E55-ACF6-4D1E-A79F-B95D570752FD}"/>
                </a:ext>
              </a:extLst>
            </p:cNvPr>
            <p:cNvSpPr/>
            <p:nvPr/>
          </p:nvSpPr>
          <p:spPr>
            <a:xfrm>
              <a:off x="-6987711" y="1108667"/>
              <a:ext cx="842691" cy="810104"/>
            </a:xfrm>
            <a:prstGeom prst="roundRect">
              <a:avLst>
                <a:gd name="adj" fmla="val 36860"/>
              </a:avLst>
            </a:prstGeom>
            <a:solidFill>
              <a:srgbClr val="FFE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3" name="TextBox 14">
              <a:extLst>
                <a:ext uri="{FF2B5EF4-FFF2-40B4-BE49-F238E27FC236}">
                  <a16:creationId xmlns:a16="http://schemas.microsoft.com/office/drawing/2014/main" id="{D1F7E346-B23A-4B22-AE40-40C7D59FF348}"/>
                </a:ext>
              </a:extLst>
            </p:cNvPr>
            <p:cNvSpPr txBox="1"/>
            <p:nvPr/>
          </p:nvSpPr>
          <p:spPr>
            <a:xfrm>
              <a:off x="-5995136" y="1215474"/>
              <a:ext cx="2889226" cy="333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1</a:t>
              </a:r>
              <a:endParaRPr lang="en-MY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341BD287-9375-4C03-B9C4-0DEE7316EEDC}"/>
              </a:ext>
            </a:extLst>
          </p:cNvPr>
          <p:cNvGrpSpPr/>
          <p:nvPr/>
        </p:nvGrpSpPr>
        <p:grpSpPr>
          <a:xfrm>
            <a:off x="-15518122" y="3942243"/>
            <a:ext cx="5032068" cy="1261893"/>
            <a:chOff x="-7700002" y="3942243"/>
            <a:chExt cx="5032068" cy="1261893"/>
          </a:xfrm>
        </p:grpSpPr>
        <p:sp>
          <p:nvSpPr>
            <p:cNvPr id="39" name="Rectangle: Rounded Corners 8">
              <a:extLst>
                <a:ext uri="{FF2B5EF4-FFF2-40B4-BE49-F238E27FC236}">
                  <a16:creationId xmlns:a16="http://schemas.microsoft.com/office/drawing/2014/main" id="{6F8A1B6C-6D74-4010-A2B2-9E5791B5181D}"/>
                </a:ext>
              </a:extLst>
            </p:cNvPr>
            <p:cNvSpPr/>
            <p:nvPr/>
          </p:nvSpPr>
          <p:spPr>
            <a:xfrm>
              <a:off x="-7700002" y="3942243"/>
              <a:ext cx="5032068" cy="1261893"/>
            </a:xfrm>
            <a:prstGeom prst="roundRect">
              <a:avLst>
                <a:gd name="adj" fmla="val 37654"/>
              </a:avLst>
            </a:prstGeom>
            <a:solidFill>
              <a:srgbClr val="6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40" name="Rectangle: Rounded Corners 12">
              <a:extLst>
                <a:ext uri="{FF2B5EF4-FFF2-40B4-BE49-F238E27FC236}">
                  <a16:creationId xmlns:a16="http://schemas.microsoft.com/office/drawing/2014/main" id="{9C587B55-4C77-496C-B4D3-C1C8845A6FEE}"/>
                </a:ext>
              </a:extLst>
            </p:cNvPr>
            <p:cNvSpPr/>
            <p:nvPr/>
          </p:nvSpPr>
          <p:spPr>
            <a:xfrm>
              <a:off x="-7328220" y="4174571"/>
              <a:ext cx="842691" cy="810104"/>
            </a:xfrm>
            <a:prstGeom prst="roundRect">
              <a:avLst>
                <a:gd name="adj" fmla="val 36860"/>
              </a:avLst>
            </a:prstGeom>
            <a:solidFill>
              <a:srgbClr val="FFE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1" name="TextBox 14">
              <a:extLst>
                <a:ext uri="{FF2B5EF4-FFF2-40B4-BE49-F238E27FC236}">
                  <a16:creationId xmlns:a16="http://schemas.microsoft.com/office/drawing/2014/main" id="{3E89CC4D-C641-4AA3-931C-F9FE558900B8}"/>
                </a:ext>
              </a:extLst>
            </p:cNvPr>
            <p:cNvSpPr txBox="1"/>
            <p:nvPr/>
          </p:nvSpPr>
          <p:spPr>
            <a:xfrm>
              <a:off x="-6335645" y="4281378"/>
              <a:ext cx="2889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  <a:endParaRPr lang="en-MY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Rectangle: Rounded Corners 8">
            <a:extLst>
              <a:ext uri="{FF2B5EF4-FFF2-40B4-BE49-F238E27FC236}">
                <a16:creationId xmlns:a16="http://schemas.microsoft.com/office/drawing/2014/main" id="{B3CD89A3-171F-4F07-9241-66AD28D92C17}"/>
              </a:ext>
            </a:extLst>
          </p:cNvPr>
          <p:cNvSpPr/>
          <p:nvPr/>
        </p:nvSpPr>
        <p:spPr>
          <a:xfrm>
            <a:off x="290729" y="1108667"/>
            <a:ext cx="4996628" cy="2666443"/>
          </a:xfrm>
          <a:prstGeom prst="roundRect">
            <a:avLst>
              <a:gd name="adj" fmla="val 13032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4" name="Rectangle: Rounded Corners 12">
            <a:extLst>
              <a:ext uri="{FF2B5EF4-FFF2-40B4-BE49-F238E27FC236}">
                <a16:creationId xmlns:a16="http://schemas.microsoft.com/office/drawing/2014/main" id="{E1D33F09-72F6-4274-ADD8-720C31EB2327}"/>
              </a:ext>
            </a:extLst>
          </p:cNvPr>
          <p:cNvSpPr/>
          <p:nvPr/>
        </p:nvSpPr>
        <p:spPr>
          <a:xfrm>
            <a:off x="413184" y="647274"/>
            <a:ext cx="2250375" cy="2258502"/>
          </a:xfrm>
          <a:prstGeom prst="roundRect">
            <a:avLst>
              <a:gd name="adj" fmla="val 10855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E98A8D30-EB80-4AA9-9881-57CC9C8E4A8B}"/>
              </a:ext>
            </a:extLst>
          </p:cNvPr>
          <p:cNvSpPr txBox="1"/>
          <p:nvPr/>
        </p:nvSpPr>
        <p:spPr>
          <a:xfrm>
            <a:off x="470901" y="2971111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00F94EDF-8EC3-46F7-A444-7C86DE3E44BE}"/>
              </a:ext>
            </a:extLst>
          </p:cNvPr>
          <p:cNvGrpSpPr/>
          <p:nvPr/>
        </p:nvGrpSpPr>
        <p:grpSpPr>
          <a:xfrm>
            <a:off x="-11426152" y="2553396"/>
            <a:ext cx="5032068" cy="1261893"/>
            <a:chOff x="-7631392" y="2553396"/>
            <a:chExt cx="5032068" cy="1261893"/>
          </a:xfrm>
        </p:grpSpPr>
        <p:sp>
          <p:nvSpPr>
            <p:cNvPr id="35" name="Rectangle: Rounded Corners 8">
              <a:extLst>
                <a:ext uri="{FF2B5EF4-FFF2-40B4-BE49-F238E27FC236}">
                  <a16:creationId xmlns:a16="http://schemas.microsoft.com/office/drawing/2014/main" id="{2747D4B1-00AC-4C96-B4C7-C4972DA3FDA0}"/>
                </a:ext>
              </a:extLst>
            </p:cNvPr>
            <p:cNvSpPr/>
            <p:nvPr/>
          </p:nvSpPr>
          <p:spPr>
            <a:xfrm>
              <a:off x="-7631392" y="2553396"/>
              <a:ext cx="5032068" cy="1261893"/>
            </a:xfrm>
            <a:prstGeom prst="roundRect">
              <a:avLst>
                <a:gd name="adj" fmla="val 37654"/>
              </a:avLst>
            </a:prstGeom>
            <a:solidFill>
              <a:srgbClr val="6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36" name="Rectangle: Rounded Corners 12">
              <a:extLst>
                <a:ext uri="{FF2B5EF4-FFF2-40B4-BE49-F238E27FC236}">
                  <a16:creationId xmlns:a16="http://schemas.microsoft.com/office/drawing/2014/main" id="{58078EE5-8EEB-4C2B-BBEB-5209F4CF20B5}"/>
                </a:ext>
              </a:extLst>
            </p:cNvPr>
            <p:cNvSpPr/>
            <p:nvPr/>
          </p:nvSpPr>
          <p:spPr>
            <a:xfrm>
              <a:off x="-7259610" y="2785724"/>
              <a:ext cx="842691" cy="810104"/>
            </a:xfrm>
            <a:prstGeom prst="roundRect">
              <a:avLst>
                <a:gd name="adj" fmla="val 36860"/>
              </a:avLst>
            </a:prstGeom>
            <a:solidFill>
              <a:srgbClr val="FFE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7" name="TextBox 14">
              <a:extLst>
                <a:ext uri="{FF2B5EF4-FFF2-40B4-BE49-F238E27FC236}">
                  <a16:creationId xmlns:a16="http://schemas.microsoft.com/office/drawing/2014/main" id="{780EBDEE-8429-4794-8665-9510FA325AF7}"/>
                </a:ext>
              </a:extLst>
            </p:cNvPr>
            <p:cNvSpPr txBox="1"/>
            <p:nvPr/>
          </p:nvSpPr>
          <p:spPr>
            <a:xfrm>
              <a:off x="-6267035" y="2930319"/>
              <a:ext cx="2889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2</a:t>
              </a:r>
              <a:endParaRPr lang="en-MY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72F3B08E-B91B-45D2-8B18-64F79836260F}"/>
              </a:ext>
            </a:extLst>
          </p:cNvPr>
          <p:cNvGrpSpPr/>
          <p:nvPr/>
        </p:nvGrpSpPr>
        <p:grpSpPr>
          <a:xfrm>
            <a:off x="5064536" y="194792"/>
            <a:ext cx="7172090" cy="2960985"/>
            <a:chOff x="5064536" y="194792"/>
            <a:chExt cx="7172090" cy="2960985"/>
          </a:xfrm>
        </p:grpSpPr>
        <p:sp>
          <p:nvSpPr>
            <p:cNvPr id="3" name="Hình chữ nhật: Góc Tròn 2">
              <a:extLst>
                <a:ext uri="{FF2B5EF4-FFF2-40B4-BE49-F238E27FC236}">
                  <a16:creationId xmlns:a16="http://schemas.microsoft.com/office/drawing/2014/main" id="{2C63CD8F-48F3-4733-8643-7F8458D23A8E}"/>
                </a:ext>
              </a:extLst>
            </p:cNvPr>
            <p:cNvSpPr/>
            <p:nvPr/>
          </p:nvSpPr>
          <p:spPr>
            <a:xfrm>
              <a:off x="5848449" y="761730"/>
              <a:ext cx="5762230" cy="2394047"/>
            </a:xfrm>
            <a:prstGeom prst="roundRect">
              <a:avLst>
                <a:gd name="adj" fmla="val 10057"/>
              </a:avLst>
            </a:prstGeom>
            <a:solidFill>
              <a:srgbClr val="FEB0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2" name="Hộp Văn bản 41">
              <a:extLst>
                <a:ext uri="{FF2B5EF4-FFF2-40B4-BE49-F238E27FC236}">
                  <a16:creationId xmlns:a16="http://schemas.microsoft.com/office/drawing/2014/main" id="{B0F82308-ED2F-49F1-8309-605B9150237B}"/>
                </a:ext>
              </a:extLst>
            </p:cNvPr>
            <p:cNvSpPr txBox="1"/>
            <p:nvPr/>
          </p:nvSpPr>
          <p:spPr>
            <a:xfrm>
              <a:off x="6948563" y="194792"/>
              <a:ext cx="52880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>
                  <a:solidFill>
                    <a:srgbClr val="7E3B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ý 4</a:t>
              </a:r>
              <a:endParaRPr lang="vi-VN" sz="6000" b="1">
                <a:solidFill>
                  <a:srgbClr val="7E3B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Hộp Văn bản 4">
              <a:extLst>
                <a:ext uri="{FF2B5EF4-FFF2-40B4-BE49-F238E27FC236}">
                  <a16:creationId xmlns:a16="http://schemas.microsoft.com/office/drawing/2014/main" id="{066055AA-A3B2-4112-BD3C-AB115CAAE417}"/>
                </a:ext>
              </a:extLst>
            </p:cNvPr>
            <p:cNvSpPr txBox="1"/>
            <p:nvPr/>
          </p:nvSpPr>
          <p:spPr>
            <a:xfrm>
              <a:off x="5064536" y="279431"/>
              <a:ext cx="16295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/>
                <a:t>😡</a:t>
              </a:r>
              <a:endParaRPr lang="vi-VN" sz="11500"/>
            </a:p>
          </p:txBody>
        </p:sp>
      </p:grpSp>
      <p:grpSp>
        <p:nvGrpSpPr>
          <p:cNvPr id="10" name="Nhóm 9">
            <a:extLst>
              <a:ext uri="{FF2B5EF4-FFF2-40B4-BE49-F238E27FC236}">
                <a16:creationId xmlns:a16="http://schemas.microsoft.com/office/drawing/2014/main" id="{8645BC12-643D-469B-B64D-5C71B19008AC}"/>
              </a:ext>
            </a:extLst>
          </p:cNvPr>
          <p:cNvGrpSpPr/>
          <p:nvPr/>
        </p:nvGrpSpPr>
        <p:grpSpPr>
          <a:xfrm>
            <a:off x="4035553" y="3608526"/>
            <a:ext cx="7601360" cy="3089496"/>
            <a:chOff x="4035553" y="3608526"/>
            <a:chExt cx="7601360" cy="3089496"/>
          </a:xfrm>
        </p:grpSpPr>
        <p:sp>
          <p:nvSpPr>
            <p:cNvPr id="38" name="Hình chữ nhật: Góc Tròn 37">
              <a:extLst>
                <a:ext uri="{FF2B5EF4-FFF2-40B4-BE49-F238E27FC236}">
                  <a16:creationId xmlns:a16="http://schemas.microsoft.com/office/drawing/2014/main" id="{1555ABB5-BDA7-4803-941D-E70D50214611}"/>
                </a:ext>
              </a:extLst>
            </p:cNvPr>
            <p:cNvSpPr/>
            <p:nvPr/>
          </p:nvSpPr>
          <p:spPr>
            <a:xfrm>
              <a:off x="5282401" y="4484496"/>
              <a:ext cx="5935463" cy="2213526"/>
            </a:xfrm>
            <a:prstGeom prst="roundRect">
              <a:avLst>
                <a:gd name="adj" fmla="val 10057"/>
              </a:avLst>
            </a:prstGeom>
            <a:solidFill>
              <a:srgbClr val="FEB0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" name="Hộp Văn bản 3">
              <a:extLst>
                <a:ext uri="{FF2B5EF4-FFF2-40B4-BE49-F238E27FC236}">
                  <a16:creationId xmlns:a16="http://schemas.microsoft.com/office/drawing/2014/main" id="{499BD5FD-653F-479C-B8F2-9DA9C906BB4E}"/>
                </a:ext>
              </a:extLst>
            </p:cNvPr>
            <p:cNvSpPr txBox="1"/>
            <p:nvPr/>
          </p:nvSpPr>
          <p:spPr>
            <a:xfrm>
              <a:off x="6348850" y="3842006"/>
              <a:ext cx="52880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>
                  <a:solidFill>
                    <a:srgbClr val="7E3B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ý 4</a:t>
              </a:r>
              <a:endParaRPr lang="vi-VN" sz="6000" b="1">
                <a:solidFill>
                  <a:srgbClr val="7E3B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9D195D4B-9136-48C0-8866-0FA40DA74B24}"/>
                </a:ext>
              </a:extLst>
            </p:cNvPr>
            <p:cNvSpPr txBox="1"/>
            <p:nvPr/>
          </p:nvSpPr>
          <p:spPr>
            <a:xfrm>
              <a:off x="4035553" y="3608526"/>
              <a:ext cx="165559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800"/>
                <a:t>😣</a:t>
              </a:r>
              <a:endParaRPr lang="vi-VN" sz="13800"/>
            </a:p>
          </p:txBody>
        </p:sp>
      </p:grpSp>
      <p:sp>
        <p:nvSpPr>
          <p:cNvPr id="46" name="Hình chữ nhật: Góc Tròn 45">
            <a:extLst>
              <a:ext uri="{FF2B5EF4-FFF2-40B4-BE49-F238E27FC236}">
                <a16:creationId xmlns:a16="http://schemas.microsoft.com/office/drawing/2014/main" id="{4EF03CB9-F6C8-4000-A38F-321042751D4D}"/>
              </a:ext>
            </a:extLst>
          </p:cNvPr>
          <p:cNvSpPr/>
          <p:nvPr/>
        </p:nvSpPr>
        <p:spPr>
          <a:xfrm>
            <a:off x="2105073" y="-940740"/>
            <a:ext cx="1672196" cy="595582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</a:t>
            </a:r>
            <a:endParaRPr lang="vi-VN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Nhóm 47">
            <a:extLst>
              <a:ext uri="{FF2B5EF4-FFF2-40B4-BE49-F238E27FC236}">
                <a16:creationId xmlns:a16="http://schemas.microsoft.com/office/drawing/2014/main" id="{E38A83B5-DC8F-4B91-A463-63E66BDA5D40}"/>
              </a:ext>
            </a:extLst>
          </p:cNvPr>
          <p:cNvGrpSpPr/>
          <p:nvPr/>
        </p:nvGrpSpPr>
        <p:grpSpPr>
          <a:xfrm>
            <a:off x="6064726" y="8595773"/>
            <a:ext cx="5883433" cy="5976609"/>
            <a:chOff x="6064726" y="543150"/>
            <a:chExt cx="5883433" cy="5976609"/>
          </a:xfrm>
        </p:grpSpPr>
        <p:sp>
          <p:nvSpPr>
            <p:cNvPr id="49" name="Hình chữ nhật: Góc Tròn 48">
              <a:extLst>
                <a:ext uri="{FF2B5EF4-FFF2-40B4-BE49-F238E27FC236}">
                  <a16:creationId xmlns:a16="http://schemas.microsoft.com/office/drawing/2014/main" id="{9C05E00A-7C34-4DA8-9510-C85AF0730913}"/>
                </a:ext>
              </a:extLst>
            </p:cNvPr>
            <p:cNvSpPr/>
            <p:nvPr/>
          </p:nvSpPr>
          <p:spPr>
            <a:xfrm>
              <a:off x="6064726" y="543150"/>
              <a:ext cx="5883433" cy="5976609"/>
            </a:xfrm>
            <a:prstGeom prst="roundRect">
              <a:avLst>
                <a:gd name="adj" fmla="val 3027"/>
              </a:avLst>
            </a:prstGeom>
            <a:solidFill>
              <a:srgbClr val="7E3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Hình chữ nhật: Góc Tròn 49">
              <a:extLst>
                <a:ext uri="{FF2B5EF4-FFF2-40B4-BE49-F238E27FC236}">
                  <a16:creationId xmlns:a16="http://schemas.microsoft.com/office/drawing/2014/main" id="{7CEBA50A-C712-46AB-BC14-992DC262F362}"/>
                </a:ext>
              </a:extLst>
            </p:cNvPr>
            <p:cNvSpPr/>
            <p:nvPr/>
          </p:nvSpPr>
          <p:spPr>
            <a:xfrm>
              <a:off x="6360609" y="780692"/>
              <a:ext cx="5286763" cy="5447388"/>
            </a:xfrm>
            <a:prstGeom prst="roundRect">
              <a:avLst>
                <a:gd name="adj" fmla="val 360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Hình Bầu dục 50">
              <a:extLst>
                <a:ext uri="{FF2B5EF4-FFF2-40B4-BE49-F238E27FC236}">
                  <a16:creationId xmlns:a16="http://schemas.microsoft.com/office/drawing/2014/main" id="{3D32C2FA-DE67-4AC5-B065-2C5D2104A6B0}"/>
                </a:ext>
              </a:extLst>
            </p:cNvPr>
            <p:cNvSpPr/>
            <p:nvPr/>
          </p:nvSpPr>
          <p:spPr>
            <a:xfrm>
              <a:off x="6491854" y="900780"/>
              <a:ext cx="295808" cy="284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2" name="Hộp Văn bản 51">
              <a:extLst>
                <a:ext uri="{FF2B5EF4-FFF2-40B4-BE49-F238E27FC236}">
                  <a16:creationId xmlns:a16="http://schemas.microsoft.com/office/drawing/2014/main" id="{8A3C3483-2537-4E16-924F-49EC52665F49}"/>
                </a:ext>
              </a:extLst>
            </p:cNvPr>
            <p:cNvSpPr txBox="1"/>
            <p:nvPr/>
          </p:nvSpPr>
          <p:spPr>
            <a:xfrm>
              <a:off x="9785529" y="790687"/>
              <a:ext cx="19134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latin typeface="Arial" panose="020B0604020202020204" pitchFamily="34" charset="0"/>
                  <a:cs typeface="Arial" panose="020B0604020202020204" pitchFamily="34" charset="0"/>
                </a:rPr>
                <a:t>Kết luận</a:t>
              </a:r>
              <a:endParaRPr lang="vi-VN" sz="3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95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C22E00D-22AE-4824-993A-942BDD3F11FE}"/>
              </a:ext>
            </a:extLst>
          </p:cNvPr>
          <p:cNvSpPr/>
          <p:nvPr/>
        </p:nvSpPr>
        <p:spPr>
          <a:xfrm>
            <a:off x="10125635" y="-2153078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CCF6C29-9682-4C2A-B9D9-A25378DEE536}"/>
              </a:ext>
            </a:extLst>
          </p:cNvPr>
          <p:cNvSpPr/>
          <p:nvPr/>
        </p:nvSpPr>
        <p:spPr>
          <a:xfrm>
            <a:off x="9818498" y="3543754"/>
            <a:ext cx="6102237" cy="55619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3937A3F1-394C-48F4-8CC0-3DDD5A4D756E}"/>
              </a:ext>
            </a:extLst>
          </p:cNvPr>
          <p:cNvSpPr/>
          <p:nvPr/>
        </p:nvSpPr>
        <p:spPr>
          <a:xfrm>
            <a:off x="-2177541" y="-2142710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5B9B679D-B955-4794-A3FE-939FE9A4D5D0}"/>
              </a:ext>
            </a:extLst>
          </p:cNvPr>
          <p:cNvGrpSpPr/>
          <p:nvPr/>
        </p:nvGrpSpPr>
        <p:grpSpPr>
          <a:xfrm>
            <a:off x="575901" y="1036327"/>
            <a:ext cx="5032068" cy="1261893"/>
            <a:chOff x="-7359493" y="876339"/>
            <a:chExt cx="5032068" cy="1261893"/>
          </a:xfrm>
        </p:grpSpPr>
        <p:sp>
          <p:nvSpPr>
            <p:cNvPr id="31" name="Rectangle: Rounded Corners 8">
              <a:extLst>
                <a:ext uri="{FF2B5EF4-FFF2-40B4-BE49-F238E27FC236}">
                  <a16:creationId xmlns:a16="http://schemas.microsoft.com/office/drawing/2014/main" id="{EDF9770D-CF8D-4D87-BC9D-0DB57EB387BA}"/>
                </a:ext>
              </a:extLst>
            </p:cNvPr>
            <p:cNvSpPr/>
            <p:nvPr/>
          </p:nvSpPr>
          <p:spPr>
            <a:xfrm>
              <a:off x="-7359493" y="876339"/>
              <a:ext cx="5032068" cy="1261893"/>
            </a:xfrm>
            <a:prstGeom prst="roundRect">
              <a:avLst>
                <a:gd name="adj" fmla="val 37654"/>
              </a:avLst>
            </a:prstGeom>
            <a:solidFill>
              <a:srgbClr val="6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32" name="Rectangle: Rounded Corners 12">
              <a:extLst>
                <a:ext uri="{FF2B5EF4-FFF2-40B4-BE49-F238E27FC236}">
                  <a16:creationId xmlns:a16="http://schemas.microsoft.com/office/drawing/2014/main" id="{20196E55-ACF6-4D1E-A79F-B95D570752FD}"/>
                </a:ext>
              </a:extLst>
            </p:cNvPr>
            <p:cNvSpPr/>
            <p:nvPr/>
          </p:nvSpPr>
          <p:spPr>
            <a:xfrm>
              <a:off x="-6987711" y="1108667"/>
              <a:ext cx="842691" cy="810104"/>
            </a:xfrm>
            <a:prstGeom prst="roundRect">
              <a:avLst>
                <a:gd name="adj" fmla="val 36860"/>
              </a:avLst>
            </a:prstGeom>
            <a:solidFill>
              <a:srgbClr val="FFE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3" name="TextBox 14">
              <a:extLst>
                <a:ext uri="{FF2B5EF4-FFF2-40B4-BE49-F238E27FC236}">
                  <a16:creationId xmlns:a16="http://schemas.microsoft.com/office/drawing/2014/main" id="{D1F7E346-B23A-4B22-AE40-40C7D59FF348}"/>
                </a:ext>
              </a:extLst>
            </p:cNvPr>
            <p:cNvSpPr txBox="1"/>
            <p:nvPr/>
          </p:nvSpPr>
          <p:spPr>
            <a:xfrm>
              <a:off x="-5995136" y="1215474"/>
              <a:ext cx="2889226" cy="333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1</a:t>
              </a:r>
              <a:endParaRPr lang="en-MY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29468274-85EC-471F-A841-A459D306B69F}"/>
              </a:ext>
            </a:extLst>
          </p:cNvPr>
          <p:cNvGrpSpPr/>
          <p:nvPr/>
        </p:nvGrpSpPr>
        <p:grpSpPr>
          <a:xfrm>
            <a:off x="575901" y="3937050"/>
            <a:ext cx="5032068" cy="1261893"/>
            <a:chOff x="-7700002" y="3942243"/>
            <a:chExt cx="5032068" cy="1261893"/>
          </a:xfrm>
        </p:grpSpPr>
        <p:sp>
          <p:nvSpPr>
            <p:cNvPr id="39" name="Rectangle: Rounded Corners 8">
              <a:extLst>
                <a:ext uri="{FF2B5EF4-FFF2-40B4-BE49-F238E27FC236}">
                  <a16:creationId xmlns:a16="http://schemas.microsoft.com/office/drawing/2014/main" id="{6F8A1B6C-6D74-4010-A2B2-9E5791B5181D}"/>
                </a:ext>
              </a:extLst>
            </p:cNvPr>
            <p:cNvSpPr/>
            <p:nvPr/>
          </p:nvSpPr>
          <p:spPr>
            <a:xfrm>
              <a:off x="-7700002" y="3942243"/>
              <a:ext cx="5032068" cy="1261893"/>
            </a:xfrm>
            <a:prstGeom prst="roundRect">
              <a:avLst>
                <a:gd name="adj" fmla="val 37654"/>
              </a:avLst>
            </a:prstGeom>
            <a:solidFill>
              <a:srgbClr val="6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40" name="Rectangle: Rounded Corners 12">
              <a:extLst>
                <a:ext uri="{FF2B5EF4-FFF2-40B4-BE49-F238E27FC236}">
                  <a16:creationId xmlns:a16="http://schemas.microsoft.com/office/drawing/2014/main" id="{9C587B55-4C77-496C-B4D3-C1C8845A6FEE}"/>
                </a:ext>
              </a:extLst>
            </p:cNvPr>
            <p:cNvSpPr/>
            <p:nvPr/>
          </p:nvSpPr>
          <p:spPr>
            <a:xfrm>
              <a:off x="-7328220" y="4174571"/>
              <a:ext cx="842691" cy="810104"/>
            </a:xfrm>
            <a:prstGeom prst="roundRect">
              <a:avLst>
                <a:gd name="adj" fmla="val 36860"/>
              </a:avLst>
            </a:prstGeom>
            <a:solidFill>
              <a:srgbClr val="FFE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1" name="TextBox 14">
              <a:extLst>
                <a:ext uri="{FF2B5EF4-FFF2-40B4-BE49-F238E27FC236}">
                  <a16:creationId xmlns:a16="http://schemas.microsoft.com/office/drawing/2014/main" id="{3E89CC4D-C641-4AA3-931C-F9FE558900B8}"/>
                </a:ext>
              </a:extLst>
            </p:cNvPr>
            <p:cNvSpPr txBox="1"/>
            <p:nvPr/>
          </p:nvSpPr>
          <p:spPr>
            <a:xfrm>
              <a:off x="-6335645" y="4281378"/>
              <a:ext cx="2889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  <a:endParaRPr lang="en-MY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Rectangle: Rounded Corners 8">
            <a:extLst>
              <a:ext uri="{FF2B5EF4-FFF2-40B4-BE49-F238E27FC236}">
                <a16:creationId xmlns:a16="http://schemas.microsoft.com/office/drawing/2014/main" id="{B3CD89A3-171F-4F07-9241-66AD28D92C17}"/>
              </a:ext>
            </a:extLst>
          </p:cNvPr>
          <p:cNvSpPr/>
          <p:nvPr/>
        </p:nvSpPr>
        <p:spPr>
          <a:xfrm>
            <a:off x="544628" y="5421857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4" name="Rectangle: Rounded Corners 12">
            <a:extLst>
              <a:ext uri="{FF2B5EF4-FFF2-40B4-BE49-F238E27FC236}">
                <a16:creationId xmlns:a16="http://schemas.microsoft.com/office/drawing/2014/main" id="{E1D33F09-72F6-4274-ADD8-720C31EB2327}"/>
              </a:ext>
            </a:extLst>
          </p:cNvPr>
          <p:cNvSpPr/>
          <p:nvPr/>
        </p:nvSpPr>
        <p:spPr>
          <a:xfrm>
            <a:off x="916410" y="5654185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E98A8D30-EB80-4AA9-9881-57CC9C8E4A8B}"/>
              </a:ext>
            </a:extLst>
          </p:cNvPr>
          <p:cNvSpPr txBox="1"/>
          <p:nvPr/>
        </p:nvSpPr>
        <p:spPr>
          <a:xfrm>
            <a:off x="1908985" y="5760992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81B882BF-2B1D-4081-87CC-6134E03E7496}"/>
              </a:ext>
            </a:extLst>
          </p:cNvPr>
          <p:cNvGrpSpPr/>
          <p:nvPr/>
        </p:nvGrpSpPr>
        <p:grpSpPr>
          <a:xfrm>
            <a:off x="575901" y="2489023"/>
            <a:ext cx="5032068" cy="1261893"/>
            <a:chOff x="-7631392" y="2553396"/>
            <a:chExt cx="5032068" cy="1261893"/>
          </a:xfrm>
        </p:grpSpPr>
        <p:sp>
          <p:nvSpPr>
            <p:cNvPr id="35" name="Rectangle: Rounded Corners 8">
              <a:extLst>
                <a:ext uri="{FF2B5EF4-FFF2-40B4-BE49-F238E27FC236}">
                  <a16:creationId xmlns:a16="http://schemas.microsoft.com/office/drawing/2014/main" id="{2747D4B1-00AC-4C96-B4C7-C4972DA3FDA0}"/>
                </a:ext>
              </a:extLst>
            </p:cNvPr>
            <p:cNvSpPr/>
            <p:nvPr/>
          </p:nvSpPr>
          <p:spPr>
            <a:xfrm>
              <a:off x="-7631392" y="2553396"/>
              <a:ext cx="5032068" cy="1261893"/>
            </a:xfrm>
            <a:prstGeom prst="roundRect">
              <a:avLst>
                <a:gd name="adj" fmla="val 37654"/>
              </a:avLst>
            </a:prstGeom>
            <a:solidFill>
              <a:srgbClr val="6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36" name="Rectangle: Rounded Corners 12">
              <a:extLst>
                <a:ext uri="{FF2B5EF4-FFF2-40B4-BE49-F238E27FC236}">
                  <a16:creationId xmlns:a16="http://schemas.microsoft.com/office/drawing/2014/main" id="{58078EE5-8EEB-4C2B-BBEB-5209F4CF20B5}"/>
                </a:ext>
              </a:extLst>
            </p:cNvPr>
            <p:cNvSpPr/>
            <p:nvPr/>
          </p:nvSpPr>
          <p:spPr>
            <a:xfrm>
              <a:off x="-7259610" y="2785724"/>
              <a:ext cx="842691" cy="810104"/>
            </a:xfrm>
            <a:prstGeom prst="roundRect">
              <a:avLst>
                <a:gd name="adj" fmla="val 36860"/>
              </a:avLst>
            </a:prstGeom>
            <a:solidFill>
              <a:srgbClr val="FFE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7" name="TextBox 14">
              <a:extLst>
                <a:ext uri="{FF2B5EF4-FFF2-40B4-BE49-F238E27FC236}">
                  <a16:creationId xmlns:a16="http://schemas.microsoft.com/office/drawing/2014/main" id="{780EBDEE-8429-4794-8665-9510FA325AF7}"/>
                </a:ext>
              </a:extLst>
            </p:cNvPr>
            <p:cNvSpPr txBox="1"/>
            <p:nvPr/>
          </p:nvSpPr>
          <p:spPr>
            <a:xfrm>
              <a:off x="-6267035" y="2930319"/>
              <a:ext cx="2889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2</a:t>
              </a:r>
              <a:endParaRPr lang="en-MY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B823B125-35AB-4768-AA0C-47DE105B2609}"/>
              </a:ext>
            </a:extLst>
          </p:cNvPr>
          <p:cNvGrpSpPr/>
          <p:nvPr/>
        </p:nvGrpSpPr>
        <p:grpSpPr>
          <a:xfrm>
            <a:off x="15920735" y="-1042214"/>
            <a:ext cx="7172090" cy="2960985"/>
            <a:chOff x="5064536" y="194792"/>
            <a:chExt cx="7172090" cy="2960985"/>
          </a:xfrm>
        </p:grpSpPr>
        <p:sp>
          <p:nvSpPr>
            <p:cNvPr id="42" name="Hình chữ nhật: Góc Tròn 41">
              <a:extLst>
                <a:ext uri="{FF2B5EF4-FFF2-40B4-BE49-F238E27FC236}">
                  <a16:creationId xmlns:a16="http://schemas.microsoft.com/office/drawing/2014/main" id="{3FCE9652-AADC-4FA7-964B-DAD2AC482967}"/>
                </a:ext>
              </a:extLst>
            </p:cNvPr>
            <p:cNvSpPr/>
            <p:nvPr/>
          </p:nvSpPr>
          <p:spPr>
            <a:xfrm>
              <a:off x="5848449" y="761730"/>
              <a:ext cx="5762230" cy="2394047"/>
            </a:xfrm>
            <a:prstGeom prst="roundRect">
              <a:avLst>
                <a:gd name="adj" fmla="val 10057"/>
              </a:avLst>
            </a:prstGeom>
            <a:solidFill>
              <a:srgbClr val="FEB0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6" name="Hộp Văn bản 45">
              <a:extLst>
                <a:ext uri="{FF2B5EF4-FFF2-40B4-BE49-F238E27FC236}">
                  <a16:creationId xmlns:a16="http://schemas.microsoft.com/office/drawing/2014/main" id="{C52A1692-0B02-4007-B21F-7473D634890B}"/>
                </a:ext>
              </a:extLst>
            </p:cNvPr>
            <p:cNvSpPr txBox="1"/>
            <p:nvPr/>
          </p:nvSpPr>
          <p:spPr>
            <a:xfrm>
              <a:off x="6948563" y="194792"/>
              <a:ext cx="52880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>
                  <a:solidFill>
                    <a:srgbClr val="7E3B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ý 4</a:t>
              </a:r>
              <a:endParaRPr lang="vi-VN" sz="6000" b="1">
                <a:solidFill>
                  <a:srgbClr val="7E3B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Hộp Văn bản 47">
              <a:extLst>
                <a:ext uri="{FF2B5EF4-FFF2-40B4-BE49-F238E27FC236}">
                  <a16:creationId xmlns:a16="http://schemas.microsoft.com/office/drawing/2014/main" id="{7ECE4548-A473-43DD-B893-49C7730B0F2E}"/>
                </a:ext>
              </a:extLst>
            </p:cNvPr>
            <p:cNvSpPr txBox="1"/>
            <p:nvPr/>
          </p:nvSpPr>
          <p:spPr>
            <a:xfrm>
              <a:off x="5064536" y="279431"/>
              <a:ext cx="16295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/>
                <a:t>😡</a:t>
              </a:r>
              <a:endParaRPr lang="vi-VN" sz="11500"/>
            </a:p>
          </p:txBody>
        </p:sp>
      </p:grpSp>
      <p:grpSp>
        <p:nvGrpSpPr>
          <p:cNvPr id="49" name="Nhóm 48">
            <a:extLst>
              <a:ext uri="{FF2B5EF4-FFF2-40B4-BE49-F238E27FC236}">
                <a16:creationId xmlns:a16="http://schemas.microsoft.com/office/drawing/2014/main" id="{8A28362A-56E8-4580-851B-9DD7E9EDE4B8}"/>
              </a:ext>
            </a:extLst>
          </p:cNvPr>
          <p:cNvGrpSpPr/>
          <p:nvPr/>
        </p:nvGrpSpPr>
        <p:grpSpPr>
          <a:xfrm>
            <a:off x="14865518" y="3314246"/>
            <a:ext cx="7601360" cy="3089496"/>
            <a:chOff x="4035553" y="3608526"/>
            <a:chExt cx="7601360" cy="3089496"/>
          </a:xfrm>
        </p:grpSpPr>
        <p:sp>
          <p:nvSpPr>
            <p:cNvPr id="50" name="Hình chữ nhật: Góc Tròn 49">
              <a:extLst>
                <a:ext uri="{FF2B5EF4-FFF2-40B4-BE49-F238E27FC236}">
                  <a16:creationId xmlns:a16="http://schemas.microsoft.com/office/drawing/2014/main" id="{49DE0372-4015-4DD2-B1D1-D2CE9140B03C}"/>
                </a:ext>
              </a:extLst>
            </p:cNvPr>
            <p:cNvSpPr/>
            <p:nvPr/>
          </p:nvSpPr>
          <p:spPr>
            <a:xfrm>
              <a:off x="5282401" y="4484496"/>
              <a:ext cx="5935463" cy="2213526"/>
            </a:xfrm>
            <a:prstGeom prst="roundRect">
              <a:avLst>
                <a:gd name="adj" fmla="val 10057"/>
              </a:avLst>
            </a:prstGeom>
            <a:solidFill>
              <a:srgbClr val="FEB0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Hộp Văn bản 50">
              <a:extLst>
                <a:ext uri="{FF2B5EF4-FFF2-40B4-BE49-F238E27FC236}">
                  <a16:creationId xmlns:a16="http://schemas.microsoft.com/office/drawing/2014/main" id="{078E6882-11FA-46A4-9098-F58B1E5F3E8B}"/>
                </a:ext>
              </a:extLst>
            </p:cNvPr>
            <p:cNvSpPr txBox="1"/>
            <p:nvPr/>
          </p:nvSpPr>
          <p:spPr>
            <a:xfrm>
              <a:off x="6348850" y="3842006"/>
              <a:ext cx="52880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>
                  <a:solidFill>
                    <a:srgbClr val="7E3B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ý 4</a:t>
              </a:r>
              <a:endParaRPr lang="vi-VN" sz="6000" b="1">
                <a:solidFill>
                  <a:srgbClr val="7E3B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Hộp Văn bản 51">
              <a:extLst>
                <a:ext uri="{FF2B5EF4-FFF2-40B4-BE49-F238E27FC236}">
                  <a16:creationId xmlns:a16="http://schemas.microsoft.com/office/drawing/2014/main" id="{917470F9-065B-41DE-B2B8-A396DFA3FE2B}"/>
                </a:ext>
              </a:extLst>
            </p:cNvPr>
            <p:cNvSpPr txBox="1"/>
            <p:nvPr/>
          </p:nvSpPr>
          <p:spPr>
            <a:xfrm>
              <a:off x="4035553" y="3608526"/>
              <a:ext cx="165559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800"/>
                <a:t>😣</a:t>
              </a:r>
              <a:endParaRPr lang="vi-VN" sz="13800"/>
            </a:p>
          </p:txBody>
        </p:sp>
      </p:grpSp>
      <p:sp>
        <p:nvSpPr>
          <p:cNvPr id="53" name="Hình chữ nhật: Góc Tròn 52">
            <a:extLst>
              <a:ext uri="{FF2B5EF4-FFF2-40B4-BE49-F238E27FC236}">
                <a16:creationId xmlns:a16="http://schemas.microsoft.com/office/drawing/2014/main" id="{2B638BE1-4AA4-4CA8-B30B-597125763999}"/>
              </a:ext>
            </a:extLst>
          </p:cNvPr>
          <p:cNvSpPr/>
          <p:nvPr/>
        </p:nvSpPr>
        <p:spPr>
          <a:xfrm>
            <a:off x="2224564" y="185110"/>
            <a:ext cx="1672196" cy="595582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</a:t>
            </a:r>
            <a:endParaRPr lang="vi-VN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71243FE0-9C2F-4CEE-A05C-D358FEF910A8}"/>
              </a:ext>
            </a:extLst>
          </p:cNvPr>
          <p:cNvGrpSpPr/>
          <p:nvPr/>
        </p:nvGrpSpPr>
        <p:grpSpPr>
          <a:xfrm>
            <a:off x="6064726" y="543150"/>
            <a:ext cx="5883433" cy="5976609"/>
            <a:chOff x="6064726" y="543150"/>
            <a:chExt cx="5883433" cy="5976609"/>
          </a:xfrm>
        </p:grpSpPr>
        <p:sp>
          <p:nvSpPr>
            <p:cNvPr id="5" name="Hình chữ nhật: Góc Tròn 4">
              <a:extLst>
                <a:ext uri="{FF2B5EF4-FFF2-40B4-BE49-F238E27FC236}">
                  <a16:creationId xmlns:a16="http://schemas.microsoft.com/office/drawing/2014/main" id="{79557526-44E3-4834-9031-76034AE76D90}"/>
                </a:ext>
              </a:extLst>
            </p:cNvPr>
            <p:cNvSpPr/>
            <p:nvPr/>
          </p:nvSpPr>
          <p:spPr>
            <a:xfrm>
              <a:off x="6064726" y="543150"/>
              <a:ext cx="5883433" cy="5976609"/>
            </a:xfrm>
            <a:prstGeom prst="roundRect">
              <a:avLst>
                <a:gd name="adj" fmla="val 3027"/>
              </a:avLst>
            </a:prstGeom>
            <a:solidFill>
              <a:srgbClr val="7E3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" name="Hình chữ nhật: Góc Tròn 5">
              <a:extLst>
                <a:ext uri="{FF2B5EF4-FFF2-40B4-BE49-F238E27FC236}">
                  <a16:creationId xmlns:a16="http://schemas.microsoft.com/office/drawing/2014/main" id="{9A29DB20-8B5C-4339-9F0B-E23183A4F7D7}"/>
                </a:ext>
              </a:extLst>
            </p:cNvPr>
            <p:cNvSpPr/>
            <p:nvPr/>
          </p:nvSpPr>
          <p:spPr>
            <a:xfrm>
              <a:off x="6360609" y="780692"/>
              <a:ext cx="5286763" cy="5447388"/>
            </a:xfrm>
            <a:prstGeom prst="roundRect">
              <a:avLst>
                <a:gd name="adj" fmla="val 360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Hình Bầu dục 8">
              <a:extLst>
                <a:ext uri="{FF2B5EF4-FFF2-40B4-BE49-F238E27FC236}">
                  <a16:creationId xmlns:a16="http://schemas.microsoft.com/office/drawing/2014/main" id="{73473E0B-BC61-4FD0-B437-48FF0603A5D6}"/>
                </a:ext>
              </a:extLst>
            </p:cNvPr>
            <p:cNvSpPr/>
            <p:nvPr/>
          </p:nvSpPr>
          <p:spPr>
            <a:xfrm>
              <a:off x="6491854" y="900780"/>
              <a:ext cx="295808" cy="284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4869EA1A-E263-4456-8FEF-72A9AF17624A}"/>
                </a:ext>
              </a:extLst>
            </p:cNvPr>
            <p:cNvSpPr txBox="1"/>
            <p:nvPr/>
          </p:nvSpPr>
          <p:spPr>
            <a:xfrm>
              <a:off x="9785529" y="790687"/>
              <a:ext cx="19134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latin typeface="Arial" panose="020B0604020202020204" pitchFamily="34" charset="0"/>
                  <a:cs typeface="Arial" panose="020B0604020202020204" pitchFamily="34" charset="0"/>
                </a:rPr>
                <a:t>Kết luận</a:t>
              </a:r>
              <a:endParaRPr lang="vi-VN" sz="3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3815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C22E00D-22AE-4824-993A-942BDD3F11FE}"/>
              </a:ext>
            </a:extLst>
          </p:cNvPr>
          <p:cNvSpPr/>
          <p:nvPr/>
        </p:nvSpPr>
        <p:spPr>
          <a:xfrm>
            <a:off x="-2167308" y="-1920599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CCF6C29-9682-4C2A-B9D9-A25378DEE536}"/>
              </a:ext>
            </a:extLst>
          </p:cNvPr>
          <p:cNvSpPr/>
          <p:nvPr/>
        </p:nvSpPr>
        <p:spPr>
          <a:xfrm>
            <a:off x="10382203" y="4640803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B385C9E-403F-4C44-BA76-A562B02D669B}"/>
              </a:ext>
            </a:extLst>
          </p:cNvPr>
          <p:cNvSpPr txBox="1"/>
          <p:nvPr/>
        </p:nvSpPr>
        <p:spPr>
          <a:xfrm>
            <a:off x="3026753" y="1361154"/>
            <a:ext cx="613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4C21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4000" b="1">
              <a:solidFill>
                <a:srgbClr val="4C21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9564E871-1D3D-4B75-A966-2995834321FD}"/>
              </a:ext>
            </a:extLst>
          </p:cNvPr>
          <p:cNvGrpSpPr/>
          <p:nvPr/>
        </p:nvGrpSpPr>
        <p:grpSpPr>
          <a:xfrm>
            <a:off x="467376" y="2408279"/>
            <a:ext cx="2303930" cy="2630734"/>
            <a:chOff x="467376" y="2408279"/>
            <a:chExt cx="2303930" cy="2630734"/>
          </a:xfrm>
        </p:grpSpPr>
        <p:sp>
          <p:nvSpPr>
            <p:cNvPr id="2" name="Hình chữ nhật: Góc Tròn 1">
              <a:extLst>
                <a:ext uri="{FF2B5EF4-FFF2-40B4-BE49-F238E27FC236}">
                  <a16:creationId xmlns:a16="http://schemas.microsoft.com/office/drawing/2014/main" id="{61595A55-6B01-49B3-BEFB-D8F92F811874}"/>
                </a:ext>
              </a:extLst>
            </p:cNvPr>
            <p:cNvSpPr/>
            <p:nvPr/>
          </p:nvSpPr>
          <p:spPr>
            <a:xfrm>
              <a:off x="467376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" name="Hình Bầu dục 2">
              <a:extLst>
                <a:ext uri="{FF2B5EF4-FFF2-40B4-BE49-F238E27FC236}">
                  <a16:creationId xmlns:a16="http://schemas.microsoft.com/office/drawing/2014/main" id="{0E04D0FD-CAF6-4FB1-9936-6659097EC733}"/>
                </a:ext>
              </a:extLst>
            </p:cNvPr>
            <p:cNvSpPr/>
            <p:nvPr/>
          </p:nvSpPr>
          <p:spPr>
            <a:xfrm>
              <a:off x="746939" y="2584673"/>
              <a:ext cx="1744803" cy="1633759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6594" b="-65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F2954C15-13A5-4317-8000-F16FD81814CB}"/>
                </a:ext>
              </a:extLst>
            </p:cNvPr>
            <p:cNvSpPr txBox="1"/>
            <p:nvPr/>
          </p:nvSpPr>
          <p:spPr>
            <a:xfrm>
              <a:off x="827145" y="4210160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D3900A78-023C-4DE4-ACAE-FAFC907E14AC}"/>
                </a:ext>
              </a:extLst>
            </p:cNvPr>
            <p:cNvSpPr txBox="1"/>
            <p:nvPr/>
          </p:nvSpPr>
          <p:spPr>
            <a:xfrm>
              <a:off x="924061" y="4502303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6CD99FE5-426A-42D7-AD9A-C9DADD59C48D}"/>
              </a:ext>
            </a:extLst>
          </p:cNvPr>
          <p:cNvGrpSpPr/>
          <p:nvPr/>
        </p:nvGrpSpPr>
        <p:grpSpPr>
          <a:xfrm>
            <a:off x="3475078" y="2408279"/>
            <a:ext cx="2303930" cy="2630734"/>
            <a:chOff x="3475078" y="2408279"/>
            <a:chExt cx="2303930" cy="2630734"/>
          </a:xfrm>
        </p:grpSpPr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7388666B-CE99-4D25-B92D-8F9F326818D7}"/>
                </a:ext>
              </a:extLst>
            </p:cNvPr>
            <p:cNvSpPr/>
            <p:nvPr/>
          </p:nvSpPr>
          <p:spPr>
            <a:xfrm>
              <a:off x="3475078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Hình Bầu dục 12">
              <a:extLst>
                <a:ext uri="{FF2B5EF4-FFF2-40B4-BE49-F238E27FC236}">
                  <a16:creationId xmlns:a16="http://schemas.microsoft.com/office/drawing/2014/main" id="{2E5F8B52-4C50-49AE-887F-5CCBF5805AEC}"/>
                </a:ext>
              </a:extLst>
            </p:cNvPr>
            <p:cNvSpPr/>
            <p:nvPr/>
          </p:nvSpPr>
          <p:spPr>
            <a:xfrm>
              <a:off x="3754641" y="2615324"/>
              <a:ext cx="1744803" cy="1633759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399" b="-339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6AAEF262-3B45-4DD3-BEC8-91FE0C752E36}"/>
                </a:ext>
              </a:extLst>
            </p:cNvPr>
            <p:cNvSpPr txBox="1"/>
            <p:nvPr/>
          </p:nvSpPr>
          <p:spPr>
            <a:xfrm>
              <a:off x="3835039" y="4241784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96C201B1-BD68-4C61-ADD7-A822F0148848}"/>
                </a:ext>
              </a:extLst>
            </p:cNvPr>
            <p:cNvSpPr txBox="1"/>
            <p:nvPr/>
          </p:nvSpPr>
          <p:spPr>
            <a:xfrm>
              <a:off x="3931955" y="4533927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Nhóm 25">
            <a:extLst>
              <a:ext uri="{FF2B5EF4-FFF2-40B4-BE49-F238E27FC236}">
                <a16:creationId xmlns:a16="http://schemas.microsoft.com/office/drawing/2014/main" id="{DA9F35E2-D53C-4E7D-9D01-15D100217EA9}"/>
              </a:ext>
            </a:extLst>
          </p:cNvPr>
          <p:cNvGrpSpPr/>
          <p:nvPr/>
        </p:nvGrpSpPr>
        <p:grpSpPr>
          <a:xfrm>
            <a:off x="6482780" y="2408279"/>
            <a:ext cx="2303930" cy="2630734"/>
            <a:chOff x="6482780" y="2408279"/>
            <a:chExt cx="2303930" cy="2630734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816318C-EDA9-431E-92C2-16D285016FFE}"/>
                </a:ext>
              </a:extLst>
            </p:cNvPr>
            <p:cNvSpPr/>
            <p:nvPr/>
          </p:nvSpPr>
          <p:spPr>
            <a:xfrm>
              <a:off x="6482780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4D52F86E-62B4-4CCB-A709-842B096E4A6A}"/>
                </a:ext>
              </a:extLst>
            </p:cNvPr>
            <p:cNvSpPr/>
            <p:nvPr/>
          </p:nvSpPr>
          <p:spPr>
            <a:xfrm>
              <a:off x="6762343" y="2615324"/>
              <a:ext cx="1744803" cy="1633759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F2D2DB69-0FFA-4B3E-A0EE-16A2BA9FA296}"/>
                </a:ext>
              </a:extLst>
            </p:cNvPr>
            <p:cNvSpPr txBox="1"/>
            <p:nvPr/>
          </p:nvSpPr>
          <p:spPr>
            <a:xfrm>
              <a:off x="6913692" y="4249083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46140A8F-5958-47E0-AD6C-B2B02EEA1CDB}"/>
                </a:ext>
              </a:extLst>
            </p:cNvPr>
            <p:cNvSpPr txBox="1"/>
            <p:nvPr/>
          </p:nvSpPr>
          <p:spPr>
            <a:xfrm>
              <a:off x="7010608" y="4541226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46E103E6-B3FA-48AE-9C3C-99D964CFC718}"/>
              </a:ext>
            </a:extLst>
          </p:cNvPr>
          <p:cNvGrpSpPr/>
          <p:nvPr/>
        </p:nvGrpSpPr>
        <p:grpSpPr>
          <a:xfrm>
            <a:off x="9490482" y="2408279"/>
            <a:ext cx="2303930" cy="2630734"/>
            <a:chOff x="9490482" y="2408279"/>
            <a:chExt cx="2303930" cy="2630734"/>
          </a:xfrm>
        </p:grpSpPr>
        <p:sp>
          <p:nvSpPr>
            <p:cNvPr id="11" name="Hình chữ nhật: Góc Tròn 10">
              <a:extLst>
                <a:ext uri="{FF2B5EF4-FFF2-40B4-BE49-F238E27FC236}">
                  <a16:creationId xmlns:a16="http://schemas.microsoft.com/office/drawing/2014/main" id="{64DBFC4E-B4C2-42F3-B52C-FBFBC72EB53A}"/>
                </a:ext>
              </a:extLst>
            </p:cNvPr>
            <p:cNvSpPr/>
            <p:nvPr/>
          </p:nvSpPr>
          <p:spPr>
            <a:xfrm>
              <a:off x="9490482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Hình Bầu dục 14">
              <a:extLst>
                <a:ext uri="{FF2B5EF4-FFF2-40B4-BE49-F238E27FC236}">
                  <a16:creationId xmlns:a16="http://schemas.microsoft.com/office/drawing/2014/main" id="{611DB998-FBBC-488A-BF9D-05C39FB9DFB1}"/>
                </a:ext>
              </a:extLst>
            </p:cNvPr>
            <p:cNvSpPr/>
            <p:nvPr/>
          </p:nvSpPr>
          <p:spPr>
            <a:xfrm>
              <a:off x="9770045" y="2584673"/>
              <a:ext cx="1744803" cy="1633759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399" b="-339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F928D4B7-B00D-4579-A545-755CB6CF639A}"/>
                </a:ext>
              </a:extLst>
            </p:cNvPr>
            <p:cNvSpPr txBox="1"/>
            <p:nvPr/>
          </p:nvSpPr>
          <p:spPr>
            <a:xfrm>
              <a:off x="9897138" y="4239891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4922B89D-3449-49B3-A221-D2C9B127F5E5}"/>
                </a:ext>
              </a:extLst>
            </p:cNvPr>
            <p:cNvSpPr txBox="1"/>
            <p:nvPr/>
          </p:nvSpPr>
          <p:spPr>
            <a:xfrm>
              <a:off x="9994054" y="4532034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956051CB-2E9E-4B36-A45A-014D6917A037}"/>
              </a:ext>
            </a:extLst>
          </p:cNvPr>
          <p:cNvSpPr/>
          <p:nvPr/>
        </p:nvSpPr>
        <p:spPr>
          <a:xfrm>
            <a:off x="4421839" y="-1649522"/>
            <a:ext cx="1100420" cy="1082487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56B96D71-9C15-43DE-998A-750F94B4BC16}"/>
              </a:ext>
            </a:extLst>
          </p:cNvPr>
          <p:cNvSpPr txBox="1"/>
          <p:nvPr/>
        </p:nvSpPr>
        <p:spPr>
          <a:xfrm>
            <a:off x="5522259" y="-1632714"/>
            <a:ext cx="2671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8D0CEAC4-1D93-47F8-AC8D-CD74D515CB40}"/>
              </a:ext>
            </a:extLst>
          </p:cNvPr>
          <p:cNvSpPr txBox="1"/>
          <p:nvPr/>
        </p:nvSpPr>
        <p:spPr>
          <a:xfrm>
            <a:off x="5593976" y="-1112761"/>
            <a:ext cx="230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Môn học thuyết trình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3EE96820-E960-4B6F-91AA-D82A400BF318}"/>
              </a:ext>
            </a:extLst>
          </p:cNvPr>
          <p:cNvSpPr/>
          <p:nvPr/>
        </p:nvSpPr>
        <p:spPr>
          <a:xfrm>
            <a:off x="-3771331" y="6556218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Hình chữ nhật: Góc Tròn 66">
            <a:extLst>
              <a:ext uri="{FF2B5EF4-FFF2-40B4-BE49-F238E27FC236}">
                <a16:creationId xmlns:a16="http://schemas.microsoft.com/office/drawing/2014/main" id="{EC424830-EF56-4A1E-A65B-B7D071672449}"/>
              </a:ext>
            </a:extLst>
          </p:cNvPr>
          <p:cNvSpPr/>
          <p:nvPr/>
        </p:nvSpPr>
        <p:spPr>
          <a:xfrm>
            <a:off x="2190655" y="8011257"/>
            <a:ext cx="1672196" cy="595582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</a:t>
            </a:r>
            <a:endParaRPr lang="vi-VN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">
            <a:extLst>
              <a:ext uri="{FF2B5EF4-FFF2-40B4-BE49-F238E27FC236}">
                <a16:creationId xmlns:a16="http://schemas.microsoft.com/office/drawing/2014/main" id="{A1F584D3-0CF2-4B03-9A34-60D767898DA8}"/>
              </a:ext>
            </a:extLst>
          </p:cNvPr>
          <p:cNvSpPr/>
          <p:nvPr/>
        </p:nvSpPr>
        <p:spPr>
          <a:xfrm>
            <a:off x="467376" y="11114571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9" name="Rectangle: Rounded Corners 12">
            <a:extLst>
              <a:ext uri="{FF2B5EF4-FFF2-40B4-BE49-F238E27FC236}">
                <a16:creationId xmlns:a16="http://schemas.microsoft.com/office/drawing/2014/main" id="{92EC3E1D-4E23-4715-AE9B-A7CE2CD346A0}"/>
              </a:ext>
            </a:extLst>
          </p:cNvPr>
          <p:cNvSpPr/>
          <p:nvPr/>
        </p:nvSpPr>
        <p:spPr>
          <a:xfrm>
            <a:off x="839158" y="11346899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0" name="TextBox 14">
            <a:extLst>
              <a:ext uri="{FF2B5EF4-FFF2-40B4-BE49-F238E27FC236}">
                <a16:creationId xmlns:a16="http://schemas.microsoft.com/office/drawing/2014/main" id="{154D261D-D10E-4045-9B49-201659F42B47}"/>
              </a:ext>
            </a:extLst>
          </p:cNvPr>
          <p:cNvSpPr txBox="1"/>
          <p:nvPr/>
        </p:nvSpPr>
        <p:spPr>
          <a:xfrm>
            <a:off x="1831733" y="11453706"/>
            <a:ext cx="2889226" cy="3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: Rounded Corners 8">
            <a:extLst>
              <a:ext uri="{FF2B5EF4-FFF2-40B4-BE49-F238E27FC236}">
                <a16:creationId xmlns:a16="http://schemas.microsoft.com/office/drawing/2014/main" id="{A7AF77AC-AD8E-4FCE-A150-2CD55DE163CA}"/>
              </a:ext>
            </a:extLst>
          </p:cNvPr>
          <p:cNvSpPr/>
          <p:nvPr/>
        </p:nvSpPr>
        <p:spPr>
          <a:xfrm>
            <a:off x="467376" y="15298870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93" name="Rectangle: Rounded Corners 12">
            <a:extLst>
              <a:ext uri="{FF2B5EF4-FFF2-40B4-BE49-F238E27FC236}">
                <a16:creationId xmlns:a16="http://schemas.microsoft.com/office/drawing/2014/main" id="{5F474965-0B22-4A58-A9A6-A96CEBA43F57}"/>
              </a:ext>
            </a:extLst>
          </p:cNvPr>
          <p:cNvSpPr/>
          <p:nvPr/>
        </p:nvSpPr>
        <p:spPr>
          <a:xfrm>
            <a:off x="839158" y="15531198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4" name="TextBox 14">
            <a:extLst>
              <a:ext uri="{FF2B5EF4-FFF2-40B4-BE49-F238E27FC236}">
                <a16:creationId xmlns:a16="http://schemas.microsoft.com/office/drawing/2014/main" id="{967475CF-973F-4530-8689-3D56145BB63B}"/>
              </a:ext>
            </a:extLst>
          </p:cNvPr>
          <p:cNvSpPr txBox="1"/>
          <p:nvPr/>
        </p:nvSpPr>
        <p:spPr>
          <a:xfrm>
            <a:off x="1831733" y="15638005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8">
            <a:extLst>
              <a:ext uri="{FF2B5EF4-FFF2-40B4-BE49-F238E27FC236}">
                <a16:creationId xmlns:a16="http://schemas.microsoft.com/office/drawing/2014/main" id="{1F55F3B8-CD1D-43CE-90E6-0235036A618F}"/>
              </a:ext>
            </a:extLst>
          </p:cNvPr>
          <p:cNvSpPr/>
          <p:nvPr/>
        </p:nvSpPr>
        <p:spPr>
          <a:xfrm>
            <a:off x="467376" y="18384175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97" name="Rectangle: Rounded Corners 12">
            <a:extLst>
              <a:ext uri="{FF2B5EF4-FFF2-40B4-BE49-F238E27FC236}">
                <a16:creationId xmlns:a16="http://schemas.microsoft.com/office/drawing/2014/main" id="{F648C3DC-2DFA-4143-A5F7-07922AB308AB}"/>
              </a:ext>
            </a:extLst>
          </p:cNvPr>
          <p:cNvSpPr/>
          <p:nvPr/>
        </p:nvSpPr>
        <p:spPr>
          <a:xfrm>
            <a:off x="839158" y="18616503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8" name="TextBox 14">
            <a:extLst>
              <a:ext uri="{FF2B5EF4-FFF2-40B4-BE49-F238E27FC236}">
                <a16:creationId xmlns:a16="http://schemas.microsoft.com/office/drawing/2014/main" id="{88130449-DA18-4B56-9FBC-390BA4F24EB8}"/>
              </a:ext>
            </a:extLst>
          </p:cNvPr>
          <p:cNvSpPr txBox="1"/>
          <p:nvPr/>
        </p:nvSpPr>
        <p:spPr>
          <a:xfrm>
            <a:off x="1831733" y="18723310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: Rounded Corners 8">
            <a:extLst>
              <a:ext uri="{FF2B5EF4-FFF2-40B4-BE49-F238E27FC236}">
                <a16:creationId xmlns:a16="http://schemas.microsoft.com/office/drawing/2014/main" id="{32D033A8-2CC1-4EC0-A82C-C13FA5590279}"/>
              </a:ext>
            </a:extLst>
          </p:cNvPr>
          <p:cNvSpPr/>
          <p:nvPr/>
        </p:nvSpPr>
        <p:spPr>
          <a:xfrm>
            <a:off x="467376" y="21590989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01" name="Rectangle: Rounded Corners 12">
            <a:extLst>
              <a:ext uri="{FF2B5EF4-FFF2-40B4-BE49-F238E27FC236}">
                <a16:creationId xmlns:a16="http://schemas.microsoft.com/office/drawing/2014/main" id="{C2EF328B-879D-4D26-AD4D-C5EFFF30C3E1}"/>
              </a:ext>
            </a:extLst>
          </p:cNvPr>
          <p:cNvSpPr/>
          <p:nvPr/>
        </p:nvSpPr>
        <p:spPr>
          <a:xfrm>
            <a:off x="839158" y="21823317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2" name="TextBox 14">
            <a:extLst>
              <a:ext uri="{FF2B5EF4-FFF2-40B4-BE49-F238E27FC236}">
                <a16:creationId xmlns:a16="http://schemas.microsoft.com/office/drawing/2014/main" id="{5F70A091-5031-483D-82CE-D7715D29A0F7}"/>
              </a:ext>
            </a:extLst>
          </p:cNvPr>
          <p:cNvSpPr txBox="1"/>
          <p:nvPr/>
        </p:nvSpPr>
        <p:spPr>
          <a:xfrm>
            <a:off x="1831733" y="21930124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Hình chữ nhật 102">
            <a:extLst>
              <a:ext uri="{FF2B5EF4-FFF2-40B4-BE49-F238E27FC236}">
                <a16:creationId xmlns:a16="http://schemas.microsoft.com/office/drawing/2014/main" id="{DC31416F-C525-49B8-8A8B-DBD269010661}"/>
              </a:ext>
            </a:extLst>
          </p:cNvPr>
          <p:cNvSpPr/>
          <p:nvPr/>
        </p:nvSpPr>
        <p:spPr>
          <a:xfrm>
            <a:off x="11131074" y="10279708"/>
            <a:ext cx="221765" cy="3348190"/>
          </a:xfrm>
          <a:prstGeom prst="rect">
            <a:avLst/>
          </a:prstGeom>
          <a:solidFill>
            <a:srgbClr val="94E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4" name="Hình chữ nhật 103">
            <a:extLst>
              <a:ext uri="{FF2B5EF4-FFF2-40B4-BE49-F238E27FC236}">
                <a16:creationId xmlns:a16="http://schemas.microsoft.com/office/drawing/2014/main" id="{D48AA8DC-11EA-4250-AB30-DB20C5CA7665}"/>
              </a:ext>
            </a:extLst>
          </p:cNvPr>
          <p:cNvSpPr/>
          <p:nvPr/>
        </p:nvSpPr>
        <p:spPr>
          <a:xfrm>
            <a:off x="6385876" y="16659785"/>
            <a:ext cx="221765" cy="3348190"/>
          </a:xfrm>
          <a:prstGeom prst="rect">
            <a:avLst/>
          </a:prstGeom>
          <a:solidFill>
            <a:srgbClr val="94E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05" name="Nhóm 104">
            <a:extLst>
              <a:ext uri="{FF2B5EF4-FFF2-40B4-BE49-F238E27FC236}">
                <a16:creationId xmlns:a16="http://schemas.microsoft.com/office/drawing/2014/main" id="{1AD93294-05EA-4C70-AE8B-D4A76E8E3E96}"/>
              </a:ext>
            </a:extLst>
          </p:cNvPr>
          <p:cNvGrpSpPr/>
          <p:nvPr/>
        </p:nvGrpSpPr>
        <p:grpSpPr>
          <a:xfrm>
            <a:off x="6347546" y="16624598"/>
            <a:ext cx="5005296" cy="6112498"/>
            <a:chOff x="6347546" y="468166"/>
            <a:chExt cx="5005296" cy="6112498"/>
          </a:xfrm>
        </p:grpSpPr>
        <p:grpSp>
          <p:nvGrpSpPr>
            <p:cNvPr id="106" name="Nhóm 105">
              <a:extLst>
                <a:ext uri="{FF2B5EF4-FFF2-40B4-BE49-F238E27FC236}">
                  <a16:creationId xmlns:a16="http://schemas.microsoft.com/office/drawing/2014/main" id="{1ADB7730-4D10-4884-A37F-8BD35A3F33E1}"/>
                </a:ext>
              </a:extLst>
            </p:cNvPr>
            <p:cNvGrpSpPr/>
            <p:nvPr/>
          </p:nvGrpSpPr>
          <p:grpSpPr>
            <a:xfrm>
              <a:off x="6347546" y="468166"/>
              <a:ext cx="5005296" cy="6112498"/>
              <a:chOff x="6810380" y="496059"/>
              <a:chExt cx="3558888" cy="4139869"/>
            </a:xfrm>
          </p:grpSpPr>
          <p:sp>
            <p:nvSpPr>
              <p:cNvPr id="108" name="Hình chữ nhật 107">
                <a:extLst>
                  <a:ext uri="{FF2B5EF4-FFF2-40B4-BE49-F238E27FC236}">
                    <a16:creationId xmlns:a16="http://schemas.microsoft.com/office/drawing/2014/main" id="{2A857179-C113-48F4-82F0-BCE22B2A7E26}"/>
                  </a:ext>
                </a:extLst>
              </p:cNvPr>
              <p:cNvSpPr/>
              <p:nvPr/>
            </p:nvSpPr>
            <p:spPr>
              <a:xfrm>
                <a:off x="9500418" y="3816356"/>
                <a:ext cx="868850" cy="819572"/>
              </a:xfrm>
              <a:prstGeom prst="rect">
                <a:avLst/>
              </a:prstGeom>
              <a:solidFill>
                <a:srgbClr val="7E3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9" name="Hình chữ nhật 108">
                <a:extLst>
                  <a:ext uri="{FF2B5EF4-FFF2-40B4-BE49-F238E27FC236}">
                    <a16:creationId xmlns:a16="http://schemas.microsoft.com/office/drawing/2014/main" id="{402EB3E6-060D-4FDC-8416-87C258E54378}"/>
                  </a:ext>
                </a:extLst>
              </p:cNvPr>
              <p:cNvSpPr/>
              <p:nvPr/>
            </p:nvSpPr>
            <p:spPr>
              <a:xfrm>
                <a:off x="6810380" y="496059"/>
                <a:ext cx="868850" cy="819572"/>
              </a:xfrm>
              <a:prstGeom prst="rect">
                <a:avLst/>
              </a:prstGeom>
              <a:solidFill>
                <a:srgbClr val="7E3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0" name="Hình chữ nhật 109">
                <a:extLst>
                  <a:ext uri="{FF2B5EF4-FFF2-40B4-BE49-F238E27FC236}">
                    <a16:creationId xmlns:a16="http://schemas.microsoft.com/office/drawing/2014/main" id="{365DF1C7-CEFC-41E9-9763-19E12062D34E}"/>
                  </a:ext>
                </a:extLst>
              </p:cNvPr>
              <p:cNvSpPr/>
              <p:nvPr/>
            </p:nvSpPr>
            <p:spPr>
              <a:xfrm>
                <a:off x="7176162" y="753744"/>
                <a:ext cx="2922064" cy="3601437"/>
              </a:xfrm>
              <a:prstGeom prst="rect">
                <a:avLst/>
              </a:prstGeom>
              <a:solidFill>
                <a:srgbClr val="7E3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7" name="Hình chữ nhật 106">
              <a:extLst>
                <a:ext uri="{FF2B5EF4-FFF2-40B4-BE49-F238E27FC236}">
                  <a16:creationId xmlns:a16="http://schemas.microsoft.com/office/drawing/2014/main" id="{D732C7DD-F322-4779-BE6E-ACDCEB262F1E}"/>
                </a:ext>
              </a:extLst>
            </p:cNvPr>
            <p:cNvSpPr/>
            <p:nvPr/>
          </p:nvSpPr>
          <p:spPr>
            <a:xfrm>
              <a:off x="7072561" y="1073213"/>
              <a:ext cx="3718113" cy="49142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1931231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C22E00D-22AE-4824-993A-942BDD3F11FE}"/>
              </a:ext>
            </a:extLst>
          </p:cNvPr>
          <p:cNvSpPr/>
          <p:nvPr/>
        </p:nvSpPr>
        <p:spPr>
          <a:xfrm>
            <a:off x="-1191948" y="-953442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CCF6C29-9682-4C2A-B9D9-A25378DEE536}"/>
              </a:ext>
            </a:extLst>
          </p:cNvPr>
          <p:cNvSpPr/>
          <p:nvPr/>
        </p:nvSpPr>
        <p:spPr>
          <a:xfrm>
            <a:off x="9297115" y="3970243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EA0F19F3-6BDC-4EB7-927F-0311F46B4BE5}"/>
              </a:ext>
            </a:extLst>
          </p:cNvPr>
          <p:cNvSpPr/>
          <p:nvPr/>
        </p:nvSpPr>
        <p:spPr>
          <a:xfrm>
            <a:off x="5545789" y="1895282"/>
            <a:ext cx="1100420" cy="108248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50203ED-80B4-4FDF-93DA-C248FEE1D4A4}"/>
              </a:ext>
            </a:extLst>
          </p:cNvPr>
          <p:cNvSpPr txBox="1"/>
          <p:nvPr/>
        </p:nvSpPr>
        <p:spPr>
          <a:xfrm>
            <a:off x="4808445" y="2977769"/>
            <a:ext cx="2671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2C549EB-3B6C-4E4B-9A9B-D9D74FE882F5}"/>
              </a:ext>
            </a:extLst>
          </p:cNvPr>
          <p:cNvSpPr txBox="1"/>
          <p:nvPr/>
        </p:nvSpPr>
        <p:spPr>
          <a:xfrm>
            <a:off x="4564586" y="3528633"/>
            <a:ext cx="306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Thanks For Watching!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CB790FEC-1723-4483-BD62-BAD4E3F27567}"/>
              </a:ext>
            </a:extLst>
          </p:cNvPr>
          <p:cNvGrpSpPr/>
          <p:nvPr/>
        </p:nvGrpSpPr>
        <p:grpSpPr>
          <a:xfrm>
            <a:off x="6482780" y="16969233"/>
            <a:ext cx="2303930" cy="2630734"/>
            <a:chOff x="6482780" y="2408279"/>
            <a:chExt cx="2303930" cy="2630734"/>
          </a:xfrm>
        </p:grpSpPr>
        <p:sp>
          <p:nvSpPr>
            <p:cNvPr id="20" name="Hình chữ nhật: Góc Tròn 19">
              <a:extLst>
                <a:ext uri="{FF2B5EF4-FFF2-40B4-BE49-F238E27FC236}">
                  <a16:creationId xmlns:a16="http://schemas.microsoft.com/office/drawing/2014/main" id="{4573A62E-94DD-4035-8F6D-F9C7E938F2F8}"/>
                </a:ext>
              </a:extLst>
            </p:cNvPr>
            <p:cNvSpPr/>
            <p:nvPr/>
          </p:nvSpPr>
          <p:spPr>
            <a:xfrm>
              <a:off x="6482780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Hình Bầu dục 20">
              <a:extLst>
                <a:ext uri="{FF2B5EF4-FFF2-40B4-BE49-F238E27FC236}">
                  <a16:creationId xmlns:a16="http://schemas.microsoft.com/office/drawing/2014/main" id="{AB5CAD4E-9AF3-4E17-A0DF-14AEC08FA2F3}"/>
                </a:ext>
              </a:extLst>
            </p:cNvPr>
            <p:cNvSpPr/>
            <p:nvPr/>
          </p:nvSpPr>
          <p:spPr>
            <a:xfrm>
              <a:off x="6762343" y="2615324"/>
              <a:ext cx="1744803" cy="1633759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EDAFA98A-4099-410F-837E-D5905002E174}"/>
                </a:ext>
              </a:extLst>
            </p:cNvPr>
            <p:cNvSpPr txBox="1"/>
            <p:nvPr/>
          </p:nvSpPr>
          <p:spPr>
            <a:xfrm>
              <a:off x="6913692" y="4249083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DE35ADFF-F22E-4C35-81A4-ADAB6528C094}"/>
                </a:ext>
              </a:extLst>
            </p:cNvPr>
            <p:cNvSpPr txBox="1"/>
            <p:nvPr/>
          </p:nvSpPr>
          <p:spPr>
            <a:xfrm>
              <a:off x="7010608" y="4541226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60D54489-C9C1-486C-BAB4-5DE788EE0267}"/>
              </a:ext>
            </a:extLst>
          </p:cNvPr>
          <p:cNvGrpSpPr/>
          <p:nvPr/>
        </p:nvGrpSpPr>
        <p:grpSpPr>
          <a:xfrm>
            <a:off x="9490482" y="19079391"/>
            <a:ext cx="2303930" cy="2630734"/>
            <a:chOff x="9490482" y="2408279"/>
            <a:chExt cx="2303930" cy="2630734"/>
          </a:xfrm>
        </p:grpSpPr>
        <p:sp>
          <p:nvSpPr>
            <p:cNvPr id="25" name="Hình chữ nhật: Góc Tròn 24">
              <a:extLst>
                <a:ext uri="{FF2B5EF4-FFF2-40B4-BE49-F238E27FC236}">
                  <a16:creationId xmlns:a16="http://schemas.microsoft.com/office/drawing/2014/main" id="{68D00C7D-2A87-4A7F-95E1-DEE77BE4BEE4}"/>
                </a:ext>
              </a:extLst>
            </p:cNvPr>
            <p:cNvSpPr/>
            <p:nvPr/>
          </p:nvSpPr>
          <p:spPr>
            <a:xfrm>
              <a:off x="9490482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Hình Bầu dục 25">
              <a:extLst>
                <a:ext uri="{FF2B5EF4-FFF2-40B4-BE49-F238E27FC236}">
                  <a16:creationId xmlns:a16="http://schemas.microsoft.com/office/drawing/2014/main" id="{A1978B14-A23E-4AEC-976E-EAA685D1DDD1}"/>
                </a:ext>
              </a:extLst>
            </p:cNvPr>
            <p:cNvSpPr/>
            <p:nvPr/>
          </p:nvSpPr>
          <p:spPr>
            <a:xfrm>
              <a:off x="9770045" y="2584673"/>
              <a:ext cx="1744803" cy="1633759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399" b="-339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16E3F603-570C-4753-8F9C-FA7B7CADC92A}"/>
                </a:ext>
              </a:extLst>
            </p:cNvPr>
            <p:cNvSpPr txBox="1"/>
            <p:nvPr/>
          </p:nvSpPr>
          <p:spPr>
            <a:xfrm>
              <a:off x="9897138" y="4239891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Hộp Văn bản 27">
              <a:extLst>
                <a:ext uri="{FF2B5EF4-FFF2-40B4-BE49-F238E27FC236}">
                  <a16:creationId xmlns:a16="http://schemas.microsoft.com/office/drawing/2014/main" id="{89080E71-6127-4660-B11E-83E546C76C3F}"/>
                </a:ext>
              </a:extLst>
            </p:cNvPr>
            <p:cNvSpPr txBox="1"/>
            <p:nvPr/>
          </p:nvSpPr>
          <p:spPr>
            <a:xfrm>
              <a:off x="9994054" y="4532034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94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C22E00D-22AE-4824-993A-942BDD3F11FE}"/>
              </a:ext>
            </a:extLst>
          </p:cNvPr>
          <p:cNvSpPr/>
          <p:nvPr/>
        </p:nvSpPr>
        <p:spPr>
          <a:xfrm>
            <a:off x="-1826392" y="-2762367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CCF6C29-9682-4C2A-B9D9-A25378DEE536}"/>
              </a:ext>
            </a:extLst>
          </p:cNvPr>
          <p:cNvSpPr/>
          <p:nvPr/>
        </p:nvSpPr>
        <p:spPr>
          <a:xfrm>
            <a:off x="12048771" y="6705579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B385C9E-403F-4C44-BA76-A562B02D669B}"/>
              </a:ext>
            </a:extLst>
          </p:cNvPr>
          <p:cNvSpPr txBox="1"/>
          <p:nvPr/>
        </p:nvSpPr>
        <p:spPr>
          <a:xfrm>
            <a:off x="3026753" y="-2735358"/>
            <a:ext cx="613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4C21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4000" b="1">
              <a:solidFill>
                <a:srgbClr val="4C21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9564E871-1D3D-4B75-A966-2995834321FD}"/>
              </a:ext>
            </a:extLst>
          </p:cNvPr>
          <p:cNvGrpSpPr/>
          <p:nvPr/>
        </p:nvGrpSpPr>
        <p:grpSpPr>
          <a:xfrm>
            <a:off x="467376" y="-3882793"/>
            <a:ext cx="2303930" cy="2630734"/>
            <a:chOff x="467376" y="2408279"/>
            <a:chExt cx="2303930" cy="2630734"/>
          </a:xfrm>
        </p:grpSpPr>
        <p:sp>
          <p:nvSpPr>
            <p:cNvPr id="2" name="Hình chữ nhật: Góc Tròn 1">
              <a:extLst>
                <a:ext uri="{FF2B5EF4-FFF2-40B4-BE49-F238E27FC236}">
                  <a16:creationId xmlns:a16="http://schemas.microsoft.com/office/drawing/2014/main" id="{61595A55-6B01-49B3-BEFB-D8F92F811874}"/>
                </a:ext>
              </a:extLst>
            </p:cNvPr>
            <p:cNvSpPr/>
            <p:nvPr/>
          </p:nvSpPr>
          <p:spPr>
            <a:xfrm>
              <a:off x="467376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" name="Hình Bầu dục 2">
              <a:extLst>
                <a:ext uri="{FF2B5EF4-FFF2-40B4-BE49-F238E27FC236}">
                  <a16:creationId xmlns:a16="http://schemas.microsoft.com/office/drawing/2014/main" id="{0E04D0FD-CAF6-4FB1-9936-6659097EC733}"/>
                </a:ext>
              </a:extLst>
            </p:cNvPr>
            <p:cNvSpPr/>
            <p:nvPr/>
          </p:nvSpPr>
          <p:spPr>
            <a:xfrm>
              <a:off x="746939" y="2584673"/>
              <a:ext cx="1744803" cy="1633759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6594" b="-65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F2954C15-13A5-4317-8000-F16FD81814CB}"/>
                </a:ext>
              </a:extLst>
            </p:cNvPr>
            <p:cNvSpPr txBox="1"/>
            <p:nvPr/>
          </p:nvSpPr>
          <p:spPr>
            <a:xfrm>
              <a:off x="827145" y="4210160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D3900A78-023C-4DE4-ACAE-FAFC907E14AC}"/>
                </a:ext>
              </a:extLst>
            </p:cNvPr>
            <p:cNvSpPr txBox="1"/>
            <p:nvPr/>
          </p:nvSpPr>
          <p:spPr>
            <a:xfrm>
              <a:off x="924061" y="4502303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6CD99FE5-426A-42D7-AD9A-C9DADD59C48D}"/>
              </a:ext>
            </a:extLst>
          </p:cNvPr>
          <p:cNvGrpSpPr/>
          <p:nvPr/>
        </p:nvGrpSpPr>
        <p:grpSpPr>
          <a:xfrm>
            <a:off x="3475078" y="-6074992"/>
            <a:ext cx="2303930" cy="2630734"/>
            <a:chOff x="3475078" y="2408279"/>
            <a:chExt cx="2303930" cy="2630734"/>
          </a:xfrm>
        </p:grpSpPr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7388666B-CE99-4D25-B92D-8F9F326818D7}"/>
                </a:ext>
              </a:extLst>
            </p:cNvPr>
            <p:cNvSpPr/>
            <p:nvPr/>
          </p:nvSpPr>
          <p:spPr>
            <a:xfrm>
              <a:off x="3475078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Hình Bầu dục 12">
              <a:extLst>
                <a:ext uri="{FF2B5EF4-FFF2-40B4-BE49-F238E27FC236}">
                  <a16:creationId xmlns:a16="http://schemas.microsoft.com/office/drawing/2014/main" id="{2E5F8B52-4C50-49AE-887F-5CCBF5805AEC}"/>
                </a:ext>
              </a:extLst>
            </p:cNvPr>
            <p:cNvSpPr/>
            <p:nvPr/>
          </p:nvSpPr>
          <p:spPr>
            <a:xfrm>
              <a:off x="3754641" y="2615324"/>
              <a:ext cx="1744803" cy="1633759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399" b="-339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6AAEF262-3B45-4DD3-BEC8-91FE0C752E36}"/>
                </a:ext>
              </a:extLst>
            </p:cNvPr>
            <p:cNvSpPr txBox="1"/>
            <p:nvPr/>
          </p:nvSpPr>
          <p:spPr>
            <a:xfrm>
              <a:off x="3835039" y="4241784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96C201B1-BD68-4C61-ADD7-A822F0148848}"/>
                </a:ext>
              </a:extLst>
            </p:cNvPr>
            <p:cNvSpPr txBox="1"/>
            <p:nvPr/>
          </p:nvSpPr>
          <p:spPr>
            <a:xfrm>
              <a:off x="3931955" y="4533927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Nhóm 25">
            <a:extLst>
              <a:ext uri="{FF2B5EF4-FFF2-40B4-BE49-F238E27FC236}">
                <a16:creationId xmlns:a16="http://schemas.microsoft.com/office/drawing/2014/main" id="{DA9F35E2-D53C-4E7D-9D01-15D100217EA9}"/>
              </a:ext>
            </a:extLst>
          </p:cNvPr>
          <p:cNvGrpSpPr/>
          <p:nvPr/>
        </p:nvGrpSpPr>
        <p:grpSpPr>
          <a:xfrm>
            <a:off x="6482780" y="-7363412"/>
            <a:ext cx="2303930" cy="2630734"/>
            <a:chOff x="6482780" y="2408279"/>
            <a:chExt cx="2303930" cy="2630734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816318C-EDA9-431E-92C2-16D285016FFE}"/>
                </a:ext>
              </a:extLst>
            </p:cNvPr>
            <p:cNvSpPr/>
            <p:nvPr/>
          </p:nvSpPr>
          <p:spPr>
            <a:xfrm>
              <a:off x="6482780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4D52F86E-62B4-4CCB-A709-842B096E4A6A}"/>
                </a:ext>
              </a:extLst>
            </p:cNvPr>
            <p:cNvSpPr/>
            <p:nvPr/>
          </p:nvSpPr>
          <p:spPr>
            <a:xfrm>
              <a:off x="6762343" y="2615324"/>
              <a:ext cx="1744803" cy="1633759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F2D2DB69-0FFA-4B3E-A0EE-16A2BA9FA296}"/>
                </a:ext>
              </a:extLst>
            </p:cNvPr>
            <p:cNvSpPr txBox="1"/>
            <p:nvPr/>
          </p:nvSpPr>
          <p:spPr>
            <a:xfrm>
              <a:off x="6913692" y="4249083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46140A8F-5958-47E0-AD6C-B2B02EEA1CDB}"/>
                </a:ext>
              </a:extLst>
            </p:cNvPr>
            <p:cNvSpPr txBox="1"/>
            <p:nvPr/>
          </p:nvSpPr>
          <p:spPr>
            <a:xfrm>
              <a:off x="7010608" y="4541226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46E103E6-B3FA-48AE-9C3C-99D964CFC718}"/>
              </a:ext>
            </a:extLst>
          </p:cNvPr>
          <p:cNvGrpSpPr/>
          <p:nvPr/>
        </p:nvGrpSpPr>
        <p:grpSpPr>
          <a:xfrm>
            <a:off x="9490482" y="-8313208"/>
            <a:ext cx="2303930" cy="2630734"/>
            <a:chOff x="9490482" y="2408279"/>
            <a:chExt cx="2303930" cy="2630734"/>
          </a:xfrm>
        </p:grpSpPr>
        <p:sp>
          <p:nvSpPr>
            <p:cNvPr id="11" name="Hình chữ nhật: Góc Tròn 10">
              <a:extLst>
                <a:ext uri="{FF2B5EF4-FFF2-40B4-BE49-F238E27FC236}">
                  <a16:creationId xmlns:a16="http://schemas.microsoft.com/office/drawing/2014/main" id="{64DBFC4E-B4C2-42F3-B52C-FBFBC72EB53A}"/>
                </a:ext>
              </a:extLst>
            </p:cNvPr>
            <p:cNvSpPr/>
            <p:nvPr/>
          </p:nvSpPr>
          <p:spPr>
            <a:xfrm>
              <a:off x="9490482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Hình Bầu dục 14">
              <a:extLst>
                <a:ext uri="{FF2B5EF4-FFF2-40B4-BE49-F238E27FC236}">
                  <a16:creationId xmlns:a16="http://schemas.microsoft.com/office/drawing/2014/main" id="{611DB998-FBBC-488A-BF9D-05C39FB9DFB1}"/>
                </a:ext>
              </a:extLst>
            </p:cNvPr>
            <p:cNvSpPr/>
            <p:nvPr/>
          </p:nvSpPr>
          <p:spPr>
            <a:xfrm>
              <a:off x="9770045" y="2584673"/>
              <a:ext cx="1744803" cy="1633759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399" b="-339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F928D4B7-B00D-4579-A545-755CB6CF639A}"/>
                </a:ext>
              </a:extLst>
            </p:cNvPr>
            <p:cNvSpPr txBox="1"/>
            <p:nvPr/>
          </p:nvSpPr>
          <p:spPr>
            <a:xfrm>
              <a:off x="9897138" y="4239891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4922B89D-3449-49B3-A221-D2C9B127F5E5}"/>
                </a:ext>
              </a:extLst>
            </p:cNvPr>
            <p:cNvSpPr txBox="1"/>
            <p:nvPr/>
          </p:nvSpPr>
          <p:spPr>
            <a:xfrm>
              <a:off x="9994054" y="4532034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3937A3F1-394C-48F4-8CC0-3DDD5A4D756E}"/>
              </a:ext>
            </a:extLst>
          </p:cNvPr>
          <p:cNvSpPr/>
          <p:nvPr/>
        </p:nvSpPr>
        <p:spPr>
          <a:xfrm>
            <a:off x="-2665202" y="5530623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ình chữ nhật: Góc Tròn 28">
            <a:extLst>
              <a:ext uri="{FF2B5EF4-FFF2-40B4-BE49-F238E27FC236}">
                <a16:creationId xmlns:a16="http://schemas.microsoft.com/office/drawing/2014/main" id="{CD91036E-471D-4BC5-98B7-E52BD77E0303}"/>
              </a:ext>
            </a:extLst>
          </p:cNvPr>
          <p:cNvSpPr/>
          <p:nvPr/>
        </p:nvSpPr>
        <p:spPr>
          <a:xfrm>
            <a:off x="2190655" y="135225"/>
            <a:ext cx="1672196" cy="595582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</a:t>
            </a:r>
            <a:endParaRPr lang="vi-VN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8">
            <a:extLst>
              <a:ext uri="{FF2B5EF4-FFF2-40B4-BE49-F238E27FC236}">
                <a16:creationId xmlns:a16="http://schemas.microsoft.com/office/drawing/2014/main" id="{EDF9770D-CF8D-4D87-BC9D-0DB57EB387BA}"/>
              </a:ext>
            </a:extLst>
          </p:cNvPr>
          <p:cNvSpPr/>
          <p:nvPr/>
        </p:nvSpPr>
        <p:spPr>
          <a:xfrm>
            <a:off x="467376" y="876339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20196E55-ACF6-4D1E-A79F-B95D570752FD}"/>
              </a:ext>
            </a:extLst>
          </p:cNvPr>
          <p:cNvSpPr/>
          <p:nvPr/>
        </p:nvSpPr>
        <p:spPr>
          <a:xfrm>
            <a:off x="839158" y="1108667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D1F7E346-B23A-4B22-AE40-40C7D59FF348}"/>
              </a:ext>
            </a:extLst>
          </p:cNvPr>
          <p:cNvSpPr txBox="1"/>
          <p:nvPr/>
        </p:nvSpPr>
        <p:spPr>
          <a:xfrm>
            <a:off x="1831733" y="1215474"/>
            <a:ext cx="2889226" cy="3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: Rounded Corners 8">
            <a:extLst>
              <a:ext uri="{FF2B5EF4-FFF2-40B4-BE49-F238E27FC236}">
                <a16:creationId xmlns:a16="http://schemas.microsoft.com/office/drawing/2014/main" id="{2747D4B1-00AC-4C96-B4C7-C4972DA3FDA0}"/>
              </a:ext>
            </a:extLst>
          </p:cNvPr>
          <p:cNvSpPr/>
          <p:nvPr/>
        </p:nvSpPr>
        <p:spPr>
          <a:xfrm>
            <a:off x="467376" y="2438088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Rectangle: Rounded Corners 12">
            <a:extLst>
              <a:ext uri="{FF2B5EF4-FFF2-40B4-BE49-F238E27FC236}">
                <a16:creationId xmlns:a16="http://schemas.microsoft.com/office/drawing/2014/main" id="{58078EE5-8EEB-4C2B-BBEB-5209F4CF20B5}"/>
              </a:ext>
            </a:extLst>
          </p:cNvPr>
          <p:cNvSpPr/>
          <p:nvPr/>
        </p:nvSpPr>
        <p:spPr>
          <a:xfrm>
            <a:off x="839158" y="2670416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7" name="TextBox 14">
            <a:extLst>
              <a:ext uri="{FF2B5EF4-FFF2-40B4-BE49-F238E27FC236}">
                <a16:creationId xmlns:a16="http://schemas.microsoft.com/office/drawing/2014/main" id="{0B19A598-42BC-444F-960C-A86E696EF24D}"/>
              </a:ext>
            </a:extLst>
          </p:cNvPr>
          <p:cNvSpPr txBox="1"/>
          <p:nvPr/>
        </p:nvSpPr>
        <p:spPr>
          <a:xfrm>
            <a:off x="1831733" y="2777223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6F8A1B6C-6D74-4010-A2B2-9E5791B5181D}"/>
              </a:ext>
            </a:extLst>
          </p:cNvPr>
          <p:cNvSpPr/>
          <p:nvPr/>
        </p:nvSpPr>
        <p:spPr>
          <a:xfrm>
            <a:off x="467376" y="3942243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0" name="Rectangle: Rounded Corners 12">
            <a:extLst>
              <a:ext uri="{FF2B5EF4-FFF2-40B4-BE49-F238E27FC236}">
                <a16:creationId xmlns:a16="http://schemas.microsoft.com/office/drawing/2014/main" id="{9C587B55-4C77-496C-B4D3-C1C8845A6FEE}"/>
              </a:ext>
            </a:extLst>
          </p:cNvPr>
          <p:cNvSpPr/>
          <p:nvPr/>
        </p:nvSpPr>
        <p:spPr>
          <a:xfrm>
            <a:off x="839158" y="4174571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3E89CC4D-C641-4AA3-931C-F9FE558900B8}"/>
              </a:ext>
            </a:extLst>
          </p:cNvPr>
          <p:cNvSpPr txBox="1"/>
          <p:nvPr/>
        </p:nvSpPr>
        <p:spPr>
          <a:xfrm>
            <a:off x="1831733" y="4281378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: Rounded Corners 8">
            <a:extLst>
              <a:ext uri="{FF2B5EF4-FFF2-40B4-BE49-F238E27FC236}">
                <a16:creationId xmlns:a16="http://schemas.microsoft.com/office/drawing/2014/main" id="{B3CD89A3-171F-4F07-9241-66AD28D92C17}"/>
              </a:ext>
            </a:extLst>
          </p:cNvPr>
          <p:cNvSpPr/>
          <p:nvPr/>
        </p:nvSpPr>
        <p:spPr>
          <a:xfrm>
            <a:off x="467376" y="5421857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4" name="Rectangle: Rounded Corners 12">
            <a:extLst>
              <a:ext uri="{FF2B5EF4-FFF2-40B4-BE49-F238E27FC236}">
                <a16:creationId xmlns:a16="http://schemas.microsoft.com/office/drawing/2014/main" id="{E1D33F09-72F6-4274-ADD8-720C31EB2327}"/>
              </a:ext>
            </a:extLst>
          </p:cNvPr>
          <p:cNvSpPr/>
          <p:nvPr/>
        </p:nvSpPr>
        <p:spPr>
          <a:xfrm>
            <a:off x="839158" y="5654185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E98A8D30-EB80-4AA9-9881-57CC9C8E4A8B}"/>
              </a:ext>
            </a:extLst>
          </p:cNvPr>
          <p:cNvSpPr txBox="1"/>
          <p:nvPr/>
        </p:nvSpPr>
        <p:spPr>
          <a:xfrm>
            <a:off x="1831733" y="5760992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Hình chữ nhật 50">
            <a:extLst>
              <a:ext uri="{FF2B5EF4-FFF2-40B4-BE49-F238E27FC236}">
                <a16:creationId xmlns:a16="http://schemas.microsoft.com/office/drawing/2014/main" id="{876AAC93-86DD-44BC-9C09-99EAFA5E74F5}"/>
              </a:ext>
            </a:extLst>
          </p:cNvPr>
          <p:cNvSpPr/>
          <p:nvPr/>
        </p:nvSpPr>
        <p:spPr>
          <a:xfrm>
            <a:off x="11131074" y="244676"/>
            <a:ext cx="221765" cy="3348190"/>
          </a:xfrm>
          <a:prstGeom prst="rect">
            <a:avLst/>
          </a:prstGeom>
          <a:solidFill>
            <a:srgbClr val="94E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D8E1217C-9136-48E0-9FEE-801D40BE28F5}"/>
              </a:ext>
            </a:extLst>
          </p:cNvPr>
          <p:cNvSpPr/>
          <p:nvPr/>
        </p:nvSpPr>
        <p:spPr>
          <a:xfrm>
            <a:off x="6385876" y="3297353"/>
            <a:ext cx="221765" cy="3348190"/>
          </a:xfrm>
          <a:prstGeom prst="rect">
            <a:avLst/>
          </a:prstGeom>
          <a:solidFill>
            <a:srgbClr val="94E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7" name="Nhóm 66">
            <a:extLst>
              <a:ext uri="{FF2B5EF4-FFF2-40B4-BE49-F238E27FC236}">
                <a16:creationId xmlns:a16="http://schemas.microsoft.com/office/drawing/2014/main" id="{885D4EF4-F117-4E1F-9438-8B2CA31171AD}"/>
              </a:ext>
            </a:extLst>
          </p:cNvPr>
          <p:cNvGrpSpPr/>
          <p:nvPr/>
        </p:nvGrpSpPr>
        <p:grpSpPr>
          <a:xfrm>
            <a:off x="6347546" y="468166"/>
            <a:ext cx="5005296" cy="6112498"/>
            <a:chOff x="6347546" y="468166"/>
            <a:chExt cx="5005296" cy="6112498"/>
          </a:xfrm>
        </p:grpSpPr>
        <p:grpSp>
          <p:nvGrpSpPr>
            <p:cNvPr id="50" name="Nhóm 49">
              <a:extLst>
                <a:ext uri="{FF2B5EF4-FFF2-40B4-BE49-F238E27FC236}">
                  <a16:creationId xmlns:a16="http://schemas.microsoft.com/office/drawing/2014/main" id="{B5A0BE43-523F-4EE7-82EA-334CF88CC56E}"/>
                </a:ext>
              </a:extLst>
            </p:cNvPr>
            <p:cNvGrpSpPr/>
            <p:nvPr/>
          </p:nvGrpSpPr>
          <p:grpSpPr>
            <a:xfrm>
              <a:off x="6347546" y="468166"/>
              <a:ext cx="5005296" cy="6112498"/>
              <a:chOff x="6810380" y="496059"/>
              <a:chExt cx="3558888" cy="4139869"/>
            </a:xfrm>
          </p:grpSpPr>
          <p:sp>
            <p:nvSpPr>
              <p:cNvPr id="48" name="Hình chữ nhật 47">
                <a:extLst>
                  <a:ext uri="{FF2B5EF4-FFF2-40B4-BE49-F238E27FC236}">
                    <a16:creationId xmlns:a16="http://schemas.microsoft.com/office/drawing/2014/main" id="{0FB1CE17-0693-4C8D-A715-AE9DC2E41161}"/>
                  </a:ext>
                </a:extLst>
              </p:cNvPr>
              <p:cNvSpPr/>
              <p:nvPr/>
            </p:nvSpPr>
            <p:spPr>
              <a:xfrm>
                <a:off x="9500418" y="3816356"/>
                <a:ext cx="868850" cy="819572"/>
              </a:xfrm>
              <a:prstGeom prst="rect">
                <a:avLst/>
              </a:prstGeom>
              <a:solidFill>
                <a:srgbClr val="7E3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9" name="Hình chữ nhật 48">
                <a:extLst>
                  <a:ext uri="{FF2B5EF4-FFF2-40B4-BE49-F238E27FC236}">
                    <a16:creationId xmlns:a16="http://schemas.microsoft.com/office/drawing/2014/main" id="{B1B612F3-4FEC-41FA-A02F-DDBBF65EF79D}"/>
                  </a:ext>
                </a:extLst>
              </p:cNvPr>
              <p:cNvSpPr/>
              <p:nvPr/>
            </p:nvSpPr>
            <p:spPr>
              <a:xfrm>
                <a:off x="6810380" y="496059"/>
                <a:ext cx="868850" cy="819572"/>
              </a:xfrm>
              <a:prstGeom prst="rect">
                <a:avLst/>
              </a:prstGeom>
              <a:solidFill>
                <a:srgbClr val="7E3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7" name="Hình chữ nhật 46">
                <a:extLst>
                  <a:ext uri="{FF2B5EF4-FFF2-40B4-BE49-F238E27FC236}">
                    <a16:creationId xmlns:a16="http://schemas.microsoft.com/office/drawing/2014/main" id="{4A4E1296-B486-4ED6-9743-0C0B0D4F0B0D}"/>
                  </a:ext>
                </a:extLst>
              </p:cNvPr>
              <p:cNvSpPr/>
              <p:nvPr/>
            </p:nvSpPr>
            <p:spPr>
              <a:xfrm>
                <a:off x="7176162" y="753744"/>
                <a:ext cx="2922064" cy="3601437"/>
              </a:xfrm>
              <a:prstGeom prst="rect">
                <a:avLst/>
              </a:prstGeom>
              <a:solidFill>
                <a:srgbClr val="7E3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66" name="Hình chữ nhật 65">
              <a:extLst>
                <a:ext uri="{FF2B5EF4-FFF2-40B4-BE49-F238E27FC236}">
                  <a16:creationId xmlns:a16="http://schemas.microsoft.com/office/drawing/2014/main" id="{DEA22FE5-6078-4430-8997-327FE5F3E3E1}"/>
                </a:ext>
              </a:extLst>
            </p:cNvPr>
            <p:cNvSpPr/>
            <p:nvPr/>
          </p:nvSpPr>
          <p:spPr>
            <a:xfrm>
              <a:off x="7072561" y="1073213"/>
              <a:ext cx="3718113" cy="49142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1013941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C22E00D-22AE-4824-993A-942BDD3F11FE}"/>
              </a:ext>
            </a:extLst>
          </p:cNvPr>
          <p:cNvSpPr/>
          <p:nvPr/>
        </p:nvSpPr>
        <p:spPr>
          <a:xfrm>
            <a:off x="-966608" y="-1215312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CCF6C29-9682-4C2A-B9D9-A25378DEE536}"/>
              </a:ext>
            </a:extLst>
          </p:cNvPr>
          <p:cNvSpPr/>
          <p:nvPr/>
        </p:nvSpPr>
        <p:spPr>
          <a:xfrm>
            <a:off x="9770045" y="-3762"/>
            <a:ext cx="6102237" cy="55619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3937A3F1-394C-48F4-8CC0-3DDD5A4D756E}"/>
              </a:ext>
            </a:extLst>
          </p:cNvPr>
          <p:cNvSpPr/>
          <p:nvPr/>
        </p:nvSpPr>
        <p:spPr>
          <a:xfrm>
            <a:off x="-872930" y="4715119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ình chữ nhật: Góc Tròn 28">
            <a:extLst>
              <a:ext uri="{FF2B5EF4-FFF2-40B4-BE49-F238E27FC236}">
                <a16:creationId xmlns:a16="http://schemas.microsoft.com/office/drawing/2014/main" id="{CD91036E-471D-4BC5-98B7-E52BD77E0303}"/>
              </a:ext>
            </a:extLst>
          </p:cNvPr>
          <p:cNvSpPr/>
          <p:nvPr/>
        </p:nvSpPr>
        <p:spPr>
          <a:xfrm>
            <a:off x="2190655" y="-1512953"/>
            <a:ext cx="1672196" cy="595582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</a:t>
            </a:r>
            <a:endParaRPr lang="vi-VN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8">
            <a:extLst>
              <a:ext uri="{FF2B5EF4-FFF2-40B4-BE49-F238E27FC236}">
                <a16:creationId xmlns:a16="http://schemas.microsoft.com/office/drawing/2014/main" id="{EDF9770D-CF8D-4D87-BC9D-0DB57EB387BA}"/>
              </a:ext>
            </a:extLst>
          </p:cNvPr>
          <p:cNvSpPr/>
          <p:nvPr/>
        </p:nvSpPr>
        <p:spPr>
          <a:xfrm>
            <a:off x="3584732" y="876339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20196E55-ACF6-4D1E-A79F-B95D570752FD}"/>
              </a:ext>
            </a:extLst>
          </p:cNvPr>
          <p:cNvSpPr/>
          <p:nvPr/>
        </p:nvSpPr>
        <p:spPr>
          <a:xfrm>
            <a:off x="3956514" y="1108667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D1F7E346-B23A-4B22-AE40-40C7D59FF348}"/>
              </a:ext>
            </a:extLst>
          </p:cNvPr>
          <p:cNvSpPr txBox="1"/>
          <p:nvPr/>
        </p:nvSpPr>
        <p:spPr>
          <a:xfrm>
            <a:off x="4949089" y="1215474"/>
            <a:ext cx="2889226" cy="3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: Rounded Corners 8">
            <a:extLst>
              <a:ext uri="{FF2B5EF4-FFF2-40B4-BE49-F238E27FC236}">
                <a16:creationId xmlns:a16="http://schemas.microsoft.com/office/drawing/2014/main" id="{2747D4B1-00AC-4C96-B4C7-C4972DA3FDA0}"/>
              </a:ext>
            </a:extLst>
          </p:cNvPr>
          <p:cNvSpPr/>
          <p:nvPr/>
        </p:nvSpPr>
        <p:spPr>
          <a:xfrm>
            <a:off x="-7389697" y="2438088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Rectangle: Rounded Corners 12">
            <a:extLst>
              <a:ext uri="{FF2B5EF4-FFF2-40B4-BE49-F238E27FC236}">
                <a16:creationId xmlns:a16="http://schemas.microsoft.com/office/drawing/2014/main" id="{58078EE5-8EEB-4C2B-BBEB-5209F4CF20B5}"/>
              </a:ext>
            </a:extLst>
          </p:cNvPr>
          <p:cNvSpPr/>
          <p:nvPr/>
        </p:nvSpPr>
        <p:spPr>
          <a:xfrm>
            <a:off x="-7017915" y="2670416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7" name="TextBox 14">
            <a:extLst>
              <a:ext uri="{FF2B5EF4-FFF2-40B4-BE49-F238E27FC236}">
                <a16:creationId xmlns:a16="http://schemas.microsoft.com/office/drawing/2014/main" id="{0B19A598-42BC-444F-960C-A86E696EF24D}"/>
              </a:ext>
            </a:extLst>
          </p:cNvPr>
          <p:cNvSpPr txBox="1"/>
          <p:nvPr/>
        </p:nvSpPr>
        <p:spPr>
          <a:xfrm>
            <a:off x="-6025340" y="2777223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6F8A1B6C-6D74-4010-A2B2-9E5791B5181D}"/>
              </a:ext>
            </a:extLst>
          </p:cNvPr>
          <p:cNvSpPr/>
          <p:nvPr/>
        </p:nvSpPr>
        <p:spPr>
          <a:xfrm>
            <a:off x="-7389697" y="3942243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0" name="Rectangle: Rounded Corners 12">
            <a:extLst>
              <a:ext uri="{FF2B5EF4-FFF2-40B4-BE49-F238E27FC236}">
                <a16:creationId xmlns:a16="http://schemas.microsoft.com/office/drawing/2014/main" id="{9C587B55-4C77-496C-B4D3-C1C8845A6FEE}"/>
              </a:ext>
            </a:extLst>
          </p:cNvPr>
          <p:cNvSpPr/>
          <p:nvPr/>
        </p:nvSpPr>
        <p:spPr>
          <a:xfrm>
            <a:off x="-7017915" y="4174571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3E89CC4D-C641-4AA3-931C-F9FE558900B8}"/>
              </a:ext>
            </a:extLst>
          </p:cNvPr>
          <p:cNvSpPr txBox="1"/>
          <p:nvPr/>
        </p:nvSpPr>
        <p:spPr>
          <a:xfrm>
            <a:off x="-6025340" y="4281378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: Rounded Corners 8">
            <a:extLst>
              <a:ext uri="{FF2B5EF4-FFF2-40B4-BE49-F238E27FC236}">
                <a16:creationId xmlns:a16="http://schemas.microsoft.com/office/drawing/2014/main" id="{B3CD89A3-171F-4F07-9241-66AD28D92C17}"/>
              </a:ext>
            </a:extLst>
          </p:cNvPr>
          <p:cNvSpPr/>
          <p:nvPr/>
        </p:nvSpPr>
        <p:spPr>
          <a:xfrm>
            <a:off x="-7389697" y="5421857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4" name="Rectangle: Rounded Corners 12">
            <a:extLst>
              <a:ext uri="{FF2B5EF4-FFF2-40B4-BE49-F238E27FC236}">
                <a16:creationId xmlns:a16="http://schemas.microsoft.com/office/drawing/2014/main" id="{E1D33F09-72F6-4274-ADD8-720C31EB2327}"/>
              </a:ext>
            </a:extLst>
          </p:cNvPr>
          <p:cNvSpPr/>
          <p:nvPr/>
        </p:nvSpPr>
        <p:spPr>
          <a:xfrm>
            <a:off x="-7017915" y="5654185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E98A8D30-EB80-4AA9-9881-57CC9C8E4A8B}"/>
              </a:ext>
            </a:extLst>
          </p:cNvPr>
          <p:cNvSpPr txBox="1"/>
          <p:nvPr/>
        </p:nvSpPr>
        <p:spPr>
          <a:xfrm>
            <a:off x="-6025340" y="5760992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Nhóm 66">
            <a:extLst>
              <a:ext uri="{FF2B5EF4-FFF2-40B4-BE49-F238E27FC236}">
                <a16:creationId xmlns:a16="http://schemas.microsoft.com/office/drawing/2014/main" id="{885D4EF4-F117-4E1F-9438-8B2CA31171AD}"/>
              </a:ext>
            </a:extLst>
          </p:cNvPr>
          <p:cNvGrpSpPr/>
          <p:nvPr/>
        </p:nvGrpSpPr>
        <p:grpSpPr>
          <a:xfrm>
            <a:off x="13955101" y="372751"/>
            <a:ext cx="5005296" cy="6112498"/>
            <a:chOff x="6347546" y="468166"/>
            <a:chExt cx="5005296" cy="6112498"/>
          </a:xfrm>
        </p:grpSpPr>
        <p:grpSp>
          <p:nvGrpSpPr>
            <p:cNvPr id="50" name="Nhóm 49">
              <a:extLst>
                <a:ext uri="{FF2B5EF4-FFF2-40B4-BE49-F238E27FC236}">
                  <a16:creationId xmlns:a16="http://schemas.microsoft.com/office/drawing/2014/main" id="{B5A0BE43-523F-4EE7-82EA-334CF88CC56E}"/>
                </a:ext>
              </a:extLst>
            </p:cNvPr>
            <p:cNvGrpSpPr/>
            <p:nvPr/>
          </p:nvGrpSpPr>
          <p:grpSpPr>
            <a:xfrm>
              <a:off x="6347546" y="468166"/>
              <a:ext cx="5005296" cy="6112498"/>
              <a:chOff x="6810380" y="496059"/>
              <a:chExt cx="3558888" cy="4139869"/>
            </a:xfrm>
          </p:grpSpPr>
          <p:sp>
            <p:nvSpPr>
              <p:cNvPr id="48" name="Hình chữ nhật 47">
                <a:extLst>
                  <a:ext uri="{FF2B5EF4-FFF2-40B4-BE49-F238E27FC236}">
                    <a16:creationId xmlns:a16="http://schemas.microsoft.com/office/drawing/2014/main" id="{0FB1CE17-0693-4C8D-A715-AE9DC2E41161}"/>
                  </a:ext>
                </a:extLst>
              </p:cNvPr>
              <p:cNvSpPr/>
              <p:nvPr/>
            </p:nvSpPr>
            <p:spPr>
              <a:xfrm>
                <a:off x="9500418" y="3816356"/>
                <a:ext cx="868850" cy="819572"/>
              </a:xfrm>
              <a:prstGeom prst="rect">
                <a:avLst/>
              </a:prstGeom>
              <a:solidFill>
                <a:srgbClr val="7E3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9" name="Hình chữ nhật 48">
                <a:extLst>
                  <a:ext uri="{FF2B5EF4-FFF2-40B4-BE49-F238E27FC236}">
                    <a16:creationId xmlns:a16="http://schemas.microsoft.com/office/drawing/2014/main" id="{B1B612F3-4FEC-41FA-A02F-DDBBF65EF79D}"/>
                  </a:ext>
                </a:extLst>
              </p:cNvPr>
              <p:cNvSpPr/>
              <p:nvPr/>
            </p:nvSpPr>
            <p:spPr>
              <a:xfrm>
                <a:off x="6810380" y="496059"/>
                <a:ext cx="868850" cy="819572"/>
              </a:xfrm>
              <a:prstGeom prst="rect">
                <a:avLst/>
              </a:prstGeom>
              <a:solidFill>
                <a:srgbClr val="7E3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7" name="Hình chữ nhật 46">
                <a:extLst>
                  <a:ext uri="{FF2B5EF4-FFF2-40B4-BE49-F238E27FC236}">
                    <a16:creationId xmlns:a16="http://schemas.microsoft.com/office/drawing/2014/main" id="{4A4E1296-B486-4ED6-9743-0C0B0D4F0B0D}"/>
                  </a:ext>
                </a:extLst>
              </p:cNvPr>
              <p:cNvSpPr/>
              <p:nvPr/>
            </p:nvSpPr>
            <p:spPr>
              <a:xfrm>
                <a:off x="7176162" y="753744"/>
                <a:ext cx="2922064" cy="3601437"/>
              </a:xfrm>
              <a:prstGeom prst="rect">
                <a:avLst/>
              </a:prstGeom>
              <a:solidFill>
                <a:srgbClr val="7E3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66" name="Hình chữ nhật 65">
              <a:extLst>
                <a:ext uri="{FF2B5EF4-FFF2-40B4-BE49-F238E27FC236}">
                  <a16:creationId xmlns:a16="http://schemas.microsoft.com/office/drawing/2014/main" id="{DEA22FE5-6078-4430-8997-327FE5F3E3E1}"/>
                </a:ext>
              </a:extLst>
            </p:cNvPr>
            <p:cNvSpPr/>
            <p:nvPr/>
          </p:nvSpPr>
          <p:spPr>
            <a:xfrm>
              <a:off x="7072561" y="1073213"/>
              <a:ext cx="3718113" cy="49142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85" name="Hình chữ nhật: Góc Tròn 84">
            <a:extLst>
              <a:ext uri="{FF2B5EF4-FFF2-40B4-BE49-F238E27FC236}">
                <a16:creationId xmlns:a16="http://schemas.microsoft.com/office/drawing/2014/main" id="{21E9980D-6098-46F6-AF4E-A664AF8E21C3}"/>
              </a:ext>
            </a:extLst>
          </p:cNvPr>
          <p:cNvSpPr/>
          <p:nvPr/>
        </p:nvSpPr>
        <p:spPr>
          <a:xfrm>
            <a:off x="2474346" y="7209518"/>
            <a:ext cx="9262532" cy="8006265"/>
          </a:xfrm>
          <a:prstGeom prst="roundRect">
            <a:avLst>
              <a:gd name="adj" fmla="val 6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6" name="Hộp Văn bản 85">
            <a:extLst>
              <a:ext uri="{FF2B5EF4-FFF2-40B4-BE49-F238E27FC236}">
                <a16:creationId xmlns:a16="http://schemas.microsoft.com/office/drawing/2014/main" id="{D73A17EC-29ED-4559-B172-3E4019A89C48}"/>
              </a:ext>
            </a:extLst>
          </p:cNvPr>
          <p:cNvSpPr txBox="1"/>
          <p:nvPr/>
        </p:nvSpPr>
        <p:spPr>
          <a:xfrm>
            <a:off x="4004946" y="-1288043"/>
            <a:ext cx="7896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1</a:t>
            </a:r>
            <a:endParaRPr lang="vi-VN" sz="6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Hình ảnh 25" descr="Ảnh có chứa văn bản&#10;&#10;Mô tả được tạo tự động">
            <a:extLst>
              <a:ext uri="{FF2B5EF4-FFF2-40B4-BE49-F238E27FC236}">
                <a16:creationId xmlns:a16="http://schemas.microsoft.com/office/drawing/2014/main" id="{4CDFB849-5CF6-45CB-A5AD-CF2866FEF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974">
            <a:off x="748801" y="7480631"/>
            <a:ext cx="701912" cy="701912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19D0BC26-E33D-43BC-B3B6-063C5398F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8" y="10982924"/>
            <a:ext cx="776443" cy="776443"/>
          </a:xfrm>
          <a:prstGeom prst="rect">
            <a:avLst/>
          </a:prstGeom>
        </p:spPr>
      </p:pic>
      <p:pic>
        <p:nvPicPr>
          <p:cNvPr id="30" name="Hình ảnh 29">
            <a:extLst>
              <a:ext uri="{FF2B5EF4-FFF2-40B4-BE49-F238E27FC236}">
                <a16:creationId xmlns:a16="http://schemas.microsoft.com/office/drawing/2014/main" id="{F2CDD876-9E36-47EA-B36C-977A5352B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1854">
            <a:off x="422558" y="12481611"/>
            <a:ext cx="766327" cy="766327"/>
          </a:xfrm>
          <a:prstGeom prst="rect">
            <a:avLst/>
          </a:prstGeom>
        </p:spPr>
      </p:pic>
      <p:pic>
        <p:nvPicPr>
          <p:cNvPr id="34" name="Hình ảnh 33">
            <a:extLst>
              <a:ext uri="{FF2B5EF4-FFF2-40B4-BE49-F238E27FC236}">
                <a16:creationId xmlns:a16="http://schemas.microsoft.com/office/drawing/2014/main" id="{55110088-1D46-47FE-A8AC-5B2B180CC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4658">
            <a:off x="1627757" y="14739735"/>
            <a:ext cx="685133" cy="685133"/>
          </a:xfrm>
          <a:prstGeom prst="rect">
            <a:avLst/>
          </a:prstGeom>
        </p:spPr>
      </p:pic>
      <p:pic>
        <p:nvPicPr>
          <p:cNvPr id="38" name="Hình ảnh 37" descr="Ảnh có chứa iPod&#10;&#10;Mô tả được tạo tự động">
            <a:extLst>
              <a:ext uri="{FF2B5EF4-FFF2-40B4-BE49-F238E27FC236}">
                <a16:creationId xmlns:a16="http://schemas.microsoft.com/office/drawing/2014/main" id="{4C4B2DB4-E7E9-4E26-BAD7-AC797F31D3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0" y="9344882"/>
            <a:ext cx="588389" cy="588389"/>
          </a:xfrm>
          <a:prstGeom prst="rect">
            <a:avLst/>
          </a:prstGeom>
        </p:spPr>
      </p:pic>
      <p:pic>
        <p:nvPicPr>
          <p:cNvPr id="42" name="Hình ảnh 41">
            <a:extLst>
              <a:ext uri="{FF2B5EF4-FFF2-40B4-BE49-F238E27FC236}">
                <a16:creationId xmlns:a16="http://schemas.microsoft.com/office/drawing/2014/main" id="{1389DE11-4B94-4587-9D39-8DC2DAB167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6954">
            <a:off x="445091" y="16432056"/>
            <a:ext cx="752364" cy="752364"/>
          </a:xfrm>
          <a:prstGeom prst="rect">
            <a:avLst/>
          </a:prstGeom>
        </p:spPr>
      </p:pic>
      <p:pic>
        <p:nvPicPr>
          <p:cNvPr id="46" name="Hình ảnh 45">
            <a:extLst>
              <a:ext uri="{FF2B5EF4-FFF2-40B4-BE49-F238E27FC236}">
                <a16:creationId xmlns:a16="http://schemas.microsoft.com/office/drawing/2014/main" id="{23EA4615-539A-48EE-9A46-0C74ED9E08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21" y="17050083"/>
            <a:ext cx="805550" cy="8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46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C22E00D-22AE-4824-993A-942BDD3F11FE}"/>
              </a:ext>
            </a:extLst>
          </p:cNvPr>
          <p:cNvSpPr/>
          <p:nvPr/>
        </p:nvSpPr>
        <p:spPr>
          <a:xfrm>
            <a:off x="-966608" y="-1215312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CCF6C29-9682-4C2A-B9D9-A25378DEE536}"/>
              </a:ext>
            </a:extLst>
          </p:cNvPr>
          <p:cNvSpPr/>
          <p:nvPr/>
        </p:nvSpPr>
        <p:spPr>
          <a:xfrm>
            <a:off x="9770045" y="-3762"/>
            <a:ext cx="6102237" cy="55619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3937A3F1-394C-48F4-8CC0-3DDD5A4D756E}"/>
              </a:ext>
            </a:extLst>
          </p:cNvPr>
          <p:cNvSpPr/>
          <p:nvPr/>
        </p:nvSpPr>
        <p:spPr>
          <a:xfrm>
            <a:off x="-872930" y="4715119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: Rounded Corners 8">
            <a:extLst>
              <a:ext uri="{FF2B5EF4-FFF2-40B4-BE49-F238E27FC236}">
                <a16:creationId xmlns:a16="http://schemas.microsoft.com/office/drawing/2014/main" id="{EDF9770D-CF8D-4D87-BC9D-0DB57EB387BA}"/>
              </a:ext>
            </a:extLst>
          </p:cNvPr>
          <p:cNvSpPr/>
          <p:nvPr/>
        </p:nvSpPr>
        <p:spPr>
          <a:xfrm>
            <a:off x="-425900" y="-304801"/>
            <a:ext cx="13125899" cy="8619067"/>
          </a:xfrm>
          <a:prstGeom prst="roundRect">
            <a:avLst>
              <a:gd name="adj" fmla="val 6122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20196E55-ACF6-4D1E-A79F-B95D570752FD}"/>
              </a:ext>
            </a:extLst>
          </p:cNvPr>
          <p:cNvSpPr/>
          <p:nvPr/>
        </p:nvSpPr>
        <p:spPr>
          <a:xfrm>
            <a:off x="412924" y="326048"/>
            <a:ext cx="1128009" cy="1113285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D1F7E346-B23A-4B22-AE40-40C7D59FF348}"/>
              </a:ext>
            </a:extLst>
          </p:cNvPr>
          <p:cNvSpPr txBox="1"/>
          <p:nvPr/>
        </p:nvSpPr>
        <p:spPr>
          <a:xfrm>
            <a:off x="276896" y="1557777"/>
            <a:ext cx="288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en-MY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: Rounded Corners 8">
            <a:extLst>
              <a:ext uri="{FF2B5EF4-FFF2-40B4-BE49-F238E27FC236}">
                <a16:creationId xmlns:a16="http://schemas.microsoft.com/office/drawing/2014/main" id="{2747D4B1-00AC-4C96-B4C7-C4972DA3FDA0}"/>
              </a:ext>
            </a:extLst>
          </p:cNvPr>
          <p:cNvSpPr/>
          <p:nvPr/>
        </p:nvSpPr>
        <p:spPr>
          <a:xfrm>
            <a:off x="-7389697" y="2438088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Rectangle: Rounded Corners 12">
            <a:extLst>
              <a:ext uri="{FF2B5EF4-FFF2-40B4-BE49-F238E27FC236}">
                <a16:creationId xmlns:a16="http://schemas.microsoft.com/office/drawing/2014/main" id="{58078EE5-8EEB-4C2B-BBEB-5209F4CF20B5}"/>
              </a:ext>
            </a:extLst>
          </p:cNvPr>
          <p:cNvSpPr/>
          <p:nvPr/>
        </p:nvSpPr>
        <p:spPr>
          <a:xfrm>
            <a:off x="-7017915" y="2670416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7" name="TextBox 14">
            <a:extLst>
              <a:ext uri="{FF2B5EF4-FFF2-40B4-BE49-F238E27FC236}">
                <a16:creationId xmlns:a16="http://schemas.microsoft.com/office/drawing/2014/main" id="{0B19A598-42BC-444F-960C-A86E696EF24D}"/>
              </a:ext>
            </a:extLst>
          </p:cNvPr>
          <p:cNvSpPr txBox="1"/>
          <p:nvPr/>
        </p:nvSpPr>
        <p:spPr>
          <a:xfrm>
            <a:off x="-6025340" y="2777223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6F8A1B6C-6D74-4010-A2B2-9E5791B5181D}"/>
              </a:ext>
            </a:extLst>
          </p:cNvPr>
          <p:cNvSpPr/>
          <p:nvPr/>
        </p:nvSpPr>
        <p:spPr>
          <a:xfrm>
            <a:off x="-7389697" y="3942243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0" name="Rectangle: Rounded Corners 12">
            <a:extLst>
              <a:ext uri="{FF2B5EF4-FFF2-40B4-BE49-F238E27FC236}">
                <a16:creationId xmlns:a16="http://schemas.microsoft.com/office/drawing/2014/main" id="{9C587B55-4C77-496C-B4D3-C1C8845A6FEE}"/>
              </a:ext>
            </a:extLst>
          </p:cNvPr>
          <p:cNvSpPr/>
          <p:nvPr/>
        </p:nvSpPr>
        <p:spPr>
          <a:xfrm>
            <a:off x="-7017915" y="4174571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3E89CC4D-C641-4AA3-931C-F9FE558900B8}"/>
              </a:ext>
            </a:extLst>
          </p:cNvPr>
          <p:cNvSpPr txBox="1"/>
          <p:nvPr/>
        </p:nvSpPr>
        <p:spPr>
          <a:xfrm>
            <a:off x="-6025340" y="4281378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: Rounded Corners 8">
            <a:extLst>
              <a:ext uri="{FF2B5EF4-FFF2-40B4-BE49-F238E27FC236}">
                <a16:creationId xmlns:a16="http://schemas.microsoft.com/office/drawing/2014/main" id="{B3CD89A3-171F-4F07-9241-66AD28D92C17}"/>
              </a:ext>
            </a:extLst>
          </p:cNvPr>
          <p:cNvSpPr/>
          <p:nvPr/>
        </p:nvSpPr>
        <p:spPr>
          <a:xfrm>
            <a:off x="-7389697" y="5421857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4" name="Rectangle: Rounded Corners 12">
            <a:extLst>
              <a:ext uri="{FF2B5EF4-FFF2-40B4-BE49-F238E27FC236}">
                <a16:creationId xmlns:a16="http://schemas.microsoft.com/office/drawing/2014/main" id="{E1D33F09-72F6-4274-ADD8-720C31EB2327}"/>
              </a:ext>
            </a:extLst>
          </p:cNvPr>
          <p:cNvSpPr/>
          <p:nvPr/>
        </p:nvSpPr>
        <p:spPr>
          <a:xfrm>
            <a:off x="-7017915" y="5654185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E98A8D30-EB80-4AA9-9881-57CC9C8E4A8B}"/>
              </a:ext>
            </a:extLst>
          </p:cNvPr>
          <p:cNvSpPr txBox="1"/>
          <p:nvPr/>
        </p:nvSpPr>
        <p:spPr>
          <a:xfrm>
            <a:off x="-6025340" y="5760992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B9FB5760-371B-4D83-A5D4-68813F6664E9}"/>
              </a:ext>
            </a:extLst>
          </p:cNvPr>
          <p:cNvSpPr/>
          <p:nvPr/>
        </p:nvSpPr>
        <p:spPr>
          <a:xfrm>
            <a:off x="2474346" y="1299792"/>
            <a:ext cx="9262532" cy="8006265"/>
          </a:xfrm>
          <a:prstGeom prst="roundRect">
            <a:avLst>
              <a:gd name="adj" fmla="val 6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145A1B9-9BDF-4E3B-BDF7-00473D446BD8}"/>
              </a:ext>
            </a:extLst>
          </p:cNvPr>
          <p:cNvSpPr txBox="1"/>
          <p:nvPr/>
        </p:nvSpPr>
        <p:spPr>
          <a:xfrm>
            <a:off x="4004946" y="151289"/>
            <a:ext cx="7896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1</a:t>
            </a:r>
            <a:endParaRPr lang="vi-VN" sz="6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Hình ảnh 29" descr="Ảnh có chứa văn bản&#10;&#10;Mô tả được tạo tự động">
            <a:extLst>
              <a:ext uri="{FF2B5EF4-FFF2-40B4-BE49-F238E27FC236}">
                <a16:creationId xmlns:a16="http://schemas.microsoft.com/office/drawing/2014/main" id="{3B983C9D-870B-475C-83E4-A5F6630A3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974">
            <a:off x="748801" y="2409023"/>
            <a:ext cx="701912" cy="701912"/>
          </a:xfrm>
          <a:prstGeom prst="rect">
            <a:avLst/>
          </a:prstGeom>
        </p:spPr>
      </p:pic>
      <p:pic>
        <p:nvPicPr>
          <p:cNvPr id="38" name="Hình ảnh 37">
            <a:extLst>
              <a:ext uri="{FF2B5EF4-FFF2-40B4-BE49-F238E27FC236}">
                <a16:creationId xmlns:a16="http://schemas.microsoft.com/office/drawing/2014/main" id="{40BB8104-403E-40DC-90DD-A7A42660C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8" y="3412303"/>
            <a:ext cx="776443" cy="776443"/>
          </a:xfrm>
          <a:prstGeom prst="rect">
            <a:avLst/>
          </a:prstGeom>
        </p:spPr>
      </p:pic>
      <p:pic>
        <p:nvPicPr>
          <p:cNvPr id="54" name="Hình ảnh 53">
            <a:extLst>
              <a:ext uri="{FF2B5EF4-FFF2-40B4-BE49-F238E27FC236}">
                <a16:creationId xmlns:a16="http://schemas.microsoft.com/office/drawing/2014/main" id="{3B7F72E9-1508-4E7D-9A01-1FDB66D6A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1854">
            <a:off x="422558" y="4396640"/>
            <a:ext cx="766327" cy="766327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DF20F485-24E1-44D8-AB87-589686DBC5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4658">
            <a:off x="1627757" y="4825964"/>
            <a:ext cx="685133" cy="685133"/>
          </a:xfrm>
          <a:prstGeom prst="rect">
            <a:avLst/>
          </a:prstGeom>
        </p:spPr>
      </p:pic>
      <p:pic>
        <p:nvPicPr>
          <p:cNvPr id="9" name="Hình ảnh 8" descr="Ảnh có chứa iPod&#10;&#10;Mô tả được tạo tự động">
            <a:extLst>
              <a:ext uri="{FF2B5EF4-FFF2-40B4-BE49-F238E27FC236}">
                <a16:creationId xmlns:a16="http://schemas.microsoft.com/office/drawing/2014/main" id="{EF3BB1D8-FF7E-4461-ADB1-E526AE956C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0" y="3317311"/>
            <a:ext cx="588389" cy="588389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F777CEE5-0D79-4B20-A330-2C209F3894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6954">
            <a:off x="445091" y="5676620"/>
            <a:ext cx="752364" cy="752364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5F4DB8C3-BA82-4535-B601-E09CB3E96A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21" y="6029680"/>
            <a:ext cx="805550" cy="8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70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C22E00D-22AE-4824-993A-942BDD3F11FE}"/>
              </a:ext>
            </a:extLst>
          </p:cNvPr>
          <p:cNvSpPr/>
          <p:nvPr/>
        </p:nvSpPr>
        <p:spPr>
          <a:xfrm>
            <a:off x="-966608" y="-1215312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CCF6C29-9682-4C2A-B9D9-A25378DEE536}"/>
              </a:ext>
            </a:extLst>
          </p:cNvPr>
          <p:cNvSpPr/>
          <p:nvPr/>
        </p:nvSpPr>
        <p:spPr>
          <a:xfrm>
            <a:off x="9770045" y="-3762"/>
            <a:ext cx="6102237" cy="55619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3937A3F1-394C-48F4-8CC0-3DDD5A4D756E}"/>
              </a:ext>
            </a:extLst>
          </p:cNvPr>
          <p:cNvSpPr/>
          <p:nvPr/>
        </p:nvSpPr>
        <p:spPr>
          <a:xfrm>
            <a:off x="-872930" y="4715119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ình chữ nhật: Góc Tròn 28">
            <a:extLst>
              <a:ext uri="{FF2B5EF4-FFF2-40B4-BE49-F238E27FC236}">
                <a16:creationId xmlns:a16="http://schemas.microsoft.com/office/drawing/2014/main" id="{CD91036E-471D-4BC5-98B7-E52BD77E0303}"/>
              </a:ext>
            </a:extLst>
          </p:cNvPr>
          <p:cNvSpPr/>
          <p:nvPr/>
        </p:nvSpPr>
        <p:spPr>
          <a:xfrm>
            <a:off x="2190655" y="-1512953"/>
            <a:ext cx="1672196" cy="595582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</a:t>
            </a:r>
            <a:endParaRPr lang="vi-VN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8">
            <a:extLst>
              <a:ext uri="{FF2B5EF4-FFF2-40B4-BE49-F238E27FC236}">
                <a16:creationId xmlns:a16="http://schemas.microsoft.com/office/drawing/2014/main" id="{EDF9770D-CF8D-4D87-BC9D-0DB57EB387BA}"/>
              </a:ext>
            </a:extLst>
          </p:cNvPr>
          <p:cNvSpPr/>
          <p:nvPr/>
        </p:nvSpPr>
        <p:spPr>
          <a:xfrm>
            <a:off x="3584732" y="876339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20196E55-ACF6-4D1E-A79F-B95D570752FD}"/>
              </a:ext>
            </a:extLst>
          </p:cNvPr>
          <p:cNvSpPr/>
          <p:nvPr/>
        </p:nvSpPr>
        <p:spPr>
          <a:xfrm>
            <a:off x="3956514" y="1108667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D1F7E346-B23A-4B22-AE40-40C7D59FF348}"/>
              </a:ext>
            </a:extLst>
          </p:cNvPr>
          <p:cNvSpPr txBox="1"/>
          <p:nvPr/>
        </p:nvSpPr>
        <p:spPr>
          <a:xfrm>
            <a:off x="4949089" y="1215474"/>
            <a:ext cx="2889226" cy="3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8C5EA2E1-84E5-497F-AB4B-D048ADBDC5CC}"/>
              </a:ext>
            </a:extLst>
          </p:cNvPr>
          <p:cNvGrpSpPr/>
          <p:nvPr/>
        </p:nvGrpSpPr>
        <p:grpSpPr>
          <a:xfrm>
            <a:off x="-7389697" y="2438088"/>
            <a:ext cx="5032068" cy="1261893"/>
            <a:chOff x="-7389697" y="2438088"/>
            <a:chExt cx="5032068" cy="1261893"/>
          </a:xfrm>
        </p:grpSpPr>
        <p:sp>
          <p:nvSpPr>
            <p:cNvPr id="35" name="Rectangle: Rounded Corners 8">
              <a:extLst>
                <a:ext uri="{FF2B5EF4-FFF2-40B4-BE49-F238E27FC236}">
                  <a16:creationId xmlns:a16="http://schemas.microsoft.com/office/drawing/2014/main" id="{2747D4B1-00AC-4C96-B4C7-C4972DA3FDA0}"/>
                </a:ext>
              </a:extLst>
            </p:cNvPr>
            <p:cNvSpPr/>
            <p:nvPr/>
          </p:nvSpPr>
          <p:spPr>
            <a:xfrm>
              <a:off x="-7389697" y="2438088"/>
              <a:ext cx="5032068" cy="1261893"/>
            </a:xfrm>
            <a:prstGeom prst="roundRect">
              <a:avLst>
                <a:gd name="adj" fmla="val 37654"/>
              </a:avLst>
            </a:prstGeom>
            <a:solidFill>
              <a:srgbClr val="6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36" name="Rectangle: Rounded Corners 12">
              <a:extLst>
                <a:ext uri="{FF2B5EF4-FFF2-40B4-BE49-F238E27FC236}">
                  <a16:creationId xmlns:a16="http://schemas.microsoft.com/office/drawing/2014/main" id="{58078EE5-8EEB-4C2B-BBEB-5209F4CF20B5}"/>
                </a:ext>
              </a:extLst>
            </p:cNvPr>
            <p:cNvSpPr/>
            <p:nvPr/>
          </p:nvSpPr>
          <p:spPr>
            <a:xfrm>
              <a:off x="-7017915" y="2670416"/>
              <a:ext cx="842691" cy="810104"/>
            </a:xfrm>
            <a:prstGeom prst="roundRect">
              <a:avLst>
                <a:gd name="adj" fmla="val 36860"/>
              </a:avLst>
            </a:prstGeom>
            <a:solidFill>
              <a:srgbClr val="FFE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7" name="TextBox 14">
              <a:extLst>
                <a:ext uri="{FF2B5EF4-FFF2-40B4-BE49-F238E27FC236}">
                  <a16:creationId xmlns:a16="http://schemas.microsoft.com/office/drawing/2014/main" id="{0B19A598-42BC-444F-960C-A86E696EF24D}"/>
                </a:ext>
              </a:extLst>
            </p:cNvPr>
            <p:cNvSpPr txBox="1"/>
            <p:nvPr/>
          </p:nvSpPr>
          <p:spPr>
            <a:xfrm>
              <a:off x="-6025340" y="2777223"/>
              <a:ext cx="2889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2</a:t>
              </a:r>
              <a:endParaRPr lang="en-MY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6F8A1B6C-6D74-4010-A2B2-9E5791B5181D}"/>
              </a:ext>
            </a:extLst>
          </p:cNvPr>
          <p:cNvSpPr/>
          <p:nvPr/>
        </p:nvSpPr>
        <p:spPr>
          <a:xfrm>
            <a:off x="-7389697" y="3942243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0" name="Rectangle: Rounded Corners 12">
            <a:extLst>
              <a:ext uri="{FF2B5EF4-FFF2-40B4-BE49-F238E27FC236}">
                <a16:creationId xmlns:a16="http://schemas.microsoft.com/office/drawing/2014/main" id="{9C587B55-4C77-496C-B4D3-C1C8845A6FEE}"/>
              </a:ext>
            </a:extLst>
          </p:cNvPr>
          <p:cNvSpPr/>
          <p:nvPr/>
        </p:nvSpPr>
        <p:spPr>
          <a:xfrm>
            <a:off x="-7017915" y="4174571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3E89CC4D-C641-4AA3-931C-F9FE558900B8}"/>
              </a:ext>
            </a:extLst>
          </p:cNvPr>
          <p:cNvSpPr txBox="1"/>
          <p:nvPr/>
        </p:nvSpPr>
        <p:spPr>
          <a:xfrm>
            <a:off x="-6025340" y="4281378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: Rounded Corners 8">
            <a:extLst>
              <a:ext uri="{FF2B5EF4-FFF2-40B4-BE49-F238E27FC236}">
                <a16:creationId xmlns:a16="http://schemas.microsoft.com/office/drawing/2014/main" id="{B3CD89A3-171F-4F07-9241-66AD28D92C17}"/>
              </a:ext>
            </a:extLst>
          </p:cNvPr>
          <p:cNvSpPr/>
          <p:nvPr/>
        </p:nvSpPr>
        <p:spPr>
          <a:xfrm>
            <a:off x="-7389697" y="5421857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4" name="Rectangle: Rounded Corners 12">
            <a:extLst>
              <a:ext uri="{FF2B5EF4-FFF2-40B4-BE49-F238E27FC236}">
                <a16:creationId xmlns:a16="http://schemas.microsoft.com/office/drawing/2014/main" id="{E1D33F09-72F6-4274-ADD8-720C31EB2327}"/>
              </a:ext>
            </a:extLst>
          </p:cNvPr>
          <p:cNvSpPr/>
          <p:nvPr/>
        </p:nvSpPr>
        <p:spPr>
          <a:xfrm>
            <a:off x="-7017915" y="5654185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E98A8D30-EB80-4AA9-9881-57CC9C8E4A8B}"/>
              </a:ext>
            </a:extLst>
          </p:cNvPr>
          <p:cNvSpPr txBox="1"/>
          <p:nvPr/>
        </p:nvSpPr>
        <p:spPr>
          <a:xfrm>
            <a:off x="-6025340" y="5760992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Hình chữ nhật: Góc Tròn 84">
            <a:extLst>
              <a:ext uri="{FF2B5EF4-FFF2-40B4-BE49-F238E27FC236}">
                <a16:creationId xmlns:a16="http://schemas.microsoft.com/office/drawing/2014/main" id="{21E9980D-6098-46F6-AF4E-A664AF8E21C3}"/>
              </a:ext>
            </a:extLst>
          </p:cNvPr>
          <p:cNvSpPr/>
          <p:nvPr/>
        </p:nvSpPr>
        <p:spPr>
          <a:xfrm>
            <a:off x="2474346" y="7209518"/>
            <a:ext cx="9262532" cy="8006265"/>
          </a:xfrm>
          <a:prstGeom prst="roundRect">
            <a:avLst>
              <a:gd name="adj" fmla="val 6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6" name="Hộp Văn bản 85">
            <a:extLst>
              <a:ext uri="{FF2B5EF4-FFF2-40B4-BE49-F238E27FC236}">
                <a16:creationId xmlns:a16="http://schemas.microsoft.com/office/drawing/2014/main" id="{D73A17EC-29ED-4559-B172-3E4019A89C48}"/>
              </a:ext>
            </a:extLst>
          </p:cNvPr>
          <p:cNvSpPr txBox="1"/>
          <p:nvPr/>
        </p:nvSpPr>
        <p:spPr>
          <a:xfrm>
            <a:off x="4004946" y="-1288043"/>
            <a:ext cx="7896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1</a:t>
            </a:r>
            <a:endParaRPr lang="vi-VN" sz="6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Hình ảnh 25" descr="Ảnh có chứa văn bản&#10;&#10;Mô tả được tạo tự động">
            <a:extLst>
              <a:ext uri="{FF2B5EF4-FFF2-40B4-BE49-F238E27FC236}">
                <a16:creationId xmlns:a16="http://schemas.microsoft.com/office/drawing/2014/main" id="{4CDFB849-5CF6-45CB-A5AD-CF2866FEF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974">
            <a:off x="748801" y="7480631"/>
            <a:ext cx="701912" cy="701912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19D0BC26-E33D-43BC-B3B6-063C5398F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8" y="10982924"/>
            <a:ext cx="776443" cy="776443"/>
          </a:xfrm>
          <a:prstGeom prst="rect">
            <a:avLst/>
          </a:prstGeom>
        </p:spPr>
      </p:pic>
      <p:pic>
        <p:nvPicPr>
          <p:cNvPr id="30" name="Hình ảnh 29">
            <a:extLst>
              <a:ext uri="{FF2B5EF4-FFF2-40B4-BE49-F238E27FC236}">
                <a16:creationId xmlns:a16="http://schemas.microsoft.com/office/drawing/2014/main" id="{F2CDD876-9E36-47EA-B36C-977A5352B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1854">
            <a:off x="422558" y="12481611"/>
            <a:ext cx="766327" cy="766327"/>
          </a:xfrm>
          <a:prstGeom prst="rect">
            <a:avLst/>
          </a:prstGeom>
        </p:spPr>
      </p:pic>
      <p:pic>
        <p:nvPicPr>
          <p:cNvPr id="34" name="Hình ảnh 33">
            <a:extLst>
              <a:ext uri="{FF2B5EF4-FFF2-40B4-BE49-F238E27FC236}">
                <a16:creationId xmlns:a16="http://schemas.microsoft.com/office/drawing/2014/main" id="{55110088-1D46-47FE-A8AC-5B2B180CC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4658">
            <a:off x="1627757" y="14739735"/>
            <a:ext cx="685133" cy="685133"/>
          </a:xfrm>
          <a:prstGeom prst="rect">
            <a:avLst/>
          </a:prstGeom>
        </p:spPr>
      </p:pic>
      <p:pic>
        <p:nvPicPr>
          <p:cNvPr id="38" name="Hình ảnh 37" descr="Ảnh có chứa iPod&#10;&#10;Mô tả được tạo tự động">
            <a:extLst>
              <a:ext uri="{FF2B5EF4-FFF2-40B4-BE49-F238E27FC236}">
                <a16:creationId xmlns:a16="http://schemas.microsoft.com/office/drawing/2014/main" id="{4C4B2DB4-E7E9-4E26-BAD7-AC797F31D3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0" y="9344882"/>
            <a:ext cx="588389" cy="588389"/>
          </a:xfrm>
          <a:prstGeom prst="rect">
            <a:avLst/>
          </a:prstGeom>
        </p:spPr>
      </p:pic>
      <p:pic>
        <p:nvPicPr>
          <p:cNvPr id="42" name="Hình ảnh 41">
            <a:extLst>
              <a:ext uri="{FF2B5EF4-FFF2-40B4-BE49-F238E27FC236}">
                <a16:creationId xmlns:a16="http://schemas.microsoft.com/office/drawing/2014/main" id="{1389DE11-4B94-4587-9D39-8DC2DAB167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6954">
            <a:off x="445091" y="16432056"/>
            <a:ext cx="752364" cy="752364"/>
          </a:xfrm>
          <a:prstGeom prst="rect">
            <a:avLst/>
          </a:prstGeom>
        </p:spPr>
      </p:pic>
      <p:pic>
        <p:nvPicPr>
          <p:cNvPr id="46" name="Hình ảnh 45">
            <a:extLst>
              <a:ext uri="{FF2B5EF4-FFF2-40B4-BE49-F238E27FC236}">
                <a16:creationId xmlns:a16="http://schemas.microsoft.com/office/drawing/2014/main" id="{23EA4615-539A-48EE-9A46-0C74ED9E08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21" y="17050083"/>
            <a:ext cx="805550" cy="8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9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C22E00D-22AE-4824-993A-942BDD3F11FE}"/>
              </a:ext>
            </a:extLst>
          </p:cNvPr>
          <p:cNvSpPr/>
          <p:nvPr/>
        </p:nvSpPr>
        <p:spPr>
          <a:xfrm>
            <a:off x="-3738383" y="-4103964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CCF6C29-9682-4C2A-B9D9-A25378DEE536}"/>
              </a:ext>
            </a:extLst>
          </p:cNvPr>
          <p:cNvSpPr/>
          <p:nvPr/>
        </p:nvSpPr>
        <p:spPr>
          <a:xfrm>
            <a:off x="9341420" y="-2377627"/>
            <a:ext cx="6102237" cy="55619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3937A3F1-394C-48F4-8CC0-3DDD5A4D756E}"/>
              </a:ext>
            </a:extLst>
          </p:cNvPr>
          <p:cNvSpPr/>
          <p:nvPr/>
        </p:nvSpPr>
        <p:spPr>
          <a:xfrm>
            <a:off x="-1259905" y="4137388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: Rounded Corners 8">
            <a:extLst>
              <a:ext uri="{FF2B5EF4-FFF2-40B4-BE49-F238E27FC236}">
                <a16:creationId xmlns:a16="http://schemas.microsoft.com/office/drawing/2014/main" id="{EDF9770D-CF8D-4D87-BC9D-0DB57EB387BA}"/>
              </a:ext>
            </a:extLst>
          </p:cNvPr>
          <p:cNvSpPr/>
          <p:nvPr/>
        </p:nvSpPr>
        <p:spPr>
          <a:xfrm>
            <a:off x="-7359493" y="876339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20196E55-ACF6-4D1E-A79F-B95D570752FD}"/>
              </a:ext>
            </a:extLst>
          </p:cNvPr>
          <p:cNvSpPr/>
          <p:nvPr/>
        </p:nvSpPr>
        <p:spPr>
          <a:xfrm>
            <a:off x="-6987711" y="1108667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D1F7E346-B23A-4B22-AE40-40C7D59FF348}"/>
              </a:ext>
            </a:extLst>
          </p:cNvPr>
          <p:cNvSpPr txBox="1"/>
          <p:nvPr/>
        </p:nvSpPr>
        <p:spPr>
          <a:xfrm>
            <a:off x="-5995136" y="1215474"/>
            <a:ext cx="2889226" cy="3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6F8A1B6C-6D74-4010-A2B2-9E5791B5181D}"/>
              </a:ext>
            </a:extLst>
          </p:cNvPr>
          <p:cNvSpPr/>
          <p:nvPr/>
        </p:nvSpPr>
        <p:spPr>
          <a:xfrm>
            <a:off x="-7389697" y="3942243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0" name="Rectangle: Rounded Corners 12">
            <a:extLst>
              <a:ext uri="{FF2B5EF4-FFF2-40B4-BE49-F238E27FC236}">
                <a16:creationId xmlns:a16="http://schemas.microsoft.com/office/drawing/2014/main" id="{9C587B55-4C77-496C-B4D3-C1C8845A6FEE}"/>
              </a:ext>
            </a:extLst>
          </p:cNvPr>
          <p:cNvSpPr/>
          <p:nvPr/>
        </p:nvSpPr>
        <p:spPr>
          <a:xfrm>
            <a:off x="-7017915" y="4174571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3E89CC4D-C641-4AA3-931C-F9FE558900B8}"/>
              </a:ext>
            </a:extLst>
          </p:cNvPr>
          <p:cNvSpPr txBox="1"/>
          <p:nvPr/>
        </p:nvSpPr>
        <p:spPr>
          <a:xfrm>
            <a:off x="-6025340" y="4281378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: Rounded Corners 8">
            <a:extLst>
              <a:ext uri="{FF2B5EF4-FFF2-40B4-BE49-F238E27FC236}">
                <a16:creationId xmlns:a16="http://schemas.microsoft.com/office/drawing/2014/main" id="{B3CD89A3-171F-4F07-9241-66AD28D92C17}"/>
              </a:ext>
            </a:extLst>
          </p:cNvPr>
          <p:cNvSpPr/>
          <p:nvPr/>
        </p:nvSpPr>
        <p:spPr>
          <a:xfrm>
            <a:off x="-7389697" y="5421857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4" name="Rectangle: Rounded Corners 12">
            <a:extLst>
              <a:ext uri="{FF2B5EF4-FFF2-40B4-BE49-F238E27FC236}">
                <a16:creationId xmlns:a16="http://schemas.microsoft.com/office/drawing/2014/main" id="{E1D33F09-72F6-4274-ADD8-720C31EB2327}"/>
              </a:ext>
            </a:extLst>
          </p:cNvPr>
          <p:cNvSpPr/>
          <p:nvPr/>
        </p:nvSpPr>
        <p:spPr>
          <a:xfrm>
            <a:off x="-7017915" y="5654185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E98A8D30-EB80-4AA9-9881-57CC9C8E4A8B}"/>
              </a:ext>
            </a:extLst>
          </p:cNvPr>
          <p:cNvSpPr txBox="1"/>
          <p:nvPr/>
        </p:nvSpPr>
        <p:spPr>
          <a:xfrm>
            <a:off x="-6025340" y="5760992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9C2E82A6-0097-46F9-AF38-7DDD0F24DF71}"/>
              </a:ext>
            </a:extLst>
          </p:cNvPr>
          <p:cNvGrpSpPr/>
          <p:nvPr/>
        </p:nvGrpSpPr>
        <p:grpSpPr>
          <a:xfrm>
            <a:off x="3579966" y="2553396"/>
            <a:ext cx="5032068" cy="1261893"/>
            <a:chOff x="3640253" y="2438088"/>
            <a:chExt cx="5032068" cy="1261893"/>
          </a:xfrm>
        </p:grpSpPr>
        <p:sp>
          <p:nvSpPr>
            <p:cNvPr id="35" name="Rectangle: Rounded Corners 8">
              <a:extLst>
                <a:ext uri="{FF2B5EF4-FFF2-40B4-BE49-F238E27FC236}">
                  <a16:creationId xmlns:a16="http://schemas.microsoft.com/office/drawing/2014/main" id="{2747D4B1-00AC-4C96-B4C7-C4972DA3FDA0}"/>
                </a:ext>
              </a:extLst>
            </p:cNvPr>
            <p:cNvSpPr/>
            <p:nvPr/>
          </p:nvSpPr>
          <p:spPr>
            <a:xfrm>
              <a:off x="3640253" y="2438088"/>
              <a:ext cx="5032068" cy="1261893"/>
            </a:xfrm>
            <a:prstGeom prst="roundRect">
              <a:avLst>
                <a:gd name="adj" fmla="val 37654"/>
              </a:avLst>
            </a:prstGeom>
            <a:solidFill>
              <a:srgbClr val="6DD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36" name="Rectangle: Rounded Corners 12">
              <a:extLst>
                <a:ext uri="{FF2B5EF4-FFF2-40B4-BE49-F238E27FC236}">
                  <a16:creationId xmlns:a16="http://schemas.microsoft.com/office/drawing/2014/main" id="{58078EE5-8EEB-4C2B-BBEB-5209F4CF20B5}"/>
                </a:ext>
              </a:extLst>
            </p:cNvPr>
            <p:cNvSpPr/>
            <p:nvPr/>
          </p:nvSpPr>
          <p:spPr>
            <a:xfrm>
              <a:off x="4012035" y="2670416"/>
              <a:ext cx="842691" cy="810104"/>
            </a:xfrm>
            <a:prstGeom prst="roundRect">
              <a:avLst>
                <a:gd name="adj" fmla="val 36860"/>
              </a:avLst>
            </a:prstGeom>
            <a:solidFill>
              <a:srgbClr val="FFE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7" name="TextBox 14">
              <a:extLst>
                <a:ext uri="{FF2B5EF4-FFF2-40B4-BE49-F238E27FC236}">
                  <a16:creationId xmlns:a16="http://schemas.microsoft.com/office/drawing/2014/main" id="{780EBDEE-8429-4794-8665-9510FA325AF7}"/>
                </a:ext>
              </a:extLst>
            </p:cNvPr>
            <p:cNvSpPr txBox="1"/>
            <p:nvPr/>
          </p:nvSpPr>
          <p:spPr>
            <a:xfrm>
              <a:off x="5004610" y="2815011"/>
              <a:ext cx="2889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2</a:t>
              </a:r>
              <a:endParaRPr lang="en-MY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7997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C22E00D-22AE-4824-993A-942BDD3F11FE}"/>
              </a:ext>
            </a:extLst>
          </p:cNvPr>
          <p:cNvSpPr/>
          <p:nvPr/>
        </p:nvSpPr>
        <p:spPr>
          <a:xfrm>
            <a:off x="-3738383" y="-4103964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CCF6C29-9682-4C2A-B9D9-A25378DEE536}"/>
              </a:ext>
            </a:extLst>
          </p:cNvPr>
          <p:cNvSpPr/>
          <p:nvPr/>
        </p:nvSpPr>
        <p:spPr>
          <a:xfrm>
            <a:off x="9341420" y="-2377627"/>
            <a:ext cx="6102237" cy="55619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3937A3F1-394C-48F4-8CC0-3DDD5A4D756E}"/>
              </a:ext>
            </a:extLst>
          </p:cNvPr>
          <p:cNvSpPr/>
          <p:nvPr/>
        </p:nvSpPr>
        <p:spPr>
          <a:xfrm>
            <a:off x="-1259905" y="4137388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: Rounded Corners 8">
            <a:extLst>
              <a:ext uri="{FF2B5EF4-FFF2-40B4-BE49-F238E27FC236}">
                <a16:creationId xmlns:a16="http://schemas.microsoft.com/office/drawing/2014/main" id="{EDF9770D-CF8D-4D87-BC9D-0DB57EB387BA}"/>
              </a:ext>
            </a:extLst>
          </p:cNvPr>
          <p:cNvSpPr/>
          <p:nvPr/>
        </p:nvSpPr>
        <p:spPr>
          <a:xfrm>
            <a:off x="-7359493" y="876339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20196E55-ACF6-4D1E-A79F-B95D570752FD}"/>
              </a:ext>
            </a:extLst>
          </p:cNvPr>
          <p:cNvSpPr/>
          <p:nvPr/>
        </p:nvSpPr>
        <p:spPr>
          <a:xfrm>
            <a:off x="-6987711" y="1108667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D1F7E346-B23A-4B22-AE40-40C7D59FF348}"/>
              </a:ext>
            </a:extLst>
          </p:cNvPr>
          <p:cNvSpPr txBox="1"/>
          <p:nvPr/>
        </p:nvSpPr>
        <p:spPr>
          <a:xfrm>
            <a:off x="-5995136" y="1215474"/>
            <a:ext cx="2889226" cy="3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6F8A1B6C-6D74-4010-A2B2-9E5791B5181D}"/>
              </a:ext>
            </a:extLst>
          </p:cNvPr>
          <p:cNvSpPr/>
          <p:nvPr/>
        </p:nvSpPr>
        <p:spPr>
          <a:xfrm>
            <a:off x="-7389697" y="3942243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0" name="Rectangle: Rounded Corners 12">
            <a:extLst>
              <a:ext uri="{FF2B5EF4-FFF2-40B4-BE49-F238E27FC236}">
                <a16:creationId xmlns:a16="http://schemas.microsoft.com/office/drawing/2014/main" id="{9C587B55-4C77-496C-B4D3-C1C8845A6FEE}"/>
              </a:ext>
            </a:extLst>
          </p:cNvPr>
          <p:cNvSpPr/>
          <p:nvPr/>
        </p:nvSpPr>
        <p:spPr>
          <a:xfrm>
            <a:off x="-7017915" y="4174571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3E89CC4D-C641-4AA3-931C-F9FE558900B8}"/>
              </a:ext>
            </a:extLst>
          </p:cNvPr>
          <p:cNvSpPr txBox="1"/>
          <p:nvPr/>
        </p:nvSpPr>
        <p:spPr>
          <a:xfrm>
            <a:off x="-6025340" y="4281378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: Rounded Corners 8">
            <a:extLst>
              <a:ext uri="{FF2B5EF4-FFF2-40B4-BE49-F238E27FC236}">
                <a16:creationId xmlns:a16="http://schemas.microsoft.com/office/drawing/2014/main" id="{B3CD89A3-171F-4F07-9241-66AD28D92C17}"/>
              </a:ext>
            </a:extLst>
          </p:cNvPr>
          <p:cNvSpPr/>
          <p:nvPr/>
        </p:nvSpPr>
        <p:spPr>
          <a:xfrm>
            <a:off x="-7389697" y="5421857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4" name="Rectangle: Rounded Corners 12">
            <a:extLst>
              <a:ext uri="{FF2B5EF4-FFF2-40B4-BE49-F238E27FC236}">
                <a16:creationId xmlns:a16="http://schemas.microsoft.com/office/drawing/2014/main" id="{E1D33F09-72F6-4274-ADD8-720C31EB2327}"/>
              </a:ext>
            </a:extLst>
          </p:cNvPr>
          <p:cNvSpPr/>
          <p:nvPr/>
        </p:nvSpPr>
        <p:spPr>
          <a:xfrm>
            <a:off x="-7017915" y="5654185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E98A8D30-EB80-4AA9-9881-57CC9C8E4A8B}"/>
              </a:ext>
            </a:extLst>
          </p:cNvPr>
          <p:cNvSpPr txBox="1"/>
          <p:nvPr/>
        </p:nvSpPr>
        <p:spPr>
          <a:xfrm>
            <a:off x="-6025340" y="5760992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: Rounded Corners 8">
            <a:extLst>
              <a:ext uri="{FF2B5EF4-FFF2-40B4-BE49-F238E27FC236}">
                <a16:creationId xmlns:a16="http://schemas.microsoft.com/office/drawing/2014/main" id="{2747D4B1-00AC-4C96-B4C7-C4972DA3FDA0}"/>
              </a:ext>
            </a:extLst>
          </p:cNvPr>
          <p:cNvSpPr/>
          <p:nvPr/>
        </p:nvSpPr>
        <p:spPr>
          <a:xfrm>
            <a:off x="3579966" y="2553396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Rectangle: Rounded Corners 12">
            <a:extLst>
              <a:ext uri="{FF2B5EF4-FFF2-40B4-BE49-F238E27FC236}">
                <a16:creationId xmlns:a16="http://schemas.microsoft.com/office/drawing/2014/main" id="{58078EE5-8EEB-4C2B-BBEB-5209F4CF20B5}"/>
              </a:ext>
            </a:extLst>
          </p:cNvPr>
          <p:cNvSpPr/>
          <p:nvPr/>
        </p:nvSpPr>
        <p:spPr>
          <a:xfrm>
            <a:off x="3951748" y="2785724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80EBDEE-8429-4794-8665-9510FA325AF7}"/>
              </a:ext>
            </a:extLst>
          </p:cNvPr>
          <p:cNvSpPr txBox="1"/>
          <p:nvPr/>
        </p:nvSpPr>
        <p:spPr>
          <a:xfrm>
            <a:off x="4944323" y="2930319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9EDFDD18-D5CD-4829-86EA-B18201A260FA}"/>
              </a:ext>
            </a:extLst>
          </p:cNvPr>
          <p:cNvGrpSpPr/>
          <p:nvPr/>
        </p:nvGrpSpPr>
        <p:grpSpPr>
          <a:xfrm>
            <a:off x="6114326" y="7179827"/>
            <a:ext cx="5533292" cy="2192922"/>
            <a:chOff x="6114326" y="310095"/>
            <a:chExt cx="5533292" cy="2192922"/>
          </a:xfrm>
        </p:grpSpPr>
        <p:sp>
          <p:nvSpPr>
            <p:cNvPr id="19" name="Hình chữ nhật: Góc Tròn 18">
              <a:extLst>
                <a:ext uri="{FF2B5EF4-FFF2-40B4-BE49-F238E27FC236}">
                  <a16:creationId xmlns:a16="http://schemas.microsoft.com/office/drawing/2014/main" id="{652462B7-BD36-41A1-874F-906B45162D91}"/>
                </a:ext>
              </a:extLst>
            </p:cNvPr>
            <p:cNvSpPr/>
            <p:nvPr/>
          </p:nvSpPr>
          <p:spPr>
            <a:xfrm>
              <a:off x="6114326" y="310095"/>
              <a:ext cx="5533292" cy="2192922"/>
            </a:xfrm>
            <a:prstGeom prst="roundRect">
              <a:avLst>
                <a:gd name="adj" fmla="val 971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F5AF6E23-ADD6-4C71-8980-125A2514C96D}"/>
                </a:ext>
              </a:extLst>
            </p:cNvPr>
            <p:cNvSpPr txBox="1"/>
            <p:nvPr/>
          </p:nvSpPr>
          <p:spPr>
            <a:xfrm>
              <a:off x="6432732" y="607839"/>
              <a:ext cx="4337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Ý Nội dung 1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7ADA425C-51CF-4AD7-921A-3B5F0B2D2197}"/>
              </a:ext>
            </a:extLst>
          </p:cNvPr>
          <p:cNvGrpSpPr/>
          <p:nvPr/>
        </p:nvGrpSpPr>
        <p:grpSpPr>
          <a:xfrm>
            <a:off x="6114326" y="11105849"/>
            <a:ext cx="5533292" cy="2192922"/>
            <a:chOff x="6114326" y="2726295"/>
            <a:chExt cx="5533292" cy="2192922"/>
          </a:xfrm>
        </p:grpSpPr>
        <p:sp>
          <p:nvSpPr>
            <p:cNvPr id="22" name="Hình chữ nhật: Góc Tròn 21">
              <a:extLst>
                <a:ext uri="{FF2B5EF4-FFF2-40B4-BE49-F238E27FC236}">
                  <a16:creationId xmlns:a16="http://schemas.microsoft.com/office/drawing/2014/main" id="{5C1A9861-B060-4ADB-9D0A-57507805361A}"/>
                </a:ext>
              </a:extLst>
            </p:cNvPr>
            <p:cNvSpPr/>
            <p:nvPr/>
          </p:nvSpPr>
          <p:spPr>
            <a:xfrm>
              <a:off x="6114326" y="2726295"/>
              <a:ext cx="5533292" cy="2192922"/>
            </a:xfrm>
            <a:prstGeom prst="roundRect">
              <a:avLst>
                <a:gd name="adj" fmla="val 971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7C64B0FF-6443-4BFB-B71A-52385DCFBBB8}"/>
                </a:ext>
              </a:extLst>
            </p:cNvPr>
            <p:cNvSpPr txBox="1"/>
            <p:nvPr/>
          </p:nvSpPr>
          <p:spPr>
            <a:xfrm>
              <a:off x="6432732" y="3137630"/>
              <a:ext cx="4337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Ý Nội dung 2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B7865C62-DF8A-4FC2-BE2D-E3F67C1CDD27}"/>
              </a:ext>
            </a:extLst>
          </p:cNvPr>
          <p:cNvGrpSpPr/>
          <p:nvPr/>
        </p:nvGrpSpPr>
        <p:grpSpPr>
          <a:xfrm>
            <a:off x="6114326" y="14561886"/>
            <a:ext cx="5533292" cy="2192922"/>
            <a:chOff x="6114326" y="5204136"/>
            <a:chExt cx="5533292" cy="2192922"/>
          </a:xfrm>
        </p:grpSpPr>
        <p:sp>
          <p:nvSpPr>
            <p:cNvPr id="25" name="Hình chữ nhật: Góc Tròn 24">
              <a:extLst>
                <a:ext uri="{FF2B5EF4-FFF2-40B4-BE49-F238E27FC236}">
                  <a16:creationId xmlns:a16="http://schemas.microsoft.com/office/drawing/2014/main" id="{F0E76B01-2053-4473-A766-D715B81F9F0A}"/>
                </a:ext>
              </a:extLst>
            </p:cNvPr>
            <p:cNvSpPr/>
            <p:nvPr/>
          </p:nvSpPr>
          <p:spPr>
            <a:xfrm>
              <a:off x="6114326" y="5204136"/>
              <a:ext cx="5533292" cy="2192922"/>
            </a:xfrm>
            <a:prstGeom prst="roundRect">
              <a:avLst>
                <a:gd name="adj" fmla="val 971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C6FBC445-889F-4CD9-B879-EF8DF7430FB7}"/>
                </a:ext>
              </a:extLst>
            </p:cNvPr>
            <p:cNvSpPr txBox="1"/>
            <p:nvPr/>
          </p:nvSpPr>
          <p:spPr>
            <a:xfrm>
              <a:off x="6432732" y="5421857"/>
              <a:ext cx="4337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Ý Nội dung 3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485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C22E00D-22AE-4824-993A-942BDD3F11FE}"/>
              </a:ext>
            </a:extLst>
          </p:cNvPr>
          <p:cNvSpPr/>
          <p:nvPr/>
        </p:nvSpPr>
        <p:spPr>
          <a:xfrm>
            <a:off x="-2520895" y="-2333913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CCF6C29-9682-4C2A-B9D9-A25378DEE536}"/>
              </a:ext>
            </a:extLst>
          </p:cNvPr>
          <p:cNvSpPr/>
          <p:nvPr/>
        </p:nvSpPr>
        <p:spPr>
          <a:xfrm>
            <a:off x="10104801" y="-642753"/>
            <a:ext cx="6102237" cy="55619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3937A3F1-394C-48F4-8CC0-3DDD5A4D756E}"/>
              </a:ext>
            </a:extLst>
          </p:cNvPr>
          <p:cNvSpPr/>
          <p:nvPr/>
        </p:nvSpPr>
        <p:spPr>
          <a:xfrm>
            <a:off x="-517388" y="4650710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: Rounded Corners 8">
            <a:extLst>
              <a:ext uri="{FF2B5EF4-FFF2-40B4-BE49-F238E27FC236}">
                <a16:creationId xmlns:a16="http://schemas.microsoft.com/office/drawing/2014/main" id="{EDF9770D-CF8D-4D87-BC9D-0DB57EB387BA}"/>
              </a:ext>
            </a:extLst>
          </p:cNvPr>
          <p:cNvSpPr/>
          <p:nvPr/>
        </p:nvSpPr>
        <p:spPr>
          <a:xfrm>
            <a:off x="-7359493" y="876339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20196E55-ACF6-4D1E-A79F-B95D570752FD}"/>
              </a:ext>
            </a:extLst>
          </p:cNvPr>
          <p:cNvSpPr/>
          <p:nvPr/>
        </p:nvSpPr>
        <p:spPr>
          <a:xfrm>
            <a:off x="-6987711" y="1108667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D1F7E346-B23A-4B22-AE40-40C7D59FF348}"/>
              </a:ext>
            </a:extLst>
          </p:cNvPr>
          <p:cNvSpPr txBox="1"/>
          <p:nvPr/>
        </p:nvSpPr>
        <p:spPr>
          <a:xfrm>
            <a:off x="-5995136" y="1215474"/>
            <a:ext cx="2889226" cy="3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6F8A1B6C-6D74-4010-A2B2-9E5791B5181D}"/>
              </a:ext>
            </a:extLst>
          </p:cNvPr>
          <p:cNvSpPr/>
          <p:nvPr/>
        </p:nvSpPr>
        <p:spPr>
          <a:xfrm>
            <a:off x="-7389697" y="3942243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0" name="Rectangle: Rounded Corners 12">
            <a:extLst>
              <a:ext uri="{FF2B5EF4-FFF2-40B4-BE49-F238E27FC236}">
                <a16:creationId xmlns:a16="http://schemas.microsoft.com/office/drawing/2014/main" id="{9C587B55-4C77-496C-B4D3-C1C8845A6FEE}"/>
              </a:ext>
            </a:extLst>
          </p:cNvPr>
          <p:cNvSpPr/>
          <p:nvPr/>
        </p:nvSpPr>
        <p:spPr>
          <a:xfrm>
            <a:off x="-7017915" y="4174571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3E89CC4D-C641-4AA3-931C-F9FE558900B8}"/>
              </a:ext>
            </a:extLst>
          </p:cNvPr>
          <p:cNvSpPr txBox="1"/>
          <p:nvPr/>
        </p:nvSpPr>
        <p:spPr>
          <a:xfrm>
            <a:off x="-6025340" y="4281378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: Rounded Corners 8">
            <a:extLst>
              <a:ext uri="{FF2B5EF4-FFF2-40B4-BE49-F238E27FC236}">
                <a16:creationId xmlns:a16="http://schemas.microsoft.com/office/drawing/2014/main" id="{B3CD89A3-171F-4F07-9241-66AD28D92C17}"/>
              </a:ext>
            </a:extLst>
          </p:cNvPr>
          <p:cNvSpPr/>
          <p:nvPr/>
        </p:nvSpPr>
        <p:spPr>
          <a:xfrm>
            <a:off x="-7389697" y="5421857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4" name="Rectangle: Rounded Corners 12">
            <a:extLst>
              <a:ext uri="{FF2B5EF4-FFF2-40B4-BE49-F238E27FC236}">
                <a16:creationId xmlns:a16="http://schemas.microsoft.com/office/drawing/2014/main" id="{E1D33F09-72F6-4274-ADD8-720C31EB2327}"/>
              </a:ext>
            </a:extLst>
          </p:cNvPr>
          <p:cNvSpPr/>
          <p:nvPr/>
        </p:nvSpPr>
        <p:spPr>
          <a:xfrm>
            <a:off x="-7017915" y="5654185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E98A8D30-EB80-4AA9-9881-57CC9C8E4A8B}"/>
              </a:ext>
            </a:extLst>
          </p:cNvPr>
          <p:cNvSpPr txBox="1"/>
          <p:nvPr/>
        </p:nvSpPr>
        <p:spPr>
          <a:xfrm>
            <a:off x="-6025340" y="5760992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: Rounded Corners 8">
            <a:extLst>
              <a:ext uri="{FF2B5EF4-FFF2-40B4-BE49-F238E27FC236}">
                <a16:creationId xmlns:a16="http://schemas.microsoft.com/office/drawing/2014/main" id="{2747D4B1-00AC-4C96-B4C7-C4972DA3FDA0}"/>
              </a:ext>
            </a:extLst>
          </p:cNvPr>
          <p:cNvSpPr/>
          <p:nvPr/>
        </p:nvSpPr>
        <p:spPr>
          <a:xfrm>
            <a:off x="769083" y="310095"/>
            <a:ext cx="5032069" cy="6340850"/>
          </a:xfrm>
          <a:prstGeom prst="roundRect">
            <a:avLst>
              <a:gd name="adj" fmla="val 7747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Rectangle: Rounded Corners 12">
            <a:extLst>
              <a:ext uri="{FF2B5EF4-FFF2-40B4-BE49-F238E27FC236}">
                <a16:creationId xmlns:a16="http://schemas.microsoft.com/office/drawing/2014/main" id="{58078EE5-8EEB-4C2B-BBEB-5209F4CF20B5}"/>
              </a:ext>
            </a:extLst>
          </p:cNvPr>
          <p:cNvSpPr/>
          <p:nvPr/>
        </p:nvSpPr>
        <p:spPr>
          <a:xfrm>
            <a:off x="1127632" y="572119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80EBDEE-8429-4794-8665-9510FA325AF7}"/>
              </a:ext>
            </a:extLst>
          </p:cNvPr>
          <p:cNvSpPr txBox="1"/>
          <p:nvPr/>
        </p:nvSpPr>
        <p:spPr>
          <a:xfrm>
            <a:off x="1973294" y="585447"/>
            <a:ext cx="288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03705EFD-87B8-479C-AF42-79DD6BE330B9}"/>
              </a:ext>
            </a:extLst>
          </p:cNvPr>
          <p:cNvGrpSpPr/>
          <p:nvPr/>
        </p:nvGrpSpPr>
        <p:grpSpPr>
          <a:xfrm>
            <a:off x="6114326" y="310095"/>
            <a:ext cx="5533292" cy="2192922"/>
            <a:chOff x="6114326" y="310095"/>
            <a:chExt cx="5533292" cy="2192922"/>
          </a:xfrm>
        </p:grpSpPr>
        <p:sp>
          <p:nvSpPr>
            <p:cNvPr id="2" name="Hình chữ nhật: Góc Tròn 1">
              <a:extLst>
                <a:ext uri="{FF2B5EF4-FFF2-40B4-BE49-F238E27FC236}">
                  <a16:creationId xmlns:a16="http://schemas.microsoft.com/office/drawing/2014/main" id="{C9D1D626-FFB7-4554-B235-1D21976BCDFB}"/>
                </a:ext>
              </a:extLst>
            </p:cNvPr>
            <p:cNvSpPr/>
            <p:nvPr/>
          </p:nvSpPr>
          <p:spPr>
            <a:xfrm>
              <a:off x="6114326" y="310095"/>
              <a:ext cx="5533292" cy="2192922"/>
            </a:xfrm>
            <a:prstGeom prst="roundRect">
              <a:avLst>
                <a:gd name="adj" fmla="val 971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" name="Hộp Văn bản 2">
              <a:extLst>
                <a:ext uri="{FF2B5EF4-FFF2-40B4-BE49-F238E27FC236}">
                  <a16:creationId xmlns:a16="http://schemas.microsoft.com/office/drawing/2014/main" id="{12E60FB0-D227-4786-8DD9-646EF5F38497}"/>
                </a:ext>
              </a:extLst>
            </p:cNvPr>
            <p:cNvSpPr txBox="1"/>
            <p:nvPr/>
          </p:nvSpPr>
          <p:spPr>
            <a:xfrm>
              <a:off x="6432732" y="607839"/>
              <a:ext cx="4337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Ý Nội dung 1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Nhóm 4">
            <a:extLst>
              <a:ext uri="{FF2B5EF4-FFF2-40B4-BE49-F238E27FC236}">
                <a16:creationId xmlns:a16="http://schemas.microsoft.com/office/drawing/2014/main" id="{163785FB-B2A6-4706-9324-D483E59679D1}"/>
              </a:ext>
            </a:extLst>
          </p:cNvPr>
          <p:cNvGrpSpPr/>
          <p:nvPr/>
        </p:nvGrpSpPr>
        <p:grpSpPr>
          <a:xfrm>
            <a:off x="6114326" y="2726295"/>
            <a:ext cx="5533292" cy="2192922"/>
            <a:chOff x="6114326" y="2726295"/>
            <a:chExt cx="5533292" cy="2192922"/>
          </a:xfrm>
        </p:grpSpPr>
        <p:sp>
          <p:nvSpPr>
            <p:cNvPr id="19" name="Hình chữ nhật: Góc Tròn 18">
              <a:extLst>
                <a:ext uri="{FF2B5EF4-FFF2-40B4-BE49-F238E27FC236}">
                  <a16:creationId xmlns:a16="http://schemas.microsoft.com/office/drawing/2014/main" id="{600162AF-0BC7-46E2-8928-4EBBE93E4961}"/>
                </a:ext>
              </a:extLst>
            </p:cNvPr>
            <p:cNvSpPr/>
            <p:nvPr/>
          </p:nvSpPr>
          <p:spPr>
            <a:xfrm>
              <a:off x="6114326" y="2726295"/>
              <a:ext cx="5533292" cy="2192922"/>
            </a:xfrm>
            <a:prstGeom prst="roundRect">
              <a:avLst>
                <a:gd name="adj" fmla="val 971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1B97CE5D-B8C6-433F-9007-D0C5E86FF3BF}"/>
                </a:ext>
              </a:extLst>
            </p:cNvPr>
            <p:cNvSpPr txBox="1"/>
            <p:nvPr/>
          </p:nvSpPr>
          <p:spPr>
            <a:xfrm>
              <a:off x="6432732" y="3137630"/>
              <a:ext cx="4337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Ý Nội dung 2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28469E31-F5A6-47E7-9CFC-8D0C85A2DAC3}"/>
              </a:ext>
            </a:extLst>
          </p:cNvPr>
          <p:cNvGrpSpPr/>
          <p:nvPr/>
        </p:nvGrpSpPr>
        <p:grpSpPr>
          <a:xfrm>
            <a:off x="6114326" y="5204136"/>
            <a:ext cx="5533292" cy="2192922"/>
            <a:chOff x="6114326" y="5204136"/>
            <a:chExt cx="5533292" cy="2192922"/>
          </a:xfrm>
        </p:grpSpPr>
        <p:sp>
          <p:nvSpPr>
            <p:cNvPr id="20" name="Hình chữ nhật: Góc Tròn 19">
              <a:extLst>
                <a:ext uri="{FF2B5EF4-FFF2-40B4-BE49-F238E27FC236}">
                  <a16:creationId xmlns:a16="http://schemas.microsoft.com/office/drawing/2014/main" id="{DA45811E-3014-4833-B1AE-855BE16255CB}"/>
                </a:ext>
              </a:extLst>
            </p:cNvPr>
            <p:cNvSpPr/>
            <p:nvPr/>
          </p:nvSpPr>
          <p:spPr>
            <a:xfrm>
              <a:off x="6114326" y="5204136"/>
              <a:ext cx="5533292" cy="2192922"/>
            </a:xfrm>
            <a:prstGeom prst="roundRect">
              <a:avLst>
                <a:gd name="adj" fmla="val 971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969D9F89-DDBD-4458-BF86-A70302D75297}"/>
                </a:ext>
              </a:extLst>
            </p:cNvPr>
            <p:cNvSpPr txBox="1"/>
            <p:nvPr/>
          </p:nvSpPr>
          <p:spPr>
            <a:xfrm>
              <a:off x="6432732" y="5421857"/>
              <a:ext cx="4337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Ý Nội dung 3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429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439</Words>
  <Application>Microsoft Office PowerPoint</Application>
  <PresentationFormat>Màn hình rộng</PresentationFormat>
  <Paragraphs>141</Paragraphs>
  <Slides>20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</dc:creator>
  <cp:lastModifiedBy>Công</cp:lastModifiedBy>
  <cp:revision>21</cp:revision>
  <dcterms:created xsi:type="dcterms:W3CDTF">2021-08-30T03:02:01Z</dcterms:created>
  <dcterms:modified xsi:type="dcterms:W3CDTF">2021-08-31T06:00:10Z</dcterms:modified>
</cp:coreProperties>
</file>